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5" r:id="rId5"/>
    <p:sldId id="266" r:id="rId6"/>
    <p:sldId id="267" r:id="rId7"/>
    <p:sldId id="264" r:id="rId8"/>
    <p:sldId id="261" r:id="rId9"/>
    <p:sldId id="268" r:id="rId10"/>
    <p:sldId id="269" r:id="rId11"/>
    <p:sldId id="270" r:id="rId12"/>
    <p:sldId id="271" r:id="rId13"/>
    <p:sldId id="262" r:id="rId14"/>
    <p:sldId id="272" r:id="rId15"/>
    <p:sldId id="273" r:id="rId16"/>
    <p:sldId id="274" r:id="rId17"/>
    <p:sldId id="275" r:id="rId18"/>
    <p:sldId id="263" r:id="rId19"/>
    <p:sldId id="276" r:id="rId20"/>
    <p:sldId id="277" r:id="rId21"/>
    <p:sldId id="278" r:id="rId22"/>
    <p:sldId id="279" r:id="rId23"/>
    <p:sldId id="280" r:id="rId24"/>
    <p:sldId id="2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4FBD-ED36-4595-BDB7-79D53B35D4B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3D76-05E5-49FD-84B0-EA88E15F17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0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282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742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4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5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918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48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41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117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830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913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80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76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22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9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8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564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50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95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8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69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5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39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49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3D76-05E5-49FD-84B0-EA88E15F17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64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28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0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42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64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00364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9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53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DEB7-799D-47DD-A691-A63F2CC4BB6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4248-26EA-4EF3-9C02-FFC6096C1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18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30.xml"/><Relationship Id="rId11" Type="http://schemas.openxmlformats.org/officeDocument/2006/relationships/image" Target="../media/image1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41541" y="271939"/>
            <a:ext cx="10723280" cy="6121453"/>
            <a:chOff x="779641" y="271939"/>
            <a:chExt cx="10723280" cy="6121453"/>
          </a:xfrm>
        </p:grpSpPr>
        <p:sp>
          <p:nvSpPr>
            <p:cNvPr id="10" name="文本框 9"/>
            <p:cNvSpPr txBox="1"/>
            <p:nvPr/>
          </p:nvSpPr>
          <p:spPr>
            <a:xfrm>
              <a:off x="779641" y="1158240"/>
              <a:ext cx="276999" cy="45618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TITLE, ADD YOUR TITLE.</a:t>
              </a:r>
              <a:endParaRPr lang="zh-CN" altLang="en-US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142841" y="1153100"/>
              <a:ext cx="276999" cy="45618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TITLE, ADD YOUR TITLE.</a:t>
              </a:r>
              <a:endParaRPr lang="zh-CN" altLang="en-US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2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2"/>
              </p:custDataLst>
            </p:nvPr>
          </p:nvSpPr>
          <p:spPr>
            <a:xfrm>
              <a:off x="6379671" y="432441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Time.</a:t>
              </a:r>
              <a:endParaRPr kumimoji="0" lang="zh-CN" altLang="en-US" sz="16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3" name="PA_矩形 8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3"/>
              </p:custDataLst>
            </p:nvPr>
          </p:nvSpPr>
          <p:spPr>
            <a:xfrm>
              <a:off x="9425108" y="432441"/>
              <a:ext cx="15188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Click to enter.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4"/>
              </p:custDataLst>
            </p:nvPr>
          </p:nvSpPr>
          <p:spPr>
            <a:xfrm>
              <a:off x="11261379" y="433533"/>
              <a:ext cx="241542" cy="241540"/>
            </a:xfrm>
            <a:prstGeom prst="plus">
              <a:avLst>
                <a:gd name="adj" fmla="val 43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5"/>
              </p:custDataLst>
            </p:nvPr>
          </p:nvSpPr>
          <p:spPr>
            <a:xfrm>
              <a:off x="779641" y="271939"/>
              <a:ext cx="1721433" cy="639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</a:t>
              </a:r>
              <a:r>
                <a: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</a:t>
              </a:r>
              <a:endPara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TITLE.</a:t>
              </a:r>
              <a:endParaRPr kumimoji="0" lang="zh-CN" altLang="en-US" sz="11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6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6"/>
              </p:custDataLst>
            </p:nvPr>
          </p:nvGrpSpPr>
          <p:grpSpPr>
            <a:xfrm>
              <a:off x="986987" y="6302166"/>
              <a:ext cx="539487" cy="91226"/>
              <a:chOff x="989510" y="6337738"/>
              <a:chExt cx="683708" cy="115614"/>
            </a:xfrm>
            <a:solidFill>
              <a:schemeClr val="bg1"/>
            </a:solidFill>
          </p:grpSpPr>
          <p:sp>
            <p:nvSpPr>
              <p:cNvPr id="17" name="椭圆 16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20" name="PA_矩形 1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7"/>
              </p:custDataLst>
            </p:nvPr>
          </p:nvSpPr>
          <p:spPr>
            <a:xfrm>
              <a:off x="8660476" y="6025167"/>
              <a:ext cx="28424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ADD YOUR.</a:t>
              </a:r>
              <a:r>
                <a:rPr kumimoji="0" lang="en-US" altLang="zh-CN" sz="1200" b="0" i="0" u="none" strike="noStrike" kern="1200" cap="none" spc="60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 </a:t>
              </a:r>
              <a:r>
                <a:rPr kumimoji="0" lang="en-US" altLang="zh-CN" sz="12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TITLE.</a:t>
              </a:r>
              <a:endParaRPr kumimoji="0" lang="zh-CN" altLang="en-US" sz="1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1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8"/>
              </p:custDataLst>
            </p:nvPr>
          </p:nvSpPr>
          <p:spPr>
            <a:xfrm>
              <a:off x="7849947" y="432441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Place.</a:t>
              </a:r>
              <a:endParaRPr kumimoji="0" lang="zh-CN" altLang="en-US" sz="16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37149" y="2243919"/>
            <a:ext cx="8765361" cy="1693596"/>
            <a:chOff x="1737149" y="1837519"/>
            <a:chExt cx="8765361" cy="1693596"/>
          </a:xfrm>
        </p:grpSpPr>
        <p:sp>
          <p:nvSpPr>
            <p:cNvPr id="4" name="文本框 3"/>
            <p:cNvSpPr txBox="1"/>
            <p:nvPr/>
          </p:nvSpPr>
          <p:spPr>
            <a:xfrm>
              <a:off x="1737149" y="1837519"/>
              <a:ext cx="8765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BLUE DOT LINE </a:t>
              </a:r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PPT TEMPLATE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80920" y="2946340"/>
              <a:ext cx="763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600" dirty="0">
                  <a:solidFill>
                    <a:schemeClr val="bg1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</a:rPr>
                <a:t>business report.</a:t>
              </a:r>
              <a:endParaRPr lang="zh-CN" altLang="en-US" sz="3200" spc="6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78890" y="4673564"/>
            <a:ext cx="4881880" cy="714213"/>
            <a:chOff x="3678890" y="4582124"/>
            <a:chExt cx="4881880" cy="714213"/>
          </a:xfrm>
        </p:grpSpPr>
        <p:sp>
          <p:nvSpPr>
            <p:cNvPr id="6" name="文本框 5"/>
            <p:cNvSpPr txBox="1"/>
            <p:nvPr/>
          </p:nvSpPr>
          <p:spPr>
            <a:xfrm>
              <a:off x="3678890" y="4582124"/>
              <a:ext cx="488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https://www.freeppt7.com.</a:t>
              </a:r>
              <a:endParaRPr lang="zh-CN" altLang="en-US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43120" y="4988560"/>
              <a:ext cx="2915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2030.12.30。</a:t>
              </a:r>
              <a:endParaRPr lang="zh-CN" altLang="en-US" sz="14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4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379097" y="559286"/>
            <a:ext cx="4846320" cy="722789"/>
            <a:chOff x="3672840" y="559286"/>
            <a:chExt cx="4846320" cy="722789"/>
          </a:xfrm>
        </p:grpSpPr>
        <p:sp>
          <p:nvSpPr>
            <p:cNvPr id="3" name="文本框 2"/>
            <p:cNvSpPr txBox="1"/>
            <p:nvPr/>
          </p:nvSpPr>
          <p:spPr>
            <a:xfrm>
              <a:off x="5156200" y="559286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1ffd35e7-b6ac-42e5-aba0-72e42f356de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1520489" cy="6872513"/>
            <a:chOff x="0" y="0"/>
            <a:chExt cx="11520489" cy="6872513"/>
          </a:xfrm>
        </p:grpSpPr>
        <p:sp>
          <p:nvSpPr>
            <p:cNvPr id="7" name="ïṣlíḑe">
              <a:extLst>
                <a:ext uri="{FF2B5EF4-FFF2-40B4-BE49-F238E27FC236}">
                  <a16:creationId xmlns:a16="http://schemas.microsoft.com/office/drawing/2014/main" id="{1AC9304B-29AB-429C-9D56-44046E1DE117}"/>
                </a:ext>
              </a:extLst>
            </p:cNvPr>
            <p:cNvSpPr/>
            <p:nvPr/>
          </p:nvSpPr>
          <p:spPr bwMode="auto">
            <a:xfrm>
              <a:off x="0" y="0"/>
              <a:ext cx="6051000" cy="6872513"/>
            </a:xfrm>
            <a:custGeom>
              <a:avLst/>
              <a:gdLst>
                <a:gd name="connsiteX0" fmla="*/ 1976825 w 6051000"/>
                <a:gd name="connsiteY0" fmla="*/ 1551425 h 6857998"/>
                <a:gd name="connsiteX1" fmla="*/ 98600 w 6051000"/>
                <a:gd name="connsiteY1" fmla="*/ 3428999 h 6857998"/>
                <a:gd name="connsiteX2" fmla="*/ 1976825 w 6051000"/>
                <a:gd name="connsiteY2" fmla="*/ 5306573 h 6857998"/>
                <a:gd name="connsiteX3" fmla="*/ 3855050 w 6051000"/>
                <a:gd name="connsiteY3" fmla="*/ 3428999 h 6857998"/>
                <a:gd name="connsiteX4" fmla="*/ 1976825 w 6051000"/>
                <a:gd name="connsiteY4" fmla="*/ 1551425 h 6857998"/>
                <a:gd name="connsiteX5" fmla="*/ 0 w 6051000"/>
                <a:gd name="connsiteY5" fmla="*/ 0 h 6857998"/>
                <a:gd name="connsiteX6" fmla="*/ 4360520 w 6051000"/>
                <a:gd name="connsiteY6" fmla="*/ 0 h 6857998"/>
                <a:gd name="connsiteX7" fmla="*/ 4414469 w 6051000"/>
                <a:gd name="connsiteY7" fmla="*/ 38351 h 6857998"/>
                <a:gd name="connsiteX8" fmla="*/ 6051000 w 6051000"/>
                <a:gd name="connsiteY8" fmla="*/ 3302000 h 6857998"/>
                <a:gd name="connsiteX9" fmla="*/ 4089433 w 6051000"/>
                <a:gd name="connsiteY9" fmla="*/ 6785136 h 6857998"/>
                <a:gd name="connsiteX10" fmla="*/ 3962669 w 6051000"/>
                <a:gd name="connsiteY10" fmla="*/ 6857998 h 6857998"/>
                <a:gd name="connsiteX11" fmla="*/ 0 w 6051000"/>
                <a:gd name="connsiteY11" fmla="*/ 6857998 h 68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51000" h="6857998">
                  <a:moveTo>
                    <a:pt x="1976825" y="1551425"/>
                  </a:moveTo>
                  <a:cubicBezTo>
                    <a:pt x="939510" y="1551425"/>
                    <a:pt x="98600" y="2392044"/>
                    <a:pt x="98600" y="3428999"/>
                  </a:cubicBezTo>
                  <a:cubicBezTo>
                    <a:pt x="98600" y="4465954"/>
                    <a:pt x="939510" y="5306573"/>
                    <a:pt x="1976825" y="5306573"/>
                  </a:cubicBezTo>
                  <a:cubicBezTo>
                    <a:pt x="3014140" y="5306573"/>
                    <a:pt x="3855050" y="4465954"/>
                    <a:pt x="3855050" y="3428999"/>
                  </a:cubicBezTo>
                  <a:cubicBezTo>
                    <a:pt x="3855050" y="2392044"/>
                    <a:pt x="3014140" y="1551425"/>
                    <a:pt x="1976825" y="1551425"/>
                  </a:cubicBezTo>
                  <a:close/>
                  <a:moveTo>
                    <a:pt x="0" y="0"/>
                  </a:moveTo>
                  <a:lnTo>
                    <a:pt x="4360520" y="0"/>
                  </a:lnTo>
                  <a:lnTo>
                    <a:pt x="4414469" y="38351"/>
                  </a:lnTo>
                  <a:cubicBezTo>
                    <a:pt x="5407944" y="781069"/>
                    <a:pt x="6051000" y="1966463"/>
                    <a:pt x="6051000" y="3302000"/>
                  </a:cubicBezTo>
                  <a:cubicBezTo>
                    <a:pt x="6051000" y="4778120"/>
                    <a:pt x="5265439" y="6070825"/>
                    <a:pt x="4089433" y="6785136"/>
                  </a:cubicBezTo>
                  <a:lnTo>
                    <a:pt x="3962669" y="6857998"/>
                  </a:lnTo>
                  <a:lnTo>
                    <a:pt x="0" y="6857998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" name="íṧ1ídê">
              <a:extLst>
                <a:ext uri="{FF2B5EF4-FFF2-40B4-BE49-F238E27FC236}">
                  <a16:creationId xmlns:a16="http://schemas.microsoft.com/office/drawing/2014/main" id="{E4434AA7-5210-45FA-91A7-19C59E9EAB1E}"/>
                </a:ext>
              </a:extLst>
            </p:cNvPr>
            <p:cNvSpPr/>
            <p:nvPr/>
          </p:nvSpPr>
          <p:spPr bwMode="auto">
            <a:xfrm>
              <a:off x="1561698" y="2632367"/>
              <a:ext cx="736666" cy="484244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iṩḷïdè">
              <a:extLst>
                <a:ext uri="{FF2B5EF4-FFF2-40B4-BE49-F238E27FC236}">
                  <a16:creationId xmlns:a16="http://schemas.microsoft.com/office/drawing/2014/main" id="{34FAF293-7BF6-4CB2-A4DB-CDC03DAE8966}"/>
                </a:ext>
              </a:extLst>
            </p:cNvPr>
            <p:cNvSpPr/>
            <p:nvPr/>
          </p:nvSpPr>
          <p:spPr bwMode="auto">
            <a:xfrm>
              <a:off x="876000" y="373593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7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Copy paste fonts. Choose the only option to retain text.</a:t>
              </a:r>
            </a:p>
          </p:txBody>
        </p:sp>
        <p:sp>
          <p:nvSpPr>
            <p:cNvPr id="10" name="î$ḻîḓê">
              <a:extLst>
                <a:ext uri="{FF2B5EF4-FFF2-40B4-BE49-F238E27FC236}">
                  <a16:creationId xmlns:a16="http://schemas.microsoft.com/office/drawing/2014/main" id="{1614F2E7-0BFE-4F2F-901B-089B4CB4F920}"/>
                </a:ext>
              </a:extLst>
            </p:cNvPr>
            <p:cNvSpPr txBox="1"/>
            <p:nvPr/>
          </p:nvSpPr>
          <p:spPr bwMode="auto">
            <a:xfrm>
              <a:off x="876000" y="332305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  <p:sp>
          <p:nvSpPr>
            <p:cNvPr id="11" name="îşḷíďê">
              <a:extLst>
                <a:ext uri="{FF2B5EF4-FFF2-40B4-BE49-F238E27FC236}">
                  <a16:creationId xmlns:a16="http://schemas.microsoft.com/office/drawing/2014/main" id="{2ADA6D8C-243A-421E-B023-1F7C9D4D0F5A}"/>
                </a:ext>
              </a:extLst>
            </p:cNvPr>
            <p:cNvSpPr/>
            <p:nvPr/>
          </p:nvSpPr>
          <p:spPr bwMode="auto">
            <a:xfrm>
              <a:off x="6245134" y="3101836"/>
              <a:ext cx="1504950" cy="482535"/>
            </a:xfrm>
            <a:prstGeom prst="roundRect">
              <a:avLst>
                <a:gd name="adj" fmla="val 50000"/>
              </a:avLst>
            </a:prstGeom>
            <a:solidFill>
              <a:srgbClr val="4276A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2" name="iṩḷîďê">
              <a:extLst>
                <a:ext uri="{FF2B5EF4-FFF2-40B4-BE49-F238E27FC236}">
                  <a16:creationId xmlns:a16="http://schemas.microsoft.com/office/drawing/2014/main" id="{F4420DA9-EF0B-4988-A567-1D0FFE16A1F3}"/>
                </a:ext>
              </a:extLst>
            </p:cNvPr>
            <p:cNvSpPr/>
            <p:nvPr/>
          </p:nvSpPr>
          <p:spPr>
            <a:xfrm>
              <a:off x="6245133" y="3622948"/>
              <a:ext cx="5275356" cy="918180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05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3" name="îšḷiďé">
              <a:extLst>
                <a:ext uri="{FF2B5EF4-FFF2-40B4-BE49-F238E27FC236}">
                  <a16:creationId xmlns:a16="http://schemas.microsoft.com/office/drawing/2014/main" id="{EBF766E3-0545-4168-A610-69BD985F221C}"/>
                </a:ext>
              </a:extLst>
            </p:cNvPr>
            <p:cNvSpPr/>
            <p:nvPr/>
          </p:nvSpPr>
          <p:spPr bwMode="auto">
            <a:xfrm>
              <a:off x="6245134" y="4703641"/>
              <a:ext cx="1504950" cy="482535"/>
            </a:xfrm>
            <a:prstGeom prst="roundRect">
              <a:avLst>
                <a:gd name="adj" fmla="val 50000"/>
              </a:avLst>
            </a:prstGeom>
            <a:solidFill>
              <a:srgbClr val="40A693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í$ḻiḑe">
              <a:extLst>
                <a:ext uri="{FF2B5EF4-FFF2-40B4-BE49-F238E27FC236}">
                  <a16:creationId xmlns:a16="http://schemas.microsoft.com/office/drawing/2014/main" id="{22674E5A-E95D-4508-AE63-731FDB09442A}"/>
                </a:ext>
              </a:extLst>
            </p:cNvPr>
            <p:cNvSpPr/>
            <p:nvPr/>
          </p:nvSpPr>
          <p:spPr>
            <a:xfrm>
              <a:off x="6245133" y="5225445"/>
              <a:ext cx="5275356" cy="918180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05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işlîďè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145038" y="1704576"/>
              <a:ext cx="5314438" cy="104359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215504" y="2884571"/>
              <a:ext cx="525518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27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1eb7133c-90b8-4a33-a253-8722b77854c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5839" y="2031884"/>
            <a:ext cx="10293963" cy="4838178"/>
            <a:chOff x="965999" y="1818524"/>
            <a:chExt cx="10293963" cy="4838178"/>
          </a:xfrm>
        </p:grpSpPr>
        <p:grpSp>
          <p:nvGrpSpPr>
            <p:cNvPr id="7" name="iṡlïḑê">
              <a:extLst>
                <a:ext uri="{FF2B5EF4-FFF2-40B4-BE49-F238E27FC236}">
                  <a16:creationId xmlns:a16="http://schemas.microsoft.com/office/drawing/2014/main" id="{593842F1-0FC0-4185-989A-547EAA9FD060}"/>
                </a:ext>
              </a:extLst>
            </p:cNvPr>
            <p:cNvGrpSpPr/>
            <p:nvPr/>
          </p:nvGrpSpPr>
          <p:grpSpPr bwMode="auto">
            <a:xfrm>
              <a:off x="5671456" y="3344896"/>
              <a:ext cx="5588506" cy="3311806"/>
              <a:chOff x="2555776" y="2204864"/>
              <a:chExt cx="3456384" cy="3456384"/>
            </a:xfrm>
            <a:scene3d>
              <a:camera prst="isometricOffAxis1Top">
                <a:rot lat="17411170" lon="18596411" rev="2947935"/>
              </a:camera>
              <a:lightRig rig="threePt" dir="t"/>
            </a:scene3d>
          </p:grpSpPr>
          <p:sp>
            <p:nvSpPr>
              <p:cNvPr id="35" name="ïsľîďé">
                <a:extLst>
                  <a:ext uri="{FF2B5EF4-FFF2-40B4-BE49-F238E27FC236}">
                    <a16:creationId xmlns:a16="http://schemas.microsoft.com/office/drawing/2014/main" id="{7B1D67A9-5EAF-4D88-99D3-9BD494D542BC}"/>
                  </a:ext>
                </a:extLst>
              </p:cNvPr>
              <p:cNvSpPr/>
              <p:nvPr/>
            </p:nvSpPr>
            <p:spPr>
              <a:xfrm>
                <a:off x="2555776" y="2204864"/>
                <a:ext cx="3456384" cy="34563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6" name="işlïďe">
                <a:extLst>
                  <a:ext uri="{FF2B5EF4-FFF2-40B4-BE49-F238E27FC236}">
                    <a16:creationId xmlns:a16="http://schemas.microsoft.com/office/drawing/2014/main" id="{0BB1DC03-B044-473F-9916-6115147BB2A9}"/>
                  </a:ext>
                </a:extLst>
              </p:cNvPr>
              <p:cNvSpPr/>
              <p:nvPr/>
            </p:nvSpPr>
            <p:spPr>
              <a:xfrm>
                <a:off x="2652028" y="2302296"/>
                <a:ext cx="3263879" cy="326387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7" name="îṡļïḑe">
                <a:extLst>
                  <a:ext uri="{FF2B5EF4-FFF2-40B4-BE49-F238E27FC236}">
                    <a16:creationId xmlns:a16="http://schemas.microsoft.com/office/drawing/2014/main" id="{71DAB7AB-9B32-4925-B6DD-679DFAA20D40}"/>
                  </a:ext>
                </a:extLst>
              </p:cNvPr>
              <p:cNvSpPr/>
              <p:nvPr/>
            </p:nvSpPr>
            <p:spPr>
              <a:xfrm>
                <a:off x="2927938" y="2577026"/>
                <a:ext cx="2712060" cy="27120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8" name="îṧ1idê">
                <a:extLst>
                  <a:ext uri="{FF2B5EF4-FFF2-40B4-BE49-F238E27FC236}">
                    <a16:creationId xmlns:a16="http://schemas.microsoft.com/office/drawing/2014/main" id="{79C13262-60DC-4E4C-885D-4B32B90BB561}"/>
                  </a:ext>
                </a:extLst>
              </p:cNvPr>
              <p:cNvSpPr/>
              <p:nvPr/>
            </p:nvSpPr>
            <p:spPr>
              <a:xfrm>
                <a:off x="3298562" y="2948830"/>
                <a:ext cx="1970812" cy="197081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9" name="iṥlidè">
                <a:extLst>
                  <a:ext uri="{FF2B5EF4-FFF2-40B4-BE49-F238E27FC236}">
                    <a16:creationId xmlns:a16="http://schemas.microsoft.com/office/drawing/2014/main" id="{52D1E4BF-A8D0-4CC7-A785-465B1A420B3B}"/>
                  </a:ext>
                </a:extLst>
              </p:cNvPr>
              <p:cNvSpPr/>
              <p:nvPr/>
            </p:nvSpPr>
            <p:spPr>
              <a:xfrm>
                <a:off x="3743908" y="3392996"/>
                <a:ext cx="1080120" cy="108012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0" name="îṥḷide">
                <a:extLst>
                  <a:ext uri="{FF2B5EF4-FFF2-40B4-BE49-F238E27FC236}">
                    <a16:creationId xmlns:a16="http://schemas.microsoft.com/office/drawing/2014/main" id="{2D74EF0D-85FF-4639-861C-61792F4E4F76}"/>
                  </a:ext>
                </a:extLst>
              </p:cNvPr>
              <p:cNvSpPr/>
              <p:nvPr/>
            </p:nvSpPr>
            <p:spPr>
              <a:xfrm>
                <a:off x="3851672" y="3500760"/>
                <a:ext cx="864592" cy="8645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8" name="ïṥḷiḍé">
              <a:extLst>
                <a:ext uri="{FF2B5EF4-FFF2-40B4-BE49-F238E27FC236}">
                  <a16:creationId xmlns:a16="http://schemas.microsoft.com/office/drawing/2014/main" id="{8401BB31-0CC4-4794-B434-DA245C34F510}"/>
                </a:ext>
              </a:extLst>
            </p:cNvPr>
            <p:cNvSpPr/>
            <p:nvPr/>
          </p:nvSpPr>
          <p:spPr bwMode="auto">
            <a:xfrm flipV="1">
              <a:off x="7680268" y="3965082"/>
              <a:ext cx="1570880" cy="1034765"/>
            </a:xfrm>
            <a:prstGeom prst="triangl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sz="20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îṥļîďé">
              <a:extLst>
                <a:ext uri="{FF2B5EF4-FFF2-40B4-BE49-F238E27FC236}">
                  <a16:creationId xmlns:a16="http://schemas.microsoft.com/office/drawing/2014/main" id="{3AA82376-25B6-4F5F-B8F3-E73798BD0E67}"/>
                </a:ext>
              </a:extLst>
            </p:cNvPr>
            <p:cNvSpPr/>
            <p:nvPr/>
          </p:nvSpPr>
          <p:spPr bwMode="auto">
            <a:xfrm>
              <a:off x="7691897" y="3832022"/>
              <a:ext cx="1572172" cy="133059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sz="20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0" name="ï$lïḍê">
              <a:extLst>
                <a:ext uri="{FF2B5EF4-FFF2-40B4-BE49-F238E27FC236}">
                  <a16:creationId xmlns:a16="http://schemas.microsoft.com/office/drawing/2014/main" id="{FEDDFA45-CE2B-4388-B9FE-030D210A5B1E}"/>
                </a:ext>
              </a:extLst>
            </p:cNvPr>
            <p:cNvSpPr/>
            <p:nvPr/>
          </p:nvSpPr>
          <p:spPr bwMode="auto">
            <a:xfrm>
              <a:off x="6991717" y="2975532"/>
              <a:ext cx="2933772" cy="899121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sz="20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1" name="îṣ1íḍè">
              <a:extLst>
                <a:ext uri="{FF2B5EF4-FFF2-40B4-BE49-F238E27FC236}">
                  <a16:creationId xmlns:a16="http://schemas.microsoft.com/office/drawing/2014/main" id="{2E40784A-17E7-4C58-A1D6-CC34DA00DE11}"/>
                </a:ext>
              </a:extLst>
            </p:cNvPr>
            <p:cNvSpPr/>
            <p:nvPr/>
          </p:nvSpPr>
          <p:spPr bwMode="auto">
            <a:xfrm>
              <a:off x="6361300" y="1950292"/>
              <a:ext cx="4186857" cy="897830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sz="20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2" name="íSḻïdè">
              <a:extLst>
                <a:ext uri="{FF2B5EF4-FFF2-40B4-BE49-F238E27FC236}">
                  <a16:creationId xmlns:a16="http://schemas.microsoft.com/office/drawing/2014/main" id="{9F5A01B9-AA9A-491D-A32F-D46862DA930D}"/>
                </a:ext>
              </a:extLst>
            </p:cNvPr>
            <p:cNvSpPr/>
            <p:nvPr/>
          </p:nvSpPr>
          <p:spPr bwMode="auto">
            <a:xfrm>
              <a:off x="6994301" y="2843765"/>
              <a:ext cx="2933772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sz="20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3" name="íślíde">
              <a:extLst>
                <a:ext uri="{FF2B5EF4-FFF2-40B4-BE49-F238E27FC236}">
                  <a16:creationId xmlns:a16="http://schemas.microsoft.com/office/drawing/2014/main" id="{7569C25B-AE93-4128-B034-15945EBBB007}"/>
                </a:ext>
              </a:extLst>
            </p:cNvPr>
            <p:cNvSpPr/>
            <p:nvPr/>
          </p:nvSpPr>
          <p:spPr bwMode="auto">
            <a:xfrm>
              <a:off x="6361300" y="1818524"/>
              <a:ext cx="4186857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sz="20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íṥľîḓè">
              <a:extLst>
                <a:ext uri="{FF2B5EF4-FFF2-40B4-BE49-F238E27FC236}">
                  <a16:creationId xmlns:a16="http://schemas.microsoft.com/office/drawing/2014/main" id="{E3C7A8BA-EC14-464F-A5DB-D7341978FFE8}"/>
                </a:ext>
              </a:extLst>
            </p:cNvPr>
            <p:cNvSpPr txBox="1"/>
            <p:nvPr/>
          </p:nvSpPr>
          <p:spPr>
            <a:xfrm>
              <a:off x="7864027" y="2122007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Keyword.</a:t>
              </a:r>
              <a:endParaRPr lang="zh-CN" altLang="en-US" sz="20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íṣḷîdê">
              <a:extLst>
                <a:ext uri="{FF2B5EF4-FFF2-40B4-BE49-F238E27FC236}">
                  <a16:creationId xmlns:a16="http://schemas.microsoft.com/office/drawing/2014/main" id="{A48802BA-B30E-43E5-8F4F-BDDD74E54E51}"/>
                </a:ext>
              </a:extLst>
            </p:cNvPr>
            <p:cNvSpPr txBox="1"/>
            <p:nvPr/>
          </p:nvSpPr>
          <p:spPr>
            <a:xfrm>
              <a:off x="7864027" y="3149212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Keyword.</a:t>
              </a:r>
              <a:endParaRPr lang="zh-CN" altLang="en-US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6" name="íş1ïḍè">
              <a:extLst>
                <a:ext uri="{FF2B5EF4-FFF2-40B4-BE49-F238E27FC236}">
                  <a16:creationId xmlns:a16="http://schemas.microsoft.com/office/drawing/2014/main" id="{65B5B9D1-7540-47A3-BF80-5CEEB95E886C}"/>
                </a:ext>
              </a:extLst>
            </p:cNvPr>
            <p:cNvSpPr txBox="1"/>
            <p:nvPr/>
          </p:nvSpPr>
          <p:spPr>
            <a:xfrm>
              <a:off x="7864027" y="4033275"/>
              <a:ext cx="1227912" cy="55440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Keyword.</a:t>
              </a:r>
              <a:endParaRPr lang="zh-CN" altLang="en-US" sz="14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7" name="íṡlíḑè">
              <a:extLst>
                <a:ext uri="{FF2B5EF4-FFF2-40B4-BE49-F238E27FC236}">
                  <a16:creationId xmlns:a16="http://schemas.microsoft.com/office/drawing/2014/main" id="{C0E6D1B9-7A7A-4F01-B432-A6C1178846C9}"/>
                </a:ext>
              </a:extLst>
            </p:cNvPr>
            <p:cNvGrpSpPr/>
            <p:nvPr/>
          </p:nvGrpSpPr>
          <p:grpSpPr>
            <a:xfrm>
              <a:off x="6361300" y="2139714"/>
              <a:ext cx="518988" cy="518986"/>
              <a:chOff x="5839622" y="2191652"/>
              <a:chExt cx="522378" cy="522378"/>
            </a:xfrm>
          </p:grpSpPr>
          <p:sp>
            <p:nvSpPr>
              <p:cNvPr id="33" name="iṥlíḓè">
                <a:extLst>
                  <a:ext uri="{FF2B5EF4-FFF2-40B4-BE49-F238E27FC236}">
                    <a16:creationId xmlns:a16="http://schemas.microsoft.com/office/drawing/2014/main" id="{02AFE56B-34A1-49EF-9357-C6599F4F46E7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2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4" name="îṣľiḋé">
                <a:extLst>
                  <a:ext uri="{FF2B5EF4-FFF2-40B4-BE49-F238E27FC236}">
                    <a16:creationId xmlns:a16="http://schemas.microsoft.com/office/drawing/2014/main" id="{E39EAE2A-57EE-49AC-9CCB-35F484B5381B}"/>
                  </a:ext>
                </a:extLst>
              </p:cNvPr>
              <p:cNvSpPr/>
              <p:nvPr/>
            </p:nvSpPr>
            <p:spPr bwMode="auto">
              <a:xfrm>
                <a:off x="5954522" y="2350040"/>
                <a:ext cx="292579" cy="205596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8" name="îş1îḑê">
              <a:extLst>
                <a:ext uri="{FF2B5EF4-FFF2-40B4-BE49-F238E27FC236}">
                  <a16:creationId xmlns:a16="http://schemas.microsoft.com/office/drawing/2014/main" id="{240FFCB5-5B33-493E-B168-BA792EF95C9A}"/>
                </a:ext>
              </a:extLst>
            </p:cNvPr>
            <p:cNvGrpSpPr/>
            <p:nvPr/>
          </p:nvGrpSpPr>
          <p:grpSpPr>
            <a:xfrm>
              <a:off x="6957826" y="3165599"/>
              <a:ext cx="518988" cy="518986"/>
              <a:chOff x="5839622" y="2191652"/>
              <a:chExt cx="522378" cy="522378"/>
            </a:xfrm>
          </p:grpSpPr>
          <p:sp>
            <p:nvSpPr>
              <p:cNvPr id="31" name="iṣliḍê">
                <a:extLst>
                  <a:ext uri="{FF2B5EF4-FFF2-40B4-BE49-F238E27FC236}">
                    <a16:creationId xmlns:a16="http://schemas.microsoft.com/office/drawing/2014/main" id="{2BB22C6B-02C0-47B8-A6BE-A34CE58B0622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2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2" name="î$ḻîďé">
                <a:extLst>
                  <a:ext uri="{FF2B5EF4-FFF2-40B4-BE49-F238E27FC236}">
                    <a16:creationId xmlns:a16="http://schemas.microsoft.com/office/drawing/2014/main" id="{E32493BC-8213-4070-9CC2-8C7EBA3C6899}"/>
                  </a:ext>
                </a:extLst>
              </p:cNvPr>
              <p:cNvSpPr/>
              <p:nvPr/>
            </p:nvSpPr>
            <p:spPr bwMode="auto">
              <a:xfrm>
                <a:off x="5954522" y="2309400"/>
                <a:ext cx="292579" cy="2868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9" name="ïṡlîḑé">
              <a:extLst>
                <a:ext uri="{FF2B5EF4-FFF2-40B4-BE49-F238E27FC236}">
                  <a16:creationId xmlns:a16="http://schemas.microsoft.com/office/drawing/2014/main" id="{05A246B0-56E7-49C8-AD61-F84456C008FA}"/>
                </a:ext>
              </a:extLst>
            </p:cNvPr>
            <p:cNvGrpSpPr/>
            <p:nvPr/>
          </p:nvGrpSpPr>
          <p:grpSpPr>
            <a:xfrm>
              <a:off x="7611116" y="4222971"/>
              <a:ext cx="518988" cy="518986"/>
              <a:chOff x="5839622" y="2191652"/>
              <a:chExt cx="522378" cy="522378"/>
            </a:xfrm>
          </p:grpSpPr>
          <p:sp>
            <p:nvSpPr>
              <p:cNvPr id="29" name="îŝḻiḑe">
                <a:extLst>
                  <a:ext uri="{FF2B5EF4-FFF2-40B4-BE49-F238E27FC236}">
                    <a16:creationId xmlns:a16="http://schemas.microsoft.com/office/drawing/2014/main" id="{4A349940-FDE7-4C66-BA6A-FD690C970A8F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2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0" name="íṩḻïḍè">
                <a:extLst>
                  <a:ext uri="{FF2B5EF4-FFF2-40B4-BE49-F238E27FC236}">
                    <a16:creationId xmlns:a16="http://schemas.microsoft.com/office/drawing/2014/main" id="{3F4C73D4-DD92-46E0-AAA7-E4B53AAE527C}"/>
                  </a:ext>
                </a:extLst>
              </p:cNvPr>
              <p:cNvSpPr/>
              <p:nvPr/>
            </p:nvSpPr>
            <p:spPr bwMode="auto">
              <a:xfrm>
                <a:off x="5954522" y="2309399"/>
                <a:ext cx="292579" cy="2868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0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267C2CE-3FAA-45BC-9E50-696A4710F798}"/>
                </a:ext>
              </a:extLst>
            </p:cNvPr>
            <p:cNvCxnSpPr>
              <a:cxnSpLocks/>
            </p:cNvCxnSpPr>
            <p:nvPr/>
          </p:nvCxnSpPr>
          <p:spPr>
            <a:xfrm>
              <a:off x="4656134" y="2399207"/>
              <a:ext cx="1617058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B303138-9E82-4C00-8686-BD071258A7C5}"/>
                </a:ext>
              </a:extLst>
            </p:cNvPr>
            <p:cNvCxnSpPr>
              <a:cxnSpLocks/>
            </p:cNvCxnSpPr>
            <p:nvPr/>
          </p:nvCxnSpPr>
          <p:spPr>
            <a:xfrm>
              <a:off x="4656134" y="3425092"/>
              <a:ext cx="2216307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5DACA01-873A-4738-AF7D-68770F4760B2}"/>
                </a:ext>
              </a:extLst>
            </p:cNvPr>
            <p:cNvCxnSpPr>
              <a:cxnSpLocks/>
            </p:cNvCxnSpPr>
            <p:nvPr/>
          </p:nvCxnSpPr>
          <p:spPr>
            <a:xfrm>
              <a:off x="4656134" y="4482464"/>
              <a:ext cx="2820680" cy="0"/>
            </a:xfrm>
            <a:prstGeom prst="line">
              <a:avLst/>
            </a:prstGeom>
            <a:ln w="3175" cap="rnd">
              <a:solidFill>
                <a:schemeClr val="tx2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ïSḷiďe">
              <a:extLst>
                <a:ext uri="{FF2B5EF4-FFF2-40B4-BE49-F238E27FC236}">
                  <a16:creationId xmlns:a16="http://schemas.microsoft.com/office/drawing/2014/main" id="{1261A9AE-4E78-4591-9FFB-856933E7844D}"/>
                </a:ext>
              </a:extLst>
            </p:cNvPr>
            <p:cNvSpPr/>
            <p:nvPr/>
          </p:nvSpPr>
          <p:spPr>
            <a:xfrm>
              <a:off x="965999" y="2469426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200" spc="3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4" name="ï$ľiḍé">
              <a:extLst>
                <a:ext uri="{FF2B5EF4-FFF2-40B4-BE49-F238E27FC236}">
                  <a16:creationId xmlns:a16="http://schemas.microsoft.com/office/drawing/2014/main" id="{4C5D2E0F-8CD0-4DDF-84C6-159B6FCE3D26}"/>
                </a:ext>
              </a:extLst>
            </p:cNvPr>
            <p:cNvSpPr txBox="1"/>
            <p:nvPr/>
          </p:nvSpPr>
          <p:spPr bwMode="auto">
            <a:xfrm>
              <a:off x="965999" y="2016967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  <p:sp>
          <p:nvSpPr>
            <p:cNvPr id="25" name="î$ļíḍe">
              <a:extLst>
                <a:ext uri="{FF2B5EF4-FFF2-40B4-BE49-F238E27FC236}">
                  <a16:creationId xmlns:a16="http://schemas.microsoft.com/office/drawing/2014/main" id="{B3B2E157-47CA-479B-88B0-2CF6D265EE5B}"/>
                </a:ext>
              </a:extLst>
            </p:cNvPr>
            <p:cNvSpPr/>
            <p:nvPr/>
          </p:nvSpPr>
          <p:spPr>
            <a:xfrm>
              <a:off x="965999" y="3512831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200" spc="3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6" name="íṩļíďe">
              <a:extLst>
                <a:ext uri="{FF2B5EF4-FFF2-40B4-BE49-F238E27FC236}">
                  <a16:creationId xmlns:a16="http://schemas.microsoft.com/office/drawing/2014/main" id="{F5B035AC-5707-487A-BEC1-7B3E2D48B283}"/>
                </a:ext>
              </a:extLst>
            </p:cNvPr>
            <p:cNvSpPr txBox="1"/>
            <p:nvPr/>
          </p:nvSpPr>
          <p:spPr bwMode="auto">
            <a:xfrm>
              <a:off x="965999" y="3060372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  <p:sp>
          <p:nvSpPr>
            <p:cNvPr id="27" name="íṩ1íďê">
              <a:extLst>
                <a:ext uri="{FF2B5EF4-FFF2-40B4-BE49-F238E27FC236}">
                  <a16:creationId xmlns:a16="http://schemas.microsoft.com/office/drawing/2014/main" id="{0ED484D3-13E3-4DEE-8777-BE2AF0679C36}"/>
                </a:ext>
              </a:extLst>
            </p:cNvPr>
            <p:cNvSpPr/>
            <p:nvPr/>
          </p:nvSpPr>
          <p:spPr>
            <a:xfrm>
              <a:off x="965999" y="4556236"/>
              <a:ext cx="3580457" cy="32937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pc="3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200" spc="3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8" name="îślïḋè">
              <a:extLst>
                <a:ext uri="{FF2B5EF4-FFF2-40B4-BE49-F238E27FC236}">
                  <a16:creationId xmlns:a16="http://schemas.microsoft.com/office/drawing/2014/main" id="{C110246D-896A-4EC9-97CE-67BA3D93DAEE}"/>
                </a:ext>
              </a:extLst>
            </p:cNvPr>
            <p:cNvSpPr txBox="1"/>
            <p:nvPr/>
          </p:nvSpPr>
          <p:spPr bwMode="auto">
            <a:xfrm>
              <a:off x="965999" y="4103777"/>
              <a:ext cx="3580457" cy="43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1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12" name="b15d545d-6a15-46b3-895f-c24e208876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3145" y="1815663"/>
            <a:ext cx="9921095" cy="4362965"/>
            <a:chOff x="736745" y="1275545"/>
            <a:chExt cx="10941360" cy="4811643"/>
          </a:xfrm>
        </p:grpSpPr>
        <p:grpSp>
          <p:nvGrpSpPr>
            <p:cNvPr id="13" name="ïṧ1iḍé">
              <a:extLst>
                <a:ext uri="{FF2B5EF4-FFF2-40B4-BE49-F238E27FC236}">
                  <a16:creationId xmlns:a16="http://schemas.microsoft.com/office/drawing/2014/main" id="{06175A46-BBA9-4184-8DC4-E5A8703A45C5}"/>
                </a:ext>
              </a:extLst>
            </p:cNvPr>
            <p:cNvGrpSpPr/>
            <p:nvPr/>
          </p:nvGrpSpPr>
          <p:grpSpPr>
            <a:xfrm>
              <a:off x="6411000" y="1356666"/>
              <a:ext cx="1933578" cy="1993257"/>
              <a:chOff x="736745" y="1356666"/>
              <a:chExt cx="1933578" cy="1993257"/>
            </a:xfrm>
          </p:grpSpPr>
          <p:sp>
            <p:nvSpPr>
              <p:cNvPr id="36" name="îšḻïḓê">
                <a:extLst>
                  <a:ext uri="{FF2B5EF4-FFF2-40B4-BE49-F238E27FC236}">
                    <a16:creationId xmlns:a16="http://schemas.microsoft.com/office/drawing/2014/main" id="{79225B41-442D-4C4E-8BFF-78457083D7A7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7" name="íṧļîḍe">
                <a:extLst>
                  <a:ext uri="{FF2B5EF4-FFF2-40B4-BE49-F238E27FC236}">
                    <a16:creationId xmlns:a16="http://schemas.microsoft.com/office/drawing/2014/main" id="{FCA396D9-B7B0-4690-861F-2281188352F6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grpSp>
            <p:nvGrpSpPr>
              <p:cNvPr id="38" name="î$ḻíḍè">
                <a:extLst>
                  <a:ext uri="{FF2B5EF4-FFF2-40B4-BE49-F238E27FC236}">
                    <a16:creationId xmlns:a16="http://schemas.microsoft.com/office/drawing/2014/main" id="{30352750-2C9C-416B-BB24-4455E70EFB7C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39" name="ïṩḻiḑè">
                  <a:extLst>
                    <a:ext uri="{FF2B5EF4-FFF2-40B4-BE49-F238E27FC236}">
                      <a16:creationId xmlns:a16="http://schemas.microsoft.com/office/drawing/2014/main" id="{A7514CD2-3857-420A-8886-DF54844A0BC2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40" name="ï$ḷiḍè">
                  <a:extLst>
                    <a:ext uri="{FF2B5EF4-FFF2-40B4-BE49-F238E27FC236}">
                      <a16:creationId xmlns:a16="http://schemas.microsoft.com/office/drawing/2014/main" id="{B3A717FE-45EE-46FE-AED6-DDD8350626C4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</p:grpSp>
        <p:grpSp>
          <p:nvGrpSpPr>
            <p:cNvPr id="14" name="îṩḻiḋè">
              <a:extLst>
                <a:ext uri="{FF2B5EF4-FFF2-40B4-BE49-F238E27FC236}">
                  <a16:creationId xmlns:a16="http://schemas.microsoft.com/office/drawing/2014/main" id="{C9062EA8-F34E-455A-B546-B3E78B070B2D}"/>
                </a:ext>
              </a:extLst>
            </p:cNvPr>
            <p:cNvGrpSpPr/>
            <p:nvPr/>
          </p:nvGrpSpPr>
          <p:grpSpPr>
            <a:xfrm>
              <a:off x="6411000" y="4014000"/>
              <a:ext cx="1933578" cy="1993257"/>
              <a:chOff x="736745" y="1356666"/>
              <a:chExt cx="1933578" cy="1993257"/>
            </a:xfrm>
          </p:grpSpPr>
          <p:sp>
            <p:nvSpPr>
              <p:cNvPr id="31" name="ïṡḻíḍè">
                <a:extLst>
                  <a:ext uri="{FF2B5EF4-FFF2-40B4-BE49-F238E27FC236}">
                    <a16:creationId xmlns:a16="http://schemas.microsoft.com/office/drawing/2014/main" id="{14F1D6B0-BEB6-47AC-AD6F-D0DFACDEE9D7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2" name="ï$ľïďè">
                <a:extLst>
                  <a:ext uri="{FF2B5EF4-FFF2-40B4-BE49-F238E27FC236}">
                    <a16:creationId xmlns:a16="http://schemas.microsoft.com/office/drawing/2014/main" id="{F0128008-ECF9-4D37-9EE2-55AAC346FAAE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grpSp>
            <p:nvGrpSpPr>
              <p:cNvPr id="33" name="ïṣľîḋè">
                <a:extLst>
                  <a:ext uri="{FF2B5EF4-FFF2-40B4-BE49-F238E27FC236}">
                    <a16:creationId xmlns:a16="http://schemas.microsoft.com/office/drawing/2014/main" id="{57453E1A-558F-4157-BD14-E2AEDA2EC620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34" name="îṡ1îḓê">
                  <a:extLst>
                    <a:ext uri="{FF2B5EF4-FFF2-40B4-BE49-F238E27FC236}">
                      <a16:creationId xmlns:a16="http://schemas.microsoft.com/office/drawing/2014/main" id="{81DE6EC0-1C8D-487B-9193-7A319EB9C4FB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35" name="îślíḑe">
                  <a:extLst>
                    <a:ext uri="{FF2B5EF4-FFF2-40B4-BE49-F238E27FC236}">
                      <a16:creationId xmlns:a16="http://schemas.microsoft.com/office/drawing/2014/main" id="{BB0D259D-1B09-41A2-BE8D-1FAE83D67192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</p:grpSp>
        <p:grpSp>
          <p:nvGrpSpPr>
            <p:cNvPr id="15" name="ï$ļíďê">
              <a:extLst>
                <a:ext uri="{FF2B5EF4-FFF2-40B4-BE49-F238E27FC236}">
                  <a16:creationId xmlns:a16="http://schemas.microsoft.com/office/drawing/2014/main" id="{6E31D0E6-C199-4B84-9342-634A7E10590C}"/>
                </a:ext>
              </a:extLst>
            </p:cNvPr>
            <p:cNvGrpSpPr/>
            <p:nvPr/>
          </p:nvGrpSpPr>
          <p:grpSpPr>
            <a:xfrm>
              <a:off x="736745" y="2607313"/>
              <a:ext cx="5267105" cy="2075204"/>
              <a:chOff x="736745" y="1275545"/>
              <a:chExt cx="5267105" cy="2075204"/>
            </a:xfrm>
          </p:grpSpPr>
          <p:grpSp>
            <p:nvGrpSpPr>
              <p:cNvPr id="22" name="îšlíḋè">
                <a:extLst>
                  <a:ext uri="{FF2B5EF4-FFF2-40B4-BE49-F238E27FC236}">
                    <a16:creationId xmlns:a16="http://schemas.microsoft.com/office/drawing/2014/main" id="{7C912425-2202-4128-954B-C1246E8638D2}"/>
                  </a:ext>
                </a:extLst>
              </p:cNvPr>
              <p:cNvGrpSpPr/>
              <p:nvPr/>
            </p:nvGrpSpPr>
            <p:grpSpPr>
              <a:xfrm>
                <a:off x="736745" y="1356666"/>
                <a:ext cx="1933578" cy="1993257"/>
                <a:chOff x="736745" y="1356666"/>
                <a:chExt cx="1933578" cy="1993257"/>
              </a:xfrm>
            </p:grpSpPr>
            <p:sp>
              <p:nvSpPr>
                <p:cNvPr id="26" name="íṣlîḑè">
                  <a:extLst>
                    <a:ext uri="{FF2B5EF4-FFF2-40B4-BE49-F238E27FC236}">
                      <a16:creationId xmlns:a16="http://schemas.microsoft.com/office/drawing/2014/main" id="{76DA8A3A-2BED-44F8-A45D-535C32D782BE}"/>
                    </a:ext>
                  </a:extLst>
                </p:cNvPr>
                <p:cNvSpPr/>
                <p:nvPr/>
              </p:nvSpPr>
              <p:spPr>
                <a:xfrm>
                  <a:off x="736745" y="1416345"/>
                  <a:ext cx="1933578" cy="1933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>
                          <a:lumMod val="100000"/>
                        </a:schemeClr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27" name="îṣľîdè">
                  <a:extLst>
                    <a:ext uri="{FF2B5EF4-FFF2-40B4-BE49-F238E27FC236}">
                      <a16:creationId xmlns:a16="http://schemas.microsoft.com/office/drawing/2014/main" id="{CFC29A73-14DF-4528-B725-A07FC2354D01}"/>
                    </a:ext>
                  </a:extLst>
                </p:cNvPr>
                <p:cNvSpPr/>
                <p:nvPr/>
              </p:nvSpPr>
              <p:spPr>
                <a:xfrm>
                  <a:off x="805009" y="1493193"/>
                  <a:ext cx="1797051" cy="1797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/>
                  <a:endParaRPr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grpSp>
              <p:nvGrpSpPr>
                <p:cNvPr id="28" name="íşļîḋé">
                  <a:extLst>
                    <a:ext uri="{FF2B5EF4-FFF2-40B4-BE49-F238E27FC236}">
                      <a16:creationId xmlns:a16="http://schemas.microsoft.com/office/drawing/2014/main" id="{E0960696-D7A4-4754-BE13-3420EF56387A}"/>
                    </a:ext>
                  </a:extLst>
                </p:cNvPr>
                <p:cNvGrpSpPr/>
                <p:nvPr/>
              </p:nvGrpSpPr>
              <p:grpSpPr>
                <a:xfrm>
                  <a:off x="1936034" y="1356666"/>
                  <a:ext cx="675000" cy="675005"/>
                  <a:chOff x="7209746" y="4153276"/>
                  <a:chExt cx="675000" cy="675005"/>
                </a:xfrm>
              </p:grpSpPr>
              <p:sp>
                <p:nvSpPr>
                  <p:cNvPr id="29" name="ïşlíḓe">
                    <a:extLst>
                      <a:ext uri="{FF2B5EF4-FFF2-40B4-BE49-F238E27FC236}">
                        <a16:creationId xmlns:a16="http://schemas.microsoft.com/office/drawing/2014/main" id="{8429431F-4E02-49EB-B0DE-8FFF733AEF04}"/>
                      </a:ext>
                    </a:extLst>
                  </p:cNvPr>
                  <p:cNvSpPr/>
                  <p:nvPr/>
                </p:nvSpPr>
                <p:spPr>
                  <a:xfrm>
                    <a:off x="7209746" y="4153276"/>
                    <a:ext cx="675000" cy="6750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endParaRPr lang="zh-CN" altLang="en-US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endParaRPr>
                  </a:p>
                </p:txBody>
              </p:sp>
              <p:sp>
                <p:nvSpPr>
                  <p:cNvPr id="30" name="îSļíḍe">
                    <a:extLst>
                      <a:ext uri="{FF2B5EF4-FFF2-40B4-BE49-F238E27FC236}">
                        <a16:creationId xmlns:a16="http://schemas.microsoft.com/office/drawing/2014/main" id="{DD835C9E-334B-47B4-BBBB-098261B1CE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75153" y="4322040"/>
                    <a:ext cx="344185" cy="337474"/>
                  </a:xfrm>
                  <a:custGeom>
                    <a:avLst/>
                    <a:gdLst>
                      <a:gd name="T0" fmla="*/ 1312 w 1990"/>
                      <a:gd name="T1" fmla="*/ 1552 h 1954"/>
                      <a:gd name="T2" fmla="*/ 291 w 1990"/>
                      <a:gd name="T3" fmla="*/ 1746 h 1954"/>
                      <a:gd name="T4" fmla="*/ 0 w 1990"/>
                      <a:gd name="T5" fmla="*/ 540 h 1954"/>
                      <a:gd name="T6" fmla="*/ 515 w 1990"/>
                      <a:gd name="T7" fmla="*/ 249 h 1954"/>
                      <a:gd name="T8" fmla="*/ 1205 w 1990"/>
                      <a:gd name="T9" fmla="*/ 0 h 1954"/>
                      <a:gd name="T10" fmla="*/ 1496 w 1990"/>
                      <a:gd name="T11" fmla="*/ 489 h 1954"/>
                      <a:gd name="T12" fmla="*/ 1413 w 1990"/>
                      <a:gd name="T13" fmla="*/ 291 h 1954"/>
                      <a:gd name="T14" fmla="*/ 802 w 1990"/>
                      <a:gd name="T15" fmla="*/ 83 h 1954"/>
                      <a:gd name="T16" fmla="*/ 1039 w 1990"/>
                      <a:gd name="T17" fmla="*/ 249 h 1954"/>
                      <a:gd name="T18" fmla="*/ 1243 w 1990"/>
                      <a:gd name="T19" fmla="*/ 499 h 1954"/>
                      <a:gd name="T20" fmla="*/ 291 w 1990"/>
                      <a:gd name="T21" fmla="*/ 333 h 1954"/>
                      <a:gd name="T22" fmla="*/ 83 w 1990"/>
                      <a:gd name="T23" fmla="*/ 1455 h 1954"/>
                      <a:gd name="T24" fmla="*/ 1039 w 1990"/>
                      <a:gd name="T25" fmla="*/ 1663 h 1954"/>
                      <a:gd name="T26" fmla="*/ 1641 w 1990"/>
                      <a:gd name="T27" fmla="*/ 1453 h 1954"/>
                      <a:gd name="T28" fmla="*/ 1138 w 1990"/>
                      <a:gd name="T29" fmla="*/ 583 h 1954"/>
                      <a:gd name="T30" fmla="*/ 1641 w 1990"/>
                      <a:gd name="T31" fmla="*/ 1453 h 1954"/>
                      <a:gd name="T32" fmla="*/ 1752 w 1990"/>
                      <a:gd name="T33" fmla="*/ 809 h 1954"/>
                      <a:gd name="T34" fmla="*/ 1026 w 1990"/>
                      <a:gd name="T35" fmla="*/ 1228 h 1954"/>
                      <a:gd name="T36" fmla="*/ 1767 w 1990"/>
                      <a:gd name="T37" fmla="*/ 1422 h 1954"/>
                      <a:gd name="T38" fmla="*/ 1717 w 1990"/>
                      <a:gd name="T39" fmla="*/ 1835 h 1954"/>
                      <a:gd name="T40" fmla="*/ 1767 w 1990"/>
                      <a:gd name="T41" fmla="*/ 1422 h 1954"/>
                      <a:gd name="T42" fmla="*/ 1739 w 1990"/>
                      <a:gd name="T43" fmla="*/ 1874 h 1954"/>
                      <a:gd name="T44" fmla="*/ 1956 w 1990"/>
                      <a:gd name="T45" fmla="*/ 1749 h 1954"/>
                      <a:gd name="T46" fmla="*/ 249 w 1990"/>
                      <a:gd name="T47" fmla="*/ 551 h 1954"/>
                      <a:gd name="T48" fmla="*/ 803 w 1990"/>
                      <a:gd name="T49" fmla="*/ 613 h 1954"/>
                      <a:gd name="T50" fmla="*/ 675 w 1990"/>
                      <a:gd name="T51" fmla="*/ 828 h 1954"/>
                      <a:gd name="T52" fmla="*/ 249 w 1990"/>
                      <a:gd name="T53" fmla="*/ 890 h 1954"/>
                      <a:gd name="T54" fmla="*/ 675 w 1990"/>
                      <a:gd name="T55" fmla="*/ 828 h 1954"/>
                      <a:gd name="T56" fmla="*/ 675 w 1990"/>
                      <a:gd name="T57" fmla="*/ 1167 h 1954"/>
                      <a:gd name="T58" fmla="*/ 249 w 1990"/>
                      <a:gd name="T59" fmla="*/ 1105 h 1954"/>
                      <a:gd name="T60" fmla="*/ 249 w 1990"/>
                      <a:gd name="T61" fmla="*/ 1444 h 1954"/>
                      <a:gd name="T62" fmla="*/ 803 w 1990"/>
                      <a:gd name="T63" fmla="*/ 1382 h 1954"/>
                      <a:gd name="T64" fmla="*/ 249 w 1990"/>
                      <a:gd name="T65" fmla="*/ 1444 h 1954"/>
                      <a:gd name="T66" fmla="*/ 1179 w 1990"/>
                      <a:gd name="T67" fmla="*/ 961 h 1954"/>
                      <a:gd name="T68" fmla="*/ 1300 w 1990"/>
                      <a:gd name="T69" fmla="*/ 1219 h 1954"/>
                      <a:gd name="T70" fmla="*/ 1604 w 1990"/>
                      <a:gd name="T71" fmla="*/ 858 h 19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990" h="1954">
                        <a:moveTo>
                          <a:pt x="1231" y="1534"/>
                        </a:moveTo>
                        <a:cubicBezTo>
                          <a:pt x="1258" y="1542"/>
                          <a:pt x="1285" y="1548"/>
                          <a:pt x="1312" y="1552"/>
                        </a:cubicBezTo>
                        <a:cubicBezTo>
                          <a:pt x="1272" y="1665"/>
                          <a:pt x="1165" y="1746"/>
                          <a:pt x="1039" y="1746"/>
                        </a:cubicBezTo>
                        <a:lnTo>
                          <a:pt x="291" y="1746"/>
                        </a:lnTo>
                        <a:cubicBezTo>
                          <a:pt x="131" y="1746"/>
                          <a:pt x="0" y="1615"/>
                          <a:pt x="0" y="1455"/>
                        </a:cubicBezTo>
                        <a:lnTo>
                          <a:pt x="0" y="540"/>
                        </a:lnTo>
                        <a:cubicBezTo>
                          <a:pt x="0" y="380"/>
                          <a:pt x="131" y="249"/>
                          <a:pt x="291" y="249"/>
                        </a:cubicBezTo>
                        <a:lnTo>
                          <a:pt x="515" y="249"/>
                        </a:lnTo>
                        <a:cubicBezTo>
                          <a:pt x="535" y="109"/>
                          <a:pt x="656" y="0"/>
                          <a:pt x="802" y="0"/>
                        </a:cubicBezTo>
                        <a:lnTo>
                          <a:pt x="1205" y="0"/>
                        </a:lnTo>
                        <a:cubicBezTo>
                          <a:pt x="1366" y="0"/>
                          <a:pt x="1496" y="131"/>
                          <a:pt x="1496" y="291"/>
                        </a:cubicBezTo>
                        <a:lnTo>
                          <a:pt x="1496" y="489"/>
                        </a:lnTo>
                        <a:cubicBezTo>
                          <a:pt x="1469" y="484"/>
                          <a:pt x="1441" y="480"/>
                          <a:pt x="1413" y="479"/>
                        </a:cubicBezTo>
                        <a:lnTo>
                          <a:pt x="1413" y="291"/>
                        </a:lnTo>
                        <a:cubicBezTo>
                          <a:pt x="1413" y="176"/>
                          <a:pt x="1320" y="83"/>
                          <a:pt x="1205" y="83"/>
                        </a:cubicBezTo>
                        <a:lnTo>
                          <a:pt x="802" y="83"/>
                        </a:lnTo>
                        <a:cubicBezTo>
                          <a:pt x="701" y="83"/>
                          <a:pt x="617" y="155"/>
                          <a:pt x="598" y="249"/>
                        </a:cubicBezTo>
                        <a:lnTo>
                          <a:pt x="1039" y="249"/>
                        </a:lnTo>
                        <a:cubicBezTo>
                          <a:pt x="1180" y="249"/>
                          <a:pt x="1297" y="349"/>
                          <a:pt x="1324" y="482"/>
                        </a:cubicBezTo>
                        <a:cubicBezTo>
                          <a:pt x="1297" y="485"/>
                          <a:pt x="1270" y="491"/>
                          <a:pt x="1243" y="499"/>
                        </a:cubicBezTo>
                        <a:cubicBezTo>
                          <a:pt x="1224" y="404"/>
                          <a:pt x="1140" y="333"/>
                          <a:pt x="1039" y="333"/>
                        </a:cubicBezTo>
                        <a:lnTo>
                          <a:pt x="291" y="333"/>
                        </a:lnTo>
                        <a:cubicBezTo>
                          <a:pt x="177" y="333"/>
                          <a:pt x="83" y="426"/>
                          <a:pt x="83" y="540"/>
                        </a:cubicBezTo>
                        <a:lnTo>
                          <a:pt x="83" y="1455"/>
                        </a:lnTo>
                        <a:cubicBezTo>
                          <a:pt x="83" y="1569"/>
                          <a:pt x="177" y="1663"/>
                          <a:pt x="291" y="1663"/>
                        </a:cubicBezTo>
                        <a:lnTo>
                          <a:pt x="1039" y="1663"/>
                        </a:lnTo>
                        <a:cubicBezTo>
                          <a:pt x="1126" y="1663"/>
                          <a:pt x="1200" y="1609"/>
                          <a:pt x="1231" y="1534"/>
                        </a:cubicBezTo>
                        <a:close/>
                        <a:moveTo>
                          <a:pt x="1641" y="1453"/>
                        </a:moveTo>
                        <a:cubicBezTo>
                          <a:pt x="1401" y="1591"/>
                          <a:pt x="1093" y="1509"/>
                          <a:pt x="955" y="1269"/>
                        </a:cubicBezTo>
                        <a:cubicBezTo>
                          <a:pt x="816" y="1029"/>
                          <a:pt x="899" y="722"/>
                          <a:pt x="1138" y="583"/>
                        </a:cubicBezTo>
                        <a:cubicBezTo>
                          <a:pt x="1378" y="445"/>
                          <a:pt x="1686" y="527"/>
                          <a:pt x="1824" y="767"/>
                        </a:cubicBezTo>
                        <a:cubicBezTo>
                          <a:pt x="1963" y="1007"/>
                          <a:pt x="1880" y="1314"/>
                          <a:pt x="1641" y="1453"/>
                        </a:cubicBezTo>
                        <a:close/>
                        <a:moveTo>
                          <a:pt x="1599" y="1381"/>
                        </a:moveTo>
                        <a:cubicBezTo>
                          <a:pt x="1799" y="1266"/>
                          <a:pt x="1868" y="1009"/>
                          <a:pt x="1752" y="809"/>
                        </a:cubicBezTo>
                        <a:cubicBezTo>
                          <a:pt x="1637" y="608"/>
                          <a:pt x="1380" y="539"/>
                          <a:pt x="1180" y="655"/>
                        </a:cubicBezTo>
                        <a:cubicBezTo>
                          <a:pt x="980" y="771"/>
                          <a:pt x="911" y="1027"/>
                          <a:pt x="1026" y="1228"/>
                        </a:cubicBezTo>
                        <a:cubicBezTo>
                          <a:pt x="1142" y="1428"/>
                          <a:pt x="1399" y="1497"/>
                          <a:pt x="1599" y="1381"/>
                        </a:cubicBezTo>
                        <a:close/>
                        <a:moveTo>
                          <a:pt x="1767" y="1422"/>
                        </a:moveTo>
                        <a:lnTo>
                          <a:pt x="1551" y="1547"/>
                        </a:lnTo>
                        <a:lnTo>
                          <a:pt x="1717" y="1835"/>
                        </a:lnTo>
                        <a:lnTo>
                          <a:pt x="1933" y="1710"/>
                        </a:lnTo>
                        <a:lnTo>
                          <a:pt x="1767" y="1422"/>
                        </a:lnTo>
                        <a:close/>
                        <a:moveTo>
                          <a:pt x="1956" y="1749"/>
                        </a:moveTo>
                        <a:lnTo>
                          <a:pt x="1739" y="1874"/>
                        </a:lnTo>
                        <a:cubicBezTo>
                          <a:pt x="1774" y="1934"/>
                          <a:pt x="1850" y="1954"/>
                          <a:pt x="1910" y="1919"/>
                        </a:cubicBezTo>
                        <a:cubicBezTo>
                          <a:pt x="1969" y="1885"/>
                          <a:pt x="1990" y="1809"/>
                          <a:pt x="1956" y="1749"/>
                        </a:cubicBezTo>
                        <a:close/>
                        <a:moveTo>
                          <a:pt x="803" y="551"/>
                        </a:moveTo>
                        <a:lnTo>
                          <a:pt x="249" y="551"/>
                        </a:lnTo>
                        <a:lnTo>
                          <a:pt x="249" y="613"/>
                        </a:lnTo>
                        <a:lnTo>
                          <a:pt x="803" y="613"/>
                        </a:lnTo>
                        <a:lnTo>
                          <a:pt x="803" y="551"/>
                        </a:lnTo>
                        <a:close/>
                        <a:moveTo>
                          <a:pt x="675" y="828"/>
                        </a:moveTo>
                        <a:lnTo>
                          <a:pt x="249" y="828"/>
                        </a:lnTo>
                        <a:lnTo>
                          <a:pt x="249" y="890"/>
                        </a:lnTo>
                        <a:lnTo>
                          <a:pt x="675" y="890"/>
                        </a:lnTo>
                        <a:lnTo>
                          <a:pt x="675" y="828"/>
                        </a:lnTo>
                        <a:close/>
                        <a:moveTo>
                          <a:pt x="249" y="1167"/>
                        </a:moveTo>
                        <a:lnTo>
                          <a:pt x="675" y="1167"/>
                        </a:lnTo>
                        <a:lnTo>
                          <a:pt x="675" y="1105"/>
                        </a:lnTo>
                        <a:lnTo>
                          <a:pt x="249" y="1105"/>
                        </a:lnTo>
                        <a:lnTo>
                          <a:pt x="249" y="1167"/>
                        </a:lnTo>
                        <a:close/>
                        <a:moveTo>
                          <a:pt x="249" y="1444"/>
                        </a:moveTo>
                        <a:lnTo>
                          <a:pt x="803" y="1444"/>
                        </a:lnTo>
                        <a:lnTo>
                          <a:pt x="803" y="1382"/>
                        </a:lnTo>
                        <a:lnTo>
                          <a:pt x="249" y="1382"/>
                        </a:lnTo>
                        <a:lnTo>
                          <a:pt x="249" y="1444"/>
                        </a:lnTo>
                        <a:close/>
                        <a:moveTo>
                          <a:pt x="1308" y="1105"/>
                        </a:moveTo>
                        <a:lnTo>
                          <a:pt x="1179" y="961"/>
                        </a:lnTo>
                        <a:lnTo>
                          <a:pt x="1118" y="1017"/>
                        </a:lnTo>
                        <a:lnTo>
                          <a:pt x="1300" y="1219"/>
                        </a:lnTo>
                        <a:lnTo>
                          <a:pt x="1657" y="922"/>
                        </a:lnTo>
                        <a:lnTo>
                          <a:pt x="1604" y="858"/>
                        </a:lnTo>
                        <a:lnTo>
                          <a:pt x="1308" y="1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182832" tIns="91416" rIns="182832" bIns="91416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en-US" sz="7198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endParaRPr>
                  </a:p>
                </p:txBody>
              </p:sp>
            </p:grpSp>
          </p:grpSp>
          <p:grpSp>
            <p:nvGrpSpPr>
              <p:cNvPr id="23" name="ï$ḷïḍè">
                <a:extLst>
                  <a:ext uri="{FF2B5EF4-FFF2-40B4-BE49-F238E27FC236}">
                    <a16:creationId xmlns:a16="http://schemas.microsoft.com/office/drawing/2014/main" id="{F24FF092-6DC5-411E-84CC-069EE7C2BAE1}"/>
                  </a:ext>
                </a:extLst>
              </p:cNvPr>
              <p:cNvGrpSpPr/>
              <p:nvPr/>
            </p:nvGrpSpPr>
            <p:grpSpPr>
              <a:xfrm>
                <a:off x="2767467" y="1275545"/>
                <a:ext cx="3236383" cy="2075204"/>
                <a:chOff x="2776441" y="1231264"/>
                <a:chExt cx="3236383" cy="2075204"/>
              </a:xfrm>
            </p:grpSpPr>
            <p:sp>
              <p:nvSpPr>
                <p:cNvPr id="24" name="í$ľïḑe">
                  <a:extLst>
                    <a:ext uri="{FF2B5EF4-FFF2-40B4-BE49-F238E27FC236}">
                      <a16:creationId xmlns:a16="http://schemas.microsoft.com/office/drawing/2014/main" id="{074C4A15-84D8-491A-9EF6-99C04D21D2D4}"/>
                    </a:ext>
                  </a:extLst>
                </p:cNvPr>
                <p:cNvSpPr txBox="1"/>
                <p:nvPr/>
              </p:nvSpPr>
              <p:spPr>
                <a:xfrm>
                  <a:off x="2776441" y="1231264"/>
                  <a:ext cx="3236383" cy="588331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Text here.</a:t>
                  </a:r>
                </a:p>
              </p:txBody>
            </p:sp>
            <p:sp>
              <p:nvSpPr>
                <p:cNvPr id="25" name="iṡḷîďê">
                  <a:extLst>
                    <a:ext uri="{FF2B5EF4-FFF2-40B4-BE49-F238E27FC236}">
                      <a16:creationId xmlns:a16="http://schemas.microsoft.com/office/drawing/2014/main" id="{94AA66DB-C105-4232-847F-B30F8613C7EB}"/>
                    </a:ext>
                  </a:extLst>
                </p:cNvPr>
                <p:cNvSpPr txBox="1"/>
                <p:nvPr/>
              </p:nvSpPr>
              <p:spPr>
                <a:xfrm>
                  <a:off x="2776441" y="1819596"/>
                  <a:ext cx="3236382" cy="148687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altLang="zh-CN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Adjust the spacing to adapt to Chinese typesetting, use the reference line in PPT.</a:t>
                  </a:r>
                </a:p>
              </p:txBody>
            </p:sp>
          </p:grpSp>
        </p:grpSp>
        <p:grpSp>
          <p:nvGrpSpPr>
            <p:cNvPr id="16" name="îṥḷîḋè">
              <a:extLst>
                <a:ext uri="{FF2B5EF4-FFF2-40B4-BE49-F238E27FC236}">
                  <a16:creationId xmlns:a16="http://schemas.microsoft.com/office/drawing/2014/main" id="{2081F4EE-27CF-4D16-9D8E-4DF2A1E411D3}"/>
                </a:ext>
              </a:extLst>
            </p:cNvPr>
            <p:cNvGrpSpPr/>
            <p:nvPr/>
          </p:nvGrpSpPr>
          <p:grpSpPr>
            <a:xfrm>
              <a:off x="8441722" y="1275545"/>
              <a:ext cx="3236383" cy="2075204"/>
              <a:chOff x="2776441" y="1231264"/>
              <a:chExt cx="3236383" cy="2075204"/>
            </a:xfrm>
          </p:grpSpPr>
          <p:sp>
            <p:nvSpPr>
              <p:cNvPr id="20" name="ïṡḷiḋè">
                <a:extLst>
                  <a:ext uri="{FF2B5EF4-FFF2-40B4-BE49-F238E27FC236}">
                    <a16:creationId xmlns:a16="http://schemas.microsoft.com/office/drawing/2014/main" id="{ED8D29B6-2CD0-4E76-9A77-E3F77B74D168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</a:p>
            </p:txBody>
          </p:sp>
          <p:sp>
            <p:nvSpPr>
              <p:cNvPr id="21" name="işľïḓê">
                <a:extLst>
                  <a:ext uri="{FF2B5EF4-FFF2-40B4-BE49-F238E27FC236}">
                    <a16:creationId xmlns:a16="http://schemas.microsoft.com/office/drawing/2014/main" id="{145B7924-6AA5-44EC-9617-908E696F9833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7" name="ïśļîḍe">
              <a:extLst>
                <a:ext uri="{FF2B5EF4-FFF2-40B4-BE49-F238E27FC236}">
                  <a16:creationId xmlns:a16="http://schemas.microsoft.com/office/drawing/2014/main" id="{CFE3D588-0039-4331-9981-DAEE19C21B0D}"/>
                </a:ext>
              </a:extLst>
            </p:cNvPr>
            <p:cNvGrpSpPr/>
            <p:nvPr/>
          </p:nvGrpSpPr>
          <p:grpSpPr>
            <a:xfrm>
              <a:off x="8441722" y="4011984"/>
              <a:ext cx="3236383" cy="2075204"/>
              <a:chOff x="2776441" y="1231264"/>
              <a:chExt cx="3236383" cy="2075204"/>
            </a:xfrm>
          </p:grpSpPr>
          <p:sp>
            <p:nvSpPr>
              <p:cNvPr id="18" name="î$ľïďé">
                <a:extLst>
                  <a:ext uri="{FF2B5EF4-FFF2-40B4-BE49-F238E27FC236}">
                    <a16:creationId xmlns:a16="http://schemas.microsoft.com/office/drawing/2014/main" id="{DF14690B-A2B3-4784-A20F-6F9721C8E8C4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</a:p>
            </p:txBody>
          </p:sp>
          <p:sp>
            <p:nvSpPr>
              <p:cNvPr id="19" name="îş1idè">
                <a:extLst>
                  <a:ext uri="{FF2B5EF4-FFF2-40B4-BE49-F238E27FC236}">
                    <a16:creationId xmlns:a16="http://schemas.microsoft.com/office/drawing/2014/main" id="{BCBD4F45-310B-4D9D-A7E0-B6A01FA87816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Adjust the spacing to adapt to Chinese typesetting, use the reference line in PPT.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6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06800" y="1219200"/>
            <a:ext cx="4978400" cy="4429760"/>
            <a:chOff x="3606800" y="1219200"/>
            <a:chExt cx="4978400" cy="4429760"/>
          </a:xfrm>
        </p:grpSpPr>
        <p:sp>
          <p:nvSpPr>
            <p:cNvPr id="2" name="椭圆 1"/>
            <p:cNvSpPr/>
            <p:nvPr/>
          </p:nvSpPr>
          <p:spPr>
            <a:xfrm>
              <a:off x="3881120" y="1219200"/>
              <a:ext cx="4429760" cy="4429760"/>
            </a:xfrm>
            <a:prstGeom prst="ellipse">
              <a:avLst/>
            </a:prstGeom>
            <a:solidFill>
              <a:srgbClr val="0C1526"/>
            </a:solidFill>
            <a:ln>
              <a:noFill/>
            </a:ln>
            <a:effectLst>
              <a:outerShdw blurRad="190500" sx="110000" sy="110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89680" y="2235200"/>
              <a:ext cx="4612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PART THREE.</a:t>
              </a:r>
              <a:endParaRPr lang="zh-CN" altLang="en-US" sz="3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06800" y="2942826"/>
              <a:ext cx="497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title.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99890" y="3778404"/>
              <a:ext cx="379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ADD YOUR TITLE HERE. ADD YOUR TITLE. ADD YOUR TITLE.</a:t>
              </a:r>
              <a:endParaRPr lang="zh-CN" altLang="en-US" sz="8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1541" y="115824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04741" y="115310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8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fd8de0ab-3dad-4098-896f-7ce913f98de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6945" y="1584000"/>
            <a:ext cx="10754446" cy="4559625"/>
            <a:chOff x="716945" y="1584000"/>
            <a:chExt cx="10754446" cy="4559625"/>
          </a:xfrm>
        </p:grpSpPr>
        <p:sp>
          <p:nvSpPr>
            <p:cNvPr id="7" name="i$lïḓé">
              <a:extLst>
                <a:ext uri="{FF2B5EF4-FFF2-40B4-BE49-F238E27FC236}">
                  <a16:creationId xmlns:a16="http://schemas.microsoft.com/office/drawing/2014/main" id="{25303DAF-7B7D-408A-A9BC-436C8BF067EA}"/>
                </a:ext>
              </a:extLst>
            </p:cNvPr>
            <p:cNvSpPr/>
            <p:nvPr/>
          </p:nvSpPr>
          <p:spPr bwMode="auto">
            <a:xfrm>
              <a:off x="9616547" y="2230528"/>
              <a:ext cx="1287873" cy="1357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" name="islîďè">
              <a:extLst>
                <a:ext uri="{FF2B5EF4-FFF2-40B4-BE49-F238E27FC236}">
                  <a16:creationId xmlns:a16="http://schemas.microsoft.com/office/drawing/2014/main" id="{9DBBE8E0-CA84-48ED-8F4E-9D7CCD13D00A}"/>
                </a:ext>
              </a:extLst>
            </p:cNvPr>
            <p:cNvSpPr/>
            <p:nvPr/>
          </p:nvSpPr>
          <p:spPr bwMode="auto">
            <a:xfrm>
              <a:off x="1457018" y="2264413"/>
              <a:ext cx="941671" cy="9918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ïsľïḓê">
              <a:extLst>
                <a:ext uri="{FF2B5EF4-FFF2-40B4-BE49-F238E27FC236}">
                  <a16:creationId xmlns:a16="http://schemas.microsoft.com/office/drawing/2014/main" id="{439CE6D9-0642-4AF1-BCC9-9D85947278DD}"/>
                </a:ext>
              </a:extLst>
            </p:cNvPr>
            <p:cNvSpPr/>
            <p:nvPr/>
          </p:nvSpPr>
          <p:spPr bwMode="auto">
            <a:xfrm>
              <a:off x="1388722" y="2317775"/>
              <a:ext cx="93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01</a:t>
              </a:r>
            </a:p>
          </p:txBody>
        </p:sp>
        <p:sp>
          <p:nvSpPr>
            <p:cNvPr id="10" name="îṧḷiḓè">
              <a:extLst>
                <a:ext uri="{FF2B5EF4-FFF2-40B4-BE49-F238E27FC236}">
                  <a16:creationId xmlns:a16="http://schemas.microsoft.com/office/drawing/2014/main" id="{016F4742-8373-4FAE-844F-56F01961E2A9}"/>
                </a:ext>
              </a:extLst>
            </p:cNvPr>
            <p:cNvSpPr/>
            <p:nvPr/>
          </p:nvSpPr>
          <p:spPr>
            <a:xfrm>
              <a:off x="1453329" y="2955413"/>
              <a:ext cx="941670" cy="49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1" name="işľiḑè">
              <a:extLst>
                <a:ext uri="{FF2B5EF4-FFF2-40B4-BE49-F238E27FC236}">
                  <a16:creationId xmlns:a16="http://schemas.microsoft.com/office/drawing/2014/main" id="{3337A26D-312C-4F2F-8907-4BB77B0C0072}"/>
                </a:ext>
              </a:extLst>
            </p:cNvPr>
            <p:cNvGrpSpPr/>
            <p:nvPr/>
          </p:nvGrpSpPr>
          <p:grpSpPr>
            <a:xfrm>
              <a:off x="6770880" y="1584000"/>
              <a:ext cx="1561579" cy="1583875"/>
              <a:chOff x="6824437" y="1584000"/>
              <a:chExt cx="1561579" cy="1583875"/>
            </a:xfrm>
          </p:grpSpPr>
          <p:sp>
            <p:nvSpPr>
              <p:cNvPr id="39" name="íSļïḑê">
                <a:extLst>
                  <a:ext uri="{FF2B5EF4-FFF2-40B4-BE49-F238E27FC236}">
                    <a16:creationId xmlns:a16="http://schemas.microsoft.com/office/drawing/2014/main" id="{25EE191D-D2ED-4C0E-850D-41FF61E28076}"/>
                  </a:ext>
                </a:extLst>
              </p:cNvPr>
              <p:cNvSpPr/>
              <p:nvPr/>
            </p:nvSpPr>
            <p:spPr bwMode="auto">
              <a:xfrm>
                <a:off x="6883495" y="1584000"/>
                <a:ext cx="1502520" cy="15838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0" name="îṥļíḑe">
                <a:extLst>
                  <a:ext uri="{FF2B5EF4-FFF2-40B4-BE49-F238E27FC236}">
                    <a16:creationId xmlns:a16="http://schemas.microsoft.com/office/drawing/2014/main" id="{8011B29E-9670-41B2-82BA-1EEDE3D6F890}"/>
                  </a:ext>
                </a:extLst>
              </p:cNvPr>
              <p:cNvSpPr/>
              <p:nvPr/>
            </p:nvSpPr>
            <p:spPr bwMode="auto">
              <a:xfrm>
                <a:off x="6880914" y="1926250"/>
                <a:ext cx="15051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spc="-113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03</a:t>
                </a:r>
              </a:p>
            </p:txBody>
          </p:sp>
          <p:sp>
            <p:nvSpPr>
              <p:cNvPr id="41" name="išľíḓè">
                <a:extLst>
                  <a:ext uri="{FF2B5EF4-FFF2-40B4-BE49-F238E27FC236}">
                    <a16:creationId xmlns:a16="http://schemas.microsoft.com/office/drawing/2014/main" id="{0E03D82E-6640-4FF2-8734-10C82E0ACB2B}"/>
                  </a:ext>
                </a:extLst>
              </p:cNvPr>
              <p:cNvSpPr/>
              <p:nvPr/>
            </p:nvSpPr>
            <p:spPr>
              <a:xfrm>
                <a:off x="6824437" y="2855427"/>
                <a:ext cx="1561578" cy="49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12" name="iSļíḓe">
              <a:extLst>
                <a:ext uri="{FF2B5EF4-FFF2-40B4-BE49-F238E27FC236}">
                  <a16:creationId xmlns:a16="http://schemas.microsoft.com/office/drawing/2014/main" id="{5E623360-F039-4097-9BC4-09343A6AFD7B}"/>
                </a:ext>
              </a:extLst>
            </p:cNvPr>
            <p:cNvSpPr/>
            <p:nvPr/>
          </p:nvSpPr>
          <p:spPr bwMode="auto">
            <a:xfrm>
              <a:off x="9629597" y="2479928"/>
              <a:ext cx="1261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04</a:t>
              </a:r>
            </a:p>
          </p:txBody>
        </p:sp>
        <p:sp>
          <p:nvSpPr>
            <p:cNvPr id="13" name="iṧľîḋé">
              <a:extLst>
                <a:ext uri="{FF2B5EF4-FFF2-40B4-BE49-F238E27FC236}">
                  <a16:creationId xmlns:a16="http://schemas.microsoft.com/office/drawing/2014/main" id="{AE74939F-4F72-4913-A735-018C16140513}"/>
                </a:ext>
              </a:extLst>
            </p:cNvPr>
            <p:cNvSpPr/>
            <p:nvPr/>
          </p:nvSpPr>
          <p:spPr bwMode="auto">
            <a:xfrm>
              <a:off x="7391833" y="3300073"/>
              <a:ext cx="319672" cy="461080"/>
            </a:xfrm>
            <a:custGeom>
              <a:avLst/>
              <a:gdLst>
                <a:gd name="T0" fmla="*/ 958 w 4522"/>
                <a:gd name="T1" fmla="*/ 5339 h 6532"/>
                <a:gd name="T2" fmla="*/ 1274 w 4522"/>
                <a:gd name="T3" fmla="*/ 5052 h 6532"/>
                <a:gd name="T4" fmla="*/ 1646 w 4522"/>
                <a:gd name="T5" fmla="*/ 5261 h 6532"/>
                <a:gd name="T6" fmla="*/ 1560 w 4522"/>
                <a:gd name="T7" fmla="*/ 5677 h 6532"/>
                <a:gd name="T8" fmla="*/ 1136 w 4522"/>
                <a:gd name="T9" fmla="*/ 5725 h 6532"/>
                <a:gd name="T10" fmla="*/ 2381 w 4522"/>
                <a:gd name="T11" fmla="*/ 5245 h 6532"/>
                <a:gd name="T12" fmla="*/ 2140 w 4522"/>
                <a:gd name="T13" fmla="*/ 5245 h 6532"/>
                <a:gd name="T14" fmla="*/ 2065 w 4522"/>
                <a:gd name="T15" fmla="*/ 5473 h 6532"/>
                <a:gd name="T16" fmla="*/ 2260 w 4522"/>
                <a:gd name="T17" fmla="*/ 5615 h 6532"/>
                <a:gd name="T18" fmla="*/ 2454 w 4522"/>
                <a:gd name="T19" fmla="*/ 5473 h 6532"/>
                <a:gd name="T20" fmla="*/ 3538 w 4522"/>
                <a:gd name="T21" fmla="*/ 5260 h 6532"/>
                <a:gd name="T22" fmla="*/ 3166 w 4522"/>
                <a:gd name="T23" fmla="*/ 5051 h 6532"/>
                <a:gd name="T24" fmla="*/ 2850 w 4522"/>
                <a:gd name="T25" fmla="*/ 5337 h 6532"/>
                <a:gd name="T26" fmla="*/ 3028 w 4522"/>
                <a:gd name="T27" fmla="*/ 5725 h 6532"/>
                <a:gd name="T28" fmla="*/ 3452 w 4522"/>
                <a:gd name="T29" fmla="*/ 5677 h 6532"/>
                <a:gd name="T30" fmla="*/ 3538 w 4522"/>
                <a:gd name="T31" fmla="*/ 5260 h 6532"/>
                <a:gd name="T32" fmla="*/ 1456 w 4522"/>
                <a:gd name="T33" fmla="*/ 6045 h 6532"/>
                <a:gd name="T34" fmla="*/ 1541 w 4522"/>
                <a:gd name="T35" fmla="*/ 6463 h 6532"/>
                <a:gd name="T36" fmla="*/ 1965 w 4522"/>
                <a:gd name="T37" fmla="*/ 6511 h 6532"/>
                <a:gd name="T38" fmla="*/ 2142 w 4522"/>
                <a:gd name="T39" fmla="*/ 6123 h 6532"/>
                <a:gd name="T40" fmla="*/ 1826 w 4522"/>
                <a:gd name="T41" fmla="*/ 5836 h 6532"/>
                <a:gd name="T42" fmla="*/ 2614 w 4522"/>
                <a:gd name="T43" fmla="*/ 6031 h 6532"/>
                <a:gd name="T44" fmla="*/ 2540 w 4522"/>
                <a:gd name="T45" fmla="*/ 6259 h 6532"/>
                <a:gd name="T46" fmla="*/ 2734 w 4522"/>
                <a:gd name="T47" fmla="*/ 6400 h 6532"/>
                <a:gd name="T48" fmla="*/ 2929 w 4522"/>
                <a:gd name="T49" fmla="*/ 6259 h 6532"/>
                <a:gd name="T50" fmla="*/ 2854 w 4522"/>
                <a:gd name="T51" fmla="*/ 6031 h 6532"/>
                <a:gd name="T52" fmla="*/ 4368 w 4522"/>
                <a:gd name="T53" fmla="*/ 3957 h 6532"/>
                <a:gd name="T54" fmla="*/ 3573 w 4522"/>
                <a:gd name="T55" fmla="*/ 4572 h 6532"/>
                <a:gd name="T56" fmla="*/ 4153 w 4522"/>
                <a:gd name="T57" fmla="*/ 4253 h 6532"/>
                <a:gd name="T58" fmla="*/ 154 w 4522"/>
                <a:gd name="T59" fmla="*/ 4515 h 6532"/>
                <a:gd name="T60" fmla="*/ 949 w 4522"/>
                <a:gd name="T61" fmla="*/ 3900 h 6532"/>
                <a:gd name="T62" fmla="*/ 369 w 4522"/>
                <a:gd name="T63" fmla="*/ 4219 h 6532"/>
                <a:gd name="T64" fmla="*/ 0 w 4522"/>
                <a:gd name="T65" fmla="*/ 1135 h 6532"/>
                <a:gd name="T66" fmla="*/ 918 w 4522"/>
                <a:gd name="T67" fmla="*/ 0 h 6532"/>
                <a:gd name="T68" fmla="*/ 4522 w 4522"/>
                <a:gd name="T69" fmla="*/ 429 h 6532"/>
                <a:gd name="T70" fmla="*/ 3485 w 4522"/>
                <a:gd name="T71" fmla="*/ 2053 h 6532"/>
                <a:gd name="T72" fmla="*/ 2874 w 4522"/>
                <a:gd name="T73" fmla="*/ 3389 h 6532"/>
                <a:gd name="T74" fmla="*/ 3340 w 4522"/>
                <a:gd name="T75" fmla="*/ 3815 h 6532"/>
                <a:gd name="T76" fmla="*/ 1184 w 4522"/>
                <a:gd name="T77" fmla="*/ 3815 h 6532"/>
                <a:gd name="T78" fmla="*/ 1649 w 4522"/>
                <a:gd name="T79" fmla="*/ 3389 h 6532"/>
                <a:gd name="T80" fmla="*/ 1038 w 4522"/>
                <a:gd name="T81" fmla="*/ 2053 h 6532"/>
                <a:gd name="T82" fmla="*/ 3601 w 4522"/>
                <a:gd name="T83" fmla="*/ 1589 h 6532"/>
                <a:gd name="T84" fmla="*/ 4057 w 4522"/>
                <a:gd name="T85" fmla="*/ 896 h 6532"/>
                <a:gd name="T86" fmla="*/ 3601 w 4522"/>
                <a:gd name="T87" fmla="*/ 1589 h 6532"/>
                <a:gd name="T88" fmla="*/ 2634 w 4522"/>
                <a:gd name="T89" fmla="*/ 4320 h 6532"/>
                <a:gd name="T90" fmla="*/ 1642 w 4522"/>
                <a:gd name="T91" fmla="*/ 1317 h 6532"/>
                <a:gd name="T92" fmla="*/ 2338 w 4522"/>
                <a:gd name="T93" fmla="*/ 1545 h 6532"/>
                <a:gd name="T94" fmla="*/ 2104 w 4522"/>
                <a:gd name="T95" fmla="*/ 1309 h 6532"/>
                <a:gd name="T96" fmla="*/ 465 w 4522"/>
                <a:gd name="T97" fmla="*/ 1135 h 6532"/>
                <a:gd name="T98" fmla="*/ 918 w 4522"/>
                <a:gd name="T99" fmla="*/ 1500 h 6532"/>
                <a:gd name="T100" fmla="*/ 465 w 4522"/>
                <a:gd name="T101" fmla="*/ 1135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2" h="6532">
                  <a:moveTo>
                    <a:pt x="1069" y="5679"/>
                  </a:moveTo>
                  <a:lnTo>
                    <a:pt x="1120" y="5475"/>
                  </a:lnTo>
                  <a:lnTo>
                    <a:pt x="958" y="5339"/>
                  </a:lnTo>
                  <a:cubicBezTo>
                    <a:pt x="928" y="5313"/>
                    <a:pt x="944" y="5264"/>
                    <a:pt x="984" y="5261"/>
                  </a:cubicBezTo>
                  <a:lnTo>
                    <a:pt x="1194" y="5247"/>
                  </a:lnTo>
                  <a:lnTo>
                    <a:pt x="1274" y="5052"/>
                  </a:lnTo>
                  <a:cubicBezTo>
                    <a:pt x="1289" y="5015"/>
                    <a:pt x="1341" y="5015"/>
                    <a:pt x="1356" y="5052"/>
                  </a:cubicBezTo>
                  <a:lnTo>
                    <a:pt x="1436" y="5247"/>
                  </a:lnTo>
                  <a:lnTo>
                    <a:pt x="1646" y="5261"/>
                  </a:lnTo>
                  <a:cubicBezTo>
                    <a:pt x="1686" y="5264"/>
                    <a:pt x="1702" y="5313"/>
                    <a:pt x="1672" y="5339"/>
                  </a:cubicBezTo>
                  <a:lnTo>
                    <a:pt x="1509" y="5473"/>
                  </a:lnTo>
                  <a:lnTo>
                    <a:pt x="1560" y="5677"/>
                  </a:lnTo>
                  <a:cubicBezTo>
                    <a:pt x="1569" y="5716"/>
                    <a:pt x="1528" y="5747"/>
                    <a:pt x="1493" y="5725"/>
                  </a:cubicBezTo>
                  <a:lnTo>
                    <a:pt x="1314" y="5615"/>
                  </a:lnTo>
                  <a:lnTo>
                    <a:pt x="1136" y="5725"/>
                  </a:lnTo>
                  <a:cubicBezTo>
                    <a:pt x="1101" y="5748"/>
                    <a:pt x="1058" y="5717"/>
                    <a:pt x="1069" y="5679"/>
                  </a:cubicBezTo>
                  <a:close/>
                  <a:moveTo>
                    <a:pt x="2592" y="5260"/>
                  </a:moveTo>
                  <a:lnTo>
                    <a:pt x="2381" y="5245"/>
                  </a:lnTo>
                  <a:lnTo>
                    <a:pt x="2301" y="5051"/>
                  </a:lnTo>
                  <a:cubicBezTo>
                    <a:pt x="2286" y="5013"/>
                    <a:pt x="2234" y="5013"/>
                    <a:pt x="2220" y="5051"/>
                  </a:cubicBezTo>
                  <a:lnTo>
                    <a:pt x="2140" y="5245"/>
                  </a:lnTo>
                  <a:lnTo>
                    <a:pt x="1929" y="5260"/>
                  </a:lnTo>
                  <a:cubicBezTo>
                    <a:pt x="1889" y="5263"/>
                    <a:pt x="1873" y="5312"/>
                    <a:pt x="1904" y="5337"/>
                  </a:cubicBezTo>
                  <a:lnTo>
                    <a:pt x="2065" y="5473"/>
                  </a:lnTo>
                  <a:lnTo>
                    <a:pt x="2014" y="5677"/>
                  </a:lnTo>
                  <a:cubicBezTo>
                    <a:pt x="2005" y="5716"/>
                    <a:pt x="2046" y="5747"/>
                    <a:pt x="2081" y="5725"/>
                  </a:cubicBezTo>
                  <a:lnTo>
                    <a:pt x="2260" y="5615"/>
                  </a:lnTo>
                  <a:lnTo>
                    <a:pt x="2438" y="5725"/>
                  </a:lnTo>
                  <a:cubicBezTo>
                    <a:pt x="2472" y="5747"/>
                    <a:pt x="2514" y="5716"/>
                    <a:pt x="2505" y="5677"/>
                  </a:cubicBezTo>
                  <a:lnTo>
                    <a:pt x="2454" y="5473"/>
                  </a:lnTo>
                  <a:lnTo>
                    <a:pt x="2616" y="5337"/>
                  </a:lnTo>
                  <a:cubicBezTo>
                    <a:pt x="2648" y="5312"/>
                    <a:pt x="2632" y="5263"/>
                    <a:pt x="2592" y="5260"/>
                  </a:cubicBezTo>
                  <a:close/>
                  <a:moveTo>
                    <a:pt x="3538" y="5260"/>
                  </a:moveTo>
                  <a:lnTo>
                    <a:pt x="3328" y="5245"/>
                  </a:lnTo>
                  <a:lnTo>
                    <a:pt x="3248" y="5051"/>
                  </a:lnTo>
                  <a:cubicBezTo>
                    <a:pt x="3233" y="5013"/>
                    <a:pt x="3181" y="5013"/>
                    <a:pt x="3166" y="5051"/>
                  </a:cubicBezTo>
                  <a:lnTo>
                    <a:pt x="3086" y="5245"/>
                  </a:lnTo>
                  <a:lnTo>
                    <a:pt x="2876" y="5260"/>
                  </a:lnTo>
                  <a:cubicBezTo>
                    <a:pt x="2836" y="5263"/>
                    <a:pt x="2820" y="5312"/>
                    <a:pt x="2850" y="5337"/>
                  </a:cubicBezTo>
                  <a:lnTo>
                    <a:pt x="3012" y="5473"/>
                  </a:lnTo>
                  <a:lnTo>
                    <a:pt x="2961" y="5677"/>
                  </a:lnTo>
                  <a:cubicBezTo>
                    <a:pt x="2952" y="5716"/>
                    <a:pt x="2993" y="5747"/>
                    <a:pt x="3028" y="5725"/>
                  </a:cubicBezTo>
                  <a:lnTo>
                    <a:pt x="3206" y="5615"/>
                  </a:lnTo>
                  <a:lnTo>
                    <a:pt x="3385" y="5725"/>
                  </a:lnTo>
                  <a:cubicBezTo>
                    <a:pt x="3418" y="5747"/>
                    <a:pt x="3461" y="5716"/>
                    <a:pt x="3452" y="5677"/>
                  </a:cubicBezTo>
                  <a:lnTo>
                    <a:pt x="3401" y="5473"/>
                  </a:lnTo>
                  <a:lnTo>
                    <a:pt x="3562" y="5337"/>
                  </a:lnTo>
                  <a:cubicBezTo>
                    <a:pt x="3594" y="5312"/>
                    <a:pt x="3578" y="5263"/>
                    <a:pt x="3538" y="5260"/>
                  </a:cubicBezTo>
                  <a:close/>
                  <a:moveTo>
                    <a:pt x="1746" y="5836"/>
                  </a:moveTo>
                  <a:lnTo>
                    <a:pt x="1666" y="6031"/>
                  </a:lnTo>
                  <a:lnTo>
                    <a:pt x="1456" y="6045"/>
                  </a:lnTo>
                  <a:cubicBezTo>
                    <a:pt x="1416" y="6048"/>
                    <a:pt x="1400" y="6097"/>
                    <a:pt x="1430" y="6123"/>
                  </a:cubicBezTo>
                  <a:lnTo>
                    <a:pt x="1592" y="6259"/>
                  </a:lnTo>
                  <a:lnTo>
                    <a:pt x="1541" y="6463"/>
                  </a:lnTo>
                  <a:cubicBezTo>
                    <a:pt x="1532" y="6501"/>
                    <a:pt x="1573" y="6532"/>
                    <a:pt x="1608" y="6511"/>
                  </a:cubicBezTo>
                  <a:lnTo>
                    <a:pt x="1786" y="6400"/>
                  </a:lnTo>
                  <a:lnTo>
                    <a:pt x="1965" y="6511"/>
                  </a:lnTo>
                  <a:cubicBezTo>
                    <a:pt x="1998" y="6532"/>
                    <a:pt x="2041" y="6501"/>
                    <a:pt x="2032" y="6463"/>
                  </a:cubicBezTo>
                  <a:lnTo>
                    <a:pt x="1981" y="6259"/>
                  </a:lnTo>
                  <a:lnTo>
                    <a:pt x="2142" y="6123"/>
                  </a:lnTo>
                  <a:cubicBezTo>
                    <a:pt x="2173" y="6097"/>
                    <a:pt x="2157" y="6048"/>
                    <a:pt x="2117" y="6045"/>
                  </a:cubicBezTo>
                  <a:lnTo>
                    <a:pt x="1906" y="6031"/>
                  </a:lnTo>
                  <a:lnTo>
                    <a:pt x="1826" y="5836"/>
                  </a:lnTo>
                  <a:cubicBezTo>
                    <a:pt x="1813" y="5799"/>
                    <a:pt x="1761" y="5799"/>
                    <a:pt x="1746" y="5836"/>
                  </a:cubicBezTo>
                  <a:close/>
                  <a:moveTo>
                    <a:pt x="2694" y="5836"/>
                  </a:moveTo>
                  <a:lnTo>
                    <a:pt x="2614" y="6031"/>
                  </a:lnTo>
                  <a:lnTo>
                    <a:pt x="2404" y="6045"/>
                  </a:lnTo>
                  <a:cubicBezTo>
                    <a:pt x="2364" y="6048"/>
                    <a:pt x="2348" y="6097"/>
                    <a:pt x="2378" y="6123"/>
                  </a:cubicBezTo>
                  <a:lnTo>
                    <a:pt x="2540" y="6259"/>
                  </a:lnTo>
                  <a:lnTo>
                    <a:pt x="2489" y="6463"/>
                  </a:lnTo>
                  <a:cubicBezTo>
                    <a:pt x="2480" y="6501"/>
                    <a:pt x="2521" y="6532"/>
                    <a:pt x="2556" y="6511"/>
                  </a:cubicBezTo>
                  <a:lnTo>
                    <a:pt x="2734" y="6400"/>
                  </a:lnTo>
                  <a:lnTo>
                    <a:pt x="2913" y="6511"/>
                  </a:lnTo>
                  <a:cubicBezTo>
                    <a:pt x="2946" y="6532"/>
                    <a:pt x="2989" y="6501"/>
                    <a:pt x="2980" y="6463"/>
                  </a:cubicBezTo>
                  <a:lnTo>
                    <a:pt x="2929" y="6259"/>
                  </a:lnTo>
                  <a:lnTo>
                    <a:pt x="3090" y="6123"/>
                  </a:lnTo>
                  <a:cubicBezTo>
                    <a:pt x="3121" y="6097"/>
                    <a:pt x="3105" y="6048"/>
                    <a:pt x="3065" y="6045"/>
                  </a:cubicBezTo>
                  <a:lnTo>
                    <a:pt x="2854" y="6031"/>
                  </a:lnTo>
                  <a:lnTo>
                    <a:pt x="2774" y="5836"/>
                  </a:lnTo>
                  <a:cubicBezTo>
                    <a:pt x="2761" y="5799"/>
                    <a:pt x="2709" y="5799"/>
                    <a:pt x="2694" y="5836"/>
                  </a:cubicBezTo>
                  <a:close/>
                  <a:moveTo>
                    <a:pt x="4368" y="3957"/>
                  </a:moveTo>
                  <a:cubicBezTo>
                    <a:pt x="4386" y="3935"/>
                    <a:pt x="4370" y="3900"/>
                    <a:pt x="4341" y="3900"/>
                  </a:cubicBezTo>
                  <a:lnTo>
                    <a:pt x="3573" y="3900"/>
                  </a:lnTo>
                  <a:lnTo>
                    <a:pt x="3573" y="4572"/>
                  </a:lnTo>
                  <a:lnTo>
                    <a:pt x="4341" y="4572"/>
                  </a:lnTo>
                  <a:cubicBezTo>
                    <a:pt x="4370" y="4572"/>
                    <a:pt x="4386" y="4537"/>
                    <a:pt x="4368" y="4515"/>
                  </a:cubicBezTo>
                  <a:lnTo>
                    <a:pt x="4153" y="4253"/>
                  </a:lnTo>
                  <a:cubicBezTo>
                    <a:pt x="4146" y="4245"/>
                    <a:pt x="4146" y="4233"/>
                    <a:pt x="4153" y="4224"/>
                  </a:cubicBezTo>
                  <a:lnTo>
                    <a:pt x="4368" y="3957"/>
                  </a:lnTo>
                  <a:close/>
                  <a:moveTo>
                    <a:pt x="154" y="4515"/>
                  </a:moveTo>
                  <a:cubicBezTo>
                    <a:pt x="136" y="4537"/>
                    <a:pt x="152" y="4572"/>
                    <a:pt x="181" y="4572"/>
                  </a:cubicBezTo>
                  <a:lnTo>
                    <a:pt x="949" y="4572"/>
                  </a:lnTo>
                  <a:lnTo>
                    <a:pt x="949" y="3900"/>
                  </a:lnTo>
                  <a:lnTo>
                    <a:pt x="181" y="3900"/>
                  </a:lnTo>
                  <a:cubicBezTo>
                    <a:pt x="152" y="3900"/>
                    <a:pt x="136" y="3935"/>
                    <a:pt x="154" y="3957"/>
                  </a:cubicBezTo>
                  <a:lnTo>
                    <a:pt x="369" y="4219"/>
                  </a:lnTo>
                  <a:cubicBezTo>
                    <a:pt x="376" y="4227"/>
                    <a:pt x="376" y="4239"/>
                    <a:pt x="369" y="4248"/>
                  </a:cubicBezTo>
                  <a:lnTo>
                    <a:pt x="154" y="4515"/>
                  </a:lnTo>
                  <a:close/>
                  <a:moveTo>
                    <a:pt x="0" y="1135"/>
                  </a:moveTo>
                  <a:lnTo>
                    <a:pt x="0" y="431"/>
                  </a:lnTo>
                  <a:lnTo>
                    <a:pt x="918" y="431"/>
                  </a:lnTo>
                  <a:lnTo>
                    <a:pt x="918" y="0"/>
                  </a:lnTo>
                  <a:lnTo>
                    <a:pt x="3604" y="0"/>
                  </a:lnTo>
                  <a:lnTo>
                    <a:pt x="3604" y="429"/>
                  </a:lnTo>
                  <a:lnTo>
                    <a:pt x="4522" y="429"/>
                  </a:lnTo>
                  <a:lnTo>
                    <a:pt x="4522" y="1135"/>
                  </a:lnTo>
                  <a:cubicBezTo>
                    <a:pt x="4522" y="1641"/>
                    <a:pt x="4110" y="2053"/>
                    <a:pt x="3604" y="2053"/>
                  </a:cubicBezTo>
                  <a:lnTo>
                    <a:pt x="3485" y="2053"/>
                  </a:lnTo>
                  <a:cubicBezTo>
                    <a:pt x="3312" y="2436"/>
                    <a:pt x="2965" y="2723"/>
                    <a:pt x="2545" y="2813"/>
                  </a:cubicBezTo>
                  <a:lnTo>
                    <a:pt x="2545" y="3389"/>
                  </a:lnTo>
                  <a:lnTo>
                    <a:pt x="2874" y="3389"/>
                  </a:lnTo>
                  <a:cubicBezTo>
                    <a:pt x="2976" y="3389"/>
                    <a:pt x="3058" y="3472"/>
                    <a:pt x="3058" y="3573"/>
                  </a:cubicBezTo>
                  <a:lnTo>
                    <a:pt x="3058" y="3815"/>
                  </a:lnTo>
                  <a:lnTo>
                    <a:pt x="3340" y="3815"/>
                  </a:lnTo>
                  <a:lnTo>
                    <a:pt x="3340" y="4677"/>
                  </a:lnTo>
                  <a:lnTo>
                    <a:pt x="1184" y="4677"/>
                  </a:lnTo>
                  <a:lnTo>
                    <a:pt x="1184" y="3815"/>
                  </a:lnTo>
                  <a:lnTo>
                    <a:pt x="1465" y="3815"/>
                  </a:lnTo>
                  <a:lnTo>
                    <a:pt x="1465" y="3573"/>
                  </a:lnTo>
                  <a:cubicBezTo>
                    <a:pt x="1465" y="3472"/>
                    <a:pt x="1548" y="3389"/>
                    <a:pt x="1649" y="3389"/>
                  </a:cubicBezTo>
                  <a:lnTo>
                    <a:pt x="1978" y="3389"/>
                  </a:lnTo>
                  <a:lnTo>
                    <a:pt x="1978" y="2813"/>
                  </a:lnTo>
                  <a:cubicBezTo>
                    <a:pt x="1558" y="2723"/>
                    <a:pt x="1212" y="2436"/>
                    <a:pt x="1038" y="2053"/>
                  </a:cubicBezTo>
                  <a:lnTo>
                    <a:pt x="920" y="2053"/>
                  </a:lnTo>
                  <a:cubicBezTo>
                    <a:pt x="412" y="2053"/>
                    <a:pt x="0" y="1641"/>
                    <a:pt x="0" y="1135"/>
                  </a:cubicBezTo>
                  <a:close/>
                  <a:moveTo>
                    <a:pt x="3601" y="1589"/>
                  </a:moveTo>
                  <a:lnTo>
                    <a:pt x="3604" y="1589"/>
                  </a:lnTo>
                  <a:cubicBezTo>
                    <a:pt x="3854" y="1589"/>
                    <a:pt x="4057" y="1385"/>
                    <a:pt x="4057" y="1136"/>
                  </a:cubicBezTo>
                  <a:lnTo>
                    <a:pt x="4057" y="896"/>
                  </a:lnTo>
                  <a:lnTo>
                    <a:pt x="3604" y="896"/>
                  </a:lnTo>
                  <a:lnTo>
                    <a:pt x="3604" y="1501"/>
                  </a:lnTo>
                  <a:cubicBezTo>
                    <a:pt x="3604" y="1531"/>
                    <a:pt x="3602" y="1560"/>
                    <a:pt x="3601" y="1589"/>
                  </a:cubicBezTo>
                  <a:close/>
                  <a:moveTo>
                    <a:pt x="1888" y="3859"/>
                  </a:moveTo>
                  <a:lnTo>
                    <a:pt x="1888" y="4320"/>
                  </a:lnTo>
                  <a:lnTo>
                    <a:pt x="2634" y="4320"/>
                  </a:lnTo>
                  <a:lnTo>
                    <a:pt x="2634" y="3859"/>
                  </a:lnTo>
                  <a:lnTo>
                    <a:pt x="1888" y="3859"/>
                  </a:lnTo>
                  <a:close/>
                  <a:moveTo>
                    <a:pt x="1642" y="1317"/>
                  </a:moveTo>
                  <a:lnTo>
                    <a:pt x="1868" y="1544"/>
                  </a:lnTo>
                  <a:lnTo>
                    <a:pt x="2102" y="1780"/>
                  </a:lnTo>
                  <a:lnTo>
                    <a:pt x="2338" y="1545"/>
                  </a:lnTo>
                  <a:lnTo>
                    <a:pt x="2878" y="1008"/>
                  </a:lnTo>
                  <a:lnTo>
                    <a:pt x="2644" y="772"/>
                  </a:lnTo>
                  <a:lnTo>
                    <a:pt x="2104" y="1309"/>
                  </a:lnTo>
                  <a:lnTo>
                    <a:pt x="1878" y="1083"/>
                  </a:lnTo>
                  <a:lnTo>
                    <a:pt x="1642" y="1317"/>
                  </a:lnTo>
                  <a:close/>
                  <a:moveTo>
                    <a:pt x="465" y="1135"/>
                  </a:moveTo>
                  <a:cubicBezTo>
                    <a:pt x="465" y="1385"/>
                    <a:pt x="669" y="1588"/>
                    <a:pt x="918" y="1588"/>
                  </a:cubicBezTo>
                  <a:lnTo>
                    <a:pt x="921" y="1588"/>
                  </a:lnTo>
                  <a:cubicBezTo>
                    <a:pt x="920" y="1559"/>
                    <a:pt x="918" y="1529"/>
                    <a:pt x="918" y="1500"/>
                  </a:cubicBezTo>
                  <a:lnTo>
                    <a:pt x="918" y="895"/>
                  </a:lnTo>
                  <a:lnTo>
                    <a:pt x="465" y="895"/>
                  </a:lnTo>
                  <a:lnTo>
                    <a:pt x="465" y="11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íSļïḓé">
              <a:extLst>
                <a:ext uri="{FF2B5EF4-FFF2-40B4-BE49-F238E27FC236}">
                  <a16:creationId xmlns:a16="http://schemas.microsoft.com/office/drawing/2014/main" id="{2774E42B-5E6C-4D73-8474-8D9C7A1511E3}"/>
                </a:ext>
              </a:extLst>
            </p:cNvPr>
            <p:cNvSpPr/>
            <p:nvPr/>
          </p:nvSpPr>
          <p:spPr bwMode="auto">
            <a:xfrm>
              <a:off x="716945" y="4309377"/>
              <a:ext cx="2421816" cy="1834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9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Unified fonts make reading more fluent.</a:t>
              </a: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Theme color make PPT more people to change.</a:t>
              </a:r>
            </a:p>
            <a:p>
              <a:pPr algn="ctr">
                <a:lnSpc>
                  <a:spcPct val="150000"/>
                </a:lnSpc>
              </a:pP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Adjust the spacing to adapt to Chinese typesetting, use the reference line in PPT.</a:t>
              </a:r>
            </a:p>
          </p:txBody>
        </p:sp>
        <p:sp>
          <p:nvSpPr>
            <p:cNvPr id="15" name="ïṩľíḓè">
              <a:extLst>
                <a:ext uri="{FF2B5EF4-FFF2-40B4-BE49-F238E27FC236}">
                  <a16:creationId xmlns:a16="http://schemas.microsoft.com/office/drawing/2014/main" id="{011AB72D-9D05-4A85-821F-7D905FDC0D8B}"/>
                </a:ext>
              </a:extLst>
            </p:cNvPr>
            <p:cNvSpPr txBox="1"/>
            <p:nvPr/>
          </p:nvSpPr>
          <p:spPr bwMode="auto">
            <a:xfrm>
              <a:off x="716945" y="3889412"/>
              <a:ext cx="2421816" cy="41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  <p:sp>
          <p:nvSpPr>
            <p:cNvPr id="16" name="îṥļíḓê">
              <a:extLst>
                <a:ext uri="{FF2B5EF4-FFF2-40B4-BE49-F238E27FC236}">
                  <a16:creationId xmlns:a16="http://schemas.microsoft.com/office/drawing/2014/main" id="{7EC66838-E0CA-4528-814F-FAFEDBE9DAEF}"/>
                </a:ext>
              </a:extLst>
            </p:cNvPr>
            <p:cNvSpPr/>
            <p:nvPr/>
          </p:nvSpPr>
          <p:spPr bwMode="auto">
            <a:xfrm>
              <a:off x="3446685" y="4813683"/>
              <a:ext cx="2421816" cy="131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9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Unified fonts make reading more fluent.</a:t>
              </a: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Theme color make PPT more people to change.</a:t>
              </a:r>
            </a:p>
            <a:p>
              <a:pPr algn="ctr">
                <a:lnSpc>
                  <a:spcPct val="150000"/>
                </a:lnSpc>
              </a:pP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Adjust the spacing to adapt to Chinese typesetting, use the reference line in PPT.</a:t>
              </a:r>
            </a:p>
          </p:txBody>
        </p:sp>
        <p:sp>
          <p:nvSpPr>
            <p:cNvPr id="17" name="î$ḻíďé">
              <a:extLst>
                <a:ext uri="{FF2B5EF4-FFF2-40B4-BE49-F238E27FC236}">
                  <a16:creationId xmlns:a16="http://schemas.microsoft.com/office/drawing/2014/main" id="{4BEE08D6-E151-4910-89DC-EBF68405E1DB}"/>
                </a:ext>
              </a:extLst>
            </p:cNvPr>
            <p:cNvSpPr/>
            <p:nvPr/>
          </p:nvSpPr>
          <p:spPr bwMode="auto">
            <a:xfrm>
              <a:off x="1768017" y="3391867"/>
              <a:ext cx="319672" cy="461080"/>
            </a:xfrm>
            <a:custGeom>
              <a:avLst/>
              <a:gdLst>
                <a:gd name="T0" fmla="*/ 958 w 4522"/>
                <a:gd name="T1" fmla="*/ 5339 h 6532"/>
                <a:gd name="T2" fmla="*/ 1274 w 4522"/>
                <a:gd name="T3" fmla="*/ 5052 h 6532"/>
                <a:gd name="T4" fmla="*/ 1646 w 4522"/>
                <a:gd name="T5" fmla="*/ 5261 h 6532"/>
                <a:gd name="T6" fmla="*/ 1560 w 4522"/>
                <a:gd name="T7" fmla="*/ 5677 h 6532"/>
                <a:gd name="T8" fmla="*/ 1136 w 4522"/>
                <a:gd name="T9" fmla="*/ 5725 h 6532"/>
                <a:gd name="T10" fmla="*/ 2381 w 4522"/>
                <a:gd name="T11" fmla="*/ 5245 h 6532"/>
                <a:gd name="T12" fmla="*/ 2140 w 4522"/>
                <a:gd name="T13" fmla="*/ 5245 h 6532"/>
                <a:gd name="T14" fmla="*/ 2065 w 4522"/>
                <a:gd name="T15" fmla="*/ 5473 h 6532"/>
                <a:gd name="T16" fmla="*/ 2260 w 4522"/>
                <a:gd name="T17" fmla="*/ 5615 h 6532"/>
                <a:gd name="T18" fmla="*/ 2454 w 4522"/>
                <a:gd name="T19" fmla="*/ 5473 h 6532"/>
                <a:gd name="T20" fmla="*/ 3538 w 4522"/>
                <a:gd name="T21" fmla="*/ 5260 h 6532"/>
                <a:gd name="T22" fmla="*/ 3166 w 4522"/>
                <a:gd name="T23" fmla="*/ 5051 h 6532"/>
                <a:gd name="T24" fmla="*/ 2850 w 4522"/>
                <a:gd name="T25" fmla="*/ 5337 h 6532"/>
                <a:gd name="T26" fmla="*/ 3028 w 4522"/>
                <a:gd name="T27" fmla="*/ 5725 h 6532"/>
                <a:gd name="T28" fmla="*/ 3452 w 4522"/>
                <a:gd name="T29" fmla="*/ 5677 h 6532"/>
                <a:gd name="T30" fmla="*/ 3538 w 4522"/>
                <a:gd name="T31" fmla="*/ 5260 h 6532"/>
                <a:gd name="T32" fmla="*/ 1456 w 4522"/>
                <a:gd name="T33" fmla="*/ 6045 h 6532"/>
                <a:gd name="T34" fmla="*/ 1541 w 4522"/>
                <a:gd name="T35" fmla="*/ 6463 h 6532"/>
                <a:gd name="T36" fmla="*/ 1965 w 4522"/>
                <a:gd name="T37" fmla="*/ 6511 h 6532"/>
                <a:gd name="T38" fmla="*/ 2142 w 4522"/>
                <a:gd name="T39" fmla="*/ 6123 h 6532"/>
                <a:gd name="T40" fmla="*/ 1826 w 4522"/>
                <a:gd name="T41" fmla="*/ 5836 h 6532"/>
                <a:gd name="T42" fmla="*/ 2614 w 4522"/>
                <a:gd name="T43" fmla="*/ 6031 h 6532"/>
                <a:gd name="T44" fmla="*/ 2540 w 4522"/>
                <a:gd name="T45" fmla="*/ 6259 h 6532"/>
                <a:gd name="T46" fmla="*/ 2734 w 4522"/>
                <a:gd name="T47" fmla="*/ 6400 h 6532"/>
                <a:gd name="T48" fmla="*/ 2929 w 4522"/>
                <a:gd name="T49" fmla="*/ 6259 h 6532"/>
                <a:gd name="T50" fmla="*/ 2854 w 4522"/>
                <a:gd name="T51" fmla="*/ 6031 h 6532"/>
                <a:gd name="T52" fmla="*/ 4368 w 4522"/>
                <a:gd name="T53" fmla="*/ 3957 h 6532"/>
                <a:gd name="T54" fmla="*/ 3573 w 4522"/>
                <a:gd name="T55" fmla="*/ 4572 h 6532"/>
                <a:gd name="T56" fmla="*/ 4153 w 4522"/>
                <a:gd name="T57" fmla="*/ 4253 h 6532"/>
                <a:gd name="T58" fmla="*/ 154 w 4522"/>
                <a:gd name="T59" fmla="*/ 4515 h 6532"/>
                <a:gd name="T60" fmla="*/ 949 w 4522"/>
                <a:gd name="T61" fmla="*/ 3900 h 6532"/>
                <a:gd name="T62" fmla="*/ 369 w 4522"/>
                <a:gd name="T63" fmla="*/ 4219 h 6532"/>
                <a:gd name="T64" fmla="*/ 0 w 4522"/>
                <a:gd name="T65" fmla="*/ 1135 h 6532"/>
                <a:gd name="T66" fmla="*/ 918 w 4522"/>
                <a:gd name="T67" fmla="*/ 0 h 6532"/>
                <a:gd name="T68" fmla="*/ 4522 w 4522"/>
                <a:gd name="T69" fmla="*/ 429 h 6532"/>
                <a:gd name="T70" fmla="*/ 3485 w 4522"/>
                <a:gd name="T71" fmla="*/ 2053 h 6532"/>
                <a:gd name="T72" fmla="*/ 2874 w 4522"/>
                <a:gd name="T73" fmla="*/ 3389 h 6532"/>
                <a:gd name="T74" fmla="*/ 3340 w 4522"/>
                <a:gd name="T75" fmla="*/ 3815 h 6532"/>
                <a:gd name="T76" fmla="*/ 1184 w 4522"/>
                <a:gd name="T77" fmla="*/ 3815 h 6532"/>
                <a:gd name="T78" fmla="*/ 1649 w 4522"/>
                <a:gd name="T79" fmla="*/ 3389 h 6532"/>
                <a:gd name="T80" fmla="*/ 1038 w 4522"/>
                <a:gd name="T81" fmla="*/ 2053 h 6532"/>
                <a:gd name="T82" fmla="*/ 3601 w 4522"/>
                <a:gd name="T83" fmla="*/ 1589 h 6532"/>
                <a:gd name="T84" fmla="*/ 4057 w 4522"/>
                <a:gd name="T85" fmla="*/ 896 h 6532"/>
                <a:gd name="T86" fmla="*/ 3601 w 4522"/>
                <a:gd name="T87" fmla="*/ 1589 h 6532"/>
                <a:gd name="T88" fmla="*/ 2634 w 4522"/>
                <a:gd name="T89" fmla="*/ 4320 h 6532"/>
                <a:gd name="T90" fmla="*/ 1642 w 4522"/>
                <a:gd name="T91" fmla="*/ 1317 h 6532"/>
                <a:gd name="T92" fmla="*/ 2338 w 4522"/>
                <a:gd name="T93" fmla="*/ 1545 h 6532"/>
                <a:gd name="T94" fmla="*/ 2104 w 4522"/>
                <a:gd name="T95" fmla="*/ 1309 h 6532"/>
                <a:gd name="T96" fmla="*/ 465 w 4522"/>
                <a:gd name="T97" fmla="*/ 1135 h 6532"/>
                <a:gd name="T98" fmla="*/ 918 w 4522"/>
                <a:gd name="T99" fmla="*/ 1500 h 6532"/>
                <a:gd name="T100" fmla="*/ 465 w 4522"/>
                <a:gd name="T101" fmla="*/ 1135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2" h="6532">
                  <a:moveTo>
                    <a:pt x="1069" y="5679"/>
                  </a:moveTo>
                  <a:lnTo>
                    <a:pt x="1120" y="5475"/>
                  </a:lnTo>
                  <a:lnTo>
                    <a:pt x="958" y="5339"/>
                  </a:lnTo>
                  <a:cubicBezTo>
                    <a:pt x="928" y="5313"/>
                    <a:pt x="944" y="5264"/>
                    <a:pt x="984" y="5261"/>
                  </a:cubicBezTo>
                  <a:lnTo>
                    <a:pt x="1194" y="5247"/>
                  </a:lnTo>
                  <a:lnTo>
                    <a:pt x="1274" y="5052"/>
                  </a:lnTo>
                  <a:cubicBezTo>
                    <a:pt x="1289" y="5015"/>
                    <a:pt x="1341" y="5015"/>
                    <a:pt x="1356" y="5052"/>
                  </a:cubicBezTo>
                  <a:lnTo>
                    <a:pt x="1436" y="5247"/>
                  </a:lnTo>
                  <a:lnTo>
                    <a:pt x="1646" y="5261"/>
                  </a:lnTo>
                  <a:cubicBezTo>
                    <a:pt x="1686" y="5264"/>
                    <a:pt x="1702" y="5313"/>
                    <a:pt x="1672" y="5339"/>
                  </a:cubicBezTo>
                  <a:lnTo>
                    <a:pt x="1509" y="5473"/>
                  </a:lnTo>
                  <a:lnTo>
                    <a:pt x="1560" y="5677"/>
                  </a:lnTo>
                  <a:cubicBezTo>
                    <a:pt x="1569" y="5716"/>
                    <a:pt x="1528" y="5747"/>
                    <a:pt x="1493" y="5725"/>
                  </a:cubicBezTo>
                  <a:lnTo>
                    <a:pt x="1314" y="5615"/>
                  </a:lnTo>
                  <a:lnTo>
                    <a:pt x="1136" y="5725"/>
                  </a:lnTo>
                  <a:cubicBezTo>
                    <a:pt x="1101" y="5748"/>
                    <a:pt x="1058" y="5717"/>
                    <a:pt x="1069" y="5679"/>
                  </a:cubicBezTo>
                  <a:close/>
                  <a:moveTo>
                    <a:pt x="2592" y="5260"/>
                  </a:moveTo>
                  <a:lnTo>
                    <a:pt x="2381" y="5245"/>
                  </a:lnTo>
                  <a:lnTo>
                    <a:pt x="2301" y="5051"/>
                  </a:lnTo>
                  <a:cubicBezTo>
                    <a:pt x="2286" y="5013"/>
                    <a:pt x="2234" y="5013"/>
                    <a:pt x="2220" y="5051"/>
                  </a:cubicBezTo>
                  <a:lnTo>
                    <a:pt x="2140" y="5245"/>
                  </a:lnTo>
                  <a:lnTo>
                    <a:pt x="1929" y="5260"/>
                  </a:lnTo>
                  <a:cubicBezTo>
                    <a:pt x="1889" y="5263"/>
                    <a:pt x="1873" y="5312"/>
                    <a:pt x="1904" y="5337"/>
                  </a:cubicBezTo>
                  <a:lnTo>
                    <a:pt x="2065" y="5473"/>
                  </a:lnTo>
                  <a:lnTo>
                    <a:pt x="2014" y="5677"/>
                  </a:lnTo>
                  <a:cubicBezTo>
                    <a:pt x="2005" y="5716"/>
                    <a:pt x="2046" y="5747"/>
                    <a:pt x="2081" y="5725"/>
                  </a:cubicBezTo>
                  <a:lnTo>
                    <a:pt x="2260" y="5615"/>
                  </a:lnTo>
                  <a:lnTo>
                    <a:pt x="2438" y="5725"/>
                  </a:lnTo>
                  <a:cubicBezTo>
                    <a:pt x="2472" y="5747"/>
                    <a:pt x="2514" y="5716"/>
                    <a:pt x="2505" y="5677"/>
                  </a:cubicBezTo>
                  <a:lnTo>
                    <a:pt x="2454" y="5473"/>
                  </a:lnTo>
                  <a:lnTo>
                    <a:pt x="2616" y="5337"/>
                  </a:lnTo>
                  <a:cubicBezTo>
                    <a:pt x="2648" y="5312"/>
                    <a:pt x="2632" y="5263"/>
                    <a:pt x="2592" y="5260"/>
                  </a:cubicBezTo>
                  <a:close/>
                  <a:moveTo>
                    <a:pt x="3538" y="5260"/>
                  </a:moveTo>
                  <a:lnTo>
                    <a:pt x="3328" y="5245"/>
                  </a:lnTo>
                  <a:lnTo>
                    <a:pt x="3248" y="5051"/>
                  </a:lnTo>
                  <a:cubicBezTo>
                    <a:pt x="3233" y="5013"/>
                    <a:pt x="3181" y="5013"/>
                    <a:pt x="3166" y="5051"/>
                  </a:cubicBezTo>
                  <a:lnTo>
                    <a:pt x="3086" y="5245"/>
                  </a:lnTo>
                  <a:lnTo>
                    <a:pt x="2876" y="5260"/>
                  </a:lnTo>
                  <a:cubicBezTo>
                    <a:pt x="2836" y="5263"/>
                    <a:pt x="2820" y="5312"/>
                    <a:pt x="2850" y="5337"/>
                  </a:cubicBezTo>
                  <a:lnTo>
                    <a:pt x="3012" y="5473"/>
                  </a:lnTo>
                  <a:lnTo>
                    <a:pt x="2961" y="5677"/>
                  </a:lnTo>
                  <a:cubicBezTo>
                    <a:pt x="2952" y="5716"/>
                    <a:pt x="2993" y="5747"/>
                    <a:pt x="3028" y="5725"/>
                  </a:cubicBezTo>
                  <a:lnTo>
                    <a:pt x="3206" y="5615"/>
                  </a:lnTo>
                  <a:lnTo>
                    <a:pt x="3385" y="5725"/>
                  </a:lnTo>
                  <a:cubicBezTo>
                    <a:pt x="3418" y="5747"/>
                    <a:pt x="3461" y="5716"/>
                    <a:pt x="3452" y="5677"/>
                  </a:cubicBezTo>
                  <a:lnTo>
                    <a:pt x="3401" y="5473"/>
                  </a:lnTo>
                  <a:lnTo>
                    <a:pt x="3562" y="5337"/>
                  </a:lnTo>
                  <a:cubicBezTo>
                    <a:pt x="3594" y="5312"/>
                    <a:pt x="3578" y="5263"/>
                    <a:pt x="3538" y="5260"/>
                  </a:cubicBezTo>
                  <a:close/>
                  <a:moveTo>
                    <a:pt x="1746" y="5836"/>
                  </a:moveTo>
                  <a:lnTo>
                    <a:pt x="1666" y="6031"/>
                  </a:lnTo>
                  <a:lnTo>
                    <a:pt x="1456" y="6045"/>
                  </a:lnTo>
                  <a:cubicBezTo>
                    <a:pt x="1416" y="6048"/>
                    <a:pt x="1400" y="6097"/>
                    <a:pt x="1430" y="6123"/>
                  </a:cubicBezTo>
                  <a:lnTo>
                    <a:pt x="1592" y="6259"/>
                  </a:lnTo>
                  <a:lnTo>
                    <a:pt x="1541" y="6463"/>
                  </a:lnTo>
                  <a:cubicBezTo>
                    <a:pt x="1532" y="6501"/>
                    <a:pt x="1573" y="6532"/>
                    <a:pt x="1608" y="6511"/>
                  </a:cubicBezTo>
                  <a:lnTo>
                    <a:pt x="1786" y="6400"/>
                  </a:lnTo>
                  <a:lnTo>
                    <a:pt x="1965" y="6511"/>
                  </a:lnTo>
                  <a:cubicBezTo>
                    <a:pt x="1998" y="6532"/>
                    <a:pt x="2041" y="6501"/>
                    <a:pt x="2032" y="6463"/>
                  </a:cubicBezTo>
                  <a:lnTo>
                    <a:pt x="1981" y="6259"/>
                  </a:lnTo>
                  <a:lnTo>
                    <a:pt x="2142" y="6123"/>
                  </a:lnTo>
                  <a:cubicBezTo>
                    <a:pt x="2173" y="6097"/>
                    <a:pt x="2157" y="6048"/>
                    <a:pt x="2117" y="6045"/>
                  </a:cubicBezTo>
                  <a:lnTo>
                    <a:pt x="1906" y="6031"/>
                  </a:lnTo>
                  <a:lnTo>
                    <a:pt x="1826" y="5836"/>
                  </a:lnTo>
                  <a:cubicBezTo>
                    <a:pt x="1813" y="5799"/>
                    <a:pt x="1761" y="5799"/>
                    <a:pt x="1746" y="5836"/>
                  </a:cubicBezTo>
                  <a:close/>
                  <a:moveTo>
                    <a:pt x="2694" y="5836"/>
                  </a:moveTo>
                  <a:lnTo>
                    <a:pt x="2614" y="6031"/>
                  </a:lnTo>
                  <a:lnTo>
                    <a:pt x="2404" y="6045"/>
                  </a:lnTo>
                  <a:cubicBezTo>
                    <a:pt x="2364" y="6048"/>
                    <a:pt x="2348" y="6097"/>
                    <a:pt x="2378" y="6123"/>
                  </a:cubicBezTo>
                  <a:lnTo>
                    <a:pt x="2540" y="6259"/>
                  </a:lnTo>
                  <a:lnTo>
                    <a:pt x="2489" y="6463"/>
                  </a:lnTo>
                  <a:cubicBezTo>
                    <a:pt x="2480" y="6501"/>
                    <a:pt x="2521" y="6532"/>
                    <a:pt x="2556" y="6511"/>
                  </a:cubicBezTo>
                  <a:lnTo>
                    <a:pt x="2734" y="6400"/>
                  </a:lnTo>
                  <a:lnTo>
                    <a:pt x="2913" y="6511"/>
                  </a:lnTo>
                  <a:cubicBezTo>
                    <a:pt x="2946" y="6532"/>
                    <a:pt x="2989" y="6501"/>
                    <a:pt x="2980" y="6463"/>
                  </a:cubicBezTo>
                  <a:lnTo>
                    <a:pt x="2929" y="6259"/>
                  </a:lnTo>
                  <a:lnTo>
                    <a:pt x="3090" y="6123"/>
                  </a:lnTo>
                  <a:cubicBezTo>
                    <a:pt x="3121" y="6097"/>
                    <a:pt x="3105" y="6048"/>
                    <a:pt x="3065" y="6045"/>
                  </a:cubicBezTo>
                  <a:lnTo>
                    <a:pt x="2854" y="6031"/>
                  </a:lnTo>
                  <a:lnTo>
                    <a:pt x="2774" y="5836"/>
                  </a:lnTo>
                  <a:cubicBezTo>
                    <a:pt x="2761" y="5799"/>
                    <a:pt x="2709" y="5799"/>
                    <a:pt x="2694" y="5836"/>
                  </a:cubicBezTo>
                  <a:close/>
                  <a:moveTo>
                    <a:pt x="4368" y="3957"/>
                  </a:moveTo>
                  <a:cubicBezTo>
                    <a:pt x="4386" y="3935"/>
                    <a:pt x="4370" y="3900"/>
                    <a:pt x="4341" y="3900"/>
                  </a:cubicBezTo>
                  <a:lnTo>
                    <a:pt x="3573" y="3900"/>
                  </a:lnTo>
                  <a:lnTo>
                    <a:pt x="3573" y="4572"/>
                  </a:lnTo>
                  <a:lnTo>
                    <a:pt x="4341" y="4572"/>
                  </a:lnTo>
                  <a:cubicBezTo>
                    <a:pt x="4370" y="4572"/>
                    <a:pt x="4386" y="4537"/>
                    <a:pt x="4368" y="4515"/>
                  </a:cubicBezTo>
                  <a:lnTo>
                    <a:pt x="4153" y="4253"/>
                  </a:lnTo>
                  <a:cubicBezTo>
                    <a:pt x="4146" y="4245"/>
                    <a:pt x="4146" y="4233"/>
                    <a:pt x="4153" y="4224"/>
                  </a:cubicBezTo>
                  <a:lnTo>
                    <a:pt x="4368" y="3957"/>
                  </a:lnTo>
                  <a:close/>
                  <a:moveTo>
                    <a:pt x="154" y="4515"/>
                  </a:moveTo>
                  <a:cubicBezTo>
                    <a:pt x="136" y="4537"/>
                    <a:pt x="152" y="4572"/>
                    <a:pt x="181" y="4572"/>
                  </a:cubicBezTo>
                  <a:lnTo>
                    <a:pt x="949" y="4572"/>
                  </a:lnTo>
                  <a:lnTo>
                    <a:pt x="949" y="3900"/>
                  </a:lnTo>
                  <a:lnTo>
                    <a:pt x="181" y="3900"/>
                  </a:lnTo>
                  <a:cubicBezTo>
                    <a:pt x="152" y="3900"/>
                    <a:pt x="136" y="3935"/>
                    <a:pt x="154" y="3957"/>
                  </a:cubicBezTo>
                  <a:lnTo>
                    <a:pt x="369" y="4219"/>
                  </a:lnTo>
                  <a:cubicBezTo>
                    <a:pt x="376" y="4227"/>
                    <a:pt x="376" y="4239"/>
                    <a:pt x="369" y="4248"/>
                  </a:cubicBezTo>
                  <a:lnTo>
                    <a:pt x="154" y="4515"/>
                  </a:lnTo>
                  <a:close/>
                  <a:moveTo>
                    <a:pt x="0" y="1135"/>
                  </a:moveTo>
                  <a:lnTo>
                    <a:pt x="0" y="431"/>
                  </a:lnTo>
                  <a:lnTo>
                    <a:pt x="918" y="431"/>
                  </a:lnTo>
                  <a:lnTo>
                    <a:pt x="918" y="0"/>
                  </a:lnTo>
                  <a:lnTo>
                    <a:pt x="3604" y="0"/>
                  </a:lnTo>
                  <a:lnTo>
                    <a:pt x="3604" y="429"/>
                  </a:lnTo>
                  <a:lnTo>
                    <a:pt x="4522" y="429"/>
                  </a:lnTo>
                  <a:lnTo>
                    <a:pt x="4522" y="1135"/>
                  </a:lnTo>
                  <a:cubicBezTo>
                    <a:pt x="4522" y="1641"/>
                    <a:pt x="4110" y="2053"/>
                    <a:pt x="3604" y="2053"/>
                  </a:cubicBezTo>
                  <a:lnTo>
                    <a:pt x="3485" y="2053"/>
                  </a:lnTo>
                  <a:cubicBezTo>
                    <a:pt x="3312" y="2436"/>
                    <a:pt x="2965" y="2723"/>
                    <a:pt x="2545" y="2813"/>
                  </a:cubicBezTo>
                  <a:lnTo>
                    <a:pt x="2545" y="3389"/>
                  </a:lnTo>
                  <a:lnTo>
                    <a:pt x="2874" y="3389"/>
                  </a:lnTo>
                  <a:cubicBezTo>
                    <a:pt x="2976" y="3389"/>
                    <a:pt x="3058" y="3472"/>
                    <a:pt x="3058" y="3573"/>
                  </a:cubicBezTo>
                  <a:lnTo>
                    <a:pt x="3058" y="3815"/>
                  </a:lnTo>
                  <a:lnTo>
                    <a:pt x="3340" y="3815"/>
                  </a:lnTo>
                  <a:lnTo>
                    <a:pt x="3340" y="4677"/>
                  </a:lnTo>
                  <a:lnTo>
                    <a:pt x="1184" y="4677"/>
                  </a:lnTo>
                  <a:lnTo>
                    <a:pt x="1184" y="3815"/>
                  </a:lnTo>
                  <a:lnTo>
                    <a:pt x="1465" y="3815"/>
                  </a:lnTo>
                  <a:lnTo>
                    <a:pt x="1465" y="3573"/>
                  </a:lnTo>
                  <a:cubicBezTo>
                    <a:pt x="1465" y="3472"/>
                    <a:pt x="1548" y="3389"/>
                    <a:pt x="1649" y="3389"/>
                  </a:cubicBezTo>
                  <a:lnTo>
                    <a:pt x="1978" y="3389"/>
                  </a:lnTo>
                  <a:lnTo>
                    <a:pt x="1978" y="2813"/>
                  </a:lnTo>
                  <a:cubicBezTo>
                    <a:pt x="1558" y="2723"/>
                    <a:pt x="1212" y="2436"/>
                    <a:pt x="1038" y="2053"/>
                  </a:cubicBezTo>
                  <a:lnTo>
                    <a:pt x="920" y="2053"/>
                  </a:lnTo>
                  <a:cubicBezTo>
                    <a:pt x="412" y="2053"/>
                    <a:pt x="0" y="1641"/>
                    <a:pt x="0" y="1135"/>
                  </a:cubicBezTo>
                  <a:close/>
                  <a:moveTo>
                    <a:pt x="3601" y="1589"/>
                  </a:moveTo>
                  <a:lnTo>
                    <a:pt x="3604" y="1589"/>
                  </a:lnTo>
                  <a:cubicBezTo>
                    <a:pt x="3854" y="1589"/>
                    <a:pt x="4057" y="1385"/>
                    <a:pt x="4057" y="1136"/>
                  </a:cubicBezTo>
                  <a:lnTo>
                    <a:pt x="4057" y="896"/>
                  </a:lnTo>
                  <a:lnTo>
                    <a:pt x="3604" y="896"/>
                  </a:lnTo>
                  <a:lnTo>
                    <a:pt x="3604" y="1501"/>
                  </a:lnTo>
                  <a:cubicBezTo>
                    <a:pt x="3604" y="1531"/>
                    <a:pt x="3602" y="1560"/>
                    <a:pt x="3601" y="1589"/>
                  </a:cubicBezTo>
                  <a:close/>
                  <a:moveTo>
                    <a:pt x="1888" y="3859"/>
                  </a:moveTo>
                  <a:lnTo>
                    <a:pt x="1888" y="4320"/>
                  </a:lnTo>
                  <a:lnTo>
                    <a:pt x="2634" y="4320"/>
                  </a:lnTo>
                  <a:lnTo>
                    <a:pt x="2634" y="3859"/>
                  </a:lnTo>
                  <a:lnTo>
                    <a:pt x="1888" y="3859"/>
                  </a:lnTo>
                  <a:close/>
                  <a:moveTo>
                    <a:pt x="1642" y="1317"/>
                  </a:moveTo>
                  <a:lnTo>
                    <a:pt x="1868" y="1544"/>
                  </a:lnTo>
                  <a:lnTo>
                    <a:pt x="2102" y="1780"/>
                  </a:lnTo>
                  <a:lnTo>
                    <a:pt x="2338" y="1545"/>
                  </a:lnTo>
                  <a:lnTo>
                    <a:pt x="2878" y="1008"/>
                  </a:lnTo>
                  <a:lnTo>
                    <a:pt x="2644" y="772"/>
                  </a:lnTo>
                  <a:lnTo>
                    <a:pt x="2104" y="1309"/>
                  </a:lnTo>
                  <a:lnTo>
                    <a:pt x="1878" y="1083"/>
                  </a:lnTo>
                  <a:lnTo>
                    <a:pt x="1642" y="1317"/>
                  </a:lnTo>
                  <a:close/>
                  <a:moveTo>
                    <a:pt x="465" y="1135"/>
                  </a:moveTo>
                  <a:cubicBezTo>
                    <a:pt x="465" y="1385"/>
                    <a:pt x="669" y="1588"/>
                    <a:pt x="918" y="1588"/>
                  </a:cubicBezTo>
                  <a:lnTo>
                    <a:pt x="921" y="1588"/>
                  </a:lnTo>
                  <a:cubicBezTo>
                    <a:pt x="920" y="1559"/>
                    <a:pt x="918" y="1529"/>
                    <a:pt x="918" y="1500"/>
                  </a:cubicBezTo>
                  <a:lnTo>
                    <a:pt x="918" y="895"/>
                  </a:lnTo>
                  <a:lnTo>
                    <a:pt x="465" y="895"/>
                  </a:lnTo>
                  <a:lnTo>
                    <a:pt x="465" y="11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8" name="ïṧlíḓê">
              <a:extLst>
                <a:ext uri="{FF2B5EF4-FFF2-40B4-BE49-F238E27FC236}">
                  <a16:creationId xmlns:a16="http://schemas.microsoft.com/office/drawing/2014/main" id="{B9ED3EF0-F38A-4D8D-9277-9320CAF273EC}"/>
                </a:ext>
              </a:extLst>
            </p:cNvPr>
            <p:cNvSpPr txBox="1"/>
            <p:nvPr/>
          </p:nvSpPr>
          <p:spPr bwMode="auto">
            <a:xfrm>
              <a:off x="3446685" y="4393718"/>
              <a:ext cx="2421816" cy="41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  <p:sp>
          <p:nvSpPr>
            <p:cNvPr id="19" name="íSľiďé">
              <a:extLst>
                <a:ext uri="{FF2B5EF4-FFF2-40B4-BE49-F238E27FC236}">
                  <a16:creationId xmlns:a16="http://schemas.microsoft.com/office/drawing/2014/main" id="{8B9CD4D0-7FCA-434C-957A-DF2FAF1E8F97}"/>
                </a:ext>
              </a:extLst>
            </p:cNvPr>
            <p:cNvSpPr/>
            <p:nvPr/>
          </p:nvSpPr>
          <p:spPr bwMode="auto">
            <a:xfrm>
              <a:off x="9049575" y="4729342"/>
              <a:ext cx="2421816" cy="1414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9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Unified fonts make reading more fluent.</a:t>
              </a: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Theme color make PPT more people to change.</a:t>
              </a:r>
            </a:p>
            <a:p>
              <a:pPr algn="ctr">
                <a:lnSpc>
                  <a:spcPct val="150000"/>
                </a:lnSpc>
              </a:pP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Adjust the spacing to adapt to Chinese typesetting, use the reference line in PPT.</a:t>
              </a:r>
            </a:p>
          </p:txBody>
        </p:sp>
        <p:sp>
          <p:nvSpPr>
            <p:cNvPr id="20" name="íṡ1ïḍè">
              <a:extLst>
                <a:ext uri="{FF2B5EF4-FFF2-40B4-BE49-F238E27FC236}">
                  <a16:creationId xmlns:a16="http://schemas.microsoft.com/office/drawing/2014/main" id="{AD24E794-AD94-4ACA-9F3A-D420B8DF5D97}"/>
                </a:ext>
              </a:extLst>
            </p:cNvPr>
            <p:cNvSpPr/>
            <p:nvPr/>
          </p:nvSpPr>
          <p:spPr bwMode="auto">
            <a:xfrm>
              <a:off x="4497757" y="3912920"/>
              <a:ext cx="319672" cy="461080"/>
            </a:xfrm>
            <a:custGeom>
              <a:avLst/>
              <a:gdLst>
                <a:gd name="T0" fmla="*/ 958 w 4522"/>
                <a:gd name="T1" fmla="*/ 5339 h 6532"/>
                <a:gd name="T2" fmla="*/ 1274 w 4522"/>
                <a:gd name="T3" fmla="*/ 5052 h 6532"/>
                <a:gd name="T4" fmla="*/ 1646 w 4522"/>
                <a:gd name="T5" fmla="*/ 5261 h 6532"/>
                <a:gd name="T6" fmla="*/ 1560 w 4522"/>
                <a:gd name="T7" fmla="*/ 5677 h 6532"/>
                <a:gd name="T8" fmla="*/ 1136 w 4522"/>
                <a:gd name="T9" fmla="*/ 5725 h 6532"/>
                <a:gd name="T10" fmla="*/ 2381 w 4522"/>
                <a:gd name="T11" fmla="*/ 5245 h 6532"/>
                <a:gd name="T12" fmla="*/ 2140 w 4522"/>
                <a:gd name="T13" fmla="*/ 5245 h 6532"/>
                <a:gd name="T14" fmla="*/ 2065 w 4522"/>
                <a:gd name="T15" fmla="*/ 5473 h 6532"/>
                <a:gd name="T16" fmla="*/ 2260 w 4522"/>
                <a:gd name="T17" fmla="*/ 5615 h 6532"/>
                <a:gd name="T18" fmla="*/ 2454 w 4522"/>
                <a:gd name="T19" fmla="*/ 5473 h 6532"/>
                <a:gd name="T20" fmla="*/ 3538 w 4522"/>
                <a:gd name="T21" fmla="*/ 5260 h 6532"/>
                <a:gd name="T22" fmla="*/ 3166 w 4522"/>
                <a:gd name="T23" fmla="*/ 5051 h 6532"/>
                <a:gd name="T24" fmla="*/ 2850 w 4522"/>
                <a:gd name="T25" fmla="*/ 5337 h 6532"/>
                <a:gd name="T26" fmla="*/ 3028 w 4522"/>
                <a:gd name="T27" fmla="*/ 5725 h 6532"/>
                <a:gd name="T28" fmla="*/ 3452 w 4522"/>
                <a:gd name="T29" fmla="*/ 5677 h 6532"/>
                <a:gd name="T30" fmla="*/ 3538 w 4522"/>
                <a:gd name="T31" fmla="*/ 5260 h 6532"/>
                <a:gd name="T32" fmla="*/ 1456 w 4522"/>
                <a:gd name="T33" fmla="*/ 6045 h 6532"/>
                <a:gd name="T34" fmla="*/ 1541 w 4522"/>
                <a:gd name="T35" fmla="*/ 6463 h 6532"/>
                <a:gd name="T36" fmla="*/ 1965 w 4522"/>
                <a:gd name="T37" fmla="*/ 6511 h 6532"/>
                <a:gd name="T38" fmla="*/ 2142 w 4522"/>
                <a:gd name="T39" fmla="*/ 6123 h 6532"/>
                <a:gd name="T40" fmla="*/ 1826 w 4522"/>
                <a:gd name="T41" fmla="*/ 5836 h 6532"/>
                <a:gd name="T42" fmla="*/ 2614 w 4522"/>
                <a:gd name="T43" fmla="*/ 6031 h 6532"/>
                <a:gd name="T44" fmla="*/ 2540 w 4522"/>
                <a:gd name="T45" fmla="*/ 6259 h 6532"/>
                <a:gd name="T46" fmla="*/ 2734 w 4522"/>
                <a:gd name="T47" fmla="*/ 6400 h 6532"/>
                <a:gd name="T48" fmla="*/ 2929 w 4522"/>
                <a:gd name="T49" fmla="*/ 6259 h 6532"/>
                <a:gd name="T50" fmla="*/ 2854 w 4522"/>
                <a:gd name="T51" fmla="*/ 6031 h 6532"/>
                <a:gd name="T52" fmla="*/ 4368 w 4522"/>
                <a:gd name="T53" fmla="*/ 3957 h 6532"/>
                <a:gd name="T54" fmla="*/ 3573 w 4522"/>
                <a:gd name="T55" fmla="*/ 4572 h 6532"/>
                <a:gd name="T56" fmla="*/ 4153 w 4522"/>
                <a:gd name="T57" fmla="*/ 4253 h 6532"/>
                <a:gd name="T58" fmla="*/ 154 w 4522"/>
                <a:gd name="T59" fmla="*/ 4515 h 6532"/>
                <a:gd name="T60" fmla="*/ 949 w 4522"/>
                <a:gd name="T61" fmla="*/ 3900 h 6532"/>
                <a:gd name="T62" fmla="*/ 369 w 4522"/>
                <a:gd name="T63" fmla="*/ 4219 h 6532"/>
                <a:gd name="T64" fmla="*/ 0 w 4522"/>
                <a:gd name="T65" fmla="*/ 1135 h 6532"/>
                <a:gd name="T66" fmla="*/ 918 w 4522"/>
                <a:gd name="T67" fmla="*/ 0 h 6532"/>
                <a:gd name="T68" fmla="*/ 4522 w 4522"/>
                <a:gd name="T69" fmla="*/ 429 h 6532"/>
                <a:gd name="T70" fmla="*/ 3485 w 4522"/>
                <a:gd name="T71" fmla="*/ 2053 h 6532"/>
                <a:gd name="T72" fmla="*/ 2874 w 4522"/>
                <a:gd name="T73" fmla="*/ 3389 h 6532"/>
                <a:gd name="T74" fmla="*/ 3340 w 4522"/>
                <a:gd name="T75" fmla="*/ 3815 h 6532"/>
                <a:gd name="T76" fmla="*/ 1184 w 4522"/>
                <a:gd name="T77" fmla="*/ 3815 h 6532"/>
                <a:gd name="T78" fmla="*/ 1649 w 4522"/>
                <a:gd name="T79" fmla="*/ 3389 h 6532"/>
                <a:gd name="T80" fmla="*/ 1038 w 4522"/>
                <a:gd name="T81" fmla="*/ 2053 h 6532"/>
                <a:gd name="T82" fmla="*/ 3601 w 4522"/>
                <a:gd name="T83" fmla="*/ 1589 h 6532"/>
                <a:gd name="T84" fmla="*/ 4057 w 4522"/>
                <a:gd name="T85" fmla="*/ 896 h 6532"/>
                <a:gd name="T86" fmla="*/ 3601 w 4522"/>
                <a:gd name="T87" fmla="*/ 1589 h 6532"/>
                <a:gd name="T88" fmla="*/ 2634 w 4522"/>
                <a:gd name="T89" fmla="*/ 4320 h 6532"/>
                <a:gd name="T90" fmla="*/ 1642 w 4522"/>
                <a:gd name="T91" fmla="*/ 1317 h 6532"/>
                <a:gd name="T92" fmla="*/ 2338 w 4522"/>
                <a:gd name="T93" fmla="*/ 1545 h 6532"/>
                <a:gd name="T94" fmla="*/ 2104 w 4522"/>
                <a:gd name="T95" fmla="*/ 1309 h 6532"/>
                <a:gd name="T96" fmla="*/ 465 w 4522"/>
                <a:gd name="T97" fmla="*/ 1135 h 6532"/>
                <a:gd name="T98" fmla="*/ 918 w 4522"/>
                <a:gd name="T99" fmla="*/ 1500 h 6532"/>
                <a:gd name="T100" fmla="*/ 465 w 4522"/>
                <a:gd name="T101" fmla="*/ 1135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2" h="6532">
                  <a:moveTo>
                    <a:pt x="1069" y="5679"/>
                  </a:moveTo>
                  <a:lnTo>
                    <a:pt x="1120" y="5475"/>
                  </a:lnTo>
                  <a:lnTo>
                    <a:pt x="958" y="5339"/>
                  </a:lnTo>
                  <a:cubicBezTo>
                    <a:pt x="928" y="5313"/>
                    <a:pt x="944" y="5264"/>
                    <a:pt x="984" y="5261"/>
                  </a:cubicBezTo>
                  <a:lnTo>
                    <a:pt x="1194" y="5247"/>
                  </a:lnTo>
                  <a:lnTo>
                    <a:pt x="1274" y="5052"/>
                  </a:lnTo>
                  <a:cubicBezTo>
                    <a:pt x="1289" y="5015"/>
                    <a:pt x="1341" y="5015"/>
                    <a:pt x="1356" y="5052"/>
                  </a:cubicBezTo>
                  <a:lnTo>
                    <a:pt x="1436" y="5247"/>
                  </a:lnTo>
                  <a:lnTo>
                    <a:pt x="1646" y="5261"/>
                  </a:lnTo>
                  <a:cubicBezTo>
                    <a:pt x="1686" y="5264"/>
                    <a:pt x="1702" y="5313"/>
                    <a:pt x="1672" y="5339"/>
                  </a:cubicBezTo>
                  <a:lnTo>
                    <a:pt x="1509" y="5473"/>
                  </a:lnTo>
                  <a:lnTo>
                    <a:pt x="1560" y="5677"/>
                  </a:lnTo>
                  <a:cubicBezTo>
                    <a:pt x="1569" y="5716"/>
                    <a:pt x="1528" y="5747"/>
                    <a:pt x="1493" y="5725"/>
                  </a:cubicBezTo>
                  <a:lnTo>
                    <a:pt x="1314" y="5615"/>
                  </a:lnTo>
                  <a:lnTo>
                    <a:pt x="1136" y="5725"/>
                  </a:lnTo>
                  <a:cubicBezTo>
                    <a:pt x="1101" y="5748"/>
                    <a:pt x="1058" y="5717"/>
                    <a:pt x="1069" y="5679"/>
                  </a:cubicBezTo>
                  <a:close/>
                  <a:moveTo>
                    <a:pt x="2592" y="5260"/>
                  </a:moveTo>
                  <a:lnTo>
                    <a:pt x="2381" y="5245"/>
                  </a:lnTo>
                  <a:lnTo>
                    <a:pt x="2301" y="5051"/>
                  </a:lnTo>
                  <a:cubicBezTo>
                    <a:pt x="2286" y="5013"/>
                    <a:pt x="2234" y="5013"/>
                    <a:pt x="2220" y="5051"/>
                  </a:cubicBezTo>
                  <a:lnTo>
                    <a:pt x="2140" y="5245"/>
                  </a:lnTo>
                  <a:lnTo>
                    <a:pt x="1929" y="5260"/>
                  </a:lnTo>
                  <a:cubicBezTo>
                    <a:pt x="1889" y="5263"/>
                    <a:pt x="1873" y="5312"/>
                    <a:pt x="1904" y="5337"/>
                  </a:cubicBezTo>
                  <a:lnTo>
                    <a:pt x="2065" y="5473"/>
                  </a:lnTo>
                  <a:lnTo>
                    <a:pt x="2014" y="5677"/>
                  </a:lnTo>
                  <a:cubicBezTo>
                    <a:pt x="2005" y="5716"/>
                    <a:pt x="2046" y="5747"/>
                    <a:pt x="2081" y="5725"/>
                  </a:cubicBezTo>
                  <a:lnTo>
                    <a:pt x="2260" y="5615"/>
                  </a:lnTo>
                  <a:lnTo>
                    <a:pt x="2438" y="5725"/>
                  </a:lnTo>
                  <a:cubicBezTo>
                    <a:pt x="2472" y="5747"/>
                    <a:pt x="2514" y="5716"/>
                    <a:pt x="2505" y="5677"/>
                  </a:cubicBezTo>
                  <a:lnTo>
                    <a:pt x="2454" y="5473"/>
                  </a:lnTo>
                  <a:lnTo>
                    <a:pt x="2616" y="5337"/>
                  </a:lnTo>
                  <a:cubicBezTo>
                    <a:pt x="2648" y="5312"/>
                    <a:pt x="2632" y="5263"/>
                    <a:pt x="2592" y="5260"/>
                  </a:cubicBezTo>
                  <a:close/>
                  <a:moveTo>
                    <a:pt x="3538" y="5260"/>
                  </a:moveTo>
                  <a:lnTo>
                    <a:pt x="3328" y="5245"/>
                  </a:lnTo>
                  <a:lnTo>
                    <a:pt x="3248" y="5051"/>
                  </a:lnTo>
                  <a:cubicBezTo>
                    <a:pt x="3233" y="5013"/>
                    <a:pt x="3181" y="5013"/>
                    <a:pt x="3166" y="5051"/>
                  </a:cubicBezTo>
                  <a:lnTo>
                    <a:pt x="3086" y="5245"/>
                  </a:lnTo>
                  <a:lnTo>
                    <a:pt x="2876" y="5260"/>
                  </a:lnTo>
                  <a:cubicBezTo>
                    <a:pt x="2836" y="5263"/>
                    <a:pt x="2820" y="5312"/>
                    <a:pt x="2850" y="5337"/>
                  </a:cubicBezTo>
                  <a:lnTo>
                    <a:pt x="3012" y="5473"/>
                  </a:lnTo>
                  <a:lnTo>
                    <a:pt x="2961" y="5677"/>
                  </a:lnTo>
                  <a:cubicBezTo>
                    <a:pt x="2952" y="5716"/>
                    <a:pt x="2993" y="5747"/>
                    <a:pt x="3028" y="5725"/>
                  </a:cubicBezTo>
                  <a:lnTo>
                    <a:pt x="3206" y="5615"/>
                  </a:lnTo>
                  <a:lnTo>
                    <a:pt x="3385" y="5725"/>
                  </a:lnTo>
                  <a:cubicBezTo>
                    <a:pt x="3418" y="5747"/>
                    <a:pt x="3461" y="5716"/>
                    <a:pt x="3452" y="5677"/>
                  </a:cubicBezTo>
                  <a:lnTo>
                    <a:pt x="3401" y="5473"/>
                  </a:lnTo>
                  <a:lnTo>
                    <a:pt x="3562" y="5337"/>
                  </a:lnTo>
                  <a:cubicBezTo>
                    <a:pt x="3594" y="5312"/>
                    <a:pt x="3578" y="5263"/>
                    <a:pt x="3538" y="5260"/>
                  </a:cubicBezTo>
                  <a:close/>
                  <a:moveTo>
                    <a:pt x="1746" y="5836"/>
                  </a:moveTo>
                  <a:lnTo>
                    <a:pt x="1666" y="6031"/>
                  </a:lnTo>
                  <a:lnTo>
                    <a:pt x="1456" y="6045"/>
                  </a:lnTo>
                  <a:cubicBezTo>
                    <a:pt x="1416" y="6048"/>
                    <a:pt x="1400" y="6097"/>
                    <a:pt x="1430" y="6123"/>
                  </a:cubicBezTo>
                  <a:lnTo>
                    <a:pt x="1592" y="6259"/>
                  </a:lnTo>
                  <a:lnTo>
                    <a:pt x="1541" y="6463"/>
                  </a:lnTo>
                  <a:cubicBezTo>
                    <a:pt x="1532" y="6501"/>
                    <a:pt x="1573" y="6532"/>
                    <a:pt x="1608" y="6511"/>
                  </a:cubicBezTo>
                  <a:lnTo>
                    <a:pt x="1786" y="6400"/>
                  </a:lnTo>
                  <a:lnTo>
                    <a:pt x="1965" y="6511"/>
                  </a:lnTo>
                  <a:cubicBezTo>
                    <a:pt x="1998" y="6532"/>
                    <a:pt x="2041" y="6501"/>
                    <a:pt x="2032" y="6463"/>
                  </a:cubicBezTo>
                  <a:lnTo>
                    <a:pt x="1981" y="6259"/>
                  </a:lnTo>
                  <a:lnTo>
                    <a:pt x="2142" y="6123"/>
                  </a:lnTo>
                  <a:cubicBezTo>
                    <a:pt x="2173" y="6097"/>
                    <a:pt x="2157" y="6048"/>
                    <a:pt x="2117" y="6045"/>
                  </a:cubicBezTo>
                  <a:lnTo>
                    <a:pt x="1906" y="6031"/>
                  </a:lnTo>
                  <a:lnTo>
                    <a:pt x="1826" y="5836"/>
                  </a:lnTo>
                  <a:cubicBezTo>
                    <a:pt x="1813" y="5799"/>
                    <a:pt x="1761" y="5799"/>
                    <a:pt x="1746" y="5836"/>
                  </a:cubicBezTo>
                  <a:close/>
                  <a:moveTo>
                    <a:pt x="2694" y="5836"/>
                  </a:moveTo>
                  <a:lnTo>
                    <a:pt x="2614" y="6031"/>
                  </a:lnTo>
                  <a:lnTo>
                    <a:pt x="2404" y="6045"/>
                  </a:lnTo>
                  <a:cubicBezTo>
                    <a:pt x="2364" y="6048"/>
                    <a:pt x="2348" y="6097"/>
                    <a:pt x="2378" y="6123"/>
                  </a:cubicBezTo>
                  <a:lnTo>
                    <a:pt x="2540" y="6259"/>
                  </a:lnTo>
                  <a:lnTo>
                    <a:pt x="2489" y="6463"/>
                  </a:lnTo>
                  <a:cubicBezTo>
                    <a:pt x="2480" y="6501"/>
                    <a:pt x="2521" y="6532"/>
                    <a:pt x="2556" y="6511"/>
                  </a:cubicBezTo>
                  <a:lnTo>
                    <a:pt x="2734" y="6400"/>
                  </a:lnTo>
                  <a:lnTo>
                    <a:pt x="2913" y="6511"/>
                  </a:lnTo>
                  <a:cubicBezTo>
                    <a:pt x="2946" y="6532"/>
                    <a:pt x="2989" y="6501"/>
                    <a:pt x="2980" y="6463"/>
                  </a:cubicBezTo>
                  <a:lnTo>
                    <a:pt x="2929" y="6259"/>
                  </a:lnTo>
                  <a:lnTo>
                    <a:pt x="3090" y="6123"/>
                  </a:lnTo>
                  <a:cubicBezTo>
                    <a:pt x="3121" y="6097"/>
                    <a:pt x="3105" y="6048"/>
                    <a:pt x="3065" y="6045"/>
                  </a:cubicBezTo>
                  <a:lnTo>
                    <a:pt x="2854" y="6031"/>
                  </a:lnTo>
                  <a:lnTo>
                    <a:pt x="2774" y="5836"/>
                  </a:lnTo>
                  <a:cubicBezTo>
                    <a:pt x="2761" y="5799"/>
                    <a:pt x="2709" y="5799"/>
                    <a:pt x="2694" y="5836"/>
                  </a:cubicBezTo>
                  <a:close/>
                  <a:moveTo>
                    <a:pt x="4368" y="3957"/>
                  </a:moveTo>
                  <a:cubicBezTo>
                    <a:pt x="4386" y="3935"/>
                    <a:pt x="4370" y="3900"/>
                    <a:pt x="4341" y="3900"/>
                  </a:cubicBezTo>
                  <a:lnTo>
                    <a:pt x="3573" y="3900"/>
                  </a:lnTo>
                  <a:lnTo>
                    <a:pt x="3573" y="4572"/>
                  </a:lnTo>
                  <a:lnTo>
                    <a:pt x="4341" y="4572"/>
                  </a:lnTo>
                  <a:cubicBezTo>
                    <a:pt x="4370" y="4572"/>
                    <a:pt x="4386" y="4537"/>
                    <a:pt x="4368" y="4515"/>
                  </a:cubicBezTo>
                  <a:lnTo>
                    <a:pt x="4153" y="4253"/>
                  </a:lnTo>
                  <a:cubicBezTo>
                    <a:pt x="4146" y="4245"/>
                    <a:pt x="4146" y="4233"/>
                    <a:pt x="4153" y="4224"/>
                  </a:cubicBezTo>
                  <a:lnTo>
                    <a:pt x="4368" y="3957"/>
                  </a:lnTo>
                  <a:close/>
                  <a:moveTo>
                    <a:pt x="154" y="4515"/>
                  </a:moveTo>
                  <a:cubicBezTo>
                    <a:pt x="136" y="4537"/>
                    <a:pt x="152" y="4572"/>
                    <a:pt x="181" y="4572"/>
                  </a:cubicBezTo>
                  <a:lnTo>
                    <a:pt x="949" y="4572"/>
                  </a:lnTo>
                  <a:lnTo>
                    <a:pt x="949" y="3900"/>
                  </a:lnTo>
                  <a:lnTo>
                    <a:pt x="181" y="3900"/>
                  </a:lnTo>
                  <a:cubicBezTo>
                    <a:pt x="152" y="3900"/>
                    <a:pt x="136" y="3935"/>
                    <a:pt x="154" y="3957"/>
                  </a:cubicBezTo>
                  <a:lnTo>
                    <a:pt x="369" y="4219"/>
                  </a:lnTo>
                  <a:cubicBezTo>
                    <a:pt x="376" y="4227"/>
                    <a:pt x="376" y="4239"/>
                    <a:pt x="369" y="4248"/>
                  </a:cubicBezTo>
                  <a:lnTo>
                    <a:pt x="154" y="4515"/>
                  </a:lnTo>
                  <a:close/>
                  <a:moveTo>
                    <a:pt x="0" y="1135"/>
                  </a:moveTo>
                  <a:lnTo>
                    <a:pt x="0" y="431"/>
                  </a:lnTo>
                  <a:lnTo>
                    <a:pt x="918" y="431"/>
                  </a:lnTo>
                  <a:lnTo>
                    <a:pt x="918" y="0"/>
                  </a:lnTo>
                  <a:lnTo>
                    <a:pt x="3604" y="0"/>
                  </a:lnTo>
                  <a:lnTo>
                    <a:pt x="3604" y="429"/>
                  </a:lnTo>
                  <a:lnTo>
                    <a:pt x="4522" y="429"/>
                  </a:lnTo>
                  <a:lnTo>
                    <a:pt x="4522" y="1135"/>
                  </a:lnTo>
                  <a:cubicBezTo>
                    <a:pt x="4522" y="1641"/>
                    <a:pt x="4110" y="2053"/>
                    <a:pt x="3604" y="2053"/>
                  </a:cubicBezTo>
                  <a:lnTo>
                    <a:pt x="3485" y="2053"/>
                  </a:lnTo>
                  <a:cubicBezTo>
                    <a:pt x="3312" y="2436"/>
                    <a:pt x="2965" y="2723"/>
                    <a:pt x="2545" y="2813"/>
                  </a:cubicBezTo>
                  <a:lnTo>
                    <a:pt x="2545" y="3389"/>
                  </a:lnTo>
                  <a:lnTo>
                    <a:pt x="2874" y="3389"/>
                  </a:lnTo>
                  <a:cubicBezTo>
                    <a:pt x="2976" y="3389"/>
                    <a:pt x="3058" y="3472"/>
                    <a:pt x="3058" y="3573"/>
                  </a:cubicBezTo>
                  <a:lnTo>
                    <a:pt x="3058" y="3815"/>
                  </a:lnTo>
                  <a:lnTo>
                    <a:pt x="3340" y="3815"/>
                  </a:lnTo>
                  <a:lnTo>
                    <a:pt x="3340" y="4677"/>
                  </a:lnTo>
                  <a:lnTo>
                    <a:pt x="1184" y="4677"/>
                  </a:lnTo>
                  <a:lnTo>
                    <a:pt x="1184" y="3815"/>
                  </a:lnTo>
                  <a:lnTo>
                    <a:pt x="1465" y="3815"/>
                  </a:lnTo>
                  <a:lnTo>
                    <a:pt x="1465" y="3573"/>
                  </a:lnTo>
                  <a:cubicBezTo>
                    <a:pt x="1465" y="3472"/>
                    <a:pt x="1548" y="3389"/>
                    <a:pt x="1649" y="3389"/>
                  </a:cubicBezTo>
                  <a:lnTo>
                    <a:pt x="1978" y="3389"/>
                  </a:lnTo>
                  <a:lnTo>
                    <a:pt x="1978" y="2813"/>
                  </a:lnTo>
                  <a:cubicBezTo>
                    <a:pt x="1558" y="2723"/>
                    <a:pt x="1212" y="2436"/>
                    <a:pt x="1038" y="2053"/>
                  </a:cubicBezTo>
                  <a:lnTo>
                    <a:pt x="920" y="2053"/>
                  </a:lnTo>
                  <a:cubicBezTo>
                    <a:pt x="412" y="2053"/>
                    <a:pt x="0" y="1641"/>
                    <a:pt x="0" y="1135"/>
                  </a:cubicBezTo>
                  <a:close/>
                  <a:moveTo>
                    <a:pt x="3601" y="1589"/>
                  </a:moveTo>
                  <a:lnTo>
                    <a:pt x="3604" y="1589"/>
                  </a:lnTo>
                  <a:cubicBezTo>
                    <a:pt x="3854" y="1589"/>
                    <a:pt x="4057" y="1385"/>
                    <a:pt x="4057" y="1136"/>
                  </a:cubicBezTo>
                  <a:lnTo>
                    <a:pt x="4057" y="896"/>
                  </a:lnTo>
                  <a:lnTo>
                    <a:pt x="3604" y="896"/>
                  </a:lnTo>
                  <a:lnTo>
                    <a:pt x="3604" y="1501"/>
                  </a:lnTo>
                  <a:cubicBezTo>
                    <a:pt x="3604" y="1531"/>
                    <a:pt x="3602" y="1560"/>
                    <a:pt x="3601" y="1589"/>
                  </a:cubicBezTo>
                  <a:close/>
                  <a:moveTo>
                    <a:pt x="1888" y="3859"/>
                  </a:moveTo>
                  <a:lnTo>
                    <a:pt x="1888" y="4320"/>
                  </a:lnTo>
                  <a:lnTo>
                    <a:pt x="2634" y="4320"/>
                  </a:lnTo>
                  <a:lnTo>
                    <a:pt x="2634" y="3859"/>
                  </a:lnTo>
                  <a:lnTo>
                    <a:pt x="1888" y="3859"/>
                  </a:lnTo>
                  <a:close/>
                  <a:moveTo>
                    <a:pt x="1642" y="1317"/>
                  </a:moveTo>
                  <a:lnTo>
                    <a:pt x="1868" y="1544"/>
                  </a:lnTo>
                  <a:lnTo>
                    <a:pt x="2102" y="1780"/>
                  </a:lnTo>
                  <a:lnTo>
                    <a:pt x="2338" y="1545"/>
                  </a:lnTo>
                  <a:lnTo>
                    <a:pt x="2878" y="1008"/>
                  </a:lnTo>
                  <a:lnTo>
                    <a:pt x="2644" y="772"/>
                  </a:lnTo>
                  <a:lnTo>
                    <a:pt x="2104" y="1309"/>
                  </a:lnTo>
                  <a:lnTo>
                    <a:pt x="1878" y="1083"/>
                  </a:lnTo>
                  <a:lnTo>
                    <a:pt x="1642" y="1317"/>
                  </a:lnTo>
                  <a:close/>
                  <a:moveTo>
                    <a:pt x="465" y="1135"/>
                  </a:moveTo>
                  <a:cubicBezTo>
                    <a:pt x="465" y="1385"/>
                    <a:pt x="669" y="1588"/>
                    <a:pt x="918" y="1588"/>
                  </a:cubicBezTo>
                  <a:lnTo>
                    <a:pt x="921" y="1588"/>
                  </a:lnTo>
                  <a:cubicBezTo>
                    <a:pt x="920" y="1559"/>
                    <a:pt x="918" y="1529"/>
                    <a:pt x="918" y="1500"/>
                  </a:cubicBezTo>
                  <a:lnTo>
                    <a:pt x="918" y="895"/>
                  </a:lnTo>
                  <a:lnTo>
                    <a:pt x="465" y="895"/>
                  </a:lnTo>
                  <a:lnTo>
                    <a:pt x="465" y="11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1" name="ïšlíḓe">
              <a:extLst>
                <a:ext uri="{FF2B5EF4-FFF2-40B4-BE49-F238E27FC236}">
                  <a16:creationId xmlns:a16="http://schemas.microsoft.com/office/drawing/2014/main" id="{A04619A6-796D-497D-A7BA-8F7DA38940D2}"/>
                </a:ext>
              </a:extLst>
            </p:cNvPr>
            <p:cNvSpPr txBox="1"/>
            <p:nvPr/>
          </p:nvSpPr>
          <p:spPr bwMode="auto">
            <a:xfrm>
              <a:off x="9049575" y="4309377"/>
              <a:ext cx="2421816" cy="41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  <p:sp>
          <p:nvSpPr>
            <p:cNvPr id="22" name="îŝ1îdê">
              <a:extLst>
                <a:ext uri="{FF2B5EF4-FFF2-40B4-BE49-F238E27FC236}">
                  <a16:creationId xmlns:a16="http://schemas.microsoft.com/office/drawing/2014/main" id="{25F2C37A-64BD-48D2-B26E-6C0AD3FF8D63}"/>
                </a:ext>
              </a:extLst>
            </p:cNvPr>
            <p:cNvSpPr/>
            <p:nvPr/>
          </p:nvSpPr>
          <p:spPr bwMode="auto">
            <a:xfrm>
              <a:off x="10100647" y="3811834"/>
              <a:ext cx="319672" cy="461080"/>
            </a:xfrm>
            <a:custGeom>
              <a:avLst/>
              <a:gdLst>
                <a:gd name="T0" fmla="*/ 958 w 4522"/>
                <a:gd name="T1" fmla="*/ 5339 h 6532"/>
                <a:gd name="T2" fmla="*/ 1274 w 4522"/>
                <a:gd name="T3" fmla="*/ 5052 h 6532"/>
                <a:gd name="T4" fmla="*/ 1646 w 4522"/>
                <a:gd name="T5" fmla="*/ 5261 h 6532"/>
                <a:gd name="T6" fmla="*/ 1560 w 4522"/>
                <a:gd name="T7" fmla="*/ 5677 h 6532"/>
                <a:gd name="T8" fmla="*/ 1136 w 4522"/>
                <a:gd name="T9" fmla="*/ 5725 h 6532"/>
                <a:gd name="T10" fmla="*/ 2381 w 4522"/>
                <a:gd name="T11" fmla="*/ 5245 h 6532"/>
                <a:gd name="T12" fmla="*/ 2140 w 4522"/>
                <a:gd name="T13" fmla="*/ 5245 h 6532"/>
                <a:gd name="T14" fmla="*/ 2065 w 4522"/>
                <a:gd name="T15" fmla="*/ 5473 h 6532"/>
                <a:gd name="T16" fmla="*/ 2260 w 4522"/>
                <a:gd name="T17" fmla="*/ 5615 h 6532"/>
                <a:gd name="T18" fmla="*/ 2454 w 4522"/>
                <a:gd name="T19" fmla="*/ 5473 h 6532"/>
                <a:gd name="T20" fmla="*/ 3538 w 4522"/>
                <a:gd name="T21" fmla="*/ 5260 h 6532"/>
                <a:gd name="T22" fmla="*/ 3166 w 4522"/>
                <a:gd name="T23" fmla="*/ 5051 h 6532"/>
                <a:gd name="T24" fmla="*/ 2850 w 4522"/>
                <a:gd name="T25" fmla="*/ 5337 h 6532"/>
                <a:gd name="T26" fmla="*/ 3028 w 4522"/>
                <a:gd name="T27" fmla="*/ 5725 h 6532"/>
                <a:gd name="T28" fmla="*/ 3452 w 4522"/>
                <a:gd name="T29" fmla="*/ 5677 h 6532"/>
                <a:gd name="T30" fmla="*/ 3538 w 4522"/>
                <a:gd name="T31" fmla="*/ 5260 h 6532"/>
                <a:gd name="T32" fmla="*/ 1456 w 4522"/>
                <a:gd name="T33" fmla="*/ 6045 h 6532"/>
                <a:gd name="T34" fmla="*/ 1541 w 4522"/>
                <a:gd name="T35" fmla="*/ 6463 h 6532"/>
                <a:gd name="T36" fmla="*/ 1965 w 4522"/>
                <a:gd name="T37" fmla="*/ 6511 h 6532"/>
                <a:gd name="T38" fmla="*/ 2142 w 4522"/>
                <a:gd name="T39" fmla="*/ 6123 h 6532"/>
                <a:gd name="T40" fmla="*/ 1826 w 4522"/>
                <a:gd name="T41" fmla="*/ 5836 h 6532"/>
                <a:gd name="T42" fmla="*/ 2614 w 4522"/>
                <a:gd name="T43" fmla="*/ 6031 h 6532"/>
                <a:gd name="T44" fmla="*/ 2540 w 4522"/>
                <a:gd name="T45" fmla="*/ 6259 h 6532"/>
                <a:gd name="T46" fmla="*/ 2734 w 4522"/>
                <a:gd name="T47" fmla="*/ 6400 h 6532"/>
                <a:gd name="T48" fmla="*/ 2929 w 4522"/>
                <a:gd name="T49" fmla="*/ 6259 h 6532"/>
                <a:gd name="T50" fmla="*/ 2854 w 4522"/>
                <a:gd name="T51" fmla="*/ 6031 h 6532"/>
                <a:gd name="T52" fmla="*/ 4368 w 4522"/>
                <a:gd name="T53" fmla="*/ 3957 h 6532"/>
                <a:gd name="T54" fmla="*/ 3573 w 4522"/>
                <a:gd name="T55" fmla="*/ 4572 h 6532"/>
                <a:gd name="T56" fmla="*/ 4153 w 4522"/>
                <a:gd name="T57" fmla="*/ 4253 h 6532"/>
                <a:gd name="T58" fmla="*/ 154 w 4522"/>
                <a:gd name="T59" fmla="*/ 4515 h 6532"/>
                <a:gd name="T60" fmla="*/ 949 w 4522"/>
                <a:gd name="T61" fmla="*/ 3900 h 6532"/>
                <a:gd name="T62" fmla="*/ 369 w 4522"/>
                <a:gd name="T63" fmla="*/ 4219 h 6532"/>
                <a:gd name="T64" fmla="*/ 0 w 4522"/>
                <a:gd name="T65" fmla="*/ 1135 h 6532"/>
                <a:gd name="T66" fmla="*/ 918 w 4522"/>
                <a:gd name="T67" fmla="*/ 0 h 6532"/>
                <a:gd name="T68" fmla="*/ 4522 w 4522"/>
                <a:gd name="T69" fmla="*/ 429 h 6532"/>
                <a:gd name="T70" fmla="*/ 3485 w 4522"/>
                <a:gd name="T71" fmla="*/ 2053 h 6532"/>
                <a:gd name="T72" fmla="*/ 2874 w 4522"/>
                <a:gd name="T73" fmla="*/ 3389 h 6532"/>
                <a:gd name="T74" fmla="*/ 3340 w 4522"/>
                <a:gd name="T75" fmla="*/ 3815 h 6532"/>
                <a:gd name="T76" fmla="*/ 1184 w 4522"/>
                <a:gd name="T77" fmla="*/ 3815 h 6532"/>
                <a:gd name="T78" fmla="*/ 1649 w 4522"/>
                <a:gd name="T79" fmla="*/ 3389 h 6532"/>
                <a:gd name="T80" fmla="*/ 1038 w 4522"/>
                <a:gd name="T81" fmla="*/ 2053 h 6532"/>
                <a:gd name="T82" fmla="*/ 3601 w 4522"/>
                <a:gd name="T83" fmla="*/ 1589 h 6532"/>
                <a:gd name="T84" fmla="*/ 4057 w 4522"/>
                <a:gd name="T85" fmla="*/ 896 h 6532"/>
                <a:gd name="T86" fmla="*/ 3601 w 4522"/>
                <a:gd name="T87" fmla="*/ 1589 h 6532"/>
                <a:gd name="T88" fmla="*/ 2634 w 4522"/>
                <a:gd name="T89" fmla="*/ 4320 h 6532"/>
                <a:gd name="T90" fmla="*/ 1642 w 4522"/>
                <a:gd name="T91" fmla="*/ 1317 h 6532"/>
                <a:gd name="T92" fmla="*/ 2338 w 4522"/>
                <a:gd name="T93" fmla="*/ 1545 h 6532"/>
                <a:gd name="T94" fmla="*/ 2104 w 4522"/>
                <a:gd name="T95" fmla="*/ 1309 h 6532"/>
                <a:gd name="T96" fmla="*/ 465 w 4522"/>
                <a:gd name="T97" fmla="*/ 1135 h 6532"/>
                <a:gd name="T98" fmla="*/ 918 w 4522"/>
                <a:gd name="T99" fmla="*/ 1500 h 6532"/>
                <a:gd name="T100" fmla="*/ 465 w 4522"/>
                <a:gd name="T101" fmla="*/ 1135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2" h="6532">
                  <a:moveTo>
                    <a:pt x="1069" y="5679"/>
                  </a:moveTo>
                  <a:lnTo>
                    <a:pt x="1120" y="5475"/>
                  </a:lnTo>
                  <a:lnTo>
                    <a:pt x="958" y="5339"/>
                  </a:lnTo>
                  <a:cubicBezTo>
                    <a:pt x="928" y="5313"/>
                    <a:pt x="944" y="5264"/>
                    <a:pt x="984" y="5261"/>
                  </a:cubicBezTo>
                  <a:lnTo>
                    <a:pt x="1194" y="5247"/>
                  </a:lnTo>
                  <a:lnTo>
                    <a:pt x="1274" y="5052"/>
                  </a:lnTo>
                  <a:cubicBezTo>
                    <a:pt x="1289" y="5015"/>
                    <a:pt x="1341" y="5015"/>
                    <a:pt x="1356" y="5052"/>
                  </a:cubicBezTo>
                  <a:lnTo>
                    <a:pt x="1436" y="5247"/>
                  </a:lnTo>
                  <a:lnTo>
                    <a:pt x="1646" y="5261"/>
                  </a:lnTo>
                  <a:cubicBezTo>
                    <a:pt x="1686" y="5264"/>
                    <a:pt x="1702" y="5313"/>
                    <a:pt x="1672" y="5339"/>
                  </a:cubicBezTo>
                  <a:lnTo>
                    <a:pt x="1509" y="5473"/>
                  </a:lnTo>
                  <a:lnTo>
                    <a:pt x="1560" y="5677"/>
                  </a:lnTo>
                  <a:cubicBezTo>
                    <a:pt x="1569" y="5716"/>
                    <a:pt x="1528" y="5747"/>
                    <a:pt x="1493" y="5725"/>
                  </a:cubicBezTo>
                  <a:lnTo>
                    <a:pt x="1314" y="5615"/>
                  </a:lnTo>
                  <a:lnTo>
                    <a:pt x="1136" y="5725"/>
                  </a:lnTo>
                  <a:cubicBezTo>
                    <a:pt x="1101" y="5748"/>
                    <a:pt x="1058" y="5717"/>
                    <a:pt x="1069" y="5679"/>
                  </a:cubicBezTo>
                  <a:close/>
                  <a:moveTo>
                    <a:pt x="2592" y="5260"/>
                  </a:moveTo>
                  <a:lnTo>
                    <a:pt x="2381" y="5245"/>
                  </a:lnTo>
                  <a:lnTo>
                    <a:pt x="2301" y="5051"/>
                  </a:lnTo>
                  <a:cubicBezTo>
                    <a:pt x="2286" y="5013"/>
                    <a:pt x="2234" y="5013"/>
                    <a:pt x="2220" y="5051"/>
                  </a:cubicBezTo>
                  <a:lnTo>
                    <a:pt x="2140" y="5245"/>
                  </a:lnTo>
                  <a:lnTo>
                    <a:pt x="1929" y="5260"/>
                  </a:lnTo>
                  <a:cubicBezTo>
                    <a:pt x="1889" y="5263"/>
                    <a:pt x="1873" y="5312"/>
                    <a:pt x="1904" y="5337"/>
                  </a:cubicBezTo>
                  <a:lnTo>
                    <a:pt x="2065" y="5473"/>
                  </a:lnTo>
                  <a:lnTo>
                    <a:pt x="2014" y="5677"/>
                  </a:lnTo>
                  <a:cubicBezTo>
                    <a:pt x="2005" y="5716"/>
                    <a:pt x="2046" y="5747"/>
                    <a:pt x="2081" y="5725"/>
                  </a:cubicBezTo>
                  <a:lnTo>
                    <a:pt x="2260" y="5615"/>
                  </a:lnTo>
                  <a:lnTo>
                    <a:pt x="2438" y="5725"/>
                  </a:lnTo>
                  <a:cubicBezTo>
                    <a:pt x="2472" y="5747"/>
                    <a:pt x="2514" y="5716"/>
                    <a:pt x="2505" y="5677"/>
                  </a:cubicBezTo>
                  <a:lnTo>
                    <a:pt x="2454" y="5473"/>
                  </a:lnTo>
                  <a:lnTo>
                    <a:pt x="2616" y="5337"/>
                  </a:lnTo>
                  <a:cubicBezTo>
                    <a:pt x="2648" y="5312"/>
                    <a:pt x="2632" y="5263"/>
                    <a:pt x="2592" y="5260"/>
                  </a:cubicBezTo>
                  <a:close/>
                  <a:moveTo>
                    <a:pt x="3538" y="5260"/>
                  </a:moveTo>
                  <a:lnTo>
                    <a:pt x="3328" y="5245"/>
                  </a:lnTo>
                  <a:lnTo>
                    <a:pt x="3248" y="5051"/>
                  </a:lnTo>
                  <a:cubicBezTo>
                    <a:pt x="3233" y="5013"/>
                    <a:pt x="3181" y="5013"/>
                    <a:pt x="3166" y="5051"/>
                  </a:cubicBezTo>
                  <a:lnTo>
                    <a:pt x="3086" y="5245"/>
                  </a:lnTo>
                  <a:lnTo>
                    <a:pt x="2876" y="5260"/>
                  </a:lnTo>
                  <a:cubicBezTo>
                    <a:pt x="2836" y="5263"/>
                    <a:pt x="2820" y="5312"/>
                    <a:pt x="2850" y="5337"/>
                  </a:cubicBezTo>
                  <a:lnTo>
                    <a:pt x="3012" y="5473"/>
                  </a:lnTo>
                  <a:lnTo>
                    <a:pt x="2961" y="5677"/>
                  </a:lnTo>
                  <a:cubicBezTo>
                    <a:pt x="2952" y="5716"/>
                    <a:pt x="2993" y="5747"/>
                    <a:pt x="3028" y="5725"/>
                  </a:cubicBezTo>
                  <a:lnTo>
                    <a:pt x="3206" y="5615"/>
                  </a:lnTo>
                  <a:lnTo>
                    <a:pt x="3385" y="5725"/>
                  </a:lnTo>
                  <a:cubicBezTo>
                    <a:pt x="3418" y="5747"/>
                    <a:pt x="3461" y="5716"/>
                    <a:pt x="3452" y="5677"/>
                  </a:cubicBezTo>
                  <a:lnTo>
                    <a:pt x="3401" y="5473"/>
                  </a:lnTo>
                  <a:lnTo>
                    <a:pt x="3562" y="5337"/>
                  </a:lnTo>
                  <a:cubicBezTo>
                    <a:pt x="3594" y="5312"/>
                    <a:pt x="3578" y="5263"/>
                    <a:pt x="3538" y="5260"/>
                  </a:cubicBezTo>
                  <a:close/>
                  <a:moveTo>
                    <a:pt x="1746" y="5836"/>
                  </a:moveTo>
                  <a:lnTo>
                    <a:pt x="1666" y="6031"/>
                  </a:lnTo>
                  <a:lnTo>
                    <a:pt x="1456" y="6045"/>
                  </a:lnTo>
                  <a:cubicBezTo>
                    <a:pt x="1416" y="6048"/>
                    <a:pt x="1400" y="6097"/>
                    <a:pt x="1430" y="6123"/>
                  </a:cubicBezTo>
                  <a:lnTo>
                    <a:pt x="1592" y="6259"/>
                  </a:lnTo>
                  <a:lnTo>
                    <a:pt x="1541" y="6463"/>
                  </a:lnTo>
                  <a:cubicBezTo>
                    <a:pt x="1532" y="6501"/>
                    <a:pt x="1573" y="6532"/>
                    <a:pt x="1608" y="6511"/>
                  </a:cubicBezTo>
                  <a:lnTo>
                    <a:pt x="1786" y="6400"/>
                  </a:lnTo>
                  <a:lnTo>
                    <a:pt x="1965" y="6511"/>
                  </a:lnTo>
                  <a:cubicBezTo>
                    <a:pt x="1998" y="6532"/>
                    <a:pt x="2041" y="6501"/>
                    <a:pt x="2032" y="6463"/>
                  </a:cubicBezTo>
                  <a:lnTo>
                    <a:pt x="1981" y="6259"/>
                  </a:lnTo>
                  <a:lnTo>
                    <a:pt x="2142" y="6123"/>
                  </a:lnTo>
                  <a:cubicBezTo>
                    <a:pt x="2173" y="6097"/>
                    <a:pt x="2157" y="6048"/>
                    <a:pt x="2117" y="6045"/>
                  </a:cubicBezTo>
                  <a:lnTo>
                    <a:pt x="1906" y="6031"/>
                  </a:lnTo>
                  <a:lnTo>
                    <a:pt x="1826" y="5836"/>
                  </a:lnTo>
                  <a:cubicBezTo>
                    <a:pt x="1813" y="5799"/>
                    <a:pt x="1761" y="5799"/>
                    <a:pt x="1746" y="5836"/>
                  </a:cubicBezTo>
                  <a:close/>
                  <a:moveTo>
                    <a:pt x="2694" y="5836"/>
                  </a:moveTo>
                  <a:lnTo>
                    <a:pt x="2614" y="6031"/>
                  </a:lnTo>
                  <a:lnTo>
                    <a:pt x="2404" y="6045"/>
                  </a:lnTo>
                  <a:cubicBezTo>
                    <a:pt x="2364" y="6048"/>
                    <a:pt x="2348" y="6097"/>
                    <a:pt x="2378" y="6123"/>
                  </a:cubicBezTo>
                  <a:lnTo>
                    <a:pt x="2540" y="6259"/>
                  </a:lnTo>
                  <a:lnTo>
                    <a:pt x="2489" y="6463"/>
                  </a:lnTo>
                  <a:cubicBezTo>
                    <a:pt x="2480" y="6501"/>
                    <a:pt x="2521" y="6532"/>
                    <a:pt x="2556" y="6511"/>
                  </a:cubicBezTo>
                  <a:lnTo>
                    <a:pt x="2734" y="6400"/>
                  </a:lnTo>
                  <a:lnTo>
                    <a:pt x="2913" y="6511"/>
                  </a:lnTo>
                  <a:cubicBezTo>
                    <a:pt x="2946" y="6532"/>
                    <a:pt x="2989" y="6501"/>
                    <a:pt x="2980" y="6463"/>
                  </a:cubicBezTo>
                  <a:lnTo>
                    <a:pt x="2929" y="6259"/>
                  </a:lnTo>
                  <a:lnTo>
                    <a:pt x="3090" y="6123"/>
                  </a:lnTo>
                  <a:cubicBezTo>
                    <a:pt x="3121" y="6097"/>
                    <a:pt x="3105" y="6048"/>
                    <a:pt x="3065" y="6045"/>
                  </a:cubicBezTo>
                  <a:lnTo>
                    <a:pt x="2854" y="6031"/>
                  </a:lnTo>
                  <a:lnTo>
                    <a:pt x="2774" y="5836"/>
                  </a:lnTo>
                  <a:cubicBezTo>
                    <a:pt x="2761" y="5799"/>
                    <a:pt x="2709" y="5799"/>
                    <a:pt x="2694" y="5836"/>
                  </a:cubicBezTo>
                  <a:close/>
                  <a:moveTo>
                    <a:pt x="4368" y="3957"/>
                  </a:moveTo>
                  <a:cubicBezTo>
                    <a:pt x="4386" y="3935"/>
                    <a:pt x="4370" y="3900"/>
                    <a:pt x="4341" y="3900"/>
                  </a:cubicBezTo>
                  <a:lnTo>
                    <a:pt x="3573" y="3900"/>
                  </a:lnTo>
                  <a:lnTo>
                    <a:pt x="3573" y="4572"/>
                  </a:lnTo>
                  <a:lnTo>
                    <a:pt x="4341" y="4572"/>
                  </a:lnTo>
                  <a:cubicBezTo>
                    <a:pt x="4370" y="4572"/>
                    <a:pt x="4386" y="4537"/>
                    <a:pt x="4368" y="4515"/>
                  </a:cubicBezTo>
                  <a:lnTo>
                    <a:pt x="4153" y="4253"/>
                  </a:lnTo>
                  <a:cubicBezTo>
                    <a:pt x="4146" y="4245"/>
                    <a:pt x="4146" y="4233"/>
                    <a:pt x="4153" y="4224"/>
                  </a:cubicBezTo>
                  <a:lnTo>
                    <a:pt x="4368" y="3957"/>
                  </a:lnTo>
                  <a:close/>
                  <a:moveTo>
                    <a:pt x="154" y="4515"/>
                  </a:moveTo>
                  <a:cubicBezTo>
                    <a:pt x="136" y="4537"/>
                    <a:pt x="152" y="4572"/>
                    <a:pt x="181" y="4572"/>
                  </a:cubicBezTo>
                  <a:lnTo>
                    <a:pt x="949" y="4572"/>
                  </a:lnTo>
                  <a:lnTo>
                    <a:pt x="949" y="3900"/>
                  </a:lnTo>
                  <a:lnTo>
                    <a:pt x="181" y="3900"/>
                  </a:lnTo>
                  <a:cubicBezTo>
                    <a:pt x="152" y="3900"/>
                    <a:pt x="136" y="3935"/>
                    <a:pt x="154" y="3957"/>
                  </a:cubicBezTo>
                  <a:lnTo>
                    <a:pt x="369" y="4219"/>
                  </a:lnTo>
                  <a:cubicBezTo>
                    <a:pt x="376" y="4227"/>
                    <a:pt x="376" y="4239"/>
                    <a:pt x="369" y="4248"/>
                  </a:cubicBezTo>
                  <a:lnTo>
                    <a:pt x="154" y="4515"/>
                  </a:lnTo>
                  <a:close/>
                  <a:moveTo>
                    <a:pt x="0" y="1135"/>
                  </a:moveTo>
                  <a:lnTo>
                    <a:pt x="0" y="431"/>
                  </a:lnTo>
                  <a:lnTo>
                    <a:pt x="918" y="431"/>
                  </a:lnTo>
                  <a:lnTo>
                    <a:pt x="918" y="0"/>
                  </a:lnTo>
                  <a:lnTo>
                    <a:pt x="3604" y="0"/>
                  </a:lnTo>
                  <a:lnTo>
                    <a:pt x="3604" y="429"/>
                  </a:lnTo>
                  <a:lnTo>
                    <a:pt x="4522" y="429"/>
                  </a:lnTo>
                  <a:lnTo>
                    <a:pt x="4522" y="1135"/>
                  </a:lnTo>
                  <a:cubicBezTo>
                    <a:pt x="4522" y="1641"/>
                    <a:pt x="4110" y="2053"/>
                    <a:pt x="3604" y="2053"/>
                  </a:cubicBezTo>
                  <a:lnTo>
                    <a:pt x="3485" y="2053"/>
                  </a:lnTo>
                  <a:cubicBezTo>
                    <a:pt x="3312" y="2436"/>
                    <a:pt x="2965" y="2723"/>
                    <a:pt x="2545" y="2813"/>
                  </a:cubicBezTo>
                  <a:lnTo>
                    <a:pt x="2545" y="3389"/>
                  </a:lnTo>
                  <a:lnTo>
                    <a:pt x="2874" y="3389"/>
                  </a:lnTo>
                  <a:cubicBezTo>
                    <a:pt x="2976" y="3389"/>
                    <a:pt x="3058" y="3472"/>
                    <a:pt x="3058" y="3573"/>
                  </a:cubicBezTo>
                  <a:lnTo>
                    <a:pt x="3058" y="3815"/>
                  </a:lnTo>
                  <a:lnTo>
                    <a:pt x="3340" y="3815"/>
                  </a:lnTo>
                  <a:lnTo>
                    <a:pt x="3340" y="4677"/>
                  </a:lnTo>
                  <a:lnTo>
                    <a:pt x="1184" y="4677"/>
                  </a:lnTo>
                  <a:lnTo>
                    <a:pt x="1184" y="3815"/>
                  </a:lnTo>
                  <a:lnTo>
                    <a:pt x="1465" y="3815"/>
                  </a:lnTo>
                  <a:lnTo>
                    <a:pt x="1465" y="3573"/>
                  </a:lnTo>
                  <a:cubicBezTo>
                    <a:pt x="1465" y="3472"/>
                    <a:pt x="1548" y="3389"/>
                    <a:pt x="1649" y="3389"/>
                  </a:cubicBezTo>
                  <a:lnTo>
                    <a:pt x="1978" y="3389"/>
                  </a:lnTo>
                  <a:lnTo>
                    <a:pt x="1978" y="2813"/>
                  </a:lnTo>
                  <a:cubicBezTo>
                    <a:pt x="1558" y="2723"/>
                    <a:pt x="1212" y="2436"/>
                    <a:pt x="1038" y="2053"/>
                  </a:cubicBezTo>
                  <a:lnTo>
                    <a:pt x="920" y="2053"/>
                  </a:lnTo>
                  <a:cubicBezTo>
                    <a:pt x="412" y="2053"/>
                    <a:pt x="0" y="1641"/>
                    <a:pt x="0" y="1135"/>
                  </a:cubicBezTo>
                  <a:close/>
                  <a:moveTo>
                    <a:pt x="3601" y="1589"/>
                  </a:moveTo>
                  <a:lnTo>
                    <a:pt x="3604" y="1589"/>
                  </a:lnTo>
                  <a:cubicBezTo>
                    <a:pt x="3854" y="1589"/>
                    <a:pt x="4057" y="1385"/>
                    <a:pt x="4057" y="1136"/>
                  </a:cubicBezTo>
                  <a:lnTo>
                    <a:pt x="4057" y="896"/>
                  </a:lnTo>
                  <a:lnTo>
                    <a:pt x="3604" y="896"/>
                  </a:lnTo>
                  <a:lnTo>
                    <a:pt x="3604" y="1501"/>
                  </a:lnTo>
                  <a:cubicBezTo>
                    <a:pt x="3604" y="1531"/>
                    <a:pt x="3602" y="1560"/>
                    <a:pt x="3601" y="1589"/>
                  </a:cubicBezTo>
                  <a:close/>
                  <a:moveTo>
                    <a:pt x="1888" y="3859"/>
                  </a:moveTo>
                  <a:lnTo>
                    <a:pt x="1888" y="4320"/>
                  </a:lnTo>
                  <a:lnTo>
                    <a:pt x="2634" y="4320"/>
                  </a:lnTo>
                  <a:lnTo>
                    <a:pt x="2634" y="3859"/>
                  </a:lnTo>
                  <a:lnTo>
                    <a:pt x="1888" y="3859"/>
                  </a:lnTo>
                  <a:close/>
                  <a:moveTo>
                    <a:pt x="1642" y="1317"/>
                  </a:moveTo>
                  <a:lnTo>
                    <a:pt x="1868" y="1544"/>
                  </a:lnTo>
                  <a:lnTo>
                    <a:pt x="2102" y="1780"/>
                  </a:lnTo>
                  <a:lnTo>
                    <a:pt x="2338" y="1545"/>
                  </a:lnTo>
                  <a:lnTo>
                    <a:pt x="2878" y="1008"/>
                  </a:lnTo>
                  <a:lnTo>
                    <a:pt x="2644" y="772"/>
                  </a:lnTo>
                  <a:lnTo>
                    <a:pt x="2104" y="1309"/>
                  </a:lnTo>
                  <a:lnTo>
                    <a:pt x="1878" y="1083"/>
                  </a:lnTo>
                  <a:lnTo>
                    <a:pt x="1642" y="1317"/>
                  </a:lnTo>
                  <a:close/>
                  <a:moveTo>
                    <a:pt x="465" y="1135"/>
                  </a:moveTo>
                  <a:cubicBezTo>
                    <a:pt x="465" y="1385"/>
                    <a:pt x="669" y="1588"/>
                    <a:pt x="918" y="1588"/>
                  </a:cubicBezTo>
                  <a:lnTo>
                    <a:pt x="921" y="1588"/>
                  </a:lnTo>
                  <a:cubicBezTo>
                    <a:pt x="920" y="1559"/>
                    <a:pt x="918" y="1529"/>
                    <a:pt x="918" y="1500"/>
                  </a:cubicBezTo>
                  <a:lnTo>
                    <a:pt x="918" y="895"/>
                  </a:lnTo>
                  <a:lnTo>
                    <a:pt x="465" y="895"/>
                  </a:lnTo>
                  <a:lnTo>
                    <a:pt x="465" y="11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044E20E-AB2F-40FB-9913-BBB4D45EDF77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2424528" y="2548607"/>
              <a:ext cx="1594038" cy="54956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E1ED1FF-DDFC-4E0A-8D74-81960FF50F1B}"/>
                </a:ext>
              </a:extLst>
            </p:cNvPr>
            <p:cNvCxnSpPr>
              <a:stCxn id="36" idx="3"/>
              <a:endCxn id="39" idx="1"/>
            </p:cNvCxnSpPr>
            <p:nvPr/>
          </p:nvCxnSpPr>
          <p:spPr>
            <a:xfrm flipV="1">
              <a:off x="5306439" y="2375938"/>
              <a:ext cx="1523499" cy="72223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AA94A8B-D08C-47C2-8867-F0B3F39B6102}"/>
                </a:ext>
              </a:extLst>
            </p:cNvPr>
            <p:cNvCxnSpPr>
              <a:cxnSpLocks/>
              <a:stCxn id="39" idx="3"/>
              <a:endCxn id="7" idx="1"/>
            </p:cNvCxnSpPr>
            <p:nvPr/>
          </p:nvCxnSpPr>
          <p:spPr>
            <a:xfrm>
              <a:off x="8332458" y="2375938"/>
              <a:ext cx="1284089" cy="53314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îş1ïdê">
              <a:extLst>
                <a:ext uri="{FF2B5EF4-FFF2-40B4-BE49-F238E27FC236}">
                  <a16:creationId xmlns:a16="http://schemas.microsoft.com/office/drawing/2014/main" id="{3815A9D0-190C-4C5C-A50A-3E9780459759}"/>
                </a:ext>
              </a:extLst>
            </p:cNvPr>
            <p:cNvSpPr txBox="1"/>
            <p:nvPr/>
          </p:nvSpPr>
          <p:spPr>
            <a:xfrm rot="1175612">
              <a:off x="2424753" y="2344979"/>
              <a:ext cx="1512169" cy="584775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Keyword.</a:t>
              </a:r>
            </a:p>
          </p:txBody>
        </p:sp>
        <p:sp>
          <p:nvSpPr>
            <p:cNvPr id="27" name="íṥḷîḓê">
              <a:extLst>
                <a:ext uri="{FF2B5EF4-FFF2-40B4-BE49-F238E27FC236}">
                  <a16:creationId xmlns:a16="http://schemas.microsoft.com/office/drawing/2014/main" id="{1F8324B1-77D8-47BC-BD20-551E8DD4D19E}"/>
                </a:ext>
              </a:extLst>
            </p:cNvPr>
            <p:cNvSpPr txBox="1"/>
            <p:nvPr/>
          </p:nvSpPr>
          <p:spPr>
            <a:xfrm rot="1424783">
              <a:off x="8320057" y="2188958"/>
              <a:ext cx="1512169" cy="584775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Keyword.</a:t>
              </a:r>
            </a:p>
          </p:txBody>
        </p:sp>
        <p:sp>
          <p:nvSpPr>
            <p:cNvPr id="28" name="ïṣļïďè">
              <a:extLst>
                <a:ext uri="{FF2B5EF4-FFF2-40B4-BE49-F238E27FC236}">
                  <a16:creationId xmlns:a16="http://schemas.microsoft.com/office/drawing/2014/main" id="{EEB1FA7D-1BCA-4EA5-A5C9-DB2F8B47EEEA}"/>
                </a:ext>
              </a:extLst>
            </p:cNvPr>
            <p:cNvSpPr txBox="1"/>
            <p:nvPr/>
          </p:nvSpPr>
          <p:spPr>
            <a:xfrm rot="19986513">
              <a:off x="5279564" y="2261048"/>
              <a:ext cx="1512169" cy="584775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Keyword.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A38A173-5771-4FC1-BA1E-716F5B422136}"/>
                </a:ext>
              </a:extLst>
            </p:cNvPr>
            <p:cNvCxnSpPr/>
            <p:nvPr/>
          </p:nvCxnSpPr>
          <p:spPr>
            <a:xfrm>
              <a:off x="3180837" y="3950783"/>
              <a:ext cx="0" cy="21928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A1BC710-7235-4C96-BC8E-8515DB025572}"/>
                </a:ext>
              </a:extLst>
            </p:cNvPr>
            <p:cNvCxnSpPr/>
            <p:nvPr/>
          </p:nvCxnSpPr>
          <p:spPr>
            <a:xfrm>
              <a:off x="6134349" y="3950783"/>
              <a:ext cx="0" cy="21928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5BA0FA8-CE4A-4A96-8354-9E868A130D12}"/>
                </a:ext>
              </a:extLst>
            </p:cNvPr>
            <p:cNvCxnSpPr/>
            <p:nvPr/>
          </p:nvCxnSpPr>
          <p:spPr>
            <a:xfrm>
              <a:off x="8968989" y="3950783"/>
              <a:ext cx="0" cy="21928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ïṩḷîďê">
              <a:extLst>
                <a:ext uri="{FF2B5EF4-FFF2-40B4-BE49-F238E27FC236}">
                  <a16:creationId xmlns:a16="http://schemas.microsoft.com/office/drawing/2014/main" id="{99382B99-F4FC-4BEE-9C6C-D5202093D857}"/>
                </a:ext>
              </a:extLst>
            </p:cNvPr>
            <p:cNvGrpSpPr/>
            <p:nvPr/>
          </p:nvGrpSpPr>
          <p:grpSpPr>
            <a:xfrm>
              <a:off x="4008748" y="2419618"/>
              <a:ext cx="1297691" cy="1357113"/>
              <a:chOff x="3858800" y="2419618"/>
              <a:chExt cx="1297691" cy="1357113"/>
            </a:xfrm>
          </p:grpSpPr>
          <p:sp>
            <p:nvSpPr>
              <p:cNvPr id="36" name="ïṧḻîḑe">
                <a:extLst>
                  <a:ext uri="{FF2B5EF4-FFF2-40B4-BE49-F238E27FC236}">
                    <a16:creationId xmlns:a16="http://schemas.microsoft.com/office/drawing/2014/main" id="{E259DF33-FA9A-425E-92E1-A10D9E9303AF}"/>
                  </a:ext>
                </a:extLst>
              </p:cNvPr>
              <p:cNvSpPr/>
              <p:nvPr/>
            </p:nvSpPr>
            <p:spPr bwMode="auto">
              <a:xfrm>
                <a:off x="3868618" y="2419618"/>
                <a:ext cx="1287873" cy="13571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7" name="íṥḻiḓê">
                <a:extLst>
                  <a:ext uri="{FF2B5EF4-FFF2-40B4-BE49-F238E27FC236}">
                    <a16:creationId xmlns:a16="http://schemas.microsoft.com/office/drawing/2014/main" id="{FDFEE4AC-CF22-44A5-8ED2-6074624FE447}"/>
                  </a:ext>
                </a:extLst>
              </p:cNvPr>
              <p:cNvSpPr/>
              <p:nvPr/>
            </p:nvSpPr>
            <p:spPr bwMode="auto">
              <a:xfrm>
                <a:off x="3866035" y="2600960"/>
                <a:ext cx="12834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02</a:t>
                </a:r>
              </a:p>
            </p:txBody>
          </p:sp>
          <p:sp>
            <p:nvSpPr>
              <p:cNvPr id="38" name="îşḻíḑe">
                <a:extLst>
                  <a:ext uri="{FF2B5EF4-FFF2-40B4-BE49-F238E27FC236}">
                    <a16:creationId xmlns:a16="http://schemas.microsoft.com/office/drawing/2014/main" id="{A3E9F53D-9D36-4591-B3C1-9A4A3FCF4439}"/>
                  </a:ext>
                </a:extLst>
              </p:cNvPr>
              <p:cNvSpPr/>
              <p:nvPr/>
            </p:nvSpPr>
            <p:spPr>
              <a:xfrm>
                <a:off x="3858800" y="3458040"/>
                <a:ext cx="1297691" cy="49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33" name="íṥľiḋê">
              <a:extLst>
                <a:ext uri="{FF2B5EF4-FFF2-40B4-BE49-F238E27FC236}">
                  <a16:creationId xmlns:a16="http://schemas.microsoft.com/office/drawing/2014/main" id="{FD3F8A0E-EEA1-42CC-903E-AD452FE31957}"/>
                </a:ext>
              </a:extLst>
            </p:cNvPr>
            <p:cNvSpPr/>
            <p:nvPr/>
          </p:nvSpPr>
          <p:spPr bwMode="auto">
            <a:xfrm>
              <a:off x="6340761" y="4217582"/>
              <a:ext cx="2421816" cy="1925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9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Unified fonts make reading more fluent.</a:t>
              </a: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Theme color make PPT more people to change.</a:t>
              </a:r>
            </a:p>
            <a:p>
              <a:pPr algn="ctr">
                <a:lnSpc>
                  <a:spcPct val="150000"/>
                </a:lnSpc>
              </a:pP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Adjust the spacing to adapt to Chinese typesetting, use the reference line in PPT.</a:t>
              </a:r>
            </a:p>
          </p:txBody>
        </p:sp>
        <p:sp>
          <p:nvSpPr>
            <p:cNvPr id="34" name="îś1íḋe">
              <a:extLst>
                <a:ext uri="{FF2B5EF4-FFF2-40B4-BE49-F238E27FC236}">
                  <a16:creationId xmlns:a16="http://schemas.microsoft.com/office/drawing/2014/main" id="{2A25A3BA-1788-4CFB-A397-797A86B0DD92}"/>
                </a:ext>
              </a:extLst>
            </p:cNvPr>
            <p:cNvSpPr txBox="1"/>
            <p:nvPr/>
          </p:nvSpPr>
          <p:spPr bwMode="auto">
            <a:xfrm>
              <a:off x="6340761" y="3797617"/>
              <a:ext cx="2421816" cy="41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</a:p>
          </p:txBody>
        </p:sp>
        <p:sp>
          <p:nvSpPr>
            <p:cNvPr id="35" name="îṧḷïḓè">
              <a:extLst>
                <a:ext uri="{FF2B5EF4-FFF2-40B4-BE49-F238E27FC236}">
                  <a16:creationId xmlns:a16="http://schemas.microsoft.com/office/drawing/2014/main" id="{A6AB2811-0C26-49A6-9934-2B4A325E01A0}"/>
                </a:ext>
              </a:extLst>
            </p:cNvPr>
            <p:cNvSpPr/>
            <p:nvPr/>
          </p:nvSpPr>
          <p:spPr>
            <a:xfrm>
              <a:off x="9616547" y="3218935"/>
              <a:ext cx="1287873" cy="49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2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c99bb199-d781-4f46-8377-18a9543771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6650" y="1726411"/>
            <a:ext cx="10843838" cy="4105950"/>
            <a:chOff x="676650" y="1411451"/>
            <a:chExt cx="10843838" cy="4105950"/>
          </a:xfrm>
        </p:grpSpPr>
        <p:sp>
          <p:nvSpPr>
            <p:cNvPr id="7" name="ïṣ1îḍè">
              <a:extLst>
                <a:ext uri="{FF2B5EF4-FFF2-40B4-BE49-F238E27FC236}">
                  <a16:creationId xmlns:a16="http://schemas.microsoft.com/office/drawing/2014/main" id="{7CD5ECDD-A892-4396-8906-2F619A9A40B3}"/>
                </a:ext>
              </a:extLst>
            </p:cNvPr>
            <p:cNvSpPr txBox="1"/>
            <p:nvPr/>
          </p:nvSpPr>
          <p:spPr>
            <a:xfrm>
              <a:off x="2631000" y="1411451"/>
              <a:ext cx="6930000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Unified fonts make reading more fluent.</a:t>
              </a:r>
              <a:endParaRPr lang="en-US" altLang="zh-CN" sz="1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7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Theme color make PPT more people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Adjust the spacing to adapt to Chinese typesetting, use the reference line in PPT.</a:t>
              </a:r>
              <a:endParaRPr lang="en-US" altLang="zh-CN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8" name="íSľîďe">
              <a:extLst>
                <a:ext uri="{FF2B5EF4-FFF2-40B4-BE49-F238E27FC236}">
                  <a16:creationId xmlns:a16="http://schemas.microsoft.com/office/drawing/2014/main" id="{848E7335-9D41-41F4-B6AB-A3643CED09E9}"/>
                </a:ext>
              </a:extLst>
            </p:cNvPr>
            <p:cNvGrpSpPr/>
            <p:nvPr/>
          </p:nvGrpSpPr>
          <p:grpSpPr>
            <a:xfrm>
              <a:off x="676650" y="2864734"/>
              <a:ext cx="3484350" cy="2652667"/>
              <a:chOff x="676650" y="3386332"/>
              <a:chExt cx="3484350" cy="2652667"/>
            </a:xfrm>
          </p:grpSpPr>
          <p:sp>
            <p:nvSpPr>
              <p:cNvPr id="17" name="ïṣľiďè">
                <a:extLst>
                  <a:ext uri="{FF2B5EF4-FFF2-40B4-BE49-F238E27FC236}">
                    <a16:creationId xmlns:a16="http://schemas.microsoft.com/office/drawing/2014/main" id="{845544AE-DAC8-4D26-AC95-5E76336AA4E0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8" name="ïšlïḍê">
                <a:extLst>
                  <a:ext uri="{FF2B5EF4-FFF2-40B4-BE49-F238E27FC236}">
                    <a16:creationId xmlns:a16="http://schemas.microsoft.com/office/drawing/2014/main" id="{5000B98F-833C-4D37-BAF0-94BB0F0740C0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 words.</a:t>
                </a:r>
                <a:endParaRPr lang="zh-CN" altLang="en-US" sz="14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9" name="işlîḋé">
                <a:extLst>
                  <a:ext uri="{FF2B5EF4-FFF2-40B4-BE49-F238E27FC236}">
                    <a16:creationId xmlns:a16="http://schemas.microsoft.com/office/drawing/2014/main" id="{47DE6FAE-C7B9-4EEB-BE85-B8B0AA359990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You can use the icon library in 1ppt to filter and replace the existing icon elements with one click.</a:t>
                </a:r>
              </a:p>
            </p:txBody>
          </p:sp>
        </p:grpSp>
        <p:grpSp>
          <p:nvGrpSpPr>
            <p:cNvPr id="9" name="ïŝlîḑe">
              <a:extLst>
                <a:ext uri="{FF2B5EF4-FFF2-40B4-BE49-F238E27FC236}">
                  <a16:creationId xmlns:a16="http://schemas.microsoft.com/office/drawing/2014/main" id="{899643F7-EF86-4F8C-A41F-24B1E9238CFD}"/>
                </a:ext>
              </a:extLst>
            </p:cNvPr>
            <p:cNvGrpSpPr/>
            <p:nvPr/>
          </p:nvGrpSpPr>
          <p:grpSpPr>
            <a:xfrm>
              <a:off x="4356394" y="2864734"/>
              <a:ext cx="3484350" cy="2652667"/>
              <a:chOff x="676650" y="3386332"/>
              <a:chExt cx="3484350" cy="2652667"/>
            </a:xfrm>
          </p:grpSpPr>
          <p:sp>
            <p:nvSpPr>
              <p:cNvPr id="14" name="îṩḻïḋê">
                <a:extLst>
                  <a:ext uri="{FF2B5EF4-FFF2-40B4-BE49-F238E27FC236}">
                    <a16:creationId xmlns:a16="http://schemas.microsoft.com/office/drawing/2014/main" id="{DC552C78-47F8-48B0-9E21-C2419F6BEDB7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3">
                      <a:alpha val="2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marL="171450" indent="-171450" defTabSz="9144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5" name="išľiḑé">
                <a:extLst>
                  <a:ext uri="{FF2B5EF4-FFF2-40B4-BE49-F238E27FC236}">
                    <a16:creationId xmlns:a16="http://schemas.microsoft.com/office/drawing/2014/main" id="{B6BF470E-D516-4508-8BB4-2E33BF005B91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 words.</a:t>
                </a:r>
                <a:endParaRPr lang="zh-CN" altLang="en-US" sz="14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6" name="islíďe">
                <a:extLst>
                  <a:ext uri="{FF2B5EF4-FFF2-40B4-BE49-F238E27FC236}">
                    <a16:creationId xmlns:a16="http://schemas.microsoft.com/office/drawing/2014/main" id="{F6A3FF62-1BC9-43AC-9CA7-3BFD1528F984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You can use the icon library in 1ppt to filter and replace the existing icon elements with one click.</a:t>
                </a:r>
              </a:p>
            </p:txBody>
          </p:sp>
        </p:grpSp>
        <p:grpSp>
          <p:nvGrpSpPr>
            <p:cNvPr id="10" name="îŝ1íḑe">
              <a:extLst>
                <a:ext uri="{FF2B5EF4-FFF2-40B4-BE49-F238E27FC236}">
                  <a16:creationId xmlns:a16="http://schemas.microsoft.com/office/drawing/2014/main" id="{07FD2602-C55E-4B41-8AA8-B55A639CF749}"/>
                </a:ext>
              </a:extLst>
            </p:cNvPr>
            <p:cNvGrpSpPr/>
            <p:nvPr/>
          </p:nvGrpSpPr>
          <p:grpSpPr>
            <a:xfrm>
              <a:off x="8036138" y="2864734"/>
              <a:ext cx="3484350" cy="2652667"/>
              <a:chOff x="676650" y="3386332"/>
              <a:chExt cx="3484350" cy="2652667"/>
            </a:xfrm>
          </p:grpSpPr>
          <p:sp>
            <p:nvSpPr>
              <p:cNvPr id="11" name="ïsḻïdé">
                <a:extLst>
                  <a:ext uri="{FF2B5EF4-FFF2-40B4-BE49-F238E27FC236}">
                    <a16:creationId xmlns:a16="http://schemas.microsoft.com/office/drawing/2014/main" id="{C3C2CD39-9C75-4789-9D1D-F72435E61489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2" name="is1ïḑê">
                <a:extLst>
                  <a:ext uri="{FF2B5EF4-FFF2-40B4-BE49-F238E27FC236}">
                    <a16:creationId xmlns:a16="http://schemas.microsoft.com/office/drawing/2014/main" id="{6AE67722-2980-4AFF-AC83-DF06FE3F828A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 words.</a:t>
                </a:r>
                <a:endParaRPr lang="zh-CN" altLang="en-US" sz="14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3" name="îślíďe">
                <a:extLst>
                  <a:ext uri="{FF2B5EF4-FFF2-40B4-BE49-F238E27FC236}">
                    <a16:creationId xmlns:a16="http://schemas.microsoft.com/office/drawing/2014/main" id="{D1EBC882-4E8F-46A1-995D-E8175C0EA012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You can use the icon library in 1ppt to filter and replace the existing icon elements with one click.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0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2aa42eb3-796f-480d-9b5b-8edd4748da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12570" y="1809570"/>
            <a:ext cx="9175750" cy="4255953"/>
            <a:chOff x="679450" y="1143054"/>
            <a:chExt cx="10853958" cy="5034347"/>
          </a:xfrm>
        </p:grpSpPr>
        <p:sp>
          <p:nvSpPr>
            <p:cNvPr id="7" name="îŝlíḓe">
              <a:extLst>
                <a:ext uri="{FF2B5EF4-FFF2-40B4-BE49-F238E27FC236}">
                  <a16:creationId xmlns:a16="http://schemas.microsoft.com/office/drawing/2014/main" id="{E492F87F-D585-4D22-A792-AE3798276553}"/>
                </a:ext>
              </a:extLst>
            </p:cNvPr>
            <p:cNvSpPr/>
            <p:nvPr/>
          </p:nvSpPr>
          <p:spPr bwMode="auto">
            <a:xfrm rot="5400000">
              <a:off x="4435568" y="3406061"/>
              <a:ext cx="1515273" cy="913354"/>
            </a:xfrm>
            <a:custGeom>
              <a:avLst/>
              <a:gdLst>
                <a:gd name="G0" fmla="+- 2178 0 0"/>
                <a:gd name="G1" fmla="+- 21600 0 2178"/>
                <a:gd name="G2" fmla="*/ 2178 1 2"/>
                <a:gd name="G3" fmla="+- 21600 0 G2"/>
                <a:gd name="G4" fmla="+/ 2178 21600 2"/>
                <a:gd name="G5" fmla="+/ G1 0 2"/>
                <a:gd name="G6" fmla="*/ 21600 21600 2178"/>
                <a:gd name="G7" fmla="*/ G6 1 2"/>
                <a:gd name="G8" fmla="+- 21600 0 G7"/>
                <a:gd name="G9" fmla="*/ 21600 1 2"/>
                <a:gd name="G10" fmla="+- 2178 0 G9"/>
                <a:gd name="G11" fmla="?: G10 G8 0"/>
                <a:gd name="G12" fmla="?: G10 G7 21600"/>
                <a:gd name="T0" fmla="*/ 20511 w 21600"/>
                <a:gd name="T1" fmla="*/ 10800 h 21600"/>
                <a:gd name="T2" fmla="*/ 10800 w 21600"/>
                <a:gd name="T3" fmla="*/ 21600 h 21600"/>
                <a:gd name="T4" fmla="*/ 1089 w 21600"/>
                <a:gd name="T5" fmla="*/ 10800 h 21600"/>
                <a:gd name="T6" fmla="*/ 10800 w 21600"/>
                <a:gd name="T7" fmla="*/ 0 h 21600"/>
                <a:gd name="T8" fmla="*/ 2889 w 21600"/>
                <a:gd name="T9" fmla="*/ 2889 h 21600"/>
                <a:gd name="T10" fmla="*/ 18711 w 21600"/>
                <a:gd name="T11" fmla="*/ 187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78" y="21600"/>
                  </a:lnTo>
                  <a:lnTo>
                    <a:pt x="194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" name="ïslíḓè">
              <a:extLst>
                <a:ext uri="{FF2B5EF4-FFF2-40B4-BE49-F238E27FC236}">
                  <a16:creationId xmlns:a16="http://schemas.microsoft.com/office/drawing/2014/main" id="{98D067DB-455F-4513-A013-A741C60BACD1}"/>
                </a:ext>
              </a:extLst>
            </p:cNvPr>
            <p:cNvSpPr/>
            <p:nvPr/>
          </p:nvSpPr>
          <p:spPr bwMode="auto">
            <a:xfrm rot="16200000">
              <a:off x="4977046" y="3799410"/>
              <a:ext cx="1507232" cy="117721"/>
            </a:xfrm>
            <a:custGeom>
              <a:avLst/>
              <a:gdLst>
                <a:gd name="G0" fmla="+- 1730 0 0"/>
                <a:gd name="G1" fmla="+- 21600 0 1730"/>
                <a:gd name="G2" fmla="*/ 1730 1 2"/>
                <a:gd name="G3" fmla="+- 21600 0 G2"/>
                <a:gd name="G4" fmla="+/ 1730 21600 2"/>
                <a:gd name="G5" fmla="+/ G1 0 2"/>
                <a:gd name="G6" fmla="*/ 21600 21600 1730"/>
                <a:gd name="G7" fmla="*/ G6 1 2"/>
                <a:gd name="G8" fmla="+- 21600 0 G7"/>
                <a:gd name="G9" fmla="*/ 21600 1 2"/>
                <a:gd name="G10" fmla="+- 1730 0 G9"/>
                <a:gd name="G11" fmla="?: G10 G8 0"/>
                <a:gd name="G12" fmla="?: G10 G7 21600"/>
                <a:gd name="T0" fmla="*/ 20735 w 21600"/>
                <a:gd name="T1" fmla="*/ 10800 h 21600"/>
                <a:gd name="T2" fmla="*/ 10800 w 21600"/>
                <a:gd name="T3" fmla="*/ 21600 h 21600"/>
                <a:gd name="T4" fmla="*/ 865 w 21600"/>
                <a:gd name="T5" fmla="*/ 10800 h 21600"/>
                <a:gd name="T6" fmla="*/ 10800 w 21600"/>
                <a:gd name="T7" fmla="*/ 0 h 21600"/>
                <a:gd name="T8" fmla="*/ 2665 w 21600"/>
                <a:gd name="T9" fmla="*/ 2665 h 21600"/>
                <a:gd name="T10" fmla="*/ 18935 w 21600"/>
                <a:gd name="T11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>
                    <a:alpha val="2500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íṣlídê">
              <a:extLst>
                <a:ext uri="{FF2B5EF4-FFF2-40B4-BE49-F238E27FC236}">
                  <a16:creationId xmlns:a16="http://schemas.microsoft.com/office/drawing/2014/main" id="{4FF87CCD-4E22-4F97-BA08-4857609160B5}"/>
                </a:ext>
              </a:extLst>
            </p:cNvPr>
            <p:cNvSpPr txBox="1"/>
            <p:nvPr/>
          </p:nvSpPr>
          <p:spPr bwMode="auto">
            <a:xfrm>
              <a:off x="5217153" y="4013729"/>
              <a:ext cx="705515" cy="512043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defTabSz="914378">
                <a:spcBef>
                  <a:spcPct val="5000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1</a:t>
              </a:r>
            </a:p>
          </p:txBody>
        </p:sp>
        <p:sp>
          <p:nvSpPr>
            <p:cNvPr id="10" name="îṡ1ïdè">
              <a:extLst>
                <a:ext uri="{FF2B5EF4-FFF2-40B4-BE49-F238E27FC236}">
                  <a16:creationId xmlns:a16="http://schemas.microsoft.com/office/drawing/2014/main" id="{8B65ACCC-6E77-4897-92ED-7ACE285D3132}"/>
                </a:ext>
              </a:extLst>
            </p:cNvPr>
            <p:cNvSpPr/>
            <p:nvPr/>
          </p:nvSpPr>
          <p:spPr bwMode="auto">
            <a:xfrm rot="5400000">
              <a:off x="5165559" y="3406061"/>
              <a:ext cx="1903917" cy="913354"/>
            </a:xfrm>
            <a:custGeom>
              <a:avLst/>
              <a:gdLst>
                <a:gd name="G0" fmla="+- 2178 0 0"/>
                <a:gd name="G1" fmla="+- 21600 0 2178"/>
                <a:gd name="G2" fmla="*/ 2178 1 2"/>
                <a:gd name="G3" fmla="+- 21600 0 G2"/>
                <a:gd name="G4" fmla="+/ 2178 21600 2"/>
                <a:gd name="G5" fmla="+/ G1 0 2"/>
                <a:gd name="G6" fmla="*/ 21600 21600 2178"/>
                <a:gd name="G7" fmla="*/ G6 1 2"/>
                <a:gd name="G8" fmla="+- 21600 0 G7"/>
                <a:gd name="G9" fmla="*/ 21600 1 2"/>
                <a:gd name="G10" fmla="+- 2178 0 G9"/>
                <a:gd name="G11" fmla="?: G10 G8 0"/>
                <a:gd name="G12" fmla="?: G10 G7 21600"/>
                <a:gd name="T0" fmla="*/ 20511 w 21600"/>
                <a:gd name="T1" fmla="*/ 10800 h 21600"/>
                <a:gd name="T2" fmla="*/ 10800 w 21600"/>
                <a:gd name="T3" fmla="*/ 21600 h 21600"/>
                <a:gd name="T4" fmla="*/ 1089 w 21600"/>
                <a:gd name="T5" fmla="*/ 10800 h 21600"/>
                <a:gd name="T6" fmla="*/ 10800 w 21600"/>
                <a:gd name="T7" fmla="*/ 0 h 21600"/>
                <a:gd name="T8" fmla="*/ 2889 w 21600"/>
                <a:gd name="T9" fmla="*/ 2889 h 21600"/>
                <a:gd name="T10" fmla="*/ 18711 w 21600"/>
                <a:gd name="T11" fmla="*/ 187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78" y="21600"/>
                  </a:lnTo>
                  <a:lnTo>
                    <a:pt x="194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1" name="íṣļïḋê">
              <a:extLst>
                <a:ext uri="{FF2B5EF4-FFF2-40B4-BE49-F238E27FC236}">
                  <a16:creationId xmlns:a16="http://schemas.microsoft.com/office/drawing/2014/main" id="{1B1B46B0-E791-4308-BD88-4610FEB94188}"/>
                </a:ext>
              </a:extLst>
            </p:cNvPr>
            <p:cNvSpPr/>
            <p:nvPr/>
          </p:nvSpPr>
          <p:spPr bwMode="auto">
            <a:xfrm rot="16200000">
              <a:off x="5706592" y="3795877"/>
              <a:ext cx="1896770" cy="118533"/>
            </a:xfrm>
            <a:custGeom>
              <a:avLst/>
              <a:gdLst>
                <a:gd name="G0" fmla="+- 1730 0 0"/>
                <a:gd name="G1" fmla="+- 21600 0 1730"/>
                <a:gd name="G2" fmla="*/ 1730 1 2"/>
                <a:gd name="G3" fmla="+- 21600 0 G2"/>
                <a:gd name="G4" fmla="+/ 1730 21600 2"/>
                <a:gd name="G5" fmla="+/ G1 0 2"/>
                <a:gd name="G6" fmla="*/ 21600 21600 1730"/>
                <a:gd name="G7" fmla="*/ G6 1 2"/>
                <a:gd name="G8" fmla="+- 21600 0 G7"/>
                <a:gd name="G9" fmla="*/ 21600 1 2"/>
                <a:gd name="G10" fmla="+- 1730 0 G9"/>
                <a:gd name="G11" fmla="?: G10 G8 0"/>
                <a:gd name="G12" fmla="?: G10 G7 21600"/>
                <a:gd name="T0" fmla="*/ 20735 w 21600"/>
                <a:gd name="T1" fmla="*/ 10800 h 21600"/>
                <a:gd name="T2" fmla="*/ 10800 w 21600"/>
                <a:gd name="T3" fmla="*/ 21600 h 21600"/>
                <a:gd name="T4" fmla="*/ 865 w 21600"/>
                <a:gd name="T5" fmla="*/ 10800 h 21600"/>
                <a:gd name="T6" fmla="*/ 10800 w 21600"/>
                <a:gd name="T7" fmla="*/ 0 h 21600"/>
                <a:gd name="T8" fmla="*/ 2665 w 21600"/>
                <a:gd name="T9" fmla="*/ 2665 h 21600"/>
                <a:gd name="T10" fmla="*/ 18935 w 21600"/>
                <a:gd name="T11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2" name="ïśḷiďe">
              <a:extLst>
                <a:ext uri="{FF2B5EF4-FFF2-40B4-BE49-F238E27FC236}">
                  <a16:creationId xmlns:a16="http://schemas.microsoft.com/office/drawing/2014/main" id="{74562E07-1272-4B50-B5BC-9E6DA17C5A15}"/>
                </a:ext>
              </a:extLst>
            </p:cNvPr>
            <p:cNvSpPr txBox="1"/>
            <p:nvPr/>
          </p:nvSpPr>
          <p:spPr bwMode="auto">
            <a:xfrm>
              <a:off x="6156894" y="4151489"/>
              <a:ext cx="705515" cy="609574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pPr defTabSz="914378">
                <a:spcBef>
                  <a:spcPct val="5000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2</a:t>
              </a:r>
            </a:p>
          </p:txBody>
        </p:sp>
        <p:sp>
          <p:nvSpPr>
            <p:cNvPr id="13" name="îsľíḓê">
              <a:extLst>
                <a:ext uri="{FF2B5EF4-FFF2-40B4-BE49-F238E27FC236}">
                  <a16:creationId xmlns:a16="http://schemas.microsoft.com/office/drawing/2014/main" id="{BF5526D1-E9B7-4EF0-BC2C-BE6B91CAF179}"/>
                </a:ext>
              </a:extLst>
            </p:cNvPr>
            <p:cNvSpPr/>
            <p:nvPr/>
          </p:nvSpPr>
          <p:spPr bwMode="auto">
            <a:xfrm rot="5400000">
              <a:off x="5846048" y="3406508"/>
              <a:ext cx="2389949" cy="913355"/>
            </a:xfrm>
            <a:custGeom>
              <a:avLst/>
              <a:gdLst>
                <a:gd name="G0" fmla="+- 2178 0 0"/>
                <a:gd name="G1" fmla="+- 21600 0 2178"/>
                <a:gd name="G2" fmla="*/ 2178 1 2"/>
                <a:gd name="G3" fmla="+- 21600 0 G2"/>
                <a:gd name="G4" fmla="+/ 2178 21600 2"/>
                <a:gd name="G5" fmla="+/ G1 0 2"/>
                <a:gd name="G6" fmla="*/ 21600 21600 2178"/>
                <a:gd name="G7" fmla="*/ G6 1 2"/>
                <a:gd name="G8" fmla="+- 21600 0 G7"/>
                <a:gd name="G9" fmla="*/ 21600 1 2"/>
                <a:gd name="G10" fmla="+- 2178 0 G9"/>
                <a:gd name="G11" fmla="?: G10 G8 0"/>
                <a:gd name="G12" fmla="?: G10 G7 21600"/>
                <a:gd name="T0" fmla="*/ 20511 w 21600"/>
                <a:gd name="T1" fmla="*/ 10800 h 21600"/>
                <a:gd name="T2" fmla="*/ 10800 w 21600"/>
                <a:gd name="T3" fmla="*/ 21600 h 21600"/>
                <a:gd name="T4" fmla="*/ 1089 w 21600"/>
                <a:gd name="T5" fmla="*/ 10800 h 21600"/>
                <a:gd name="T6" fmla="*/ 10800 w 21600"/>
                <a:gd name="T7" fmla="*/ 0 h 21600"/>
                <a:gd name="T8" fmla="*/ 2889 w 21600"/>
                <a:gd name="T9" fmla="*/ 2889 h 21600"/>
                <a:gd name="T10" fmla="*/ 18711 w 21600"/>
                <a:gd name="T11" fmla="*/ 187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78" y="21600"/>
                  </a:lnTo>
                  <a:lnTo>
                    <a:pt x="194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ïṣ1ïḋê">
              <a:extLst>
                <a:ext uri="{FF2B5EF4-FFF2-40B4-BE49-F238E27FC236}">
                  <a16:creationId xmlns:a16="http://schemas.microsoft.com/office/drawing/2014/main" id="{5BBC3C7A-F832-44C4-BECD-7E5FE45AB989}"/>
                </a:ext>
              </a:extLst>
            </p:cNvPr>
            <p:cNvSpPr/>
            <p:nvPr/>
          </p:nvSpPr>
          <p:spPr bwMode="auto">
            <a:xfrm rot="16200000">
              <a:off x="6388825" y="3794497"/>
              <a:ext cx="2380120" cy="117721"/>
            </a:xfrm>
            <a:custGeom>
              <a:avLst/>
              <a:gdLst>
                <a:gd name="G0" fmla="+- 1730 0 0"/>
                <a:gd name="G1" fmla="+- 21600 0 1730"/>
                <a:gd name="G2" fmla="*/ 1730 1 2"/>
                <a:gd name="G3" fmla="+- 21600 0 G2"/>
                <a:gd name="G4" fmla="+/ 1730 21600 2"/>
                <a:gd name="G5" fmla="+/ G1 0 2"/>
                <a:gd name="G6" fmla="*/ 21600 21600 1730"/>
                <a:gd name="G7" fmla="*/ G6 1 2"/>
                <a:gd name="G8" fmla="+- 21600 0 G7"/>
                <a:gd name="G9" fmla="*/ 21600 1 2"/>
                <a:gd name="G10" fmla="+- 1730 0 G9"/>
                <a:gd name="G11" fmla="?: G10 G8 0"/>
                <a:gd name="G12" fmla="?: G10 G7 21600"/>
                <a:gd name="T0" fmla="*/ 20735 w 21600"/>
                <a:gd name="T1" fmla="*/ 10800 h 21600"/>
                <a:gd name="T2" fmla="*/ 10800 w 21600"/>
                <a:gd name="T3" fmla="*/ 21600 h 21600"/>
                <a:gd name="T4" fmla="*/ 865 w 21600"/>
                <a:gd name="T5" fmla="*/ 10800 h 21600"/>
                <a:gd name="T6" fmla="*/ 10800 w 21600"/>
                <a:gd name="T7" fmla="*/ 0 h 21600"/>
                <a:gd name="T8" fmla="*/ 2665 w 21600"/>
                <a:gd name="T9" fmla="*/ 2665 h 21600"/>
                <a:gd name="T10" fmla="*/ 18935 w 21600"/>
                <a:gd name="T11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>
                    <a:alpha val="2500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ïśļíḓe">
              <a:extLst>
                <a:ext uri="{FF2B5EF4-FFF2-40B4-BE49-F238E27FC236}">
                  <a16:creationId xmlns:a16="http://schemas.microsoft.com/office/drawing/2014/main" id="{7D892C9E-3441-4F83-8288-4986C8172ADD}"/>
                </a:ext>
              </a:extLst>
            </p:cNvPr>
            <p:cNvSpPr txBox="1"/>
            <p:nvPr/>
          </p:nvSpPr>
          <p:spPr bwMode="auto">
            <a:xfrm>
              <a:off x="7052388" y="4398928"/>
              <a:ext cx="705516" cy="658341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normAutofit fontScale="92500" lnSpcReduction="10000"/>
            </a:bodyPr>
            <a:lstStyle/>
            <a:p>
              <a:pPr defTabSz="914378">
                <a:spcBef>
                  <a:spcPct val="5000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3</a:t>
              </a:r>
            </a:p>
          </p:txBody>
        </p:sp>
        <p:sp>
          <p:nvSpPr>
            <p:cNvPr id="16" name="iṧḷïďe">
              <a:extLst>
                <a:ext uri="{FF2B5EF4-FFF2-40B4-BE49-F238E27FC236}">
                  <a16:creationId xmlns:a16="http://schemas.microsoft.com/office/drawing/2014/main" id="{6B3925BD-ACF0-4EDE-AAE7-2525A338075E}"/>
                </a:ext>
              </a:extLst>
            </p:cNvPr>
            <p:cNvSpPr/>
            <p:nvPr/>
          </p:nvSpPr>
          <p:spPr bwMode="auto">
            <a:xfrm rot="5400000">
              <a:off x="6457496" y="3406507"/>
              <a:ext cx="3001061" cy="913354"/>
            </a:xfrm>
            <a:custGeom>
              <a:avLst/>
              <a:gdLst>
                <a:gd name="G0" fmla="+- 2199 0 0"/>
                <a:gd name="G1" fmla="+- 21600 0 2199"/>
                <a:gd name="G2" fmla="*/ 2199 1 2"/>
                <a:gd name="G3" fmla="+- 21600 0 G2"/>
                <a:gd name="G4" fmla="+/ 2199 21600 2"/>
                <a:gd name="G5" fmla="+/ G1 0 2"/>
                <a:gd name="G6" fmla="*/ 21600 21600 2199"/>
                <a:gd name="G7" fmla="*/ G6 1 2"/>
                <a:gd name="G8" fmla="+- 21600 0 G7"/>
                <a:gd name="G9" fmla="*/ 21600 1 2"/>
                <a:gd name="G10" fmla="+- 2199 0 G9"/>
                <a:gd name="G11" fmla="?: G10 G8 0"/>
                <a:gd name="G12" fmla="?: G10 G7 21600"/>
                <a:gd name="T0" fmla="*/ 20500 w 21600"/>
                <a:gd name="T1" fmla="*/ 10800 h 21600"/>
                <a:gd name="T2" fmla="*/ 10800 w 21600"/>
                <a:gd name="T3" fmla="*/ 21600 h 21600"/>
                <a:gd name="T4" fmla="*/ 1100 w 21600"/>
                <a:gd name="T5" fmla="*/ 10800 h 21600"/>
                <a:gd name="T6" fmla="*/ 10800 w 21600"/>
                <a:gd name="T7" fmla="*/ 0 h 21600"/>
                <a:gd name="T8" fmla="*/ 2900 w 21600"/>
                <a:gd name="T9" fmla="*/ 2900 h 21600"/>
                <a:gd name="T10" fmla="*/ 18700 w 21600"/>
                <a:gd name="T11" fmla="*/ 187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99" y="21600"/>
                  </a:lnTo>
                  <a:lnTo>
                    <a:pt x="194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7" name="îşḻíḑè">
              <a:extLst>
                <a:ext uri="{FF2B5EF4-FFF2-40B4-BE49-F238E27FC236}">
                  <a16:creationId xmlns:a16="http://schemas.microsoft.com/office/drawing/2014/main" id="{0BA58F08-C68B-4898-8904-DF8669304726}"/>
                </a:ext>
              </a:extLst>
            </p:cNvPr>
            <p:cNvSpPr/>
            <p:nvPr/>
          </p:nvSpPr>
          <p:spPr bwMode="auto">
            <a:xfrm rot="16200000">
              <a:off x="6987294" y="3829786"/>
              <a:ext cx="2988552" cy="117721"/>
            </a:xfrm>
            <a:custGeom>
              <a:avLst/>
              <a:gdLst>
                <a:gd name="G0" fmla="+- 1730 0 0"/>
                <a:gd name="G1" fmla="+- 21600 0 1730"/>
                <a:gd name="G2" fmla="*/ 1730 1 2"/>
                <a:gd name="G3" fmla="+- 21600 0 G2"/>
                <a:gd name="G4" fmla="+/ 1730 21600 2"/>
                <a:gd name="G5" fmla="+/ G1 0 2"/>
                <a:gd name="G6" fmla="*/ 21600 21600 1730"/>
                <a:gd name="G7" fmla="*/ G6 1 2"/>
                <a:gd name="G8" fmla="+- 21600 0 G7"/>
                <a:gd name="G9" fmla="*/ 21600 1 2"/>
                <a:gd name="G10" fmla="+- 1730 0 G9"/>
                <a:gd name="G11" fmla="?: G10 G8 0"/>
                <a:gd name="G12" fmla="?: G10 G7 21600"/>
                <a:gd name="T0" fmla="*/ 20735 w 21600"/>
                <a:gd name="T1" fmla="*/ 10800 h 21600"/>
                <a:gd name="T2" fmla="*/ 10800 w 21600"/>
                <a:gd name="T3" fmla="*/ 21600 h 21600"/>
                <a:gd name="T4" fmla="*/ 865 w 21600"/>
                <a:gd name="T5" fmla="*/ 10800 h 21600"/>
                <a:gd name="T6" fmla="*/ 10800 w 21600"/>
                <a:gd name="T7" fmla="*/ 0 h 21600"/>
                <a:gd name="T8" fmla="*/ 2665 w 21600"/>
                <a:gd name="T9" fmla="*/ 2665 h 21600"/>
                <a:gd name="T10" fmla="*/ 18935 w 21600"/>
                <a:gd name="T11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8" name="îśḷiḑe">
              <a:extLst>
                <a:ext uri="{FF2B5EF4-FFF2-40B4-BE49-F238E27FC236}">
                  <a16:creationId xmlns:a16="http://schemas.microsoft.com/office/drawing/2014/main" id="{036E2B8D-2A38-403E-B20B-FB5FFCEC589B}"/>
                </a:ext>
              </a:extLst>
            </p:cNvPr>
            <p:cNvSpPr txBox="1"/>
            <p:nvPr/>
          </p:nvSpPr>
          <p:spPr bwMode="auto">
            <a:xfrm>
              <a:off x="7965744" y="4677673"/>
              <a:ext cx="705515" cy="731490"/>
            </a:xfrm>
            <a:prstGeom prst="rect">
              <a:avLst/>
            </a:prstGeom>
            <a:noFill/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>
              <a:normAutofit/>
            </a:bodyPr>
            <a:lstStyle/>
            <a:p>
              <a:pPr defTabSz="914378">
                <a:spcBef>
                  <a:spcPct val="5000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4</a:t>
              </a:r>
            </a:p>
          </p:txBody>
        </p:sp>
        <p:sp>
          <p:nvSpPr>
            <p:cNvPr id="19" name="í$ļídè">
              <a:extLst>
                <a:ext uri="{FF2B5EF4-FFF2-40B4-BE49-F238E27FC236}">
                  <a16:creationId xmlns:a16="http://schemas.microsoft.com/office/drawing/2014/main" id="{AA1AE529-B2FB-4EC1-ADF5-7BEB3E95B32B}"/>
                </a:ext>
              </a:extLst>
            </p:cNvPr>
            <p:cNvSpPr txBox="1"/>
            <p:nvPr/>
          </p:nvSpPr>
          <p:spPr>
            <a:xfrm>
              <a:off x="4884524" y="3297438"/>
              <a:ext cx="635328" cy="3047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prstTxWarp prst="textFadeLeft">
                <a:avLst>
                  <a:gd name="adj" fmla="val 28075"/>
                </a:avLst>
              </a:prstTxWarp>
              <a:normAutofit/>
            </a:bodyPr>
            <a:lstStyle/>
            <a:p>
              <a:pPr algn="ctr"/>
              <a:r>
                <a:rPr lang="en-US" altLang="zh-CN" sz="5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 words.</a:t>
              </a:r>
              <a:endParaRPr lang="zh-CN" altLang="en-US" sz="5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0" name="íṩľîďê">
              <a:extLst>
                <a:ext uri="{FF2B5EF4-FFF2-40B4-BE49-F238E27FC236}">
                  <a16:creationId xmlns:a16="http://schemas.microsoft.com/office/drawing/2014/main" id="{FB707EFD-67CF-4FCD-BB05-BCF259591DDF}"/>
                </a:ext>
              </a:extLst>
            </p:cNvPr>
            <p:cNvSpPr txBox="1"/>
            <p:nvPr/>
          </p:nvSpPr>
          <p:spPr>
            <a:xfrm>
              <a:off x="5827349" y="3140919"/>
              <a:ext cx="687780" cy="32994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prstTxWarp prst="textFadeLeft">
                <a:avLst>
                  <a:gd name="adj" fmla="val 28075"/>
                </a:avLst>
              </a:prstTxWarp>
              <a:normAutofit/>
            </a:bodyPr>
            <a:lstStyle/>
            <a:p>
              <a:pPr algn="ctr"/>
              <a:r>
                <a:rPr lang="en-US" altLang="zh-CN" sz="5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 words.</a:t>
              </a:r>
              <a:endParaRPr lang="zh-CN" altLang="en-US" sz="5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1" name="íṥļíďe">
              <a:extLst>
                <a:ext uri="{FF2B5EF4-FFF2-40B4-BE49-F238E27FC236}">
                  <a16:creationId xmlns:a16="http://schemas.microsoft.com/office/drawing/2014/main" id="{9D988D63-6132-4881-8A2F-FF155B7FCB4D}"/>
                </a:ext>
              </a:extLst>
            </p:cNvPr>
            <p:cNvSpPr txBox="1"/>
            <p:nvPr/>
          </p:nvSpPr>
          <p:spPr>
            <a:xfrm>
              <a:off x="6674292" y="2962672"/>
              <a:ext cx="770817" cy="36978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prstTxWarp prst="textFadeLeft">
                <a:avLst>
                  <a:gd name="adj" fmla="val 28075"/>
                </a:avLst>
              </a:prstTxWarp>
              <a:normAutofit/>
            </a:bodyPr>
            <a:lstStyle/>
            <a:p>
              <a:pPr algn="ctr"/>
              <a:r>
                <a:rPr lang="en-US" altLang="zh-CN" sz="5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 words.</a:t>
              </a:r>
              <a:endParaRPr lang="zh-CN" altLang="en-US" sz="5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2" name="íšlíďê">
              <a:extLst>
                <a:ext uri="{FF2B5EF4-FFF2-40B4-BE49-F238E27FC236}">
                  <a16:creationId xmlns:a16="http://schemas.microsoft.com/office/drawing/2014/main" id="{7DF62876-8576-4D6B-A600-A07CE6CA3886}"/>
                </a:ext>
              </a:extLst>
            </p:cNvPr>
            <p:cNvSpPr txBox="1"/>
            <p:nvPr/>
          </p:nvSpPr>
          <p:spPr>
            <a:xfrm>
              <a:off x="7539822" y="2815234"/>
              <a:ext cx="811671" cy="389378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prstTxWarp prst="textFadeLeft">
                <a:avLst>
                  <a:gd name="adj" fmla="val 28075"/>
                </a:avLst>
              </a:prstTxWarp>
              <a:normAutofit/>
            </a:bodyPr>
            <a:lstStyle/>
            <a:p>
              <a:pPr algn="ctr"/>
              <a:r>
                <a:rPr lang="en-US" altLang="zh-CN" sz="5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 words.</a:t>
              </a:r>
              <a:endParaRPr lang="zh-CN" altLang="en-US" sz="5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3" name="ïś1îḍê">
              <a:extLst>
                <a:ext uri="{FF2B5EF4-FFF2-40B4-BE49-F238E27FC236}">
                  <a16:creationId xmlns:a16="http://schemas.microsoft.com/office/drawing/2014/main" id="{4C09FC6F-212D-494F-A01F-ACF32062C6F6}"/>
                </a:ext>
              </a:extLst>
            </p:cNvPr>
            <p:cNvSpPr/>
            <p:nvPr/>
          </p:nvSpPr>
          <p:spPr bwMode="auto">
            <a:xfrm>
              <a:off x="7148197" y="1555932"/>
              <a:ext cx="3880444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1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4" name="iṧḷîḓè">
              <a:extLst>
                <a:ext uri="{FF2B5EF4-FFF2-40B4-BE49-F238E27FC236}">
                  <a16:creationId xmlns:a16="http://schemas.microsoft.com/office/drawing/2014/main" id="{050A4A09-981F-433F-96C3-17B7A7EE6EE9}"/>
                </a:ext>
              </a:extLst>
            </p:cNvPr>
            <p:cNvSpPr txBox="1"/>
            <p:nvPr/>
          </p:nvSpPr>
          <p:spPr bwMode="auto">
            <a:xfrm>
              <a:off x="7148197" y="1143054"/>
              <a:ext cx="388044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8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5" name="îṧļíḍè">
              <a:extLst>
                <a:ext uri="{FF2B5EF4-FFF2-40B4-BE49-F238E27FC236}">
                  <a16:creationId xmlns:a16="http://schemas.microsoft.com/office/drawing/2014/main" id="{8B3E4A6D-A3B7-49E8-9F2F-226793C3CC75}"/>
                </a:ext>
              </a:extLst>
            </p:cNvPr>
            <p:cNvSpPr/>
            <p:nvPr/>
          </p:nvSpPr>
          <p:spPr bwMode="auto">
            <a:xfrm>
              <a:off x="6673844" y="1440254"/>
              <a:ext cx="461080" cy="46079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6" name="îş1ïdê">
              <a:extLst>
                <a:ext uri="{FF2B5EF4-FFF2-40B4-BE49-F238E27FC236}">
                  <a16:creationId xmlns:a16="http://schemas.microsoft.com/office/drawing/2014/main" id="{531CAD60-F0A5-4686-971A-85DD64CC11F2}"/>
                </a:ext>
              </a:extLst>
            </p:cNvPr>
            <p:cNvSpPr/>
            <p:nvPr/>
          </p:nvSpPr>
          <p:spPr bwMode="auto">
            <a:xfrm>
              <a:off x="6299387" y="5620002"/>
              <a:ext cx="357550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1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7" name="ïslîḓê">
              <a:extLst>
                <a:ext uri="{FF2B5EF4-FFF2-40B4-BE49-F238E27FC236}">
                  <a16:creationId xmlns:a16="http://schemas.microsoft.com/office/drawing/2014/main" id="{B7B1B5D8-00E2-44EB-809E-731908CAEC26}"/>
                </a:ext>
              </a:extLst>
            </p:cNvPr>
            <p:cNvSpPr txBox="1"/>
            <p:nvPr/>
          </p:nvSpPr>
          <p:spPr bwMode="auto">
            <a:xfrm>
              <a:off x="6299387" y="520712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8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8" name="ï$ľïḍê">
              <a:extLst>
                <a:ext uri="{FF2B5EF4-FFF2-40B4-BE49-F238E27FC236}">
                  <a16:creationId xmlns:a16="http://schemas.microsoft.com/office/drawing/2014/main" id="{0FB2E287-63B4-423E-8CFD-2CBF0CC63802}"/>
                </a:ext>
              </a:extLst>
            </p:cNvPr>
            <p:cNvSpPr/>
            <p:nvPr/>
          </p:nvSpPr>
          <p:spPr bwMode="auto">
            <a:xfrm>
              <a:off x="5825033" y="5231846"/>
              <a:ext cx="461080" cy="332731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9" name="íš1îḍe">
              <a:extLst>
                <a:ext uri="{FF2B5EF4-FFF2-40B4-BE49-F238E27FC236}">
                  <a16:creationId xmlns:a16="http://schemas.microsoft.com/office/drawing/2014/main" id="{04096AA2-B6E6-45C9-AC7F-BE7D3BF7BB77}"/>
                </a:ext>
              </a:extLst>
            </p:cNvPr>
            <p:cNvSpPr/>
            <p:nvPr/>
          </p:nvSpPr>
          <p:spPr bwMode="auto">
            <a:xfrm>
              <a:off x="9425345" y="3941469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1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30" name="iṧḷiďe">
              <a:extLst>
                <a:ext uri="{FF2B5EF4-FFF2-40B4-BE49-F238E27FC236}">
                  <a16:creationId xmlns:a16="http://schemas.microsoft.com/office/drawing/2014/main" id="{9F2811F2-FDB2-48B9-99A6-CACACEE00BB0}"/>
                </a:ext>
              </a:extLst>
            </p:cNvPr>
            <p:cNvSpPr txBox="1"/>
            <p:nvPr/>
          </p:nvSpPr>
          <p:spPr bwMode="auto">
            <a:xfrm>
              <a:off x="9425345" y="3528589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8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31" name="ísľïḓê">
              <a:extLst>
                <a:ext uri="{FF2B5EF4-FFF2-40B4-BE49-F238E27FC236}">
                  <a16:creationId xmlns:a16="http://schemas.microsoft.com/office/drawing/2014/main" id="{39DB8EA3-198A-4EC7-B3E3-4ADB86E3647B}"/>
                </a:ext>
              </a:extLst>
            </p:cNvPr>
            <p:cNvSpPr/>
            <p:nvPr/>
          </p:nvSpPr>
          <p:spPr bwMode="auto">
            <a:xfrm>
              <a:off x="8950991" y="3669190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32" name="îşliḓe">
              <a:extLst>
                <a:ext uri="{FF2B5EF4-FFF2-40B4-BE49-F238E27FC236}">
                  <a16:creationId xmlns:a16="http://schemas.microsoft.com/office/drawing/2014/main" id="{7BFBCDD9-CC73-453C-9444-6E2B5370CD66}"/>
                </a:ext>
              </a:extLst>
            </p:cNvPr>
            <p:cNvSpPr/>
            <p:nvPr/>
          </p:nvSpPr>
          <p:spPr bwMode="auto">
            <a:xfrm>
              <a:off x="2565354" y="378601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11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33" name="îṡ1ïḓé">
              <a:extLst>
                <a:ext uri="{FF2B5EF4-FFF2-40B4-BE49-F238E27FC236}">
                  <a16:creationId xmlns:a16="http://schemas.microsoft.com/office/drawing/2014/main" id="{494A271C-42CC-4932-83F9-E5A8EBEDEFE4}"/>
                </a:ext>
              </a:extLst>
            </p:cNvPr>
            <p:cNvSpPr txBox="1"/>
            <p:nvPr/>
          </p:nvSpPr>
          <p:spPr bwMode="auto">
            <a:xfrm>
              <a:off x="2565354" y="3373130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8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34" name="iŝľïdé">
              <a:extLst>
                <a:ext uri="{FF2B5EF4-FFF2-40B4-BE49-F238E27FC236}">
                  <a16:creationId xmlns:a16="http://schemas.microsoft.com/office/drawing/2014/main" id="{76553431-E157-422A-A309-5993DE937643}"/>
                </a:ext>
              </a:extLst>
            </p:cNvPr>
            <p:cNvSpPr/>
            <p:nvPr/>
          </p:nvSpPr>
          <p:spPr bwMode="auto">
            <a:xfrm>
              <a:off x="2091000" y="3466182"/>
              <a:ext cx="461080" cy="4604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217CB63-D4CC-49BF-B990-5FB55B90324A}"/>
                </a:ext>
              </a:extLst>
            </p:cNvPr>
            <p:cNvCxnSpPr/>
            <p:nvPr/>
          </p:nvCxnSpPr>
          <p:spPr>
            <a:xfrm>
              <a:off x="831000" y="2664000"/>
              <a:ext cx="50400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íSļiḓè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79450" y="1205934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100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Unified fonts make reading more fluent.</a:t>
              </a:r>
              <a:endParaRPr lang="en-US" altLang="zh-CN" sz="1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Theme color make PPT more people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Adjust the spacing to adapt to Chinese typesetting, use the reference line in PPT.</a:t>
              </a:r>
              <a:endParaRPr lang="en-US" altLang="zh-CN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just">
                <a:lnSpc>
                  <a:spcPct val="150000"/>
                </a:lnSpc>
              </a:pPr>
              <a:endParaRPr lang="en-US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35ab6040-c69a-4910-911b-d9b1a32496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8836" y="1954160"/>
            <a:ext cx="9663324" cy="4912985"/>
            <a:chOff x="669396" y="1350280"/>
            <a:chExt cx="10851092" cy="5516865"/>
          </a:xfrm>
        </p:grpSpPr>
        <p:sp>
          <p:nvSpPr>
            <p:cNvPr id="7" name="iṧliḋé">
              <a:extLst>
                <a:ext uri="{FF2B5EF4-FFF2-40B4-BE49-F238E27FC236}">
                  <a16:creationId xmlns:a16="http://schemas.microsoft.com/office/drawing/2014/main" id="{4DC03655-A490-4919-AB0D-007E9879AA92}"/>
                </a:ext>
              </a:extLst>
            </p:cNvPr>
            <p:cNvSpPr/>
            <p:nvPr/>
          </p:nvSpPr>
          <p:spPr>
            <a:xfrm>
              <a:off x="2887106" y="3155417"/>
              <a:ext cx="6378973" cy="3711728"/>
            </a:xfrm>
            <a:custGeom>
              <a:avLst/>
              <a:gdLst>
                <a:gd name="connsiteX0" fmla="*/ 3178495 w 6356990"/>
                <a:gd name="connsiteY0" fmla="*/ 0 h 3566404"/>
                <a:gd name="connsiteX1" fmla="*/ 6356990 w 6356990"/>
                <a:gd name="connsiteY1" fmla="*/ 3313967 h 3566404"/>
                <a:gd name="connsiteX2" fmla="*/ 6352854 w 6356990"/>
                <a:gd name="connsiteY2" fmla="*/ 3484503 h 3566404"/>
                <a:gd name="connsiteX3" fmla="*/ 6346881 w 6356990"/>
                <a:gd name="connsiteY3" fmla="*/ 3566404 h 3566404"/>
                <a:gd name="connsiteX4" fmla="*/ 10109 w 6356990"/>
                <a:gd name="connsiteY4" fmla="*/ 3566404 h 3566404"/>
                <a:gd name="connsiteX5" fmla="*/ 4136 w 6356990"/>
                <a:gd name="connsiteY5" fmla="*/ 3484503 h 3566404"/>
                <a:gd name="connsiteX6" fmla="*/ 0 w 6356990"/>
                <a:gd name="connsiteY6" fmla="*/ 3313967 h 3566404"/>
                <a:gd name="connsiteX7" fmla="*/ 3178495 w 6356990"/>
                <a:gd name="connsiteY7" fmla="*/ 0 h 356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990" h="3566404">
                  <a:moveTo>
                    <a:pt x="3178495" y="0"/>
                  </a:moveTo>
                  <a:cubicBezTo>
                    <a:pt x="4933929" y="0"/>
                    <a:pt x="6356990" y="1483714"/>
                    <a:pt x="6356990" y="3313967"/>
                  </a:cubicBezTo>
                  <a:cubicBezTo>
                    <a:pt x="6356990" y="3371163"/>
                    <a:pt x="6355600" y="3428020"/>
                    <a:pt x="6352854" y="3484503"/>
                  </a:cubicBezTo>
                  <a:lnTo>
                    <a:pt x="6346881" y="3566404"/>
                  </a:lnTo>
                  <a:lnTo>
                    <a:pt x="10109" y="3566404"/>
                  </a:lnTo>
                  <a:lnTo>
                    <a:pt x="4136" y="3484503"/>
                  </a:lnTo>
                  <a:cubicBezTo>
                    <a:pt x="1390" y="3428020"/>
                    <a:pt x="0" y="3371163"/>
                    <a:pt x="0" y="3313967"/>
                  </a:cubicBezTo>
                  <a:cubicBezTo>
                    <a:pt x="0" y="1483714"/>
                    <a:pt x="1423061" y="0"/>
                    <a:pt x="3178495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8" name="iš1íďê">
              <a:extLst>
                <a:ext uri="{FF2B5EF4-FFF2-40B4-BE49-F238E27FC236}">
                  <a16:creationId xmlns:a16="http://schemas.microsoft.com/office/drawing/2014/main" id="{E8F50BFE-8AF5-4358-8F0B-19F0AE7C4B7F}"/>
                </a:ext>
              </a:extLst>
            </p:cNvPr>
            <p:cNvGrpSpPr/>
            <p:nvPr/>
          </p:nvGrpSpPr>
          <p:grpSpPr>
            <a:xfrm>
              <a:off x="3147952" y="4135111"/>
              <a:ext cx="774824" cy="774830"/>
              <a:chOff x="7209746" y="4153276"/>
              <a:chExt cx="675000" cy="675005"/>
            </a:xfrm>
          </p:grpSpPr>
          <p:sp>
            <p:nvSpPr>
              <p:cNvPr id="25" name="íšľíḋè">
                <a:extLst>
                  <a:ext uri="{FF2B5EF4-FFF2-40B4-BE49-F238E27FC236}">
                    <a16:creationId xmlns:a16="http://schemas.microsoft.com/office/drawing/2014/main" id="{C675C235-258A-46F0-8CF8-41498ACA855C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6" name="îs1ïde">
                <a:extLst>
                  <a:ext uri="{FF2B5EF4-FFF2-40B4-BE49-F238E27FC236}">
                    <a16:creationId xmlns:a16="http://schemas.microsoft.com/office/drawing/2014/main" id="{6CCC722D-BC79-4C27-8C0F-B41E9D6D3B36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9" name="îṩļïḑé">
              <a:extLst>
                <a:ext uri="{FF2B5EF4-FFF2-40B4-BE49-F238E27FC236}">
                  <a16:creationId xmlns:a16="http://schemas.microsoft.com/office/drawing/2014/main" id="{A7803183-8D98-4F89-9FA0-C16F927D215F}"/>
                </a:ext>
              </a:extLst>
            </p:cNvPr>
            <p:cNvGrpSpPr/>
            <p:nvPr/>
          </p:nvGrpSpPr>
          <p:grpSpPr>
            <a:xfrm>
              <a:off x="8158864" y="4135111"/>
              <a:ext cx="774824" cy="774830"/>
              <a:chOff x="7209746" y="4153276"/>
              <a:chExt cx="675000" cy="675005"/>
            </a:xfrm>
          </p:grpSpPr>
          <p:sp>
            <p:nvSpPr>
              <p:cNvPr id="23" name="ïś1iďe">
                <a:extLst>
                  <a:ext uri="{FF2B5EF4-FFF2-40B4-BE49-F238E27FC236}">
                    <a16:creationId xmlns:a16="http://schemas.microsoft.com/office/drawing/2014/main" id="{F1515D16-F871-4199-ADDE-80EBCD42EED2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4" name="ïṥ1ïḑé">
                <a:extLst>
                  <a:ext uri="{FF2B5EF4-FFF2-40B4-BE49-F238E27FC236}">
                    <a16:creationId xmlns:a16="http://schemas.microsoft.com/office/drawing/2014/main" id="{5534AB43-3D91-4759-AF13-D107FEF4222D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0" name="ïṡļíḑé">
              <a:extLst>
                <a:ext uri="{FF2B5EF4-FFF2-40B4-BE49-F238E27FC236}">
                  <a16:creationId xmlns:a16="http://schemas.microsoft.com/office/drawing/2014/main" id="{12D9E9FF-5B48-46D0-9874-D10744CC506E}"/>
                </a:ext>
              </a:extLst>
            </p:cNvPr>
            <p:cNvGrpSpPr/>
            <p:nvPr/>
          </p:nvGrpSpPr>
          <p:grpSpPr>
            <a:xfrm>
              <a:off x="5708588" y="2822865"/>
              <a:ext cx="774824" cy="774830"/>
              <a:chOff x="7209746" y="4153276"/>
              <a:chExt cx="675000" cy="675005"/>
            </a:xfrm>
          </p:grpSpPr>
          <p:sp>
            <p:nvSpPr>
              <p:cNvPr id="21" name="íṣlïďê">
                <a:extLst>
                  <a:ext uri="{FF2B5EF4-FFF2-40B4-BE49-F238E27FC236}">
                    <a16:creationId xmlns:a16="http://schemas.microsoft.com/office/drawing/2014/main" id="{9A717F8C-9895-4C4F-B5FB-25FB3A1EA35C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2" name="iṡ1íḑê">
                <a:extLst>
                  <a:ext uri="{FF2B5EF4-FFF2-40B4-BE49-F238E27FC236}">
                    <a16:creationId xmlns:a16="http://schemas.microsoft.com/office/drawing/2014/main" id="{2B3C6F17-5A99-4116-A90B-BBE3D7521AD6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1" name="ïşlîḑè">
              <a:extLst>
                <a:ext uri="{FF2B5EF4-FFF2-40B4-BE49-F238E27FC236}">
                  <a16:creationId xmlns:a16="http://schemas.microsoft.com/office/drawing/2014/main" id="{A92072A4-B92B-44D5-9EF8-E236F7048684}"/>
                </a:ext>
              </a:extLst>
            </p:cNvPr>
            <p:cNvGrpSpPr/>
            <p:nvPr/>
          </p:nvGrpSpPr>
          <p:grpSpPr>
            <a:xfrm>
              <a:off x="669396" y="3366510"/>
              <a:ext cx="2726604" cy="1537202"/>
              <a:chOff x="669396" y="2240010"/>
              <a:chExt cx="2726604" cy="1537202"/>
            </a:xfrm>
          </p:grpSpPr>
          <p:sp>
            <p:nvSpPr>
              <p:cNvPr id="18" name="iṣļïḋê">
                <a:extLst>
                  <a:ext uri="{FF2B5EF4-FFF2-40B4-BE49-F238E27FC236}">
                    <a16:creationId xmlns:a16="http://schemas.microsoft.com/office/drawing/2014/main" id="{78192D93-F082-41D4-9767-138002C36F38}"/>
                  </a:ext>
                </a:extLst>
              </p:cNvPr>
              <p:cNvSpPr txBox="1"/>
              <p:nvPr/>
            </p:nvSpPr>
            <p:spPr>
              <a:xfrm>
                <a:off x="759322" y="3323787"/>
                <a:ext cx="1527537" cy="453425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prstTxWarp prst="textPlain">
                  <a:avLst/>
                </a:prstTxWarp>
                <a:normAutofit fontScale="40000" lnSpcReduction="20000"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286,456K.</a:t>
                </a:r>
              </a:p>
            </p:txBody>
          </p:sp>
          <p:sp>
            <p:nvSpPr>
              <p:cNvPr id="19" name="îṡḻîdè">
                <a:extLst>
                  <a:ext uri="{FF2B5EF4-FFF2-40B4-BE49-F238E27FC236}">
                    <a16:creationId xmlns:a16="http://schemas.microsoft.com/office/drawing/2014/main" id="{C11A9CC6-914B-44D6-A428-D23126FAD9E2}"/>
                  </a:ext>
                </a:extLst>
              </p:cNvPr>
              <p:cNvSpPr txBox="1"/>
              <p:nvPr/>
            </p:nvSpPr>
            <p:spPr>
              <a:xfrm>
                <a:off x="669396" y="2612977"/>
                <a:ext cx="2726604" cy="72389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You can use the icon library in 1ppt to filter and replace the existing icon elements with one click.</a:t>
                </a:r>
                <a:endParaRPr lang="zh-CN" altLang="en-US" sz="8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0" name="isḷiḍê">
                <a:extLst>
                  <a:ext uri="{FF2B5EF4-FFF2-40B4-BE49-F238E27FC236}">
                    <a16:creationId xmlns:a16="http://schemas.microsoft.com/office/drawing/2014/main" id="{1D022F54-63E2-4D1D-A2A4-29D402F06031}"/>
                  </a:ext>
                </a:extLst>
              </p:cNvPr>
              <p:cNvSpPr txBox="1"/>
              <p:nvPr/>
            </p:nvSpPr>
            <p:spPr>
              <a:xfrm>
                <a:off x="669396" y="2240010"/>
                <a:ext cx="2726604" cy="372966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 fontScale="92500"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2" name="íṩľiďè">
              <a:extLst>
                <a:ext uri="{FF2B5EF4-FFF2-40B4-BE49-F238E27FC236}">
                  <a16:creationId xmlns:a16="http://schemas.microsoft.com/office/drawing/2014/main" id="{69E33FCE-687F-4FF7-AADD-3D2087415433}"/>
                </a:ext>
              </a:extLst>
            </p:cNvPr>
            <p:cNvGrpSpPr/>
            <p:nvPr/>
          </p:nvGrpSpPr>
          <p:grpSpPr>
            <a:xfrm>
              <a:off x="9079992" y="3366510"/>
              <a:ext cx="2440496" cy="1537202"/>
              <a:chOff x="9079992" y="3366510"/>
              <a:chExt cx="2440496" cy="1537202"/>
            </a:xfrm>
          </p:grpSpPr>
          <p:sp>
            <p:nvSpPr>
              <p:cNvPr id="15" name="îṣlîdé">
                <a:extLst>
                  <a:ext uri="{FF2B5EF4-FFF2-40B4-BE49-F238E27FC236}">
                    <a16:creationId xmlns:a16="http://schemas.microsoft.com/office/drawing/2014/main" id="{C6E81F2E-116D-4884-92C2-83ABA6FB8E7A}"/>
                  </a:ext>
                </a:extLst>
              </p:cNvPr>
              <p:cNvSpPr txBox="1"/>
              <p:nvPr/>
            </p:nvSpPr>
            <p:spPr>
              <a:xfrm>
                <a:off x="9169918" y="4450287"/>
                <a:ext cx="1527537" cy="453425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prstTxWarp prst="textPlain">
                  <a:avLst/>
                </a:prstTxWarp>
                <a:normAutofit fontScale="40000" lnSpcReduction="20000"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236,835K.</a:t>
                </a:r>
              </a:p>
            </p:txBody>
          </p:sp>
          <p:sp>
            <p:nvSpPr>
              <p:cNvPr id="16" name="íṣ1iďé">
                <a:extLst>
                  <a:ext uri="{FF2B5EF4-FFF2-40B4-BE49-F238E27FC236}">
                    <a16:creationId xmlns:a16="http://schemas.microsoft.com/office/drawing/2014/main" id="{ECB3CF71-EF5E-432A-9697-8668659B8E8B}"/>
                  </a:ext>
                </a:extLst>
              </p:cNvPr>
              <p:cNvSpPr txBox="1"/>
              <p:nvPr/>
            </p:nvSpPr>
            <p:spPr>
              <a:xfrm>
                <a:off x="9079992" y="3739477"/>
                <a:ext cx="2440496" cy="5893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When you copy and paste, choose "keep text only" option.</a:t>
                </a:r>
              </a:p>
            </p:txBody>
          </p:sp>
          <p:sp>
            <p:nvSpPr>
              <p:cNvPr id="17" name="ïṥḷíďè">
                <a:extLst>
                  <a:ext uri="{FF2B5EF4-FFF2-40B4-BE49-F238E27FC236}">
                    <a16:creationId xmlns:a16="http://schemas.microsoft.com/office/drawing/2014/main" id="{FEC3E000-5587-4EE6-8D13-58AFDF82D916}"/>
                  </a:ext>
                </a:extLst>
              </p:cNvPr>
              <p:cNvSpPr txBox="1"/>
              <p:nvPr/>
            </p:nvSpPr>
            <p:spPr>
              <a:xfrm>
                <a:off x="9079992" y="3366510"/>
                <a:ext cx="2440496" cy="372966"/>
              </a:xfrm>
              <a:prstGeom prst="rect">
                <a:avLst/>
              </a:prstGeom>
              <a:noFill/>
            </p:spPr>
            <p:txBody>
              <a:bodyPr wrap="square" rtlCol="0" anchor="b">
                <a:normAutofit fontScale="92500" lnSpcReduction="10000"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13" name="îšliḋe">
              <a:extLst>
                <a:ext uri="{FF2B5EF4-FFF2-40B4-BE49-F238E27FC236}">
                  <a16:creationId xmlns:a16="http://schemas.microsoft.com/office/drawing/2014/main" id="{833E8471-4D89-4B57-A8B5-09E5DE23E608}"/>
                </a:ext>
              </a:extLst>
            </p:cNvPr>
            <p:cNvSpPr txBox="1"/>
            <p:nvPr/>
          </p:nvSpPr>
          <p:spPr>
            <a:xfrm>
              <a:off x="5312823" y="1350280"/>
              <a:ext cx="1527537" cy="453425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92500" lnSpcReduction="100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926,368K.</a:t>
              </a:r>
            </a:p>
          </p:txBody>
        </p:sp>
        <p:sp>
          <p:nvSpPr>
            <p:cNvPr id="14" name="îṧļîḓê">
              <a:extLst>
                <a:ext uri="{FF2B5EF4-FFF2-40B4-BE49-F238E27FC236}">
                  <a16:creationId xmlns:a16="http://schemas.microsoft.com/office/drawing/2014/main" id="{8DB368B9-6C80-4BF0-81EE-D608FB5CD8A5}"/>
                </a:ext>
              </a:extLst>
            </p:cNvPr>
            <p:cNvSpPr txBox="1"/>
            <p:nvPr/>
          </p:nvSpPr>
          <p:spPr>
            <a:xfrm>
              <a:off x="3666003" y="1856107"/>
              <a:ext cx="4859996" cy="98666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9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Unified fonts make reading more fluent.</a:t>
              </a:r>
              <a:endParaRPr lang="en-US" altLang="zh-CN" sz="9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Theme color make PPT more people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Adjust the spacing to adapt to Chinese typesetting, use the reference line in PPT.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4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06800" y="1219200"/>
            <a:ext cx="4978400" cy="4429760"/>
            <a:chOff x="3606800" y="1219200"/>
            <a:chExt cx="4978400" cy="4429760"/>
          </a:xfrm>
        </p:grpSpPr>
        <p:sp>
          <p:nvSpPr>
            <p:cNvPr id="2" name="椭圆 1"/>
            <p:cNvSpPr/>
            <p:nvPr/>
          </p:nvSpPr>
          <p:spPr>
            <a:xfrm>
              <a:off x="3881120" y="1219200"/>
              <a:ext cx="4429760" cy="4429760"/>
            </a:xfrm>
            <a:prstGeom prst="ellipse">
              <a:avLst/>
            </a:prstGeom>
            <a:solidFill>
              <a:srgbClr val="0C1526"/>
            </a:solidFill>
            <a:ln>
              <a:noFill/>
            </a:ln>
            <a:effectLst>
              <a:outerShdw blurRad="190500" sx="110000" sy="110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89680" y="2235200"/>
              <a:ext cx="4612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FOUR PART.</a:t>
              </a:r>
              <a:endParaRPr lang="zh-CN" altLang="en-US" sz="3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06800" y="2942826"/>
              <a:ext cx="497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title.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99890" y="3778404"/>
              <a:ext cx="379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ADD YOUR TITLE HERE. ADD YOUR TITLE. ADD YOUR TITLE.</a:t>
              </a:r>
              <a:endParaRPr lang="zh-CN" altLang="en-US" sz="8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1541" y="115824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04741" y="115310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6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08711b99-5076-42ab-8052-9c6e5b89f4e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6109" y="1684574"/>
            <a:ext cx="11349397" cy="4518112"/>
            <a:chOff x="365149" y="1308654"/>
            <a:chExt cx="11349397" cy="4518112"/>
          </a:xfrm>
        </p:grpSpPr>
        <p:sp>
          <p:nvSpPr>
            <p:cNvPr id="7" name="ïṥḻíďê"/>
            <p:cNvSpPr/>
            <p:nvPr/>
          </p:nvSpPr>
          <p:spPr>
            <a:xfrm flipH="1" flipV="1">
              <a:off x="3975654" y="1586073"/>
              <a:ext cx="4240694" cy="4240693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8" name="iŝḻide"/>
            <p:cNvGrpSpPr/>
            <p:nvPr/>
          </p:nvGrpSpPr>
          <p:grpSpPr>
            <a:xfrm>
              <a:off x="365149" y="1308654"/>
              <a:ext cx="11349397" cy="4240693"/>
              <a:chOff x="365149" y="1586073"/>
              <a:chExt cx="11349397" cy="4240693"/>
            </a:xfrm>
          </p:grpSpPr>
          <p:sp>
            <p:nvSpPr>
              <p:cNvPr id="9" name="îṣļîḓè"/>
              <p:cNvSpPr/>
              <p:nvPr/>
            </p:nvSpPr>
            <p:spPr>
              <a:xfrm>
                <a:off x="4535521" y="2145942"/>
                <a:ext cx="3120960" cy="3120955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0" anchor="b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typography place (theme fonts are recommended)</a:t>
                </a:r>
              </a:p>
            </p:txBody>
          </p:sp>
          <p:sp>
            <p:nvSpPr>
              <p:cNvPr id="10" name="ïṣlîḋê"/>
              <p:cNvSpPr/>
              <p:nvPr/>
            </p:nvSpPr>
            <p:spPr>
              <a:xfrm>
                <a:off x="3301042" y="2896402"/>
                <a:ext cx="1620039" cy="1620036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1" name="îṡ1iďé"/>
              <p:cNvSpPr/>
              <p:nvPr/>
            </p:nvSpPr>
            <p:spPr>
              <a:xfrm>
                <a:off x="7270920" y="2896402"/>
                <a:ext cx="1620039" cy="1620036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2" name="íṣľîḓè"/>
              <p:cNvSpPr/>
              <p:nvPr/>
            </p:nvSpPr>
            <p:spPr>
              <a:xfrm>
                <a:off x="3975654" y="1586073"/>
                <a:ext cx="4240694" cy="4240693"/>
              </a:xfrm>
              <a:prstGeom prst="arc">
                <a:avLst>
                  <a:gd name="adj1" fmla="val 12136914"/>
                  <a:gd name="adj2" fmla="val 20239707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3" name="îṩļide"/>
              <p:cNvSpPr>
                <a:spLocks/>
              </p:cNvSpPr>
              <p:nvPr/>
            </p:nvSpPr>
            <p:spPr bwMode="auto">
              <a:xfrm>
                <a:off x="3792393" y="3441049"/>
                <a:ext cx="637337" cy="530742"/>
              </a:xfrm>
              <a:custGeom>
                <a:avLst/>
                <a:gdLst>
                  <a:gd name="T0" fmla="*/ 1028 w 1149"/>
                  <a:gd name="T1" fmla="*/ 541 h 955"/>
                  <a:gd name="T2" fmla="*/ 1044 w 1149"/>
                  <a:gd name="T3" fmla="*/ 661 h 955"/>
                  <a:gd name="T4" fmla="*/ 1005 w 1149"/>
                  <a:gd name="T5" fmla="*/ 753 h 955"/>
                  <a:gd name="T6" fmla="*/ 915 w 1149"/>
                  <a:gd name="T7" fmla="*/ 813 h 955"/>
                  <a:gd name="T8" fmla="*/ 862 w 1149"/>
                  <a:gd name="T9" fmla="*/ 882 h 955"/>
                  <a:gd name="T10" fmla="*/ 786 w 1149"/>
                  <a:gd name="T11" fmla="*/ 926 h 955"/>
                  <a:gd name="T12" fmla="*/ 670 w 1149"/>
                  <a:gd name="T13" fmla="*/ 944 h 955"/>
                  <a:gd name="T14" fmla="*/ 702 w 1149"/>
                  <a:gd name="T15" fmla="*/ 895 h 955"/>
                  <a:gd name="T16" fmla="*/ 752 w 1149"/>
                  <a:gd name="T17" fmla="*/ 876 h 955"/>
                  <a:gd name="T18" fmla="*/ 670 w 1149"/>
                  <a:gd name="T19" fmla="*/ 761 h 955"/>
                  <a:gd name="T20" fmla="*/ 793 w 1149"/>
                  <a:gd name="T21" fmla="*/ 816 h 955"/>
                  <a:gd name="T22" fmla="*/ 854 w 1149"/>
                  <a:gd name="T23" fmla="*/ 819 h 955"/>
                  <a:gd name="T24" fmla="*/ 754 w 1149"/>
                  <a:gd name="T25" fmla="*/ 707 h 955"/>
                  <a:gd name="T26" fmla="*/ 767 w 1149"/>
                  <a:gd name="T27" fmla="*/ 662 h 955"/>
                  <a:gd name="T28" fmla="*/ 909 w 1149"/>
                  <a:gd name="T29" fmla="*/ 755 h 955"/>
                  <a:gd name="T30" fmla="*/ 948 w 1149"/>
                  <a:gd name="T31" fmla="*/ 714 h 955"/>
                  <a:gd name="T32" fmla="*/ 813 w 1149"/>
                  <a:gd name="T33" fmla="*/ 581 h 955"/>
                  <a:gd name="T34" fmla="*/ 858 w 1149"/>
                  <a:gd name="T35" fmla="*/ 566 h 955"/>
                  <a:gd name="T36" fmla="*/ 998 w 1149"/>
                  <a:gd name="T37" fmla="*/ 628 h 955"/>
                  <a:gd name="T38" fmla="*/ 683 w 1149"/>
                  <a:gd name="T39" fmla="*/ 301 h 955"/>
                  <a:gd name="T40" fmla="*/ 730 w 1149"/>
                  <a:gd name="T41" fmla="*/ 285 h 955"/>
                  <a:gd name="T42" fmla="*/ 97 w 1149"/>
                  <a:gd name="T43" fmla="*/ 439 h 955"/>
                  <a:gd name="T44" fmla="*/ 0 w 1149"/>
                  <a:gd name="T45" fmla="*/ 254 h 955"/>
                  <a:gd name="T46" fmla="*/ 174 w 1149"/>
                  <a:gd name="T47" fmla="*/ 32 h 955"/>
                  <a:gd name="T48" fmla="*/ 260 w 1149"/>
                  <a:gd name="T49" fmla="*/ 2 h 955"/>
                  <a:gd name="T50" fmla="*/ 362 w 1149"/>
                  <a:gd name="T51" fmla="*/ 59 h 955"/>
                  <a:gd name="T52" fmla="*/ 525 w 1149"/>
                  <a:gd name="T53" fmla="*/ 40 h 955"/>
                  <a:gd name="T54" fmla="*/ 338 w 1149"/>
                  <a:gd name="T55" fmla="*/ 112 h 955"/>
                  <a:gd name="T56" fmla="*/ 233 w 1149"/>
                  <a:gd name="T57" fmla="*/ 59 h 955"/>
                  <a:gd name="T58" fmla="*/ 60 w 1149"/>
                  <a:gd name="T59" fmla="*/ 267 h 955"/>
                  <a:gd name="T60" fmla="*/ 143 w 1149"/>
                  <a:gd name="T61" fmla="*/ 367 h 955"/>
                  <a:gd name="T62" fmla="*/ 149 w 1149"/>
                  <a:gd name="T63" fmla="*/ 500 h 955"/>
                  <a:gd name="T64" fmla="*/ 538 w 1149"/>
                  <a:gd name="T65" fmla="*/ 788 h 955"/>
                  <a:gd name="T66" fmla="*/ 512 w 1149"/>
                  <a:gd name="T67" fmla="*/ 773 h 955"/>
                  <a:gd name="T68" fmla="*/ 456 w 1149"/>
                  <a:gd name="T69" fmla="*/ 707 h 955"/>
                  <a:gd name="T70" fmla="*/ 394 w 1149"/>
                  <a:gd name="T71" fmla="*/ 710 h 955"/>
                  <a:gd name="T72" fmla="*/ 370 w 1149"/>
                  <a:gd name="T73" fmla="*/ 642 h 955"/>
                  <a:gd name="T74" fmla="*/ 295 w 1149"/>
                  <a:gd name="T75" fmla="*/ 627 h 955"/>
                  <a:gd name="T76" fmla="*/ 283 w 1149"/>
                  <a:gd name="T77" fmla="*/ 546 h 955"/>
                  <a:gd name="T78" fmla="*/ 195 w 1149"/>
                  <a:gd name="T79" fmla="*/ 527 h 955"/>
                  <a:gd name="T80" fmla="*/ 135 w 1149"/>
                  <a:gd name="T81" fmla="*/ 607 h 955"/>
                  <a:gd name="T82" fmla="*/ 174 w 1149"/>
                  <a:gd name="T83" fmla="*/ 681 h 955"/>
                  <a:gd name="T84" fmla="*/ 230 w 1149"/>
                  <a:gd name="T85" fmla="*/ 692 h 955"/>
                  <a:gd name="T86" fmla="*/ 239 w 1149"/>
                  <a:gd name="T87" fmla="*/ 794 h 955"/>
                  <a:gd name="T88" fmla="*/ 341 w 1149"/>
                  <a:gd name="T89" fmla="*/ 789 h 955"/>
                  <a:gd name="T90" fmla="*/ 358 w 1149"/>
                  <a:gd name="T91" fmla="*/ 843 h 955"/>
                  <a:gd name="T92" fmla="*/ 458 w 1149"/>
                  <a:gd name="T93" fmla="*/ 862 h 955"/>
                  <a:gd name="T94" fmla="*/ 478 w 1149"/>
                  <a:gd name="T95" fmla="*/ 883 h 955"/>
                  <a:gd name="T96" fmla="*/ 540 w 1149"/>
                  <a:gd name="T97" fmla="*/ 937 h 955"/>
                  <a:gd name="T98" fmla="*/ 618 w 1149"/>
                  <a:gd name="T99" fmla="*/ 894 h 955"/>
                  <a:gd name="T100" fmla="*/ 602 w 1149"/>
                  <a:gd name="T101" fmla="*/ 804 h 955"/>
                  <a:gd name="T102" fmla="*/ 1035 w 1149"/>
                  <a:gd name="T103" fmla="*/ 442 h 955"/>
                  <a:gd name="T104" fmla="*/ 1090 w 1149"/>
                  <a:gd name="T105" fmla="*/ 313 h 955"/>
                  <a:gd name="T106" fmla="*/ 1130 w 1149"/>
                  <a:gd name="T107" fmla="*/ 172 h 955"/>
                  <a:gd name="T108" fmla="*/ 864 w 1149"/>
                  <a:gd name="T109" fmla="*/ 42 h 955"/>
                  <a:gd name="T110" fmla="*/ 685 w 1149"/>
                  <a:gd name="T111" fmla="*/ 43 h 955"/>
                  <a:gd name="T112" fmla="*/ 333 w 1149"/>
                  <a:gd name="T113" fmla="*/ 247 h 955"/>
                  <a:gd name="T114" fmla="*/ 358 w 1149"/>
                  <a:gd name="T115" fmla="*/ 338 h 955"/>
                  <a:gd name="T116" fmla="*/ 609 w 1149"/>
                  <a:gd name="T117" fmla="*/ 222 h 955"/>
                  <a:gd name="T118" fmla="*/ 713 w 1149"/>
                  <a:gd name="T119" fmla="*/ 240 h 955"/>
                  <a:gd name="T120" fmla="*/ 797 w 1149"/>
                  <a:gd name="T121" fmla="*/ 256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9" h="955">
                    <a:moveTo>
                      <a:pt x="748" y="284"/>
                    </a:moveTo>
                    <a:lnTo>
                      <a:pt x="748" y="284"/>
                    </a:lnTo>
                    <a:lnTo>
                      <a:pt x="852" y="378"/>
                    </a:lnTo>
                    <a:lnTo>
                      <a:pt x="903" y="424"/>
                    </a:lnTo>
                    <a:lnTo>
                      <a:pt x="954" y="473"/>
                    </a:lnTo>
                    <a:lnTo>
                      <a:pt x="954" y="473"/>
                    </a:lnTo>
                    <a:lnTo>
                      <a:pt x="961" y="478"/>
                    </a:lnTo>
                    <a:lnTo>
                      <a:pt x="968" y="484"/>
                    </a:lnTo>
                    <a:lnTo>
                      <a:pt x="1006" y="518"/>
                    </a:lnTo>
                    <a:lnTo>
                      <a:pt x="1028" y="541"/>
                    </a:lnTo>
                    <a:lnTo>
                      <a:pt x="1028" y="541"/>
                    </a:lnTo>
                    <a:lnTo>
                      <a:pt x="1037" y="552"/>
                    </a:lnTo>
                    <a:lnTo>
                      <a:pt x="1044" y="562"/>
                    </a:lnTo>
                    <a:lnTo>
                      <a:pt x="1050" y="573"/>
                    </a:lnTo>
                    <a:lnTo>
                      <a:pt x="1054" y="585"/>
                    </a:lnTo>
                    <a:lnTo>
                      <a:pt x="1057" y="596"/>
                    </a:lnTo>
                    <a:lnTo>
                      <a:pt x="1057" y="607"/>
                    </a:lnTo>
                    <a:lnTo>
                      <a:pt x="1057" y="618"/>
                    </a:lnTo>
                    <a:lnTo>
                      <a:pt x="1056" y="630"/>
                    </a:lnTo>
                    <a:lnTo>
                      <a:pt x="1054" y="641"/>
                    </a:lnTo>
                    <a:lnTo>
                      <a:pt x="1049" y="651"/>
                    </a:lnTo>
                    <a:lnTo>
                      <a:pt x="1044" y="661"/>
                    </a:lnTo>
                    <a:lnTo>
                      <a:pt x="1038" y="671"/>
                    </a:lnTo>
                    <a:lnTo>
                      <a:pt x="1030" y="679"/>
                    </a:lnTo>
                    <a:lnTo>
                      <a:pt x="1022" y="686"/>
                    </a:lnTo>
                    <a:lnTo>
                      <a:pt x="1013" y="692"/>
                    </a:lnTo>
                    <a:lnTo>
                      <a:pt x="1003" y="697"/>
                    </a:lnTo>
                    <a:lnTo>
                      <a:pt x="1003" y="697"/>
                    </a:lnTo>
                    <a:lnTo>
                      <a:pt x="1006" y="709"/>
                    </a:lnTo>
                    <a:lnTo>
                      <a:pt x="1009" y="720"/>
                    </a:lnTo>
                    <a:lnTo>
                      <a:pt x="1009" y="731"/>
                    </a:lnTo>
                    <a:lnTo>
                      <a:pt x="1008" y="742"/>
                    </a:lnTo>
                    <a:lnTo>
                      <a:pt x="1005" y="753"/>
                    </a:lnTo>
                    <a:lnTo>
                      <a:pt x="1002" y="762"/>
                    </a:lnTo>
                    <a:lnTo>
                      <a:pt x="997" y="772"/>
                    </a:lnTo>
                    <a:lnTo>
                      <a:pt x="991" y="780"/>
                    </a:lnTo>
                    <a:lnTo>
                      <a:pt x="984" y="787"/>
                    </a:lnTo>
                    <a:lnTo>
                      <a:pt x="977" y="794"/>
                    </a:lnTo>
                    <a:lnTo>
                      <a:pt x="967" y="800"/>
                    </a:lnTo>
                    <a:lnTo>
                      <a:pt x="958" y="806"/>
                    </a:lnTo>
                    <a:lnTo>
                      <a:pt x="948" y="810"/>
                    </a:lnTo>
                    <a:lnTo>
                      <a:pt x="937" y="812"/>
                    </a:lnTo>
                    <a:lnTo>
                      <a:pt x="927" y="813"/>
                    </a:lnTo>
                    <a:lnTo>
                      <a:pt x="915" y="813"/>
                    </a:lnTo>
                    <a:lnTo>
                      <a:pt x="915" y="813"/>
                    </a:lnTo>
                    <a:lnTo>
                      <a:pt x="914" y="823"/>
                    </a:lnTo>
                    <a:lnTo>
                      <a:pt x="911" y="832"/>
                    </a:lnTo>
                    <a:lnTo>
                      <a:pt x="908" y="841"/>
                    </a:lnTo>
                    <a:lnTo>
                      <a:pt x="903" y="849"/>
                    </a:lnTo>
                    <a:lnTo>
                      <a:pt x="898" y="856"/>
                    </a:lnTo>
                    <a:lnTo>
                      <a:pt x="892" y="862"/>
                    </a:lnTo>
                    <a:lnTo>
                      <a:pt x="885" y="869"/>
                    </a:lnTo>
                    <a:lnTo>
                      <a:pt x="878" y="874"/>
                    </a:lnTo>
                    <a:lnTo>
                      <a:pt x="871" y="879"/>
                    </a:lnTo>
                    <a:lnTo>
                      <a:pt x="862" y="882"/>
                    </a:lnTo>
                    <a:lnTo>
                      <a:pt x="854" y="886"/>
                    </a:lnTo>
                    <a:lnTo>
                      <a:pt x="846" y="888"/>
                    </a:lnTo>
                    <a:lnTo>
                      <a:pt x="836" y="889"/>
                    </a:lnTo>
                    <a:lnTo>
                      <a:pt x="827" y="889"/>
                    </a:lnTo>
                    <a:lnTo>
                      <a:pt x="817" y="888"/>
                    </a:lnTo>
                    <a:lnTo>
                      <a:pt x="808" y="887"/>
                    </a:lnTo>
                    <a:lnTo>
                      <a:pt x="808" y="887"/>
                    </a:lnTo>
                    <a:lnTo>
                      <a:pt x="804" y="898"/>
                    </a:lnTo>
                    <a:lnTo>
                      <a:pt x="799" y="908"/>
                    </a:lnTo>
                    <a:lnTo>
                      <a:pt x="793" y="918"/>
                    </a:lnTo>
                    <a:lnTo>
                      <a:pt x="786" y="926"/>
                    </a:lnTo>
                    <a:lnTo>
                      <a:pt x="778" y="934"/>
                    </a:lnTo>
                    <a:lnTo>
                      <a:pt x="770" y="940"/>
                    </a:lnTo>
                    <a:lnTo>
                      <a:pt x="760" y="945"/>
                    </a:lnTo>
                    <a:lnTo>
                      <a:pt x="750" y="950"/>
                    </a:lnTo>
                    <a:lnTo>
                      <a:pt x="739" y="952"/>
                    </a:lnTo>
                    <a:lnTo>
                      <a:pt x="728" y="955"/>
                    </a:lnTo>
                    <a:lnTo>
                      <a:pt x="716" y="955"/>
                    </a:lnTo>
                    <a:lnTo>
                      <a:pt x="704" y="953"/>
                    </a:lnTo>
                    <a:lnTo>
                      <a:pt x="692" y="952"/>
                    </a:lnTo>
                    <a:lnTo>
                      <a:pt x="681" y="949"/>
                    </a:lnTo>
                    <a:lnTo>
                      <a:pt x="670" y="944"/>
                    </a:lnTo>
                    <a:lnTo>
                      <a:pt x="658" y="938"/>
                    </a:lnTo>
                    <a:lnTo>
                      <a:pt x="650" y="932"/>
                    </a:lnTo>
                    <a:lnTo>
                      <a:pt x="650" y="932"/>
                    </a:lnTo>
                    <a:lnTo>
                      <a:pt x="658" y="920"/>
                    </a:lnTo>
                    <a:lnTo>
                      <a:pt x="664" y="907"/>
                    </a:lnTo>
                    <a:lnTo>
                      <a:pt x="669" y="894"/>
                    </a:lnTo>
                    <a:lnTo>
                      <a:pt x="672" y="880"/>
                    </a:lnTo>
                    <a:lnTo>
                      <a:pt x="672" y="880"/>
                    </a:lnTo>
                    <a:lnTo>
                      <a:pt x="684" y="887"/>
                    </a:lnTo>
                    <a:lnTo>
                      <a:pt x="696" y="893"/>
                    </a:lnTo>
                    <a:lnTo>
                      <a:pt x="702" y="895"/>
                    </a:lnTo>
                    <a:lnTo>
                      <a:pt x="708" y="896"/>
                    </a:lnTo>
                    <a:lnTo>
                      <a:pt x="714" y="898"/>
                    </a:lnTo>
                    <a:lnTo>
                      <a:pt x="721" y="898"/>
                    </a:lnTo>
                    <a:lnTo>
                      <a:pt x="721" y="898"/>
                    </a:lnTo>
                    <a:lnTo>
                      <a:pt x="732" y="895"/>
                    </a:lnTo>
                    <a:lnTo>
                      <a:pt x="740" y="892"/>
                    </a:lnTo>
                    <a:lnTo>
                      <a:pt x="744" y="888"/>
                    </a:lnTo>
                    <a:lnTo>
                      <a:pt x="747" y="885"/>
                    </a:lnTo>
                    <a:lnTo>
                      <a:pt x="750" y="881"/>
                    </a:lnTo>
                    <a:lnTo>
                      <a:pt x="752" y="876"/>
                    </a:lnTo>
                    <a:lnTo>
                      <a:pt x="752" y="876"/>
                    </a:lnTo>
                    <a:lnTo>
                      <a:pt x="753" y="867"/>
                    </a:lnTo>
                    <a:lnTo>
                      <a:pt x="751" y="855"/>
                    </a:lnTo>
                    <a:lnTo>
                      <a:pt x="677" y="795"/>
                    </a:lnTo>
                    <a:lnTo>
                      <a:pt x="677" y="795"/>
                    </a:lnTo>
                    <a:lnTo>
                      <a:pt x="673" y="792"/>
                    </a:lnTo>
                    <a:lnTo>
                      <a:pt x="670" y="787"/>
                    </a:lnTo>
                    <a:lnTo>
                      <a:pt x="667" y="782"/>
                    </a:lnTo>
                    <a:lnTo>
                      <a:pt x="666" y="776"/>
                    </a:lnTo>
                    <a:lnTo>
                      <a:pt x="666" y="772"/>
                    </a:lnTo>
                    <a:lnTo>
                      <a:pt x="667" y="766"/>
                    </a:lnTo>
                    <a:lnTo>
                      <a:pt x="670" y="761"/>
                    </a:lnTo>
                    <a:lnTo>
                      <a:pt x="672" y="756"/>
                    </a:lnTo>
                    <a:lnTo>
                      <a:pt x="672" y="756"/>
                    </a:lnTo>
                    <a:lnTo>
                      <a:pt x="677" y="751"/>
                    </a:lnTo>
                    <a:lnTo>
                      <a:pt x="682" y="749"/>
                    </a:lnTo>
                    <a:lnTo>
                      <a:pt x="686" y="747"/>
                    </a:lnTo>
                    <a:lnTo>
                      <a:pt x="691" y="745"/>
                    </a:lnTo>
                    <a:lnTo>
                      <a:pt x="697" y="745"/>
                    </a:lnTo>
                    <a:lnTo>
                      <a:pt x="702" y="747"/>
                    </a:lnTo>
                    <a:lnTo>
                      <a:pt x="708" y="748"/>
                    </a:lnTo>
                    <a:lnTo>
                      <a:pt x="713" y="751"/>
                    </a:lnTo>
                    <a:lnTo>
                      <a:pt x="793" y="816"/>
                    </a:lnTo>
                    <a:lnTo>
                      <a:pt x="793" y="816"/>
                    </a:lnTo>
                    <a:lnTo>
                      <a:pt x="801" y="821"/>
                    </a:lnTo>
                    <a:lnTo>
                      <a:pt x="808" y="826"/>
                    </a:lnTo>
                    <a:lnTo>
                      <a:pt x="816" y="830"/>
                    </a:lnTo>
                    <a:lnTo>
                      <a:pt x="823" y="831"/>
                    </a:lnTo>
                    <a:lnTo>
                      <a:pt x="829" y="832"/>
                    </a:lnTo>
                    <a:lnTo>
                      <a:pt x="836" y="831"/>
                    </a:lnTo>
                    <a:lnTo>
                      <a:pt x="843" y="829"/>
                    </a:lnTo>
                    <a:lnTo>
                      <a:pt x="849" y="825"/>
                    </a:lnTo>
                    <a:lnTo>
                      <a:pt x="849" y="825"/>
                    </a:lnTo>
                    <a:lnTo>
                      <a:pt x="854" y="819"/>
                    </a:lnTo>
                    <a:lnTo>
                      <a:pt x="858" y="813"/>
                    </a:lnTo>
                    <a:lnTo>
                      <a:pt x="858" y="813"/>
                    </a:lnTo>
                    <a:lnTo>
                      <a:pt x="859" y="806"/>
                    </a:lnTo>
                    <a:lnTo>
                      <a:pt x="860" y="799"/>
                    </a:lnTo>
                    <a:lnTo>
                      <a:pt x="860" y="795"/>
                    </a:lnTo>
                    <a:lnTo>
                      <a:pt x="859" y="792"/>
                    </a:lnTo>
                    <a:lnTo>
                      <a:pt x="857" y="789"/>
                    </a:lnTo>
                    <a:lnTo>
                      <a:pt x="854" y="786"/>
                    </a:lnTo>
                    <a:lnTo>
                      <a:pt x="758" y="711"/>
                    </a:lnTo>
                    <a:lnTo>
                      <a:pt x="758" y="711"/>
                    </a:lnTo>
                    <a:lnTo>
                      <a:pt x="754" y="707"/>
                    </a:lnTo>
                    <a:lnTo>
                      <a:pt x="751" y="703"/>
                    </a:lnTo>
                    <a:lnTo>
                      <a:pt x="748" y="698"/>
                    </a:lnTo>
                    <a:lnTo>
                      <a:pt x="747" y="692"/>
                    </a:lnTo>
                    <a:lnTo>
                      <a:pt x="747" y="687"/>
                    </a:lnTo>
                    <a:lnTo>
                      <a:pt x="748" y="681"/>
                    </a:lnTo>
                    <a:lnTo>
                      <a:pt x="751" y="676"/>
                    </a:lnTo>
                    <a:lnTo>
                      <a:pt x="753" y="672"/>
                    </a:lnTo>
                    <a:lnTo>
                      <a:pt x="753" y="672"/>
                    </a:lnTo>
                    <a:lnTo>
                      <a:pt x="758" y="667"/>
                    </a:lnTo>
                    <a:lnTo>
                      <a:pt x="763" y="665"/>
                    </a:lnTo>
                    <a:lnTo>
                      <a:pt x="767" y="662"/>
                    </a:lnTo>
                    <a:lnTo>
                      <a:pt x="772" y="661"/>
                    </a:lnTo>
                    <a:lnTo>
                      <a:pt x="778" y="661"/>
                    </a:lnTo>
                    <a:lnTo>
                      <a:pt x="783" y="661"/>
                    </a:lnTo>
                    <a:lnTo>
                      <a:pt x="789" y="663"/>
                    </a:lnTo>
                    <a:lnTo>
                      <a:pt x="793" y="667"/>
                    </a:lnTo>
                    <a:lnTo>
                      <a:pt x="893" y="745"/>
                    </a:lnTo>
                    <a:lnTo>
                      <a:pt x="893" y="745"/>
                    </a:lnTo>
                    <a:lnTo>
                      <a:pt x="896" y="747"/>
                    </a:lnTo>
                    <a:lnTo>
                      <a:pt x="896" y="747"/>
                    </a:lnTo>
                    <a:lnTo>
                      <a:pt x="902" y="751"/>
                    </a:lnTo>
                    <a:lnTo>
                      <a:pt x="909" y="755"/>
                    </a:lnTo>
                    <a:lnTo>
                      <a:pt x="916" y="756"/>
                    </a:lnTo>
                    <a:lnTo>
                      <a:pt x="922" y="757"/>
                    </a:lnTo>
                    <a:lnTo>
                      <a:pt x="929" y="756"/>
                    </a:lnTo>
                    <a:lnTo>
                      <a:pt x="935" y="754"/>
                    </a:lnTo>
                    <a:lnTo>
                      <a:pt x="940" y="750"/>
                    </a:lnTo>
                    <a:lnTo>
                      <a:pt x="944" y="747"/>
                    </a:lnTo>
                    <a:lnTo>
                      <a:pt x="948" y="741"/>
                    </a:lnTo>
                    <a:lnTo>
                      <a:pt x="950" y="735"/>
                    </a:lnTo>
                    <a:lnTo>
                      <a:pt x="952" y="729"/>
                    </a:lnTo>
                    <a:lnTo>
                      <a:pt x="950" y="722"/>
                    </a:lnTo>
                    <a:lnTo>
                      <a:pt x="948" y="714"/>
                    </a:lnTo>
                    <a:lnTo>
                      <a:pt x="944" y="706"/>
                    </a:lnTo>
                    <a:lnTo>
                      <a:pt x="937" y="699"/>
                    </a:lnTo>
                    <a:lnTo>
                      <a:pt x="929" y="691"/>
                    </a:lnTo>
                    <a:lnTo>
                      <a:pt x="823" y="611"/>
                    </a:lnTo>
                    <a:lnTo>
                      <a:pt x="823" y="611"/>
                    </a:lnTo>
                    <a:lnTo>
                      <a:pt x="818" y="607"/>
                    </a:lnTo>
                    <a:lnTo>
                      <a:pt x="816" y="603"/>
                    </a:lnTo>
                    <a:lnTo>
                      <a:pt x="814" y="598"/>
                    </a:lnTo>
                    <a:lnTo>
                      <a:pt x="813" y="592"/>
                    </a:lnTo>
                    <a:lnTo>
                      <a:pt x="813" y="587"/>
                    </a:lnTo>
                    <a:lnTo>
                      <a:pt x="813" y="581"/>
                    </a:lnTo>
                    <a:lnTo>
                      <a:pt x="815" y="577"/>
                    </a:lnTo>
                    <a:lnTo>
                      <a:pt x="817" y="572"/>
                    </a:lnTo>
                    <a:lnTo>
                      <a:pt x="817" y="572"/>
                    </a:lnTo>
                    <a:lnTo>
                      <a:pt x="822" y="567"/>
                    </a:lnTo>
                    <a:lnTo>
                      <a:pt x="826" y="564"/>
                    </a:lnTo>
                    <a:lnTo>
                      <a:pt x="832" y="561"/>
                    </a:lnTo>
                    <a:lnTo>
                      <a:pt x="836" y="560"/>
                    </a:lnTo>
                    <a:lnTo>
                      <a:pt x="842" y="560"/>
                    </a:lnTo>
                    <a:lnTo>
                      <a:pt x="847" y="561"/>
                    </a:lnTo>
                    <a:lnTo>
                      <a:pt x="853" y="562"/>
                    </a:lnTo>
                    <a:lnTo>
                      <a:pt x="858" y="566"/>
                    </a:lnTo>
                    <a:lnTo>
                      <a:pt x="962" y="644"/>
                    </a:lnTo>
                    <a:lnTo>
                      <a:pt x="962" y="644"/>
                    </a:lnTo>
                    <a:lnTo>
                      <a:pt x="967" y="647"/>
                    </a:lnTo>
                    <a:lnTo>
                      <a:pt x="971" y="647"/>
                    </a:lnTo>
                    <a:lnTo>
                      <a:pt x="975" y="647"/>
                    </a:lnTo>
                    <a:lnTo>
                      <a:pt x="979" y="646"/>
                    </a:lnTo>
                    <a:lnTo>
                      <a:pt x="984" y="643"/>
                    </a:lnTo>
                    <a:lnTo>
                      <a:pt x="987" y="641"/>
                    </a:lnTo>
                    <a:lnTo>
                      <a:pt x="994" y="634"/>
                    </a:lnTo>
                    <a:lnTo>
                      <a:pt x="994" y="634"/>
                    </a:lnTo>
                    <a:lnTo>
                      <a:pt x="998" y="628"/>
                    </a:lnTo>
                    <a:lnTo>
                      <a:pt x="1000" y="621"/>
                    </a:lnTo>
                    <a:lnTo>
                      <a:pt x="1002" y="615"/>
                    </a:lnTo>
                    <a:lnTo>
                      <a:pt x="1002" y="607"/>
                    </a:lnTo>
                    <a:lnTo>
                      <a:pt x="999" y="600"/>
                    </a:lnTo>
                    <a:lnTo>
                      <a:pt x="997" y="593"/>
                    </a:lnTo>
                    <a:lnTo>
                      <a:pt x="993" y="587"/>
                    </a:lnTo>
                    <a:lnTo>
                      <a:pt x="987" y="581"/>
                    </a:lnTo>
                    <a:lnTo>
                      <a:pt x="966" y="559"/>
                    </a:lnTo>
                    <a:lnTo>
                      <a:pt x="685" y="303"/>
                    </a:lnTo>
                    <a:lnTo>
                      <a:pt x="685" y="303"/>
                    </a:lnTo>
                    <a:lnTo>
                      <a:pt x="683" y="301"/>
                    </a:lnTo>
                    <a:lnTo>
                      <a:pt x="683" y="298"/>
                    </a:lnTo>
                    <a:lnTo>
                      <a:pt x="682" y="296"/>
                    </a:lnTo>
                    <a:lnTo>
                      <a:pt x="683" y="292"/>
                    </a:lnTo>
                    <a:lnTo>
                      <a:pt x="684" y="290"/>
                    </a:lnTo>
                    <a:lnTo>
                      <a:pt x="686" y="289"/>
                    </a:lnTo>
                    <a:lnTo>
                      <a:pt x="689" y="288"/>
                    </a:lnTo>
                    <a:lnTo>
                      <a:pt x="692" y="288"/>
                    </a:lnTo>
                    <a:lnTo>
                      <a:pt x="692" y="288"/>
                    </a:lnTo>
                    <a:lnTo>
                      <a:pt x="706" y="288"/>
                    </a:lnTo>
                    <a:lnTo>
                      <a:pt x="719" y="286"/>
                    </a:lnTo>
                    <a:lnTo>
                      <a:pt x="730" y="285"/>
                    </a:lnTo>
                    <a:lnTo>
                      <a:pt x="744" y="284"/>
                    </a:lnTo>
                    <a:lnTo>
                      <a:pt x="744" y="284"/>
                    </a:lnTo>
                    <a:lnTo>
                      <a:pt x="748" y="284"/>
                    </a:lnTo>
                    <a:lnTo>
                      <a:pt x="748" y="284"/>
                    </a:lnTo>
                    <a:close/>
                    <a:moveTo>
                      <a:pt x="129" y="522"/>
                    </a:moveTo>
                    <a:lnTo>
                      <a:pt x="129" y="522"/>
                    </a:lnTo>
                    <a:lnTo>
                      <a:pt x="119" y="506"/>
                    </a:lnTo>
                    <a:lnTo>
                      <a:pt x="112" y="491"/>
                    </a:lnTo>
                    <a:lnTo>
                      <a:pt x="106" y="474"/>
                    </a:lnTo>
                    <a:lnTo>
                      <a:pt x="102" y="457"/>
                    </a:lnTo>
                    <a:lnTo>
                      <a:pt x="97" y="439"/>
                    </a:lnTo>
                    <a:lnTo>
                      <a:pt x="94" y="421"/>
                    </a:lnTo>
                    <a:lnTo>
                      <a:pt x="90" y="383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34" y="328"/>
                    </a:lnTo>
                    <a:lnTo>
                      <a:pt x="24" y="317"/>
                    </a:lnTo>
                    <a:lnTo>
                      <a:pt x="17" y="307"/>
                    </a:lnTo>
                    <a:lnTo>
                      <a:pt x="10" y="296"/>
                    </a:lnTo>
                    <a:lnTo>
                      <a:pt x="5" y="283"/>
                    </a:lnTo>
                    <a:lnTo>
                      <a:pt x="2" y="27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2" y="246"/>
                    </a:lnTo>
                    <a:lnTo>
                      <a:pt x="3" y="238"/>
                    </a:lnTo>
                    <a:lnTo>
                      <a:pt x="4" y="229"/>
                    </a:lnTo>
                    <a:lnTo>
                      <a:pt x="8" y="222"/>
                    </a:lnTo>
                    <a:lnTo>
                      <a:pt x="11" y="214"/>
                    </a:lnTo>
                    <a:lnTo>
                      <a:pt x="15" y="207"/>
                    </a:lnTo>
                    <a:lnTo>
                      <a:pt x="19" y="200"/>
                    </a:lnTo>
                    <a:lnTo>
                      <a:pt x="25" y="193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80" y="25"/>
                    </a:lnTo>
                    <a:lnTo>
                      <a:pt x="187" y="20"/>
                    </a:lnTo>
                    <a:lnTo>
                      <a:pt x="194" y="15"/>
                    </a:lnTo>
                    <a:lnTo>
                      <a:pt x="203" y="11"/>
                    </a:lnTo>
                    <a:lnTo>
                      <a:pt x="210" y="7"/>
                    </a:lnTo>
                    <a:lnTo>
                      <a:pt x="218" y="5"/>
                    </a:lnTo>
                    <a:lnTo>
                      <a:pt x="226" y="2"/>
                    </a:lnTo>
                    <a:lnTo>
                      <a:pt x="235" y="1"/>
                    </a:lnTo>
                    <a:lnTo>
                      <a:pt x="243" y="1"/>
                    </a:lnTo>
                    <a:lnTo>
                      <a:pt x="251" y="1"/>
                    </a:lnTo>
                    <a:lnTo>
                      <a:pt x="260" y="2"/>
                    </a:lnTo>
                    <a:lnTo>
                      <a:pt x="268" y="5"/>
                    </a:lnTo>
                    <a:lnTo>
                      <a:pt x="276" y="7"/>
                    </a:lnTo>
                    <a:lnTo>
                      <a:pt x="285" y="11"/>
                    </a:lnTo>
                    <a:lnTo>
                      <a:pt x="292" y="15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14" y="32"/>
                    </a:lnTo>
                    <a:lnTo>
                      <a:pt x="329" y="42"/>
                    </a:lnTo>
                    <a:lnTo>
                      <a:pt x="343" y="51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75" y="64"/>
                    </a:lnTo>
                    <a:lnTo>
                      <a:pt x="382" y="65"/>
                    </a:lnTo>
                    <a:lnTo>
                      <a:pt x="382" y="65"/>
                    </a:lnTo>
                    <a:lnTo>
                      <a:pt x="399" y="62"/>
                    </a:lnTo>
                    <a:lnTo>
                      <a:pt x="415" y="58"/>
                    </a:lnTo>
                    <a:lnTo>
                      <a:pt x="451" y="50"/>
                    </a:lnTo>
                    <a:lnTo>
                      <a:pt x="469" y="46"/>
                    </a:lnTo>
                    <a:lnTo>
                      <a:pt x="488" y="43"/>
                    </a:lnTo>
                    <a:lnTo>
                      <a:pt x="506" y="40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01" y="57"/>
                    </a:lnTo>
                    <a:lnTo>
                      <a:pt x="469" y="82"/>
                    </a:lnTo>
                    <a:lnTo>
                      <a:pt x="426" y="114"/>
                    </a:lnTo>
                    <a:lnTo>
                      <a:pt x="426" y="114"/>
                    </a:lnTo>
                    <a:lnTo>
                      <a:pt x="407" y="119"/>
                    </a:lnTo>
                    <a:lnTo>
                      <a:pt x="389" y="121"/>
                    </a:lnTo>
                    <a:lnTo>
                      <a:pt x="389" y="121"/>
                    </a:lnTo>
                    <a:lnTo>
                      <a:pt x="379" y="121"/>
                    </a:lnTo>
                    <a:lnTo>
                      <a:pt x="365" y="120"/>
                    </a:lnTo>
                    <a:lnTo>
                      <a:pt x="352" y="116"/>
                    </a:lnTo>
                    <a:lnTo>
                      <a:pt x="338" y="112"/>
                    </a:lnTo>
                    <a:lnTo>
                      <a:pt x="325" y="106"/>
                    </a:lnTo>
                    <a:lnTo>
                      <a:pt x="313" y="100"/>
                    </a:lnTo>
                    <a:lnTo>
                      <a:pt x="302" y="93"/>
                    </a:lnTo>
                    <a:lnTo>
                      <a:pt x="293" y="88"/>
                    </a:lnTo>
                    <a:lnTo>
                      <a:pt x="264" y="65"/>
                    </a:lnTo>
                    <a:lnTo>
                      <a:pt x="264" y="65"/>
                    </a:lnTo>
                    <a:lnTo>
                      <a:pt x="258" y="62"/>
                    </a:lnTo>
                    <a:lnTo>
                      <a:pt x="253" y="59"/>
                    </a:lnTo>
                    <a:lnTo>
                      <a:pt x="247" y="58"/>
                    </a:lnTo>
                    <a:lnTo>
                      <a:pt x="239" y="58"/>
                    </a:lnTo>
                    <a:lnTo>
                      <a:pt x="233" y="59"/>
                    </a:lnTo>
                    <a:lnTo>
                      <a:pt x="228" y="62"/>
                    </a:lnTo>
                    <a:lnTo>
                      <a:pt x="222" y="65"/>
                    </a:lnTo>
                    <a:lnTo>
                      <a:pt x="216" y="70"/>
                    </a:lnTo>
                    <a:lnTo>
                      <a:pt x="67" y="231"/>
                    </a:lnTo>
                    <a:lnTo>
                      <a:pt x="67" y="231"/>
                    </a:lnTo>
                    <a:lnTo>
                      <a:pt x="63" y="237"/>
                    </a:lnTo>
                    <a:lnTo>
                      <a:pt x="60" y="243"/>
                    </a:lnTo>
                    <a:lnTo>
                      <a:pt x="59" y="248"/>
                    </a:lnTo>
                    <a:lnTo>
                      <a:pt x="58" y="256"/>
                    </a:lnTo>
                    <a:lnTo>
                      <a:pt x="59" y="262"/>
                    </a:lnTo>
                    <a:lnTo>
                      <a:pt x="60" y="267"/>
                    </a:lnTo>
                    <a:lnTo>
                      <a:pt x="63" y="273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85" y="300"/>
                    </a:lnTo>
                    <a:lnTo>
                      <a:pt x="105" y="320"/>
                    </a:lnTo>
                    <a:lnTo>
                      <a:pt x="105" y="320"/>
                    </a:lnTo>
                    <a:lnTo>
                      <a:pt x="117" y="332"/>
                    </a:lnTo>
                    <a:lnTo>
                      <a:pt x="130" y="346"/>
                    </a:lnTo>
                    <a:lnTo>
                      <a:pt x="136" y="353"/>
                    </a:lnTo>
                    <a:lnTo>
                      <a:pt x="140" y="360"/>
                    </a:lnTo>
                    <a:lnTo>
                      <a:pt x="143" y="367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9" y="403"/>
                    </a:lnTo>
                    <a:lnTo>
                      <a:pt x="154" y="433"/>
                    </a:lnTo>
                    <a:lnTo>
                      <a:pt x="157" y="448"/>
                    </a:lnTo>
                    <a:lnTo>
                      <a:pt x="161" y="461"/>
                    </a:lnTo>
                    <a:lnTo>
                      <a:pt x="167" y="474"/>
                    </a:lnTo>
                    <a:lnTo>
                      <a:pt x="173" y="485"/>
                    </a:lnTo>
                    <a:lnTo>
                      <a:pt x="173" y="485"/>
                    </a:lnTo>
                    <a:lnTo>
                      <a:pt x="160" y="492"/>
                    </a:lnTo>
                    <a:lnTo>
                      <a:pt x="149" y="500"/>
                    </a:lnTo>
                    <a:lnTo>
                      <a:pt x="140" y="510"/>
                    </a:lnTo>
                    <a:lnTo>
                      <a:pt x="129" y="522"/>
                    </a:lnTo>
                    <a:lnTo>
                      <a:pt x="129" y="522"/>
                    </a:lnTo>
                    <a:close/>
                    <a:moveTo>
                      <a:pt x="602" y="804"/>
                    </a:moveTo>
                    <a:lnTo>
                      <a:pt x="602" y="804"/>
                    </a:lnTo>
                    <a:lnTo>
                      <a:pt x="593" y="797"/>
                    </a:lnTo>
                    <a:lnTo>
                      <a:pt x="582" y="792"/>
                    </a:lnTo>
                    <a:lnTo>
                      <a:pt x="571" y="788"/>
                    </a:lnTo>
                    <a:lnTo>
                      <a:pt x="560" y="786"/>
                    </a:lnTo>
                    <a:lnTo>
                      <a:pt x="549" y="786"/>
                    </a:lnTo>
                    <a:lnTo>
                      <a:pt x="538" y="788"/>
                    </a:lnTo>
                    <a:lnTo>
                      <a:pt x="527" y="791"/>
                    </a:lnTo>
                    <a:lnTo>
                      <a:pt x="518" y="797"/>
                    </a:lnTo>
                    <a:lnTo>
                      <a:pt x="518" y="797"/>
                    </a:lnTo>
                    <a:lnTo>
                      <a:pt x="514" y="797"/>
                    </a:lnTo>
                    <a:lnTo>
                      <a:pt x="512" y="795"/>
                    </a:lnTo>
                    <a:lnTo>
                      <a:pt x="512" y="795"/>
                    </a:lnTo>
                    <a:lnTo>
                      <a:pt x="511" y="794"/>
                    </a:lnTo>
                    <a:lnTo>
                      <a:pt x="511" y="791"/>
                    </a:lnTo>
                    <a:lnTo>
                      <a:pt x="511" y="791"/>
                    </a:lnTo>
                    <a:lnTo>
                      <a:pt x="512" y="782"/>
                    </a:lnTo>
                    <a:lnTo>
                      <a:pt x="512" y="773"/>
                    </a:lnTo>
                    <a:lnTo>
                      <a:pt x="509" y="763"/>
                    </a:lnTo>
                    <a:lnTo>
                      <a:pt x="507" y="754"/>
                    </a:lnTo>
                    <a:lnTo>
                      <a:pt x="503" y="745"/>
                    </a:lnTo>
                    <a:lnTo>
                      <a:pt x="499" y="737"/>
                    </a:lnTo>
                    <a:lnTo>
                      <a:pt x="493" y="729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77" y="716"/>
                    </a:lnTo>
                    <a:lnTo>
                      <a:pt x="467" y="710"/>
                    </a:lnTo>
                    <a:lnTo>
                      <a:pt x="456" y="707"/>
                    </a:lnTo>
                    <a:lnTo>
                      <a:pt x="444" y="705"/>
                    </a:lnTo>
                    <a:lnTo>
                      <a:pt x="433" y="705"/>
                    </a:lnTo>
                    <a:lnTo>
                      <a:pt x="423" y="706"/>
                    </a:lnTo>
                    <a:lnTo>
                      <a:pt x="412" y="710"/>
                    </a:lnTo>
                    <a:lnTo>
                      <a:pt x="401" y="716"/>
                    </a:lnTo>
                    <a:lnTo>
                      <a:pt x="401" y="716"/>
                    </a:lnTo>
                    <a:lnTo>
                      <a:pt x="399" y="716"/>
                    </a:lnTo>
                    <a:lnTo>
                      <a:pt x="396" y="714"/>
                    </a:lnTo>
                    <a:lnTo>
                      <a:pt x="396" y="714"/>
                    </a:lnTo>
                    <a:lnTo>
                      <a:pt x="394" y="713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00"/>
                    </a:lnTo>
                    <a:lnTo>
                      <a:pt x="395" y="692"/>
                    </a:lnTo>
                    <a:lnTo>
                      <a:pt x="394" y="682"/>
                    </a:lnTo>
                    <a:lnTo>
                      <a:pt x="392" y="673"/>
                    </a:lnTo>
                    <a:lnTo>
                      <a:pt x="388" y="665"/>
                    </a:lnTo>
                    <a:lnTo>
                      <a:pt x="383" y="656"/>
                    </a:lnTo>
                    <a:lnTo>
                      <a:pt x="377" y="648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63" y="636"/>
                    </a:lnTo>
                    <a:lnTo>
                      <a:pt x="355" y="631"/>
                    </a:lnTo>
                    <a:lnTo>
                      <a:pt x="345" y="628"/>
                    </a:lnTo>
                    <a:lnTo>
                      <a:pt x="337" y="625"/>
                    </a:lnTo>
                    <a:lnTo>
                      <a:pt x="327" y="624"/>
                    </a:lnTo>
                    <a:lnTo>
                      <a:pt x="318" y="624"/>
                    </a:lnTo>
                    <a:lnTo>
                      <a:pt x="308" y="625"/>
                    </a:lnTo>
                    <a:lnTo>
                      <a:pt x="300" y="628"/>
                    </a:lnTo>
                    <a:lnTo>
                      <a:pt x="300" y="628"/>
                    </a:lnTo>
                    <a:lnTo>
                      <a:pt x="298" y="628"/>
                    </a:lnTo>
                    <a:lnTo>
                      <a:pt x="295" y="627"/>
                    </a:lnTo>
                    <a:lnTo>
                      <a:pt x="295" y="627"/>
                    </a:lnTo>
                    <a:lnTo>
                      <a:pt x="294" y="624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8" y="610"/>
                    </a:lnTo>
                    <a:lnTo>
                      <a:pt x="300" y="599"/>
                    </a:lnTo>
                    <a:lnTo>
                      <a:pt x="300" y="587"/>
                    </a:lnTo>
                    <a:lnTo>
                      <a:pt x="299" y="577"/>
                    </a:lnTo>
                    <a:lnTo>
                      <a:pt x="295" y="566"/>
                    </a:lnTo>
                    <a:lnTo>
                      <a:pt x="291" y="555"/>
                    </a:lnTo>
                    <a:lnTo>
                      <a:pt x="283" y="546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69" y="533"/>
                    </a:lnTo>
                    <a:lnTo>
                      <a:pt x="263" y="529"/>
                    </a:lnTo>
                    <a:lnTo>
                      <a:pt x="256" y="525"/>
                    </a:lnTo>
                    <a:lnTo>
                      <a:pt x="250" y="523"/>
                    </a:lnTo>
                    <a:lnTo>
                      <a:pt x="236" y="520"/>
                    </a:lnTo>
                    <a:lnTo>
                      <a:pt x="222" y="520"/>
                    </a:lnTo>
                    <a:lnTo>
                      <a:pt x="209" y="522"/>
                    </a:lnTo>
                    <a:lnTo>
                      <a:pt x="195" y="527"/>
                    </a:lnTo>
                    <a:lnTo>
                      <a:pt x="190" y="530"/>
                    </a:lnTo>
                    <a:lnTo>
                      <a:pt x="184" y="535"/>
                    </a:lnTo>
                    <a:lnTo>
                      <a:pt x="178" y="540"/>
                    </a:lnTo>
                    <a:lnTo>
                      <a:pt x="173" y="544"/>
                    </a:lnTo>
                    <a:lnTo>
                      <a:pt x="151" y="568"/>
                    </a:lnTo>
                    <a:lnTo>
                      <a:pt x="151" y="568"/>
                    </a:lnTo>
                    <a:lnTo>
                      <a:pt x="147" y="574"/>
                    </a:lnTo>
                    <a:lnTo>
                      <a:pt x="143" y="581"/>
                    </a:lnTo>
                    <a:lnTo>
                      <a:pt x="140" y="587"/>
                    </a:lnTo>
                    <a:lnTo>
                      <a:pt x="137" y="594"/>
                    </a:lnTo>
                    <a:lnTo>
                      <a:pt x="135" y="607"/>
                    </a:lnTo>
                    <a:lnTo>
                      <a:pt x="134" y="622"/>
                    </a:lnTo>
                    <a:lnTo>
                      <a:pt x="136" y="635"/>
                    </a:lnTo>
                    <a:lnTo>
                      <a:pt x="142" y="648"/>
                    </a:lnTo>
                    <a:lnTo>
                      <a:pt x="146" y="655"/>
                    </a:lnTo>
                    <a:lnTo>
                      <a:pt x="149" y="661"/>
                    </a:lnTo>
                    <a:lnTo>
                      <a:pt x="154" y="666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66" y="676"/>
                    </a:lnTo>
                    <a:lnTo>
                      <a:pt x="174" y="681"/>
                    </a:lnTo>
                    <a:lnTo>
                      <a:pt x="182" y="685"/>
                    </a:lnTo>
                    <a:lnTo>
                      <a:pt x="191" y="687"/>
                    </a:lnTo>
                    <a:lnTo>
                      <a:pt x="199" y="688"/>
                    </a:lnTo>
                    <a:lnTo>
                      <a:pt x="207" y="688"/>
                    </a:lnTo>
                    <a:lnTo>
                      <a:pt x="216" y="688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8" y="687"/>
                    </a:lnTo>
                    <a:lnTo>
                      <a:pt x="230" y="688"/>
                    </a:lnTo>
                    <a:lnTo>
                      <a:pt x="230" y="688"/>
                    </a:lnTo>
                    <a:lnTo>
                      <a:pt x="230" y="692"/>
                    </a:lnTo>
                    <a:lnTo>
                      <a:pt x="229" y="694"/>
                    </a:lnTo>
                    <a:lnTo>
                      <a:pt x="229" y="694"/>
                    </a:lnTo>
                    <a:lnTo>
                      <a:pt x="222" y="706"/>
                    </a:lnTo>
                    <a:lnTo>
                      <a:pt x="217" y="719"/>
                    </a:lnTo>
                    <a:lnTo>
                      <a:pt x="214" y="732"/>
                    </a:lnTo>
                    <a:lnTo>
                      <a:pt x="214" y="745"/>
                    </a:lnTo>
                    <a:lnTo>
                      <a:pt x="217" y="758"/>
                    </a:lnTo>
                    <a:lnTo>
                      <a:pt x="222" y="772"/>
                    </a:lnTo>
                    <a:lnTo>
                      <a:pt x="229" y="783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50" y="801"/>
                    </a:lnTo>
                    <a:lnTo>
                      <a:pt x="263" y="807"/>
                    </a:lnTo>
                    <a:lnTo>
                      <a:pt x="276" y="811"/>
                    </a:lnTo>
                    <a:lnTo>
                      <a:pt x="289" y="811"/>
                    </a:lnTo>
                    <a:lnTo>
                      <a:pt x="302" y="810"/>
                    </a:lnTo>
                    <a:lnTo>
                      <a:pt x="316" y="805"/>
                    </a:lnTo>
                    <a:lnTo>
                      <a:pt x="327" y="799"/>
                    </a:lnTo>
                    <a:lnTo>
                      <a:pt x="338" y="791"/>
                    </a:lnTo>
                    <a:lnTo>
                      <a:pt x="338" y="791"/>
                    </a:lnTo>
                    <a:lnTo>
                      <a:pt x="341" y="789"/>
                    </a:lnTo>
                    <a:lnTo>
                      <a:pt x="343" y="789"/>
                    </a:lnTo>
                    <a:lnTo>
                      <a:pt x="343" y="789"/>
                    </a:lnTo>
                    <a:lnTo>
                      <a:pt x="345" y="792"/>
                    </a:lnTo>
                    <a:lnTo>
                      <a:pt x="345" y="794"/>
                    </a:lnTo>
                    <a:lnTo>
                      <a:pt x="345" y="794"/>
                    </a:lnTo>
                    <a:lnTo>
                      <a:pt x="345" y="802"/>
                    </a:lnTo>
                    <a:lnTo>
                      <a:pt x="346" y="811"/>
                    </a:lnTo>
                    <a:lnTo>
                      <a:pt x="348" y="820"/>
                    </a:lnTo>
                    <a:lnTo>
                      <a:pt x="350" y="827"/>
                    </a:lnTo>
                    <a:lnTo>
                      <a:pt x="354" y="836"/>
                    </a:lnTo>
                    <a:lnTo>
                      <a:pt x="358" y="843"/>
                    </a:lnTo>
                    <a:lnTo>
                      <a:pt x="364" y="850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82" y="864"/>
                    </a:lnTo>
                    <a:lnTo>
                      <a:pt x="394" y="870"/>
                    </a:lnTo>
                    <a:lnTo>
                      <a:pt x="407" y="874"/>
                    </a:lnTo>
                    <a:lnTo>
                      <a:pt x="420" y="874"/>
                    </a:lnTo>
                    <a:lnTo>
                      <a:pt x="433" y="873"/>
                    </a:lnTo>
                    <a:lnTo>
                      <a:pt x="446" y="868"/>
                    </a:lnTo>
                    <a:lnTo>
                      <a:pt x="458" y="862"/>
                    </a:lnTo>
                    <a:lnTo>
                      <a:pt x="469" y="854"/>
                    </a:lnTo>
                    <a:lnTo>
                      <a:pt x="469" y="854"/>
                    </a:lnTo>
                    <a:lnTo>
                      <a:pt x="471" y="852"/>
                    </a:lnTo>
                    <a:lnTo>
                      <a:pt x="474" y="852"/>
                    </a:lnTo>
                    <a:lnTo>
                      <a:pt x="474" y="852"/>
                    </a:lnTo>
                    <a:lnTo>
                      <a:pt x="476" y="855"/>
                    </a:lnTo>
                    <a:lnTo>
                      <a:pt x="477" y="857"/>
                    </a:lnTo>
                    <a:lnTo>
                      <a:pt x="477" y="857"/>
                    </a:lnTo>
                    <a:lnTo>
                      <a:pt x="476" y="865"/>
                    </a:lnTo>
                    <a:lnTo>
                      <a:pt x="477" y="874"/>
                    </a:lnTo>
                    <a:lnTo>
                      <a:pt x="478" y="883"/>
                    </a:lnTo>
                    <a:lnTo>
                      <a:pt x="482" y="890"/>
                    </a:lnTo>
                    <a:lnTo>
                      <a:pt x="486" y="899"/>
                    </a:lnTo>
                    <a:lnTo>
                      <a:pt x="489" y="906"/>
                    </a:lnTo>
                    <a:lnTo>
                      <a:pt x="495" y="913"/>
                    </a:lnTo>
                    <a:lnTo>
                      <a:pt x="502" y="920"/>
                    </a:lnTo>
                    <a:lnTo>
                      <a:pt x="502" y="920"/>
                    </a:lnTo>
                    <a:lnTo>
                      <a:pt x="507" y="924"/>
                    </a:lnTo>
                    <a:lnTo>
                      <a:pt x="514" y="928"/>
                    </a:lnTo>
                    <a:lnTo>
                      <a:pt x="520" y="931"/>
                    </a:lnTo>
                    <a:lnTo>
                      <a:pt x="527" y="933"/>
                    </a:lnTo>
                    <a:lnTo>
                      <a:pt x="540" y="937"/>
                    </a:lnTo>
                    <a:lnTo>
                      <a:pt x="555" y="937"/>
                    </a:lnTo>
                    <a:lnTo>
                      <a:pt x="569" y="934"/>
                    </a:lnTo>
                    <a:lnTo>
                      <a:pt x="582" y="930"/>
                    </a:lnTo>
                    <a:lnTo>
                      <a:pt x="588" y="926"/>
                    </a:lnTo>
                    <a:lnTo>
                      <a:pt x="594" y="923"/>
                    </a:lnTo>
                    <a:lnTo>
                      <a:pt x="599" y="918"/>
                    </a:lnTo>
                    <a:lnTo>
                      <a:pt x="604" y="912"/>
                    </a:lnTo>
                    <a:lnTo>
                      <a:pt x="609" y="906"/>
                    </a:lnTo>
                    <a:lnTo>
                      <a:pt x="609" y="906"/>
                    </a:lnTo>
                    <a:lnTo>
                      <a:pt x="614" y="900"/>
                    </a:lnTo>
                    <a:lnTo>
                      <a:pt x="618" y="894"/>
                    </a:lnTo>
                    <a:lnTo>
                      <a:pt x="621" y="887"/>
                    </a:lnTo>
                    <a:lnTo>
                      <a:pt x="623" y="881"/>
                    </a:lnTo>
                    <a:lnTo>
                      <a:pt x="627" y="867"/>
                    </a:lnTo>
                    <a:lnTo>
                      <a:pt x="627" y="854"/>
                    </a:lnTo>
                    <a:lnTo>
                      <a:pt x="625" y="839"/>
                    </a:lnTo>
                    <a:lnTo>
                      <a:pt x="620" y="826"/>
                    </a:lnTo>
                    <a:lnTo>
                      <a:pt x="616" y="820"/>
                    </a:lnTo>
                    <a:lnTo>
                      <a:pt x="612" y="814"/>
                    </a:lnTo>
                    <a:lnTo>
                      <a:pt x="607" y="808"/>
                    </a:lnTo>
                    <a:lnTo>
                      <a:pt x="602" y="804"/>
                    </a:lnTo>
                    <a:lnTo>
                      <a:pt x="602" y="804"/>
                    </a:lnTo>
                    <a:close/>
                    <a:moveTo>
                      <a:pt x="797" y="256"/>
                    </a:moveTo>
                    <a:lnTo>
                      <a:pt x="797" y="256"/>
                    </a:lnTo>
                    <a:lnTo>
                      <a:pt x="987" y="439"/>
                    </a:lnTo>
                    <a:lnTo>
                      <a:pt x="987" y="439"/>
                    </a:lnTo>
                    <a:lnTo>
                      <a:pt x="994" y="443"/>
                    </a:lnTo>
                    <a:lnTo>
                      <a:pt x="1002" y="447"/>
                    </a:lnTo>
                    <a:lnTo>
                      <a:pt x="1010" y="449"/>
                    </a:lnTo>
                    <a:lnTo>
                      <a:pt x="1019" y="448"/>
                    </a:lnTo>
                    <a:lnTo>
                      <a:pt x="1019" y="448"/>
                    </a:lnTo>
                    <a:lnTo>
                      <a:pt x="1028" y="446"/>
                    </a:lnTo>
                    <a:lnTo>
                      <a:pt x="1035" y="442"/>
                    </a:lnTo>
                    <a:lnTo>
                      <a:pt x="1042" y="436"/>
                    </a:lnTo>
                    <a:lnTo>
                      <a:pt x="1047" y="429"/>
                    </a:lnTo>
                    <a:lnTo>
                      <a:pt x="1047" y="429"/>
                    </a:lnTo>
                    <a:lnTo>
                      <a:pt x="1057" y="409"/>
                    </a:lnTo>
                    <a:lnTo>
                      <a:pt x="1066" y="388"/>
                    </a:lnTo>
                    <a:lnTo>
                      <a:pt x="1072" y="365"/>
                    </a:lnTo>
                    <a:lnTo>
                      <a:pt x="1078" y="341"/>
                    </a:lnTo>
                    <a:lnTo>
                      <a:pt x="1078" y="341"/>
                    </a:lnTo>
                    <a:lnTo>
                      <a:pt x="1080" y="330"/>
                    </a:lnTo>
                    <a:lnTo>
                      <a:pt x="1084" y="321"/>
                    </a:lnTo>
                    <a:lnTo>
                      <a:pt x="1090" y="313"/>
                    </a:lnTo>
                    <a:lnTo>
                      <a:pt x="1095" y="304"/>
                    </a:lnTo>
                    <a:lnTo>
                      <a:pt x="1129" y="269"/>
                    </a:lnTo>
                    <a:lnTo>
                      <a:pt x="1129" y="269"/>
                    </a:lnTo>
                    <a:lnTo>
                      <a:pt x="1138" y="258"/>
                    </a:lnTo>
                    <a:lnTo>
                      <a:pt x="1144" y="246"/>
                    </a:lnTo>
                    <a:lnTo>
                      <a:pt x="1148" y="233"/>
                    </a:lnTo>
                    <a:lnTo>
                      <a:pt x="1149" y="220"/>
                    </a:lnTo>
                    <a:lnTo>
                      <a:pt x="1148" y="208"/>
                    </a:lnTo>
                    <a:lnTo>
                      <a:pt x="1144" y="195"/>
                    </a:lnTo>
                    <a:lnTo>
                      <a:pt x="1138" y="183"/>
                    </a:lnTo>
                    <a:lnTo>
                      <a:pt x="1130" y="172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83" y="13"/>
                    </a:lnTo>
                    <a:lnTo>
                      <a:pt x="972" y="7"/>
                    </a:lnTo>
                    <a:lnTo>
                      <a:pt x="959" y="2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2"/>
                    </a:lnTo>
                    <a:lnTo>
                      <a:pt x="908" y="7"/>
                    </a:lnTo>
                    <a:lnTo>
                      <a:pt x="896" y="15"/>
                    </a:lnTo>
                    <a:lnTo>
                      <a:pt x="864" y="42"/>
                    </a:lnTo>
                    <a:lnTo>
                      <a:pt x="864" y="42"/>
                    </a:lnTo>
                    <a:lnTo>
                      <a:pt x="852" y="49"/>
                    </a:lnTo>
                    <a:lnTo>
                      <a:pt x="845" y="52"/>
                    </a:lnTo>
                    <a:lnTo>
                      <a:pt x="839" y="55"/>
                    </a:lnTo>
                    <a:lnTo>
                      <a:pt x="832" y="56"/>
                    </a:lnTo>
                    <a:lnTo>
                      <a:pt x="824" y="57"/>
                    </a:lnTo>
                    <a:lnTo>
                      <a:pt x="810" y="57"/>
                    </a:lnTo>
                    <a:lnTo>
                      <a:pt x="810" y="57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685" y="43"/>
                    </a:lnTo>
                    <a:lnTo>
                      <a:pt x="662" y="43"/>
                    </a:lnTo>
                    <a:lnTo>
                      <a:pt x="639" y="45"/>
                    </a:lnTo>
                    <a:lnTo>
                      <a:pt x="618" y="50"/>
                    </a:lnTo>
                    <a:lnTo>
                      <a:pt x="596" y="57"/>
                    </a:lnTo>
                    <a:lnTo>
                      <a:pt x="575" y="67"/>
                    </a:lnTo>
                    <a:lnTo>
                      <a:pt x="555" y="77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434" y="169"/>
                    </a:lnTo>
                    <a:lnTo>
                      <a:pt x="333" y="247"/>
                    </a:lnTo>
                    <a:lnTo>
                      <a:pt x="333" y="247"/>
                    </a:lnTo>
                    <a:lnTo>
                      <a:pt x="323" y="257"/>
                    </a:lnTo>
                    <a:lnTo>
                      <a:pt x="316" y="267"/>
                    </a:lnTo>
                    <a:lnTo>
                      <a:pt x="311" y="278"/>
                    </a:lnTo>
                    <a:lnTo>
                      <a:pt x="310" y="288"/>
                    </a:lnTo>
                    <a:lnTo>
                      <a:pt x="311" y="298"/>
                    </a:lnTo>
                    <a:lnTo>
                      <a:pt x="314" y="308"/>
                    </a:lnTo>
                    <a:lnTo>
                      <a:pt x="320" y="316"/>
                    </a:lnTo>
                    <a:lnTo>
                      <a:pt x="327" y="323"/>
                    </a:lnTo>
                    <a:lnTo>
                      <a:pt x="336" y="329"/>
                    </a:lnTo>
                    <a:lnTo>
                      <a:pt x="346" y="335"/>
                    </a:lnTo>
                    <a:lnTo>
                      <a:pt x="358" y="338"/>
                    </a:lnTo>
                    <a:lnTo>
                      <a:pt x="371" y="340"/>
                    </a:lnTo>
                    <a:lnTo>
                      <a:pt x="386" y="339"/>
                    </a:lnTo>
                    <a:lnTo>
                      <a:pt x="400" y="336"/>
                    </a:lnTo>
                    <a:lnTo>
                      <a:pt x="414" y="332"/>
                    </a:lnTo>
                    <a:lnTo>
                      <a:pt x="430" y="323"/>
                    </a:lnTo>
                    <a:lnTo>
                      <a:pt x="576" y="233"/>
                    </a:lnTo>
                    <a:lnTo>
                      <a:pt x="576" y="233"/>
                    </a:lnTo>
                    <a:lnTo>
                      <a:pt x="584" y="228"/>
                    </a:lnTo>
                    <a:lnTo>
                      <a:pt x="593" y="225"/>
                    </a:lnTo>
                    <a:lnTo>
                      <a:pt x="601" y="223"/>
                    </a:lnTo>
                    <a:lnTo>
                      <a:pt x="609" y="222"/>
                    </a:lnTo>
                    <a:lnTo>
                      <a:pt x="618" y="222"/>
                    </a:lnTo>
                    <a:lnTo>
                      <a:pt x="626" y="222"/>
                    </a:lnTo>
                    <a:lnTo>
                      <a:pt x="634" y="225"/>
                    </a:lnTo>
                    <a:lnTo>
                      <a:pt x="643" y="228"/>
                    </a:lnTo>
                    <a:lnTo>
                      <a:pt x="643" y="228"/>
                    </a:lnTo>
                    <a:lnTo>
                      <a:pt x="653" y="232"/>
                    </a:lnTo>
                    <a:lnTo>
                      <a:pt x="665" y="235"/>
                    </a:lnTo>
                    <a:lnTo>
                      <a:pt x="677" y="238"/>
                    </a:lnTo>
                    <a:lnTo>
                      <a:pt x="689" y="239"/>
                    </a:lnTo>
                    <a:lnTo>
                      <a:pt x="701" y="240"/>
                    </a:lnTo>
                    <a:lnTo>
                      <a:pt x="713" y="240"/>
                    </a:lnTo>
                    <a:lnTo>
                      <a:pt x="725" y="239"/>
                    </a:lnTo>
                    <a:lnTo>
                      <a:pt x="735" y="238"/>
                    </a:lnTo>
                    <a:lnTo>
                      <a:pt x="735" y="238"/>
                    </a:lnTo>
                    <a:lnTo>
                      <a:pt x="744" y="237"/>
                    </a:lnTo>
                    <a:lnTo>
                      <a:pt x="752" y="237"/>
                    </a:lnTo>
                    <a:lnTo>
                      <a:pt x="760" y="237"/>
                    </a:lnTo>
                    <a:lnTo>
                      <a:pt x="769" y="239"/>
                    </a:lnTo>
                    <a:lnTo>
                      <a:pt x="776" y="241"/>
                    </a:lnTo>
                    <a:lnTo>
                      <a:pt x="783" y="246"/>
                    </a:lnTo>
                    <a:lnTo>
                      <a:pt x="790" y="251"/>
                    </a:lnTo>
                    <a:lnTo>
                      <a:pt x="797" y="256"/>
                    </a:lnTo>
                    <a:lnTo>
                      <a:pt x="797" y="256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4" name="îṡľîḓe"/>
              <p:cNvSpPr>
                <a:spLocks/>
              </p:cNvSpPr>
              <p:nvPr/>
            </p:nvSpPr>
            <p:spPr bwMode="auto">
              <a:xfrm>
                <a:off x="7826670" y="3368320"/>
                <a:ext cx="508539" cy="676199"/>
              </a:xfrm>
              <a:custGeom>
                <a:avLst/>
                <a:gdLst>
                  <a:gd name="T0" fmla="*/ 560 w 915"/>
                  <a:gd name="T1" fmla="*/ 881 h 1218"/>
                  <a:gd name="T2" fmla="*/ 900 w 915"/>
                  <a:gd name="T3" fmla="*/ 652 h 1218"/>
                  <a:gd name="T4" fmla="*/ 887 w 915"/>
                  <a:gd name="T5" fmla="*/ 898 h 1218"/>
                  <a:gd name="T6" fmla="*/ 379 w 915"/>
                  <a:gd name="T7" fmla="*/ 67 h 1218"/>
                  <a:gd name="T8" fmla="*/ 380 w 915"/>
                  <a:gd name="T9" fmla="*/ 54 h 1218"/>
                  <a:gd name="T10" fmla="*/ 391 w 915"/>
                  <a:gd name="T11" fmla="*/ 30 h 1218"/>
                  <a:gd name="T12" fmla="*/ 409 w 915"/>
                  <a:gd name="T13" fmla="*/ 12 h 1218"/>
                  <a:gd name="T14" fmla="*/ 433 w 915"/>
                  <a:gd name="T15" fmla="*/ 1 h 1218"/>
                  <a:gd name="T16" fmla="*/ 446 w 915"/>
                  <a:gd name="T17" fmla="*/ 0 h 1218"/>
                  <a:gd name="T18" fmla="*/ 472 w 915"/>
                  <a:gd name="T19" fmla="*/ 5 h 1218"/>
                  <a:gd name="T20" fmla="*/ 493 w 915"/>
                  <a:gd name="T21" fmla="*/ 19 h 1218"/>
                  <a:gd name="T22" fmla="*/ 508 w 915"/>
                  <a:gd name="T23" fmla="*/ 41 h 1218"/>
                  <a:gd name="T24" fmla="*/ 512 w 915"/>
                  <a:gd name="T25" fmla="*/ 67 h 1218"/>
                  <a:gd name="T26" fmla="*/ 379 w 915"/>
                  <a:gd name="T27" fmla="*/ 161 h 1218"/>
                  <a:gd name="T28" fmla="*/ 379 w 915"/>
                  <a:gd name="T29" fmla="*/ 67 h 1218"/>
                  <a:gd name="T30" fmla="*/ 512 w 915"/>
                  <a:gd name="T31" fmla="*/ 1103 h 1218"/>
                  <a:gd name="T32" fmla="*/ 514 w 915"/>
                  <a:gd name="T33" fmla="*/ 1107 h 1218"/>
                  <a:gd name="T34" fmla="*/ 518 w 915"/>
                  <a:gd name="T35" fmla="*/ 1116 h 1218"/>
                  <a:gd name="T36" fmla="*/ 528 w 915"/>
                  <a:gd name="T37" fmla="*/ 1122 h 1218"/>
                  <a:gd name="T38" fmla="*/ 568 w 915"/>
                  <a:gd name="T39" fmla="*/ 1122 h 1218"/>
                  <a:gd name="T40" fmla="*/ 579 w 915"/>
                  <a:gd name="T41" fmla="*/ 1124 h 1218"/>
                  <a:gd name="T42" fmla="*/ 598 w 915"/>
                  <a:gd name="T43" fmla="*/ 1132 h 1218"/>
                  <a:gd name="T44" fmla="*/ 613 w 915"/>
                  <a:gd name="T45" fmla="*/ 1146 h 1218"/>
                  <a:gd name="T46" fmla="*/ 621 w 915"/>
                  <a:gd name="T47" fmla="*/ 1165 h 1218"/>
                  <a:gd name="T48" fmla="*/ 622 w 915"/>
                  <a:gd name="T49" fmla="*/ 1218 h 1218"/>
                  <a:gd name="T50" fmla="*/ 270 w 915"/>
                  <a:gd name="T51" fmla="*/ 1176 h 1218"/>
                  <a:gd name="T52" fmla="*/ 271 w 915"/>
                  <a:gd name="T53" fmla="*/ 1165 h 1218"/>
                  <a:gd name="T54" fmla="*/ 279 w 915"/>
                  <a:gd name="T55" fmla="*/ 1146 h 1218"/>
                  <a:gd name="T56" fmla="*/ 294 w 915"/>
                  <a:gd name="T57" fmla="*/ 1132 h 1218"/>
                  <a:gd name="T58" fmla="*/ 313 w 915"/>
                  <a:gd name="T59" fmla="*/ 1124 h 1218"/>
                  <a:gd name="T60" fmla="*/ 360 w 915"/>
                  <a:gd name="T61" fmla="*/ 1122 h 1218"/>
                  <a:gd name="T62" fmla="*/ 364 w 915"/>
                  <a:gd name="T63" fmla="*/ 1122 h 1218"/>
                  <a:gd name="T64" fmla="*/ 375 w 915"/>
                  <a:gd name="T65" fmla="*/ 1116 h 1218"/>
                  <a:gd name="T66" fmla="*/ 379 w 915"/>
                  <a:gd name="T67" fmla="*/ 1107 h 1218"/>
                  <a:gd name="T68" fmla="*/ 379 w 915"/>
                  <a:gd name="T69" fmla="*/ 504 h 1218"/>
                  <a:gd name="T70" fmla="*/ 512 w 915"/>
                  <a:gd name="T71" fmla="*/ 497 h 1218"/>
                  <a:gd name="T72" fmla="*/ 89 w 915"/>
                  <a:gd name="T73" fmla="*/ 856 h 1218"/>
                  <a:gd name="T74" fmla="*/ 102 w 915"/>
                  <a:gd name="T75" fmla="*/ 610 h 1218"/>
                  <a:gd name="T76" fmla="*/ 332 w 915"/>
                  <a:gd name="T77" fmla="*/ 869 h 1218"/>
                  <a:gd name="T78" fmla="*/ 15 w 915"/>
                  <a:gd name="T79" fmla="*/ 228 h 1218"/>
                  <a:gd name="T80" fmla="*/ 814 w 915"/>
                  <a:gd name="T81" fmla="*/ 186 h 1218"/>
                  <a:gd name="T82" fmla="*/ 827 w 915"/>
                  <a:gd name="T83" fmla="*/ 433 h 1218"/>
                  <a:gd name="T84" fmla="*/ 29 w 915"/>
                  <a:gd name="T85" fmla="*/ 476 h 1218"/>
                  <a:gd name="T86" fmla="*/ 15 w 915"/>
                  <a:gd name="T87" fmla="*/ 22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5" h="1218">
                    <a:moveTo>
                      <a:pt x="887" y="898"/>
                    </a:moveTo>
                    <a:lnTo>
                      <a:pt x="560" y="881"/>
                    </a:lnTo>
                    <a:lnTo>
                      <a:pt x="560" y="634"/>
                    </a:lnTo>
                    <a:lnTo>
                      <a:pt x="900" y="652"/>
                    </a:lnTo>
                    <a:lnTo>
                      <a:pt x="799" y="769"/>
                    </a:lnTo>
                    <a:lnTo>
                      <a:pt x="887" y="898"/>
                    </a:lnTo>
                    <a:lnTo>
                      <a:pt x="887" y="898"/>
                    </a:lnTo>
                    <a:close/>
                    <a:moveTo>
                      <a:pt x="379" y="67"/>
                    </a:moveTo>
                    <a:lnTo>
                      <a:pt x="379" y="67"/>
                    </a:lnTo>
                    <a:lnTo>
                      <a:pt x="380" y="54"/>
                    </a:lnTo>
                    <a:lnTo>
                      <a:pt x="385" y="41"/>
                    </a:lnTo>
                    <a:lnTo>
                      <a:pt x="391" y="30"/>
                    </a:lnTo>
                    <a:lnTo>
                      <a:pt x="399" y="19"/>
                    </a:lnTo>
                    <a:lnTo>
                      <a:pt x="409" y="12"/>
                    </a:lnTo>
                    <a:lnTo>
                      <a:pt x="420" y="5"/>
                    </a:lnTo>
                    <a:lnTo>
                      <a:pt x="433" y="1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60" y="1"/>
                    </a:lnTo>
                    <a:lnTo>
                      <a:pt x="472" y="5"/>
                    </a:lnTo>
                    <a:lnTo>
                      <a:pt x="484" y="12"/>
                    </a:lnTo>
                    <a:lnTo>
                      <a:pt x="493" y="19"/>
                    </a:lnTo>
                    <a:lnTo>
                      <a:pt x="502" y="30"/>
                    </a:lnTo>
                    <a:lnTo>
                      <a:pt x="508" y="41"/>
                    </a:lnTo>
                    <a:lnTo>
                      <a:pt x="511" y="54"/>
                    </a:lnTo>
                    <a:lnTo>
                      <a:pt x="512" y="67"/>
                    </a:lnTo>
                    <a:lnTo>
                      <a:pt x="512" y="155"/>
                    </a:lnTo>
                    <a:lnTo>
                      <a:pt x="379" y="161"/>
                    </a:lnTo>
                    <a:lnTo>
                      <a:pt x="379" y="67"/>
                    </a:lnTo>
                    <a:lnTo>
                      <a:pt x="379" y="67"/>
                    </a:lnTo>
                    <a:close/>
                    <a:moveTo>
                      <a:pt x="512" y="497"/>
                    </a:moveTo>
                    <a:lnTo>
                      <a:pt x="512" y="1103"/>
                    </a:lnTo>
                    <a:lnTo>
                      <a:pt x="512" y="1103"/>
                    </a:lnTo>
                    <a:lnTo>
                      <a:pt x="514" y="1107"/>
                    </a:lnTo>
                    <a:lnTo>
                      <a:pt x="515" y="1111"/>
                    </a:lnTo>
                    <a:lnTo>
                      <a:pt x="518" y="1116"/>
                    </a:lnTo>
                    <a:lnTo>
                      <a:pt x="524" y="1121"/>
                    </a:lnTo>
                    <a:lnTo>
                      <a:pt x="528" y="1122"/>
                    </a:lnTo>
                    <a:lnTo>
                      <a:pt x="531" y="1122"/>
                    </a:lnTo>
                    <a:lnTo>
                      <a:pt x="568" y="1122"/>
                    </a:lnTo>
                    <a:lnTo>
                      <a:pt x="568" y="1122"/>
                    </a:lnTo>
                    <a:lnTo>
                      <a:pt x="579" y="1124"/>
                    </a:lnTo>
                    <a:lnTo>
                      <a:pt x="590" y="1127"/>
                    </a:lnTo>
                    <a:lnTo>
                      <a:pt x="598" y="1132"/>
                    </a:lnTo>
                    <a:lnTo>
                      <a:pt x="606" y="1138"/>
                    </a:lnTo>
                    <a:lnTo>
                      <a:pt x="613" y="1146"/>
                    </a:lnTo>
                    <a:lnTo>
                      <a:pt x="618" y="1156"/>
                    </a:lnTo>
                    <a:lnTo>
                      <a:pt x="621" y="1165"/>
                    </a:lnTo>
                    <a:lnTo>
                      <a:pt x="622" y="1176"/>
                    </a:lnTo>
                    <a:lnTo>
                      <a:pt x="622" y="1218"/>
                    </a:lnTo>
                    <a:lnTo>
                      <a:pt x="270" y="1218"/>
                    </a:lnTo>
                    <a:lnTo>
                      <a:pt x="270" y="1176"/>
                    </a:lnTo>
                    <a:lnTo>
                      <a:pt x="270" y="1176"/>
                    </a:lnTo>
                    <a:lnTo>
                      <a:pt x="271" y="1165"/>
                    </a:lnTo>
                    <a:lnTo>
                      <a:pt x="275" y="1156"/>
                    </a:lnTo>
                    <a:lnTo>
                      <a:pt x="279" y="1146"/>
                    </a:lnTo>
                    <a:lnTo>
                      <a:pt x="285" y="1138"/>
                    </a:lnTo>
                    <a:lnTo>
                      <a:pt x="294" y="1132"/>
                    </a:lnTo>
                    <a:lnTo>
                      <a:pt x="303" y="1127"/>
                    </a:lnTo>
                    <a:lnTo>
                      <a:pt x="313" y="1124"/>
                    </a:lnTo>
                    <a:lnTo>
                      <a:pt x="323" y="1122"/>
                    </a:lnTo>
                    <a:lnTo>
                      <a:pt x="360" y="1122"/>
                    </a:lnTo>
                    <a:lnTo>
                      <a:pt x="360" y="1122"/>
                    </a:lnTo>
                    <a:lnTo>
                      <a:pt x="364" y="1122"/>
                    </a:lnTo>
                    <a:lnTo>
                      <a:pt x="367" y="1121"/>
                    </a:lnTo>
                    <a:lnTo>
                      <a:pt x="375" y="1116"/>
                    </a:lnTo>
                    <a:lnTo>
                      <a:pt x="378" y="1111"/>
                    </a:lnTo>
                    <a:lnTo>
                      <a:pt x="379" y="1107"/>
                    </a:lnTo>
                    <a:lnTo>
                      <a:pt x="379" y="1103"/>
                    </a:lnTo>
                    <a:lnTo>
                      <a:pt x="379" y="504"/>
                    </a:lnTo>
                    <a:lnTo>
                      <a:pt x="512" y="497"/>
                    </a:lnTo>
                    <a:lnTo>
                      <a:pt x="512" y="497"/>
                    </a:lnTo>
                    <a:close/>
                    <a:moveTo>
                      <a:pt x="332" y="869"/>
                    </a:moveTo>
                    <a:lnTo>
                      <a:pt x="89" y="856"/>
                    </a:lnTo>
                    <a:lnTo>
                      <a:pt x="0" y="728"/>
                    </a:lnTo>
                    <a:lnTo>
                      <a:pt x="102" y="610"/>
                    </a:lnTo>
                    <a:lnTo>
                      <a:pt x="332" y="622"/>
                    </a:lnTo>
                    <a:lnTo>
                      <a:pt x="332" y="869"/>
                    </a:lnTo>
                    <a:lnTo>
                      <a:pt x="332" y="869"/>
                    </a:lnTo>
                    <a:close/>
                    <a:moveTo>
                      <a:pt x="15" y="228"/>
                    </a:moveTo>
                    <a:lnTo>
                      <a:pt x="415" y="207"/>
                    </a:lnTo>
                    <a:lnTo>
                      <a:pt x="814" y="186"/>
                    </a:lnTo>
                    <a:lnTo>
                      <a:pt x="915" y="304"/>
                    </a:lnTo>
                    <a:lnTo>
                      <a:pt x="827" y="433"/>
                    </a:lnTo>
                    <a:lnTo>
                      <a:pt x="428" y="454"/>
                    </a:lnTo>
                    <a:lnTo>
                      <a:pt x="29" y="476"/>
                    </a:lnTo>
                    <a:lnTo>
                      <a:pt x="118" y="346"/>
                    </a:lnTo>
                    <a:lnTo>
                      <a:pt x="15" y="228"/>
                    </a:lnTo>
                    <a:lnTo>
                      <a:pt x="15" y="228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5" name="ïSlïḓê"/>
              <p:cNvSpPr txBox="1">
                <a:spLocks/>
              </p:cNvSpPr>
              <p:nvPr/>
            </p:nvSpPr>
            <p:spPr bwMode="auto">
              <a:xfrm>
                <a:off x="5320657" y="3404718"/>
                <a:ext cx="1538883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  <a:sp3d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Title text presets.</a:t>
                </a:r>
              </a:p>
            </p:txBody>
          </p:sp>
          <p:grpSp>
            <p:nvGrpSpPr>
              <p:cNvPr id="16" name="ísḻidè"/>
              <p:cNvGrpSpPr/>
              <p:nvPr/>
            </p:nvGrpSpPr>
            <p:grpSpPr>
              <a:xfrm>
                <a:off x="365149" y="2531716"/>
                <a:ext cx="2935893" cy="2474119"/>
                <a:chOff x="8328246" y="1667621"/>
                <a:chExt cx="2198694" cy="2474119"/>
              </a:xfrm>
            </p:grpSpPr>
            <p:sp>
              <p:nvSpPr>
                <p:cNvPr id="22" name="iš1îḍé"/>
                <p:cNvSpPr txBox="1"/>
                <p:nvPr/>
              </p:nvSpPr>
              <p:spPr>
                <a:xfrm>
                  <a:off x="8328247" y="3134749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23" name="išļiďè"/>
                <p:cNvSpPr txBox="1">
                  <a:spLocks/>
                </p:cNvSpPr>
                <p:nvPr/>
              </p:nvSpPr>
              <p:spPr>
                <a:xfrm>
                  <a:off x="8328246" y="3522974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  <p:sp>
              <p:nvSpPr>
                <p:cNvPr id="24" name="îşḷide"/>
                <p:cNvSpPr txBox="1"/>
                <p:nvPr/>
              </p:nvSpPr>
              <p:spPr>
                <a:xfrm>
                  <a:off x="8328247" y="16676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25" name="ïṣļiďê"/>
                <p:cNvSpPr txBox="1">
                  <a:spLocks/>
                </p:cNvSpPr>
                <p:nvPr/>
              </p:nvSpPr>
              <p:spPr>
                <a:xfrm>
                  <a:off x="8328246" y="2055846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</p:grpSp>
          <p:grpSp>
            <p:nvGrpSpPr>
              <p:cNvPr id="17" name="isḷîḓè"/>
              <p:cNvGrpSpPr/>
              <p:nvPr/>
            </p:nvGrpSpPr>
            <p:grpSpPr>
              <a:xfrm>
                <a:off x="8890959" y="2531716"/>
                <a:ext cx="2823587" cy="2474119"/>
                <a:chOff x="1197898" y="1894293"/>
                <a:chExt cx="2198693" cy="2474119"/>
              </a:xfrm>
            </p:grpSpPr>
            <p:sp>
              <p:nvSpPr>
                <p:cNvPr id="18" name="íSļiḋê"/>
                <p:cNvSpPr txBox="1"/>
                <p:nvPr/>
              </p:nvSpPr>
              <p:spPr>
                <a:xfrm>
                  <a:off x="1197898" y="33614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19" name="îṥḷíḍê"/>
                <p:cNvSpPr txBox="1">
                  <a:spLocks/>
                </p:cNvSpPr>
                <p:nvPr/>
              </p:nvSpPr>
              <p:spPr>
                <a:xfrm>
                  <a:off x="1197898" y="3749646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  <p:sp>
              <p:nvSpPr>
                <p:cNvPr id="20" name="ís1ïďe"/>
                <p:cNvSpPr txBox="1"/>
                <p:nvPr/>
              </p:nvSpPr>
              <p:spPr>
                <a:xfrm>
                  <a:off x="1197898" y="189429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21" name="îṩļidê"/>
                <p:cNvSpPr txBox="1">
                  <a:spLocks/>
                </p:cNvSpPr>
                <p:nvPr/>
              </p:nvSpPr>
              <p:spPr>
                <a:xfrm>
                  <a:off x="1197898" y="2282518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848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5415280" y="868251"/>
            <a:ext cx="5902960" cy="878420"/>
            <a:chOff x="5415280" y="1019377"/>
            <a:chExt cx="5902960" cy="878420"/>
          </a:xfrm>
        </p:grpSpPr>
        <p:grpSp>
          <p:nvGrpSpPr>
            <p:cNvPr id="53" name="组合 52"/>
            <p:cNvGrpSpPr/>
            <p:nvPr/>
          </p:nvGrpSpPr>
          <p:grpSpPr>
            <a:xfrm>
              <a:off x="5415280" y="1066800"/>
              <a:ext cx="985520" cy="830997"/>
              <a:chOff x="5628640" y="1330960"/>
              <a:chExt cx="985520" cy="830997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5628640" y="1330960"/>
                <a:ext cx="985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1。</a:t>
                </a:r>
                <a:endParaRPr lang="zh-CN" altLang="en-US" sz="48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 useBgFill="1">
            <p:nvSpPr>
              <p:cNvPr id="58" name="直角三角形 57"/>
              <p:cNvSpPr/>
              <p:nvPr/>
            </p:nvSpPr>
            <p:spPr>
              <a:xfrm flipH="1">
                <a:off x="5913120" y="1467058"/>
                <a:ext cx="558800" cy="5588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  <a:endCxn id="58" idx="4"/>
              </p:cNvCxnSpPr>
              <p:nvPr/>
            </p:nvCxnSpPr>
            <p:spPr>
              <a:xfrm flipH="1">
                <a:off x="5913120" y="1467058"/>
                <a:ext cx="558800" cy="55880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6471920" y="1019377"/>
              <a:ext cx="4846320" cy="807914"/>
              <a:chOff x="6959600" y="1020633"/>
              <a:chExt cx="4846320" cy="807914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6959600" y="1020633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Click to enter your text.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6959600" y="1489993"/>
                <a:ext cx="4846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>
                        <a:lumMod val="85000"/>
                      </a:schemeClr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ADD YOUR TITLE HERE.</a:t>
                </a:r>
                <a:endPara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415280" y="2320525"/>
            <a:ext cx="5902960" cy="878420"/>
            <a:chOff x="5344160" y="2033895"/>
            <a:chExt cx="5902960" cy="878420"/>
          </a:xfrm>
        </p:grpSpPr>
        <p:grpSp>
          <p:nvGrpSpPr>
            <p:cNvPr id="61" name="组合 60"/>
            <p:cNvGrpSpPr/>
            <p:nvPr/>
          </p:nvGrpSpPr>
          <p:grpSpPr>
            <a:xfrm>
              <a:off x="5344160" y="2081318"/>
              <a:ext cx="985520" cy="830997"/>
              <a:chOff x="5628640" y="1330960"/>
              <a:chExt cx="985520" cy="830997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5628640" y="1330960"/>
                <a:ext cx="985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2。</a:t>
                </a:r>
                <a:endParaRPr lang="zh-CN" altLang="en-US" sz="48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 useBgFill="1">
            <p:nvSpPr>
              <p:cNvPr id="66" name="直角三角形 65"/>
              <p:cNvSpPr/>
              <p:nvPr/>
            </p:nvSpPr>
            <p:spPr>
              <a:xfrm flipH="1">
                <a:off x="5913120" y="1467058"/>
                <a:ext cx="558800" cy="5588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直接连接符 66"/>
              <p:cNvCxnSpPr>
                <a:stCxn id="66" idx="0"/>
                <a:endCxn id="66" idx="4"/>
              </p:cNvCxnSpPr>
              <p:nvPr/>
            </p:nvCxnSpPr>
            <p:spPr>
              <a:xfrm flipH="1">
                <a:off x="5913120" y="1467058"/>
                <a:ext cx="558800" cy="55880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6400800" y="2033895"/>
              <a:ext cx="4846320" cy="807914"/>
              <a:chOff x="6959600" y="1020633"/>
              <a:chExt cx="4846320" cy="807914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6959600" y="1020633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Click to enter your text.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959600" y="1489993"/>
                <a:ext cx="4846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>
                        <a:lumMod val="85000"/>
                      </a:schemeClr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ADD YOUR TITLE HERE.</a:t>
                </a:r>
                <a:endPara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5415280" y="3755906"/>
            <a:ext cx="5902960" cy="878420"/>
            <a:chOff x="5415280" y="1019377"/>
            <a:chExt cx="5902960" cy="878420"/>
          </a:xfrm>
        </p:grpSpPr>
        <p:grpSp>
          <p:nvGrpSpPr>
            <p:cNvPr id="69" name="组合 68"/>
            <p:cNvGrpSpPr/>
            <p:nvPr/>
          </p:nvGrpSpPr>
          <p:grpSpPr>
            <a:xfrm>
              <a:off x="5415280" y="1066800"/>
              <a:ext cx="985520" cy="830997"/>
              <a:chOff x="5628640" y="1330960"/>
              <a:chExt cx="985520" cy="830997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5628640" y="1330960"/>
                <a:ext cx="985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3。</a:t>
                </a:r>
                <a:endParaRPr lang="zh-CN" altLang="en-US" sz="48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 useBgFill="1">
            <p:nvSpPr>
              <p:cNvPr id="74" name="直角三角形 73"/>
              <p:cNvSpPr/>
              <p:nvPr/>
            </p:nvSpPr>
            <p:spPr>
              <a:xfrm flipH="1">
                <a:off x="5913120" y="1467058"/>
                <a:ext cx="558800" cy="5588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" name="直接连接符 74"/>
              <p:cNvCxnSpPr>
                <a:stCxn id="74" idx="0"/>
                <a:endCxn id="74" idx="4"/>
              </p:cNvCxnSpPr>
              <p:nvPr/>
            </p:nvCxnSpPr>
            <p:spPr>
              <a:xfrm flipH="1">
                <a:off x="5913120" y="1467058"/>
                <a:ext cx="558800" cy="55880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/>
            <p:cNvGrpSpPr/>
            <p:nvPr/>
          </p:nvGrpSpPr>
          <p:grpSpPr>
            <a:xfrm>
              <a:off x="6471920" y="1019377"/>
              <a:ext cx="4846320" cy="807914"/>
              <a:chOff x="6959600" y="1020633"/>
              <a:chExt cx="4846320" cy="807914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6959600" y="1020633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Click to enter your text.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959600" y="1489993"/>
                <a:ext cx="4846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>
                        <a:lumMod val="85000"/>
                      </a:schemeClr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ADD YOUR TITLE HERE.</a:t>
                </a:r>
                <a:endPara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5415280" y="5137674"/>
            <a:ext cx="5902960" cy="878420"/>
            <a:chOff x="5415280" y="1019377"/>
            <a:chExt cx="5902960" cy="878420"/>
          </a:xfrm>
        </p:grpSpPr>
        <p:grpSp>
          <p:nvGrpSpPr>
            <p:cNvPr id="77" name="组合 76"/>
            <p:cNvGrpSpPr/>
            <p:nvPr/>
          </p:nvGrpSpPr>
          <p:grpSpPr>
            <a:xfrm>
              <a:off x="5415280" y="1066800"/>
              <a:ext cx="985520" cy="830997"/>
              <a:chOff x="5628640" y="1330960"/>
              <a:chExt cx="985520" cy="830997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5628640" y="1330960"/>
                <a:ext cx="985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4。</a:t>
                </a:r>
                <a:endParaRPr lang="zh-CN" altLang="en-US" sz="48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 useBgFill="1">
            <p:nvSpPr>
              <p:cNvPr id="82" name="直角三角形 81"/>
              <p:cNvSpPr/>
              <p:nvPr/>
            </p:nvSpPr>
            <p:spPr>
              <a:xfrm flipH="1">
                <a:off x="5913120" y="1467058"/>
                <a:ext cx="558800" cy="5588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3" name="直接连接符 82"/>
              <p:cNvCxnSpPr>
                <a:stCxn id="82" idx="0"/>
                <a:endCxn id="82" idx="4"/>
              </p:cNvCxnSpPr>
              <p:nvPr/>
            </p:nvCxnSpPr>
            <p:spPr>
              <a:xfrm flipH="1">
                <a:off x="5913120" y="1467058"/>
                <a:ext cx="558800" cy="55880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>
              <a:off x="6471920" y="1019377"/>
              <a:ext cx="4846320" cy="807914"/>
              <a:chOff x="6959600" y="1020633"/>
              <a:chExt cx="4846320" cy="807914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6959600" y="1020633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Click to enter your text.</a:t>
                </a: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6959600" y="1489993"/>
                <a:ext cx="4846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>
                        <a:lumMod val="85000"/>
                      </a:schemeClr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ADD YOUR TITLE HERE.</a:t>
                </a:r>
                <a:endPara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626483" y="2520580"/>
            <a:ext cx="3444240" cy="1584060"/>
            <a:chOff x="1626483" y="2520580"/>
            <a:chExt cx="3444240" cy="1584060"/>
          </a:xfrm>
        </p:grpSpPr>
        <p:sp>
          <p:nvSpPr>
            <p:cNvPr id="91" name="文本框 90"/>
            <p:cNvSpPr txBox="1"/>
            <p:nvPr/>
          </p:nvSpPr>
          <p:spPr>
            <a:xfrm>
              <a:off x="1626483" y="3128439"/>
              <a:ext cx="3444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CONTENTS.</a:t>
              </a:r>
              <a:endParaRPr lang="zh-CN" altLang="en-US" sz="40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813560" y="2520580"/>
              <a:ext cx="171820" cy="171820"/>
            </a:xfrm>
            <a:prstGeom prst="ellipse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4074160" y="3803561"/>
              <a:ext cx="152400" cy="1524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992880" y="4033520"/>
              <a:ext cx="71120" cy="7112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2103120" y="2580640"/>
              <a:ext cx="71120" cy="7112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04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1676998a-0345-44eb-9991-015cccdf22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39920" y="1834595"/>
            <a:ext cx="9516770" cy="4245451"/>
            <a:chOff x="1055440" y="1306275"/>
            <a:chExt cx="9516770" cy="4245451"/>
          </a:xfrm>
        </p:grpSpPr>
        <p:sp>
          <p:nvSpPr>
            <p:cNvPr id="7" name="î$ļïḓê"/>
            <p:cNvSpPr/>
            <p:nvPr/>
          </p:nvSpPr>
          <p:spPr>
            <a:xfrm>
              <a:off x="4845068" y="1306275"/>
              <a:ext cx="2670580" cy="4245451"/>
            </a:xfrm>
            <a:custGeom>
              <a:avLst/>
              <a:gdLst>
                <a:gd name="connsiteX0" fmla="*/ 1657566 w 2536591"/>
                <a:gd name="connsiteY0" fmla="*/ 2659579 h 4032447"/>
                <a:gd name="connsiteX1" fmla="*/ 2017156 w 2536591"/>
                <a:gd name="connsiteY1" fmla="*/ 3047938 h 4032447"/>
                <a:gd name="connsiteX2" fmla="*/ 2048528 w 2536591"/>
                <a:gd name="connsiteY2" fmla="*/ 3603231 h 4032447"/>
                <a:gd name="connsiteX3" fmla="*/ 1234740 w 2536591"/>
                <a:gd name="connsiteY3" fmla="*/ 4029758 h 4032447"/>
                <a:gd name="connsiteX4" fmla="*/ 100034 w 2536591"/>
                <a:gd name="connsiteY4" fmla="*/ 3798182 h 4032447"/>
                <a:gd name="connsiteX5" fmla="*/ 10852 w 2536591"/>
                <a:gd name="connsiteY5" fmla="*/ 3708224 h 4032447"/>
                <a:gd name="connsiteX6" fmla="*/ 0 w 2536591"/>
                <a:gd name="connsiteY6" fmla="*/ 3652194 h 4032447"/>
                <a:gd name="connsiteX7" fmla="*/ 0 w 2536591"/>
                <a:gd name="connsiteY7" fmla="*/ 3241282 h 4032447"/>
                <a:gd name="connsiteX8" fmla="*/ 50412 w 2536591"/>
                <a:gd name="connsiteY8" fmla="*/ 3186022 h 4032447"/>
                <a:gd name="connsiteX9" fmla="*/ 142554 w 2536591"/>
                <a:gd name="connsiteY9" fmla="*/ 3194504 h 4032447"/>
                <a:gd name="connsiteX10" fmla="*/ 717010 w 2536591"/>
                <a:gd name="connsiteY10" fmla="*/ 3417662 h 4032447"/>
                <a:gd name="connsiteX11" fmla="*/ 1650266 w 2536591"/>
                <a:gd name="connsiteY11" fmla="*/ 3219692 h 4032447"/>
                <a:gd name="connsiteX12" fmla="*/ 1657566 w 2536591"/>
                <a:gd name="connsiteY12" fmla="*/ 2659579 h 4032447"/>
                <a:gd name="connsiteX13" fmla="*/ 844679 w 2536591"/>
                <a:gd name="connsiteY13" fmla="*/ 778231 h 4032447"/>
                <a:gd name="connsiteX14" fmla="*/ 829211 w 2536591"/>
                <a:gd name="connsiteY14" fmla="*/ 1157004 h 4032447"/>
                <a:gd name="connsiteX15" fmla="*/ 1348273 w 2536591"/>
                <a:gd name="connsiteY15" fmla="*/ 1619374 h 4032447"/>
                <a:gd name="connsiteX16" fmla="*/ 2006841 w 2536591"/>
                <a:gd name="connsiteY16" fmla="*/ 1929482 h 4032447"/>
                <a:gd name="connsiteX17" fmla="*/ 2534024 w 2536591"/>
                <a:gd name="connsiteY17" fmla="*/ 2946474 h 4032447"/>
                <a:gd name="connsiteX18" fmla="*/ 2007034 w 2536591"/>
                <a:gd name="connsiteY18" fmla="*/ 3792781 h 4032447"/>
                <a:gd name="connsiteX19" fmla="*/ 2146443 w 2536591"/>
                <a:gd name="connsiteY19" fmla="*/ 3238020 h 4032447"/>
                <a:gd name="connsiteX20" fmla="*/ 1842392 w 2536591"/>
                <a:gd name="connsiteY20" fmla="*/ 2719127 h 4032447"/>
                <a:gd name="connsiteX21" fmla="*/ 1361614 w 2536591"/>
                <a:gd name="connsiteY21" fmla="*/ 2445724 h 4032447"/>
                <a:gd name="connsiteX22" fmla="*/ 685258 w 2536591"/>
                <a:gd name="connsiteY22" fmla="*/ 1899197 h 4032447"/>
                <a:gd name="connsiteX23" fmla="*/ 576882 w 2536591"/>
                <a:gd name="connsiteY23" fmla="*/ 1119043 h 4032447"/>
                <a:gd name="connsiteX24" fmla="*/ 844679 w 2536591"/>
                <a:gd name="connsiteY24" fmla="*/ 778231 h 4032447"/>
                <a:gd name="connsiteX25" fmla="*/ 1336511 w 2536591"/>
                <a:gd name="connsiteY25" fmla="*/ 112 h 4032447"/>
                <a:gd name="connsiteX26" fmla="*/ 2164241 w 2536591"/>
                <a:gd name="connsiteY26" fmla="*/ 190977 h 4032447"/>
                <a:gd name="connsiteX27" fmla="*/ 2250614 w 2536591"/>
                <a:gd name="connsiteY27" fmla="*/ 273723 h 4032447"/>
                <a:gd name="connsiteX28" fmla="*/ 2264307 w 2536591"/>
                <a:gd name="connsiteY28" fmla="*/ 336904 h 4032447"/>
                <a:gd name="connsiteX29" fmla="*/ 2264307 w 2536591"/>
                <a:gd name="connsiteY29" fmla="*/ 747885 h 4032447"/>
                <a:gd name="connsiteX30" fmla="*/ 2213853 w 2536591"/>
                <a:gd name="connsiteY30" fmla="*/ 803117 h 4032447"/>
                <a:gd name="connsiteX31" fmla="*/ 2121687 w 2536591"/>
                <a:gd name="connsiteY31" fmla="*/ 794659 h 4032447"/>
                <a:gd name="connsiteX32" fmla="*/ 1547309 w 2536591"/>
                <a:gd name="connsiteY32" fmla="*/ 571488 h 4032447"/>
                <a:gd name="connsiteX33" fmla="*/ 914050 w 2536591"/>
                <a:gd name="connsiteY33" fmla="*/ 650974 h 4032447"/>
                <a:gd name="connsiteX34" fmla="*/ 482924 w 2536591"/>
                <a:gd name="connsiteY34" fmla="*/ 1134511 h 4032447"/>
                <a:gd name="connsiteX35" fmla="*/ 523899 w 2536591"/>
                <a:gd name="connsiteY35" fmla="*/ 1776101 h 4032447"/>
                <a:gd name="connsiteX36" fmla="*/ 817987 w 2536591"/>
                <a:gd name="connsiteY36" fmla="*/ 2162013 h 4032447"/>
                <a:gd name="connsiteX37" fmla="*/ 78026 w 2536591"/>
                <a:gd name="connsiteY37" fmla="*/ 1381833 h 4032447"/>
                <a:gd name="connsiteX38" fmla="*/ 266045 w 2536591"/>
                <a:gd name="connsiteY38" fmla="*/ 441662 h 4032447"/>
                <a:gd name="connsiteX39" fmla="*/ 1050982 w 2536591"/>
                <a:gd name="connsiteY39" fmla="*/ 26096 h 4032447"/>
                <a:gd name="connsiteX40" fmla="*/ 1336511 w 2536591"/>
                <a:gd name="connsiteY40" fmla="*/ 112 h 403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36591" h="4032447">
                  <a:moveTo>
                    <a:pt x="1657566" y="2659579"/>
                  </a:moveTo>
                  <a:cubicBezTo>
                    <a:pt x="1820344" y="2753263"/>
                    <a:pt x="1941490" y="2890834"/>
                    <a:pt x="2017156" y="3047938"/>
                  </a:cubicBezTo>
                  <a:cubicBezTo>
                    <a:pt x="2098446" y="3216736"/>
                    <a:pt x="2130903" y="3417405"/>
                    <a:pt x="2048528" y="3603231"/>
                  </a:cubicBezTo>
                  <a:cubicBezTo>
                    <a:pt x="1905876" y="3924700"/>
                    <a:pt x="1553389" y="4014786"/>
                    <a:pt x="1234740" y="4029758"/>
                  </a:cubicBezTo>
                  <a:cubicBezTo>
                    <a:pt x="857393" y="4047492"/>
                    <a:pt x="474027" y="3978353"/>
                    <a:pt x="100034" y="3798182"/>
                  </a:cubicBezTo>
                  <a:cubicBezTo>
                    <a:pt x="59192" y="3781732"/>
                    <a:pt x="26932" y="3749219"/>
                    <a:pt x="10852" y="3708224"/>
                  </a:cubicBezTo>
                  <a:cubicBezTo>
                    <a:pt x="3847" y="3690426"/>
                    <a:pt x="98" y="3671406"/>
                    <a:pt x="0" y="3652194"/>
                  </a:cubicBezTo>
                  <a:lnTo>
                    <a:pt x="0" y="3241282"/>
                  </a:lnTo>
                  <a:cubicBezTo>
                    <a:pt x="8385" y="3216608"/>
                    <a:pt x="26636" y="3196560"/>
                    <a:pt x="50412" y="3186022"/>
                  </a:cubicBezTo>
                  <a:cubicBezTo>
                    <a:pt x="80501" y="3172593"/>
                    <a:pt x="115424" y="3175870"/>
                    <a:pt x="142554" y="3194504"/>
                  </a:cubicBezTo>
                  <a:cubicBezTo>
                    <a:pt x="326837" y="3292108"/>
                    <a:pt x="519605" y="3366451"/>
                    <a:pt x="717010" y="3417662"/>
                  </a:cubicBezTo>
                  <a:cubicBezTo>
                    <a:pt x="1061703" y="3507170"/>
                    <a:pt x="1450987" y="3500937"/>
                    <a:pt x="1650266" y="3219692"/>
                  </a:cubicBezTo>
                  <a:cubicBezTo>
                    <a:pt x="1768650" y="3052564"/>
                    <a:pt x="1771511" y="2829727"/>
                    <a:pt x="1657566" y="2659579"/>
                  </a:cubicBezTo>
                  <a:close/>
                  <a:moveTo>
                    <a:pt x="844679" y="778231"/>
                  </a:moveTo>
                  <a:cubicBezTo>
                    <a:pt x="791796" y="897976"/>
                    <a:pt x="786093" y="1033351"/>
                    <a:pt x="829211" y="1157004"/>
                  </a:cubicBezTo>
                  <a:cubicBezTo>
                    <a:pt x="913804" y="1399563"/>
                    <a:pt x="1118083" y="1518192"/>
                    <a:pt x="1348273" y="1619374"/>
                  </a:cubicBezTo>
                  <a:cubicBezTo>
                    <a:pt x="1565701" y="1714975"/>
                    <a:pt x="1809038" y="1800247"/>
                    <a:pt x="2006841" y="1929482"/>
                  </a:cubicBezTo>
                  <a:cubicBezTo>
                    <a:pt x="2357297" y="2158644"/>
                    <a:pt x="2562157" y="2518855"/>
                    <a:pt x="2534024" y="2946474"/>
                  </a:cubicBezTo>
                  <a:cubicBezTo>
                    <a:pt x="2510918" y="3298730"/>
                    <a:pt x="2313116" y="3616514"/>
                    <a:pt x="2007034" y="3792781"/>
                  </a:cubicBezTo>
                  <a:cubicBezTo>
                    <a:pt x="2124401" y="3633401"/>
                    <a:pt x="2174383" y="3433966"/>
                    <a:pt x="2146443" y="3238020"/>
                  </a:cubicBezTo>
                  <a:cubicBezTo>
                    <a:pt x="2117150" y="3033282"/>
                    <a:pt x="2007131" y="2853386"/>
                    <a:pt x="1842392" y="2719127"/>
                  </a:cubicBezTo>
                  <a:cubicBezTo>
                    <a:pt x="1702500" y="2604965"/>
                    <a:pt x="1526643" y="2530159"/>
                    <a:pt x="1361614" y="2445724"/>
                  </a:cubicBezTo>
                  <a:cubicBezTo>
                    <a:pt x="1084440" y="2303928"/>
                    <a:pt x="837622" y="2120125"/>
                    <a:pt x="685258" y="1899197"/>
                  </a:cubicBezTo>
                  <a:cubicBezTo>
                    <a:pt x="531540" y="1676037"/>
                    <a:pt x="473920" y="1414357"/>
                    <a:pt x="576882" y="1119043"/>
                  </a:cubicBezTo>
                  <a:cubicBezTo>
                    <a:pt x="625704" y="978782"/>
                    <a:pt x="720062" y="858898"/>
                    <a:pt x="844679" y="778231"/>
                  </a:cubicBezTo>
                  <a:close/>
                  <a:moveTo>
                    <a:pt x="1336511" y="112"/>
                  </a:moveTo>
                  <a:cubicBezTo>
                    <a:pt x="1622286" y="-3075"/>
                    <a:pt x="1906151" y="61737"/>
                    <a:pt x="2164241" y="190977"/>
                  </a:cubicBezTo>
                  <a:cubicBezTo>
                    <a:pt x="2202688" y="206263"/>
                    <a:pt x="2233655" y="236019"/>
                    <a:pt x="2250614" y="273723"/>
                  </a:cubicBezTo>
                  <a:cubicBezTo>
                    <a:pt x="2259567" y="293697"/>
                    <a:pt x="2264202" y="315199"/>
                    <a:pt x="2264307" y="336904"/>
                  </a:cubicBezTo>
                  <a:lnTo>
                    <a:pt x="2264307" y="747885"/>
                  </a:lnTo>
                  <a:cubicBezTo>
                    <a:pt x="2255986" y="772546"/>
                    <a:pt x="2237658" y="792621"/>
                    <a:pt x="2213853" y="803117"/>
                  </a:cubicBezTo>
                  <a:cubicBezTo>
                    <a:pt x="2183728" y="816569"/>
                    <a:pt x="2148863" y="813308"/>
                    <a:pt x="2121687" y="794659"/>
                  </a:cubicBezTo>
                  <a:cubicBezTo>
                    <a:pt x="1945255" y="676552"/>
                    <a:pt x="1748810" y="602162"/>
                    <a:pt x="1547309" y="571488"/>
                  </a:cubicBezTo>
                  <a:cubicBezTo>
                    <a:pt x="1336644" y="539388"/>
                    <a:pt x="1114498" y="554165"/>
                    <a:pt x="914050" y="650974"/>
                  </a:cubicBezTo>
                  <a:cubicBezTo>
                    <a:pt x="706124" y="751350"/>
                    <a:pt x="551812" y="925912"/>
                    <a:pt x="482924" y="1134511"/>
                  </a:cubicBezTo>
                  <a:cubicBezTo>
                    <a:pt x="415090" y="1339644"/>
                    <a:pt x="433629" y="1567197"/>
                    <a:pt x="523899" y="1776101"/>
                  </a:cubicBezTo>
                  <a:cubicBezTo>
                    <a:pt x="588994" y="1926818"/>
                    <a:pt x="690008" y="2059293"/>
                    <a:pt x="817987" y="2162013"/>
                  </a:cubicBezTo>
                  <a:cubicBezTo>
                    <a:pt x="454063" y="2045536"/>
                    <a:pt x="175037" y="1751440"/>
                    <a:pt x="78026" y="1381833"/>
                  </a:cubicBezTo>
                  <a:cubicBezTo>
                    <a:pt x="-10875" y="1043000"/>
                    <a:pt x="54221" y="698359"/>
                    <a:pt x="266045" y="441662"/>
                  </a:cubicBezTo>
                  <a:cubicBezTo>
                    <a:pt x="452483" y="215740"/>
                    <a:pt x="740041" y="79596"/>
                    <a:pt x="1050982" y="26096"/>
                  </a:cubicBezTo>
                  <a:cubicBezTo>
                    <a:pt x="1145782" y="9791"/>
                    <a:pt x="1241252" y="1174"/>
                    <a:pt x="1336511" y="112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8" name="ïś1ïdé"/>
            <p:cNvGrpSpPr/>
            <p:nvPr/>
          </p:nvGrpSpPr>
          <p:grpSpPr>
            <a:xfrm>
              <a:off x="1055440" y="1466886"/>
              <a:ext cx="3501296" cy="2277547"/>
              <a:chOff x="6624246" y="1361772"/>
              <a:chExt cx="3501296" cy="2277547"/>
            </a:xfrm>
          </p:grpSpPr>
          <p:sp>
            <p:nvSpPr>
              <p:cNvPr id="17" name="işḷíḍé"/>
              <p:cNvSpPr txBox="1"/>
              <p:nvPr/>
            </p:nvSpPr>
            <p:spPr>
              <a:xfrm>
                <a:off x="6624246" y="1638771"/>
                <a:ext cx="3501296" cy="116955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r>
                  <a:rPr lang="zh-CN" altLang="en-US" sz="28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More can let boring paragraphs give change!</a:t>
                </a:r>
                <a:endParaRPr lang="zh-CN" altLang="en-US" sz="2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8" name="íṡ1îďè"/>
              <p:cNvSpPr txBox="1"/>
              <p:nvPr/>
            </p:nvSpPr>
            <p:spPr>
              <a:xfrm>
                <a:off x="6624246" y="1361772"/>
                <a:ext cx="3501296" cy="27699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 fontScale="92500"/>
              </a:bodyPr>
              <a:lstStyle/>
              <a:p>
                <a:r>
                  <a:rPr lang="zh-CN" altLang="en-US" sz="11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Perhaps different sizes of text misplaced typography.</a:t>
                </a:r>
                <a:endParaRPr lang="zh-CN" altLang="en-US" sz="11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9" name="ïṩľîde"/>
              <p:cNvSpPr txBox="1"/>
              <p:nvPr/>
            </p:nvSpPr>
            <p:spPr>
              <a:xfrm>
                <a:off x="6624246" y="2808322"/>
                <a:ext cx="3501296" cy="83099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 fontScale="85000" lnSpcReduction="20000"/>
              </a:bodyPr>
              <a:lstStyle/>
              <a:p>
                <a:r>
                  <a:rPr lang="zh-CN" altLang="en-US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The layout layout help for the primary and secondary divisions.</a:t>
                </a:r>
                <a:r>
                  <a:rPr lang="en-US" altLang="zh-CN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Ppt.</a:t>
                </a:r>
                <a:r>
                  <a:rPr lang="zh-CN" altLang="en-US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Better delivery and expression of information.</a:t>
                </a:r>
                <a:endParaRPr lang="zh-CN" altLang="en-US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9" name="î$ḻiḍé"/>
            <p:cNvGrpSpPr/>
            <p:nvPr/>
          </p:nvGrpSpPr>
          <p:grpSpPr>
            <a:xfrm>
              <a:off x="8339960" y="2878279"/>
              <a:ext cx="2232249" cy="1101442"/>
              <a:chOff x="2216052" y="4354443"/>
              <a:chExt cx="2232249" cy="1101442"/>
            </a:xfrm>
          </p:grpSpPr>
          <p:sp>
            <p:nvSpPr>
              <p:cNvPr id="14" name="is1ïḓê"/>
              <p:cNvSpPr/>
              <p:nvPr/>
            </p:nvSpPr>
            <p:spPr>
              <a:xfrm>
                <a:off x="2216052" y="4977341"/>
                <a:ext cx="2232248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typography placeholder.</a:t>
                </a:r>
                <a:br>
                  <a:rPr lang="zh-CN" altLang="en-US" sz="11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(Theme fonts are recommended)</a:t>
                </a:r>
                <a:endParaRPr lang="zh-CN" altLang="en-US" sz="1100" dirty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5" name="íşḷiḍê"/>
              <p:cNvSpPr/>
              <p:nvPr/>
            </p:nvSpPr>
            <p:spPr>
              <a:xfrm>
                <a:off x="2216052" y="4354443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en-US" altLang="zh-CN" sz="36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71%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6" name="íṡḻïďe"/>
              <p:cNvSpPr/>
              <p:nvPr/>
            </p:nvSpPr>
            <p:spPr>
              <a:xfrm>
                <a:off x="3238005" y="4593185"/>
                <a:ext cx="1210296" cy="26390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Title text presets.</a:t>
                </a:r>
                <a:endParaRPr lang="zh-CN" altLang="en-US" sz="1400" b="1" dirty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0" name="îşļíḋe"/>
            <p:cNvGrpSpPr/>
            <p:nvPr/>
          </p:nvGrpSpPr>
          <p:grpSpPr>
            <a:xfrm>
              <a:off x="8339961" y="4450284"/>
              <a:ext cx="2232249" cy="1101442"/>
              <a:chOff x="2216052" y="4354443"/>
              <a:chExt cx="2232249" cy="1101442"/>
            </a:xfrm>
          </p:grpSpPr>
          <p:sp>
            <p:nvSpPr>
              <p:cNvPr id="11" name="íşḷíḓé"/>
              <p:cNvSpPr/>
              <p:nvPr/>
            </p:nvSpPr>
            <p:spPr>
              <a:xfrm>
                <a:off x="2216052" y="4977341"/>
                <a:ext cx="2232248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typography placeholder.</a:t>
                </a:r>
                <a:br>
                  <a:rPr lang="zh-CN" altLang="en-US" sz="11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(Theme fonts are recommended)</a:t>
                </a:r>
                <a:endParaRPr lang="zh-CN" altLang="en-US" sz="1100" dirty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2" name="iṡ1iḓe"/>
              <p:cNvSpPr/>
              <p:nvPr/>
            </p:nvSpPr>
            <p:spPr>
              <a:xfrm>
                <a:off x="2216052" y="4354443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en-US" altLang="zh-CN" sz="3600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36%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3" name="ïş1íḓé"/>
              <p:cNvSpPr/>
              <p:nvPr/>
            </p:nvSpPr>
            <p:spPr>
              <a:xfrm>
                <a:off x="3238005" y="4593185"/>
                <a:ext cx="1210296" cy="26390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  <a:effectLst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Title text presets.</a:t>
                </a:r>
                <a:endParaRPr lang="zh-CN" altLang="en-US" sz="1400" b="1" dirty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5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be6279f8-19ec-43d6-b565-5fce9f5fc2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0865" y="2214132"/>
            <a:ext cx="10390271" cy="3608296"/>
            <a:chOff x="900865" y="1624852"/>
            <a:chExt cx="10390271" cy="3608296"/>
          </a:xfrm>
        </p:grpSpPr>
        <p:grpSp>
          <p:nvGrpSpPr>
            <p:cNvPr id="7" name="iŝlíḓê"/>
            <p:cNvGrpSpPr/>
            <p:nvPr/>
          </p:nvGrpSpPr>
          <p:grpSpPr>
            <a:xfrm>
              <a:off x="4180436" y="1624852"/>
              <a:ext cx="3831129" cy="3608296"/>
              <a:chOff x="4180436" y="1624852"/>
              <a:chExt cx="3831129" cy="3608296"/>
            </a:xfrm>
          </p:grpSpPr>
          <p:sp>
            <p:nvSpPr>
              <p:cNvPr id="21" name="îŝlíḑè"/>
              <p:cNvSpPr/>
              <p:nvPr/>
            </p:nvSpPr>
            <p:spPr>
              <a:xfrm>
                <a:off x="4276200" y="1720616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S.</a:t>
                </a:r>
              </a:p>
            </p:txBody>
          </p:sp>
          <p:sp>
            <p:nvSpPr>
              <p:cNvPr id="22" name="î$lîḋé"/>
              <p:cNvSpPr/>
              <p:nvPr/>
            </p:nvSpPr>
            <p:spPr>
              <a:xfrm>
                <a:off x="4180436" y="1624852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3" name="îşļíďé"/>
              <p:cNvSpPr/>
              <p:nvPr/>
            </p:nvSpPr>
            <p:spPr>
              <a:xfrm>
                <a:off x="6432558" y="1720616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W.</a:t>
                </a:r>
              </a:p>
            </p:txBody>
          </p:sp>
          <p:sp>
            <p:nvSpPr>
              <p:cNvPr id="24" name="ïṥḻiḑé"/>
              <p:cNvSpPr/>
              <p:nvPr/>
            </p:nvSpPr>
            <p:spPr>
              <a:xfrm>
                <a:off x="6336794" y="1624852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5" name="ïSḻîḑê"/>
              <p:cNvSpPr/>
              <p:nvPr/>
            </p:nvSpPr>
            <p:spPr>
              <a:xfrm>
                <a:off x="4276200" y="3654141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O.</a:t>
                </a:r>
              </a:p>
            </p:txBody>
          </p:sp>
          <p:sp>
            <p:nvSpPr>
              <p:cNvPr id="26" name="îṣḷiḓe"/>
              <p:cNvSpPr/>
              <p:nvPr/>
            </p:nvSpPr>
            <p:spPr>
              <a:xfrm>
                <a:off x="4180436" y="3558377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7" name="íŝḷîḋê"/>
              <p:cNvSpPr/>
              <p:nvPr/>
            </p:nvSpPr>
            <p:spPr>
              <a:xfrm>
                <a:off x="6432558" y="3654141"/>
                <a:ext cx="1483242" cy="1483242"/>
              </a:xfrm>
              <a:prstGeom prst="roundRect">
                <a:avLst>
                  <a:gd name="adj" fmla="val 6631"/>
                </a:avLst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T.</a:t>
                </a:r>
              </a:p>
            </p:txBody>
          </p:sp>
          <p:sp>
            <p:nvSpPr>
              <p:cNvPr id="28" name="i$ḻíḍè"/>
              <p:cNvSpPr/>
              <p:nvPr/>
            </p:nvSpPr>
            <p:spPr>
              <a:xfrm>
                <a:off x="6336794" y="3558377"/>
                <a:ext cx="1674771" cy="1674771"/>
              </a:xfrm>
              <a:prstGeom prst="roundRect">
                <a:avLst>
                  <a:gd name="adj" fmla="val 6631"/>
                </a:avLst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8" name="iṩľîḋe"/>
            <p:cNvGrpSpPr/>
            <p:nvPr/>
          </p:nvGrpSpPr>
          <p:grpSpPr>
            <a:xfrm>
              <a:off x="900865" y="2021402"/>
              <a:ext cx="10390271" cy="2815196"/>
              <a:chOff x="1091444" y="2021402"/>
              <a:chExt cx="10390271" cy="2815196"/>
            </a:xfrm>
          </p:grpSpPr>
          <p:grpSp>
            <p:nvGrpSpPr>
              <p:cNvPr id="9" name="íSľîde"/>
              <p:cNvGrpSpPr/>
              <p:nvPr/>
            </p:nvGrpSpPr>
            <p:grpSpPr>
              <a:xfrm>
                <a:off x="8550308" y="2021402"/>
                <a:ext cx="2897592" cy="881671"/>
                <a:chOff x="8550308" y="1903956"/>
                <a:chExt cx="2897592" cy="881671"/>
              </a:xfrm>
            </p:grpSpPr>
            <p:sp>
              <p:nvSpPr>
                <p:cNvPr id="19" name="iśḻiḋé"/>
                <p:cNvSpPr txBox="1"/>
                <p:nvPr/>
              </p:nvSpPr>
              <p:spPr>
                <a:xfrm>
                  <a:off x="8550308" y="1903956"/>
                  <a:ext cx="2897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20" name="iṡ1îḑé"/>
                <p:cNvSpPr/>
                <p:nvPr/>
              </p:nvSpPr>
              <p:spPr>
                <a:xfrm>
                  <a:off x="8550308" y="2180954"/>
                  <a:ext cx="2897592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</p:grpSp>
          <p:grpSp>
            <p:nvGrpSpPr>
              <p:cNvPr id="10" name="ïšļíḓè"/>
              <p:cNvGrpSpPr/>
              <p:nvPr/>
            </p:nvGrpSpPr>
            <p:grpSpPr>
              <a:xfrm>
                <a:off x="8566165" y="3954927"/>
                <a:ext cx="2915550" cy="881671"/>
                <a:chOff x="8566165" y="4068958"/>
                <a:chExt cx="2915550" cy="881671"/>
              </a:xfrm>
            </p:grpSpPr>
            <p:sp>
              <p:nvSpPr>
                <p:cNvPr id="17" name="ísļîďé"/>
                <p:cNvSpPr txBox="1"/>
                <p:nvPr/>
              </p:nvSpPr>
              <p:spPr>
                <a:xfrm>
                  <a:off x="8566165" y="4068958"/>
                  <a:ext cx="29155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18" name="îŝlîďè"/>
                <p:cNvSpPr/>
                <p:nvPr/>
              </p:nvSpPr>
              <p:spPr>
                <a:xfrm>
                  <a:off x="8566165" y="4345956"/>
                  <a:ext cx="2915550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</p:grpSp>
          <p:grpSp>
            <p:nvGrpSpPr>
              <p:cNvPr id="11" name="íṣḻïḓè"/>
              <p:cNvGrpSpPr/>
              <p:nvPr/>
            </p:nvGrpSpPr>
            <p:grpSpPr>
              <a:xfrm>
                <a:off x="1091444" y="2021402"/>
                <a:ext cx="2902014" cy="881671"/>
                <a:chOff x="710285" y="1979542"/>
                <a:chExt cx="2902014" cy="881671"/>
              </a:xfrm>
            </p:grpSpPr>
            <p:sp>
              <p:nvSpPr>
                <p:cNvPr id="15" name="ïśľiďè"/>
                <p:cNvSpPr txBox="1"/>
                <p:nvPr/>
              </p:nvSpPr>
              <p:spPr>
                <a:xfrm>
                  <a:off x="710285" y="1979542"/>
                  <a:ext cx="29020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16" name="îṡļîḑè"/>
                <p:cNvSpPr/>
                <p:nvPr/>
              </p:nvSpPr>
              <p:spPr>
                <a:xfrm>
                  <a:off x="710285" y="2256540"/>
                  <a:ext cx="2902014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</p:grpSp>
          <p:grpSp>
            <p:nvGrpSpPr>
              <p:cNvPr id="12" name="iṥ1íďe"/>
              <p:cNvGrpSpPr/>
              <p:nvPr/>
            </p:nvGrpSpPr>
            <p:grpSpPr>
              <a:xfrm>
                <a:off x="1091444" y="3954927"/>
                <a:ext cx="2855562" cy="881671"/>
                <a:chOff x="710285" y="4072373"/>
                <a:chExt cx="2855562" cy="881671"/>
              </a:xfrm>
            </p:grpSpPr>
            <p:sp>
              <p:nvSpPr>
                <p:cNvPr id="13" name="ïṥliďè"/>
                <p:cNvSpPr txBox="1"/>
                <p:nvPr/>
              </p:nvSpPr>
              <p:spPr>
                <a:xfrm>
                  <a:off x="710285" y="4072373"/>
                  <a:ext cx="28555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b="1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Title text presets.</a:t>
                  </a:r>
                </a:p>
              </p:txBody>
            </p:sp>
            <p:sp>
              <p:nvSpPr>
                <p:cNvPr id="14" name="ïṣ1iḋe"/>
                <p:cNvSpPr/>
                <p:nvPr/>
              </p:nvSpPr>
              <p:spPr>
                <a:xfrm>
                  <a:off x="710285" y="4349371"/>
                  <a:ext cx="2855562" cy="60467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This section is displayed as a typography placeholder. </a:t>
                  </a:r>
                  <a:b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</a:br>
                  <a:r>
                    <a:rPr lang="zh-CN" altLang="en-US" sz="105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(Theme fonts are recommended)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954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1199f0d1-69c3-4170-8aec-591e005153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10563" y="1810073"/>
            <a:ext cx="11570875" cy="3937413"/>
            <a:chOff x="310563" y="1810073"/>
            <a:chExt cx="11570875" cy="3937413"/>
          </a:xfrm>
        </p:grpSpPr>
        <p:sp>
          <p:nvSpPr>
            <p:cNvPr id="7" name="iśļïḍe"/>
            <p:cNvSpPr>
              <a:spLocks/>
            </p:cNvSpPr>
            <p:nvPr/>
          </p:nvSpPr>
          <p:spPr bwMode="auto">
            <a:xfrm>
              <a:off x="4560570" y="1916832"/>
              <a:ext cx="1729317" cy="1731434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" name="ïslíďê"/>
            <p:cNvSpPr>
              <a:spLocks/>
            </p:cNvSpPr>
            <p:nvPr/>
          </p:nvSpPr>
          <p:spPr bwMode="auto">
            <a:xfrm>
              <a:off x="4560570" y="3648266"/>
              <a:ext cx="1729317" cy="1729317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ïsļïḋè"/>
            <p:cNvSpPr>
              <a:spLocks/>
            </p:cNvSpPr>
            <p:nvPr/>
          </p:nvSpPr>
          <p:spPr bwMode="auto">
            <a:xfrm>
              <a:off x="6289887" y="1916832"/>
              <a:ext cx="1731434" cy="1731434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0" name="íš1îde"/>
            <p:cNvSpPr>
              <a:spLocks/>
            </p:cNvSpPr>
            <p:nvPr/>
          </p:nvSpPr>
          <p:spPr bwMode="auto">
            <a:xfrm>
              <a:off x="6289887" y="3648266"/>
              <a:ext cx="1731434" cy="1729317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1" name="îṥḷíďè"/>
            <p:cNvGrpSpPr/>
            <p:nvPr/>
          </p:nvGrpSpPr>
          <p:grpSpPr>
            <a:xfrm>
              <a:off x="5477067" y="2704232"/>
              <a:ext cx="550333" cy="533400"/>
              <a:chOff x="4113213" y="2125663"/>
              <a:chExt cx="412751" cy="400050"/>
            </a:xfrm>
            <a:solidFill>
              <a:schemeClr val="bg1"/>
            </a:solidFill>
          </p:grpSpPr>
          <p:sp>
            <p:nvSpPr>
              <p:cNvPr id="70" name="ïṩḷiḍé"/>
              <p:cNvSpPr>
                <a:spLocks/>
              </p:cNvSpPr>
              <p:nvPr/>
            </p:nvSpPr>
            <p:spPr bwMode="auto">
              <a:xfrm>
                <a:off x="4264026" y="2239963"/>
                <a:ext cx="93663" cy="285750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54" y="165"/>
                  </a:cxn>
                  <a:cxn ang="0">
                    <a:pos x="54" y="3"/>
                  </a:cxn>
                  <a:cxn ang="0">
                    <a:pos x="46" y="0"/>
                  </a:cxn>
                  <a:cxn ang="0">
                    <a:pos x="0" y="165"/>
                  </a:cxn>
                </a:cxnLst>
                <a:rect l="0" t="0" r="r" b="b"/>
                <a:pathLst>
                  <a:path w="54" h="165">
                    <a:moveTo>
                      <a:pt x="0" y="165"/>
                    </a:move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5"/>
                      <a:pt x="26" y="91"/>
                      <a:pt x="5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8" y="68"/>
                      <a:pt x="0" y="16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1" name="ïS1iḍê"/>
              <p:cNvSpPr>
                <a:spLocks/>
              </p:cNvSpPr>
              <p:nvPr/>
            </p:nvSpPr>
            <p:spPr bwMode="auto">
              <a:xfrm>
                <a:off x="4232276" y="2263776"/>
                <a:ext cx="84138" cy="103188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46" y="59"/>
                  </a:cxn>
                  <a:cxn ang="0">
                    <a:pos x="49" y="41"/>
                  </a:cxn>
                </a:cxnLst>
                <a:rect l="0" t="0" r="r" b="b"/>
                <a:pathLst>
                  <a:path w="49" h="59">
                    <a:moveTo>
                      <a:pt x="49" y="41"/>
                    </a:moveTo>
                    <a:cubicBezTo>
                      <a:pt x="49" y="41"/>
                      <a:pt x="18" y="26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41"/>
                      <a:pt x="46" y="59"/>
                    </a:cubicBezTo>
                    <a:cubicBezTo>
                      <a:pt x="49" y="41"/>
                      <a:pt x="49" y="41"/>
                      <a:pt x="49" y="4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2" name="î$ļîḋé"/>
              <p:cNvSpPr>
                <a:spLocks/>
              </p:cNvSpPr>
              <p:nvPr/>
            </p:nvSpPr>
            <p:spPr bwMode="auto">
              <a:xfrm>
                <a:off x="4297363" y="2144713"/>
                <a:ext cx="52388" cy="9525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3" y="0"/>
                  </a:cxn>
                  <a:cxn ang="0">
                    <a:pos x="29" y="27"/>
                  </a:cxn>
                  <a:cxn ang="0">
                    <a:pos x="17" y="55"/>
                  </a:cxn>
                  <a:cxn ang="0">
                    <a:pos x="1" y="29"/>
                  </a:cxn>
                </a:cxnLst>
                <a:rect l="0" t="0" r="r" b="b"/>
                <a:pathLst>
                  <a:path w="30" h="55">
                    <a:moveTo>
                      <a:pt x="1" y="29"/>
                    </a:moveTo>
                    <a:cubicBezTo>
                      <a:pt x="0" y="14"/>
                      <a:pt x="13" y="0"/>
                      <a:pt x="13" y="0"/>
                    </a:cubicBezTo>
                    <a:cubicBezTo>
                      <a:pt x="13" y="0"/>
                      <a:pt x="28" y="12"/>
                      <a:pt x="29" y="27"/>
                    </a:cubicBezTo>
                    <a:cubicBezTo>
                      <a:pt x="30" y="42"/>
                      <a:pt x="17" y="55"/>
                      <a:pt x="17" y="55"/>
                    </a:cubicBezTo>
                    <a:cubicBezTo>
                      <a:pt x="17" y="55"/>
                      <a:pt x="2" y="44"/>
                      <a:pt x="1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3" name="işḷiḓé"/>
              <p:cNvSpPr>
                <a:spLocks/>
              </p:cNvSpPr>
              <p:nvPr/>
            </p:nvSpPr>
            <p:spPr bwMode="auto">
              <a:xfrm>
                <a:off x="4359276" y="2351088"/>
                <a:ext cx="57150" cy="55563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4" y="8"/>
                  </a:cxn>
                  <a:cxn ang="0">
                    <a:pos x="33" y="30"/>
                  </a:cxn>
                  <a:cxn ang="0">
                    <a:pos x="9" y="24"/>
                  </a:cxn>
                </a:cxnLst>
                <a:rect l="0" t="0" r="r" b="b"/>
                <a:pathLst>
                  <a:path w="33" h="32">
                    <a:moveTo>
                      <a:pt x="9" y="24"/>
                    </a:moveTo>
                    <a:cubicBezTo>
                      <a:pt x="1" y="17"/>
                      <a:pt x="0" y="2"/>
                      <a:pt x="0" y="2"/>
                    </a:cubicBezTo>
                    <a:cubicBezTo>
                      <a:pt x="0" y="2"/>
                      <a:pt x="15" y="0"/>
                      <a:pt x="24" y="8"/>
                    </a:cubicBezTo>
                    <a:cubicBezTo>
                      <a:pt x="32" y="16"/>
                      <a:pt x="33" y="30"/>
                      <a:pt x="33" y="30"/>
                    </a:cubicBezTo>
                    <a:cubicBezTo>
                      <a:pt x="33" y="30"/>
                      <a:pt x="18" y="32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4" name="ïślïďe"/>
              <p:cNvSpPr>
                <a:spLocks/>
              </p:cNvSpPr>
              <p:nvPr/>
            </p:nvSpPr>
            <p:spPr bwMode="auto">
              <a:xfrm>
                <a:off x="4143376" y="2193926"/>
                <a:ext cx="55563" cy="53975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3" y="7"/>
                  </a:cxn>
                  <a:cxn ang="0">
                    <a:pos x="32" y="29"/>
                  </a:cxn>
                  <a:cxn ang="0">
                    <a:pos x="9" y="24"/>
                  </a:cxn>
                </a:cxnLst>
                <a:rect l="0" t="0" r="r" b="b"/>
                <a:pathLst>
                  <a:path w="32" h="31">
                    <a:moveTo>
                      <a:pt x="9" y="24"/>
                    </a:moveTo>
                    <a:cubicBezTo>
                      <a:pt x="0" y="16"/>
                      <a:pt x="0" y="2"/>
                      <a:pt x="0" y="2"/>
                    </a:cubicBezTo>
                    <a:cubicBezTo>
                      <a:pt x="0" y="2"/>
                      <a:pt x="14" y="0"/>
                      <a:pt x="23" y="7"/>
                    </a:cubicBezTo>
                    <a:cubicBezTo>
                      <a:pt x="32" y="15"/>
                      <a:pt x="32" y="29"/>
                      <a:pt x="32" y="29"/>
                    </a:cubicBezTo>
                    <a:cubicBezTo>
                      <a:pt x="32" y="29"/>
                      <a:pt x="18" y="31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5" name="iṥlîďê"/>
              <p:cNvSpPr>
                <a:spLocks/>
              </p:cNvSpPr>
              <p:nvPr/>
            </p:nvSpPr>
            <p:spPr bwMode="auto">
              <a:xfrm>
                <a:off x="4352926" y="2154238"/>
                <a:ext cx="52388" cy="6667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6" y="38"/>
                  </a:cxn>
                  <a:cxn ang="0">
                    <a:pos x="5" y="14"/>
                  </a:cxn>
                  <a:cxn ang="0">
                    <a:pos x="25" y="0"/>
                  </a:cxn>
                  <a:cxn ang="0">
                    <a:pos x="25" y="24"/>
                  </a:cxn>
                </a:cxnLst>
                <a:rect l="0" t="0" r="r" b="b"/>
                <a:pathLst>
                  <a:path w="30" h="38">
                    <a:moveTo>
                      <a:pt x="25" y="24"/>
                    </a:moveTo>
                    <a:cubicBezTo>
                      <a:pt x="20" y="34"/>
                      <a:pt x="6" y="38"/>
                      <a:pt x="6" y="38"/>
                    </a:cubicBezTo>
                    <a:cubicBezTo>
                      <a:pt x="6" y="38"/>
                      <a:pt x="0" y="24"/>
                      <a:pt x="5" y="14"/>
                    </a:cubicBezTo>
                    <a:cubicBezTo>
                      <a:pt x="11" y="3"/>
                      <a:pt x="25" y="0"/>
                      <a:pt x="25" y="0"/>
                    </a:cubicBezTo>
                    <a:cubicBezTo>
                      <a:pt x="25" y="0"/>
                      <a:pt x="30" y="13"/>
                      <a:pt x="25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6" name="íşḷîḍê"/>
              <p:cNvSpPr>
                <a:spLocks/>
              </p:cNvSpPr>
              <p:nvPr/>
            </p:nvSpPr>
            <p:spPr bwMode="auto">
              <a:xfrm>
                <a:off x="4359276" y="2270126"/>
                <a:ext cx="166688" cy="9683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0" y="32"/>
                  </a:cxn>
                  <a:cxn ang="0">
                    <a:pos x="51" y="52"/>
                  </a:cxn>
                  <a:cxn ang="0">
                    <a:pos x="96" y="23"/>
                  </a:cxn>
                  <a:cxn ang="0">
                    <a:pos x="46" y="3"/>
                  </a:cxn>
                  <a:cxn ang="0">
                    <a:pos x="44" y="32"/>
                  </a:cxn>
                  <a:cxn ang="0">
                    <a:pos x="45" y="37"/>
                  </a:cxn>
                  <a:cxn ang="0">
                    <a:pos x="41" y="38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9" y="38"/>
                  </a:cxn>
                  <a:cxn ang="0">
                    <a:pos x="35" y="39"/>
                  </a:cxn>
                  <a:cxn ang="0">
                    <a:pos x="34" y="33"/>
                  </a:cxn>
                  <a:cxn ang="0">
                    <a:pos x="31" y="33"/>
                  </a:cxn>
                  <a:cxn ang="0">
                    <a:pos x="30" y="26"/>
                  </a:cxn>
                  <a:cxn ang="0">
                    <a:pos x="33" y="26"/>
                  </a:cxn>
                  <a:cxn ang="0">
                    <a:pos x="32" y="20"/>
                  </a:cxn>
                  <a:cxn ang="0">
                    <a:pos x="37" y="20"/>
                  </a:cxn>
                  <a:cxn ang="0">
                    <a:pos x="37" y="25"/>
                  </a:cxn>
                  <a:cxn ang="0">
                    <a:pos x="39" y="25"/>
                  </a:cxn>
                  <a:cxn ang="0">
                    <a:pos x="38" y="20"/>
                  </a:cxn>
                  <a:cxn ang="0">
                    <a:pos x="43" y="19"/>
                  </a:cxn>
                  <a:cxn ang="0">
                    <a:pos x="43" y="24"/>
                  </a:cxn>
                  <a:cxn ang="0">
                    <a:pos x="60" y="12"/>
                  </a:cxn>
                  <a:cxn ang="0">
                    <a:pos x="61" y="20"/>
                  </a:cxn>
                  <a:cxn ang="0">
                    <a:pos x="54" y="24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55" y="29"/>
                  </a:cxn>
                  <a:cxn ang="0">
                    <a:pos x="63" y="32"/>
                  </a:cxn>
                  <a:cxn ang="0">
                    <a:pos x="64" y="40"/>
                  </a:cxn>
                  <a:cxn ang="0">
                    <a:pos x="44" y="32"/>
                  </a:cxn>
                </a:cxnLst>
                <a:rect l="0" t="0" r="r" b="b"/>
                <a:pathLst>
                  <a:path w="96" h="55">
                    <a:moveTo>
                      <a:pt x="46" y="3"/>
                    </a:moveTo>
                    <a:cubicBezTo>
                      <a:pt x="19" y="6"/>
                      <a:pt x="0" y="32"/>
                      <a:pt x="0" y="32"/>
                    </a:cubicBezTo>
                    <a:cubicBezTo>
                      <a:pt x="0" y="32"/>
                      <a:pt x="24" y="55"/>
                      <a:pt x="51" y="52"/>
                    </a:cubicBezTo>
                    <a:cubicBezTo>
                      <a:pt x="77" y="49"/>
                      <a:pt x="96" y="23"/>
                      <a:pt x="96" y="23"/>
                    </a:cubicBezTo>
                    <a:cubicBezTo>
                      <a:pt x="96" y="23"/>
                      <a:pt x="72" y="0"/>
                      <a:pt x="46" y="3"/>
                    </a:cubicBezTo>
                    <a:moveTo>
                      <a:pt x="44" y="32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6"/>
                      <a:pt x="51" y="27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1" y="28"/>
                      <a:pt x="53" y="29"/>
                      <a:pt x="5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7" name="îŝḷîḍe"/>
              <p:cNvSpPr>
                <a:spLocks/>
              </p:cNvSpPr>
              <p:nvPr/>
            </p:nvSpPr>
            <p:spPr bwMode="auto">
              <a:xfrm>
                <a:off x="4113213" y="2247901"/>
                <a:ext cx="114300" cy="7461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0" y="13"/>
                  </a:cxn>
                  <a:cxn ang="0">
                    <a:pos x="29" y="39"/>
                  </a:cxn>
                  <a:cxn ang="0">
                    <a:pos x="66" y="30"/>
                  </a:cxn>
                  <a:cxn ang="0">
                    <a:pos x="37" y="5"/>
                  </a:cxn>
                  <a:cxn ang="0">
                    <a:pos x="46" y="20"/>
                  </a:cxn>
                  <a:cxn ang="0">
                    <a:pos x="36" y="27"/>
                  </a:cxn>
                  <a:cxn ang="0">
                    <a:pos x="36" y="30"/>
                  </a:cxn>
                  <a:cxn ang="0">
                    <a:pos x="33" y="30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2" y="27"/>
                  </a:cxn>
                  <a:cxn ang="0">
                    <a:pos x="31" y="29"/>
                  </a:cxn>
                  <a:cxn ang="0">
                    <a:pos x="29" y="29"/>
                  </a:cxn>
                  <a:cxn ang="0">
                    <a:pos x="29" y="26"/>
                  </a:cxn>
                  <a:cxn ang="0">
                    <a:pos x="23" y="15"/>
                  </a:cxn>
                  <a:cxn ang="0">
                    <a:pos x="24" y="12"/>
                  </a:cxn>
                  <a:cxn ang="0">
                    <a:pos x="28" y="13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13"/>
                  </a:cxn>
                  <a:cxn ang="0">
                    <a:pos x="34" y="14"/>
                  </a:cxn>
                  <a:cxn ang="0">
                    <a:pos x="33" y="22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37" y="23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6" y="20"/>
                  </a:cxn>
                </a:cxnLst>
                <a:rect l="0" t="0" r="r" b="b"/>
                <a:pathLst>
                  <a:path w="66" h="43">
                    <a:moveTo>
                      <a:pt x="37" y="5"/>
                    </a:moveTo>
                    <a:cubicBezTo>
                      <a:pt x="19" y="0"/>
                      <a:pt x="0" y="13"/>
                      <a:pt x="0" y="13"/>
                    </a:cubicBezTo>
                    <a:cubicBezTo>
                      <a:pt x="0" y="13"/>
                      <a:pt x="11" y="34"/>
                      <a:pt x="29" y="39"/>
                    </a:cubicBezTo>
                    <a:cubicBezTo>
                      <a:pt x="47" y="43"/>
                      <a:pt x="66" y="30"/>
                      <a:pt x="66" y="30"/>
                    </a:cubicBezTo>
                    <a:cubicBezTo>
                      <a:pt x="66" y="30"/>
                      <a:pt x="56" y="9"/>
                      <a:pt x="37" y="5"/>
                    </a:cubicBezTo>
                    <a:moveTo>
                      <a:pt x="46" y="20"/>
                    </a:moveTo>
                    <a:cubicBezTo>
                      <a:pt x="45" y="25"/>
                      <a:pt x="41" y="27"/>
                      <a:pt x="36" y="27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4" y="23"/>
                      <a:pt x="22" y="19"/>
                      <a:pt x="23" y="15"/>
                    </a:cubicBezTo>
                    <a:cubicBezTo>
                      <a:pt x="23" y="13"/>
                      <a:pt x="23" y="13"/>
                      <a:pt x="24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5"/>
                    </a:cubicBezTo>
                    <a:cubicBezTo>
                      <a:pt x="27" y="18"/>
                      <a:pt x="28" y="20"/>
                      <a:pt x="3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2"/>
                      <a:pt x="42" y="21"/>
                      <a:pt x="42" y="18"/>
                    </a:cubicBezTo>
                    <a:cubicBezTo>
                      <a:pt x="42" y="17"/>
                      <a:pt x="42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8"/>
                      <a:pt x="46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8" name="îṧļíḑe"/>
              <p:cNvSpPr>
                <a:spLocks/>
              </p:cNvSpPr>
              <p:nvPr/>
            </p:nvSpPr>
            <p:spPr bwMode="auto">
              <a:xfrm>
                <a:off x="4183063" y="2125663"/>
                <a:ext cx="123825" cy="13652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8" y="0"/>
                  </a:cxn>
                  <a:cxn ang="0">
                    <a:pos x="15" y="54"/>
                  </a:cxn>
                  <a:cxn ang="0">
                    <a:pos x="62" y="79"/>
                  </a:cxn>
                  <a:cxn ang="0">
                    <a:pos x="56" y="26"/>
                  </a:cxn>
                  <a:cxn ang="0">
                    <a:pos x="50" y="54"/>
                  </a:cxn>
                  <a:cxn ang="0">
                    <a:pos x="46" y="57"/>
                  </a:cxn>
                  <a:cxn ang="0">
                    <a:pos x="43" y="53"/>
                  </a:cxn>
                  <a:cxn ang="0">
                    <a:pos x="35" y="56"/>
                  </a:cxn>
                  <a:cxn ang="0">
                    <a:pos x="33" y="50"/>
                  </a:cxn>
                  <a:cxn ang="0">
                    <a:pos x="41" y="47"/>
                  </a:cxn>
                  <a:cxn ang="0">
                    <a:pos x="43" y="42"/>
                  </a:cxn>
                  <a:cxn ang="0">
                    <a:pos x="36" y="41"/>
                  </a:cxn>
                  <a:cxn ang="0">
                    <a:pos x="23" y="39"/>
                  </a:cxn>
                  <a:cxn ang="0">
                    <a:pos x="25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9" y="23"/>
                  </a:cxn>
                  <a:cxn ang="0">
                    <a:pos x="36" y="20"/>
                  </a:cxn>
                  <a:cxn ang="0">
                    <a:pos x="38" y="26"/>
                  </a:cxn>
                  <a:cxn ang="0">
                    <a:pos x="31" y="29"/>
                  </a:cxn>
                  <a:cxn ang="0">
                    <a:pos x="29" y="34"/>
                  </a:cxn>
                  <a:cxn ang="0">
                    <a:pos x="37" y="34"/>
                  </a:cxn>
                  <a:cxn ang="0">
                    <a:pos x="49" y="37"/>
                  </a:cxn>
                  <a:cxn ang="0">
                    <a:pos x="47" y="50"/>
                  </a:cxn>
                  <a:cxn ang="0">
                    <a:pos x="50" y="54"/>
                  </a:cxn>
                </a:cxnLst>
                <a:rect l="0" t="0" r="r" b="b"/>
                <a:pathLst>
                  <a:path w="71" h="79">
                    <a:moveTo>
                      <a:pt x="56" y="26"/>
                    </a:moveTo>
                    <a:cubicBezTo>
                      <a:pt x="41" y="4"/>
                      <a:pt x="8" y="0"/>
                      <a:pt x="8" y="0"/>
                    </a:cubicBezTo>
                    <a:cubicBezTo>
                      <a:pt x="8" y="0"/>
                      <a:pt x="0" y="32"/>
                      <a:pt x="15" y="54"/>
                    </a:cubicBezTo>
                    <a:cubicBezTo>
                      <a:pt x="30" y="76"/>
                      <a:pt x="62" y="79"/>
                      <a:pt x="62" y="79"/>
                    </a:cubicBezTo>
                    <a:cubicBezTo>
                      <a:pt x="62" y="79"/>
                      <a:pt x="71" y="48"/>
                      <a:pt x="56" y="26"/>
                    </a:cubicBezTo>
                    <a:moveTo>
                      <a:pt x="50" y="54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0" y="54"/>
                      <a:pt x="37" y="56"/>
                      <a:pt x="35" y="56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0"/>
                      <a:pt x="38" y="49"/>
                      <a:pt x="41" y="47"/>
                    </a:cubicBezTo>
                    <a:cubicBezTo>
                      <a:pt x="43" y="45"/>
                      <a:pt x="44" y="43"/>
                      <a:pt x="43" y="42"/>
                    </a:cubicBezTo>
                    <a:cubicBezTo>
                      <a:pt x="42" y="40"/>
                      <a:pt x="40" y="40"/>
                      <a:pt x="36" y="41"/>
                    </a:cubicBezTo>
                    <a:cubicBezTo>
                      <a:pt x="31" y="43"/>
                      <a:pt x="26" y="43"/>
                      <a:pt x="23" y="39"/>
                    </a:cubicBezTo>
                    <a:cubicBezTo>
                      <a:pt x="21" y="35"/>
                      <a:pt x="21" y="30"/>
                      <a:pt x="25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4" y="21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4" y="27"/>
                      <a:pt x="31" y="29"/>
                    </a:cubicBezTo>
                    <a:cubicBezTo>
                      <a:pt x="28" y="31"/>
                      <a:pt x="28" y="32"/>
                      <a:pt x="29" y="34"/>
                    </a:cubicBezTo>
                    <a:cubicBezTo>
                      <a:pt x="30" y="35"/>
                      <a:pt x="32" y="35"/>
                      <a:pt x="37" y="34"/>
                    </a:cubicBezTo>
                    <a:cubicBezTo>
                      <a:pt x="43" y="32"/>
                      <a:pt x="46" y="33"/>
                      <a:pt x="49" y="37"/>
                    </a:cubicBezTo>
                    <a:cubicBezTo>
                      <a:pt x="52" y="40"/>
                      <a:pt x="51" y="45"/>
                      <a:pt x="47" y="50"/>
                    </a:cubicBezTo>
                    <a:cubicBezTo>
                      <a:pt x="50" y="54"/>
                      <a:pt x="50" y="54"/>
                      <a:pt x="50" y="5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9" name="íšļiḋe"/>
              <p:cNvSpPr>
                <a:spLocks/>
              </p:cNvSpPr>
              <p:nvPr/>
            </p:nvSpPr>
            <p:spPr bwMode="auto">
              <a:xfrm>
                <a:off x="4371976" y="2193926"/>
                <a:ext cx="95250" cy="90488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0" y="47"/>
                  </a:cxn>
                  <a:cxn ang="0">
                    <a:pos x="38" y="40"/>
                  </a:cxn>
                  <a:cxn ang="0">
                    <a:pos x="55" y="5"/>
                  </a:cxn>
                  <a:cxn ang="0">
                    <a:pos x="17" y="11"/>
                  </a:cxn>
                  <a:cxn ang="0">
                    <a:pos x="36" y="26"/>
                  </a:cxn>
                  <a:cxn ang="0">
                    <a:pos x="33" y="21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5" y="36"/>
                  </a:cxn>
                  <a:cxn ang="0">
                    <a:pos x="18" y="33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25" y="26"/>
                  </a:cxn>
                  <a:cxn ang="0">
                    <a:pos x="25" y="17"/>
                  </a:cxn>
                  <a:cxn ang="0">
                    <a:pos x="34" y="17"/>
                  </a:cxn>
                  <a:cxn ang="0">
                    <a:pos x="37" y="14"/>
                  </a:cxn>
                  <a:cxn ang="0">
                    <a:pos x="39" y="17"/>
                  </a:cxn>
                  <a:cxn ang="0">
                    <a:pos x="37" y="19"/>
                  </a:cxn>
                  <a:cxn ang="0">
                    <a:pos x="40" y="24"/>
                  </a:cxn>
                  <a:cxn ang="0">
                    <a:pos x="36" y="26"/>
                  </a:cxn>
                </a:cxnLst>
                <a:rect l="0" t="0" r="r" b="b"/>
                <a:pathLst>
                  <a:path w="55" h="52">
                    <a:moveTo>
                      <a:pt x="17" y="11"/>
                    </a:moveTo>
                    <a:cubicBezTo>
                      <a:pt x="2" y="23"/>
                      <a:pt x="0" y="47"/>
                      <a:pt x="0" y="47"/>
                    </a:cubicBezTo>
                    <a:cubicBezTo>
                      <a:pt x="0" y="47"/>
                      <a:pt x="23" y="52"/>
                      <a:pt x="38" y="40"/>
                    </a:cubicBezTo>
                    <a:cubicBezTo>
                      <a:pt x="54" y="28"/>
                      <a:pt x="55" y="5"/>
                      <a:pt x="55" y="5"/>
                    </a:cubicBezTo>
                    <a:cubicBezTo>
                      <a:pt x="55" y="5"/>
                      <a:pt x="32" y="0"/>
                      <a:pt x="17" y="11"/>
                    </a:cubicBezTo>
                    <a:moveTo>
                      <a:pt x="36" y="26"/>
                    </a:moveTo>
                    <a:cubicBezTo>
                      <a:pt x="36" y="25"/>
                      <a:pt x="35" y="23"/>
                      <a:pt x="33" y="21"/>
                    </a:cubicBezTo>
                    <a:cubicBezTo>
                      <a:pt x="32" y="20"/>
                      <a:pt x="30" y="20"/>
                      <a:pt x="30" y="20"/>
                    </a:cubicBezTo>
                    <a:cubicBezTo>
                      <a:pt x="29" y="21"/>
                      <a:pt x="29" y="23"/>
                      <a:pt x="31" y="26"/>
                    </a:cubicBezTo>
                    <a:cubicBezTo>
                      <a:pt x="33" y="30"/>
                      <a:pt x="32" y="33"/>
                      <a:pt x="30" y="35"/>
                    </a:cubicBezTo>
                    <a:cubicBezTo>
                      <a:pt x="28" y="38"/>
                      <a:pt x="24" y="38"/>
                      <a:pt x="21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1"/>
                      <a:pt x="15" y="29"/>
                      <a:pt x="14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7"/>
                      <a:pt x="20" y="29"/>
                      <a:pt x="22" y="31"/>
                    </a:cubicBezTo>
                    <a:cubicBezTo>
                      <a:pt x="23" y="32"/>
                      <a:pt x="25" y="33"/>
                      <a:pt x="26" y="32"/>
                    </a:cubicBezTo>
                    <a:cubicBezTo>
                      <a:pt x="27" y="31"/>
                      <a:pt x="26" y="29"/>
                      <a:pt x="25" y="26"/>
                    </a:cubicBezTo>
                    <a:cubicBezTo>
                      <a:pt x="23" y="23"/>
                      <a:pt x="23" y="20"/>
                      <a:pt x="25" y="17"/>
                    </a:cubicBezTo>
                    <a:cubicBezTo>
                      <a:pt x="27" y="15"/>
                      <a:pt x="31" y="14"/>
                      <a:pt x="34" y="1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1"/>
                      <a:pt x="40" y="22"/>
                      <a:pt x="40" y="24"/>
                    </a:cubicBezTo>
                    <a:cubicBezTo>
                      <a:pt x="36" y="26"/>
                      <a:pt x="36" y="26"/>
                      <a:pt x="36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80" name="ís1idê"/>
              <p:cNvSpPr>
                <a:spLocks/>
              </p:cNvSpPr>
              <p:nvPr/>
            </p:nvSpPr>
            <p:spPr bwMode="auto">
              <a:xfrm>
                <a:off x="4132263" y="2324101"/>
                <a:ext cx="133350" cy="8572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3"/>
                  </a:cxn>
                  <a:cxn ang="0">
                    <a:pos x="43" y="44"/>
                  </a:cxn>
                  <a:cxn ang="0">
                    <a:pos x="77" y="16"/>
                  </a:cxn>
                  <a:cxn ang="0">
                    <a:pos x="34" y="5"/>
                  </a:cxn>
                  <a:cxn ang="0">
                    <a:pos x="52" y="30"/>
                  </a:cxn>
                  <a:cxn ang="0">
                    <a:pos x="47" y="31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5" y="36"/>
                  </a:cxn>
                  <a:cxn ang="0">
                    <a:pos x="25" y="32"/>
                  </a:cxn>
                  <a:cxn ang="0">
                    <a:pos x="21" y="33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2" y="21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9" y="14"/>
                  </a:cxn>
                  <a:cxn ang="0">
                    <a:pos x="50" y="18"/>
                  </a:cxn>
                  <a:cxn ang="0">
                    <a:pos x="54" y="17"/>
                  </a:cxn>
                  <a:cxn ang="0">
                    <a:pos x="56" y="21"/>
                  </a:cxn>
                  <a:cxn ang="0">
                    <a:pos x="52" y="22"/>
                  </a:cxn>
                  <a:cxn ang="0">
                    <a:pos x="52" y="30"/>
                  </a:cxn>
                </a:cxnLst>
                <a:rect l="0" t="0" r="r" b="b"/>
                <a:pathLst>
                  <a:path w="77" h="49">
                    <a:moveTo>
                      <a:pt x="34" y="5"/>
                    </a:moveTo>
                    <a:cubicBezTo>
                      <a:pt x="13" y="10"/>
                      <a:pt x="0" y="33"/>
                      <a:pt x="0" y="33"/>
                    </a:cubicBezTo>
                    <a:cubicBezTo>
                      <a:pt x="0" y="33"/>
                      <a:pt x="22" y="49"/>
                      <a:pt x="43" y="44"/>
                    </a:cubicBezTo>
                    <a:cubicBezTo>
                      <a:pt x="64" y="39"/>
                      <a:pt x="77" y="16"/>
                      <a:pt x="77" y="16"/>
                    </a:cubicBezTo>
                    <a:cubicBezTo>
                      <a:pt x="77" y="16"/>
                      <a:pt x="55" y="0"/>
                      <a:pt x="34" y="5"/>
                    </a:cubicBezTo>
                    <a:moveTo>
                      <a:pt x="52" y="30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29"/>
                      <a:pt x="47" y="26"/>
                      <a:pt x="46" y="23"/>
                    </a:cubicBezTo>
                    <a:cubicBezTo>
                      <a:pt x="45" y="21"/>
                      <a:pt x="44" y="19"/>
                      <a:pt x="42" y="20"/>
                    </a:cubicBezTo>
                    <a:cubicBezTo>
                      <a:pt x="41" y="21"/>
                      <a:pt x="40" y="22"/>
                      <a:pt x="40" y="26"/>
                    </a:cubicBezTo>
                    <a:cubicBezTo>
                      <a:pt x="40" y="31"/>
                      <a:pt x="39" y="35"/>
                      <a:pt x="35" y="36"/>
                    </a:cubicBezTo>
                    <a:cubicBezTo>
                      <a:pt x="31" y="38"/>
                      <a:pt x="28" y="36"/>
                      <a:pt x="25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5"/>
                      <a:pt x="22" y="23"/>
                      <a:pt x="22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7" y="24"/>
                      <a:pt x="28" y="27"/>
                    </a:cubicBezTo>
                    <a:cubicBezTo>
                      <a:pt x="29" y="30"/>
                      <a:pt x="31" y="30"/>
                      <a:pt x="32" y="30"/>
                    </a:cubicBezTo>
                    <a:cubicBezTo>
                      <a:pt x="33" y="29"/>
                      <a:pt x="34" y="28"/>
                      <a:pt x="34" y="24"/>
                    </a:cubicBezTo>
                    <a:cubicBezTo>
                      <a:pt x="34" y="18"/>
                      <a:pt x="35" y="15"/>
                      <a:pt x="39" y="14"/>
                    </a:cubicBezTo>
                    <a:cubicBezTo>
                      <a:pt x="43" y="12"/>
                      <a:pt x="47" y="14"/>
                      <a:pt x="50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5"/>
                      <a:pt x="53" y="28"/>
                      <a:pt x="52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2" name="iSļíḑe"/>
            <p:cNvGrpSpPr/>
            <p:nvPr/>
          </p:nvGrpSpPr>
          <p:grpSpPr>
            <a:xfrm>
              <a:off x="6594727" y="2729636"/>
              <a:ext cx="518587" cy="425452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35" name="îşľîḋè"/>
              <p:cNvSpPr>
                <a:spLocks/>
              </p:cNvSpPr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6" name="ïṣļïḍe"/>
              <p:cNvSpPr>
                <a:spLocks/>
              </p:cNvSpPr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7" name="ïsḻide"/>
              <p:cNvSpPr>
                <a:spLocks/>
              </p:cNvSpPr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8" name="íṧ1iḋê"/>
              <p:cNvSpPr>
                <a:spLocks/>
              </p:cNvSpPr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9" name="isḷîdè"/>
              <p:cNvSpPr>
                <a:spLocks/>
              </p:cNvSpPr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0" name="îṣḷîďè"/>
              <p:cNvSpPr>
                <a:spLocks/>
              </p:cNvSpPr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1" name="ïSļiḑê"/>
              <p:cNvSpPr>
                <a:spLocks/>
              </p:cNvSpPr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2" name="îṡľîḋe"/>
              <p:cNvSpPr>
                <a:spLocks/>
              </p:cNvSpPr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3" name="i$1ïḑè"/>
              <p:cNvSpPr>
                <a:spLocks/>
              </p:cNvSpPr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4" name="ïṣḷíḍe"/>
              <p:cNvSpPr>
                <a:spLocks/>
              </p:cNvSpPr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5" name="îśľiḋé"/>
              <p:cNvSpPr>
                <a:spLocks/>
              </p:cNvSpPr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6" name="ís1îḍe"/>
              <p:cNvSpPr>
                <a:spLocks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7" name="î$liḑê"/>
              <p:cNvSpPr>
                <a:spLocks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8" name="îŝḻîḍê"/>
              <p:cNvSpPr>
                <a:spLocks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9" name="íŝ1íḓè"/>
              <p:cNvSpPr>
                <a:spLocks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0" name="îṡļíḑè"/>
              <p:cNvSpPr>
                <a:spLocks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1" name="íṡlîde"/>
              <p:cNvSpPr>
                <a:spLocks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2" name="ïṥḷiḍè"/>
              <p:cNvSpPr>
                <a:spLocks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3" name="iṧ1ïďé"/>
              <p:cNvSpPr>
                <a:spLocks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4" name="ísḻîďè"/>
              <p:cNvSpPr>
                <a:spLocks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5" name="îşlîďê"/>
              <p:cNvSpPr>
                <a:spLocks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6" name="í$ḷïḓe"/>
              <p:cNvSpPr>
                <a:spLocks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7" name="îṧļîḑê"/>
              <p:cNvSpPr>
                <a:spLocks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8" name="iśľïḍe"/>
              <p:cNvSpPr>
                <a:spLocks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9" name="íṧļïdè"/>
              <p:cNvSpPr>
                <a:spLocks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0" name="íšľïde"/>
              <p:cNvSpPr>
                <a:spLocks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1" name="ï$ļïḑe"/>
              <p:cNvSpPr>
                <a:spLocks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2" name="îs1ïḋe"/>
              <p:cNvSpPr>
                <a:spLocks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3" name="iṣļiḍé"/>
              <p:cNvSpPr>
                <a:spLocks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4" name="išļíḍe"/>
              <p:cNvSpPr>
                <a:spLocks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5" name="íṩ1íḑê"/>
              <p:cNvSpPr>
                <a:spLocks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6" name="îšļîḓè"/>
              <p:cNvSpPr>
                <a:spLocks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7" name="iśḷiḋe"/>
              <p:cNvSpPr>
                <a:spLocks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8" name="ïṡļíḓé"/>
              <p:cNvSpPr>
                <a:spLocks/>
              </p:cNvSpPr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9" name="ïśľïḓe"/>
              <p:cNvSpPr>
                <a:spLocks/>
              </p:cNvSpPr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13" name="íṥḷíḍe"/>
            <p:cNvSpPr>
              <a:spLocks/>
            </p:cNvSpPr>
            <p:nvPr/>
          </p:nvSpPr>
          <p:spPr bwMode="auto">
            <a:xfrm>
              <a:off x="5375487" y="4124515"/>
              <a:ext cx="463551" cy="433917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4" name="íṩḻïďê"/>
            <p:cNvGrpSpPr/>
            <p:nvPr/>
          </p:nvGrpSpPr>
          <p:grpSpPr>
            <a:xfrm>
              <a:off x="7506970" y="2120031"/>
              <a:ext cx="1233377" cy="304800"/>
              <a:chOff x="5257800" y="1733550"/>
              <a:chExt cx="925033" cy="228600"/>
            </a:xfrm>
          </p:grpSpPr>
          <p:cxnSp>
            <p:nvCxnSpPr>
              <p:cNvPr id="33" name="Straight Connector 90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91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ïṡḻíḓê"/>
            <p:cNvGrpSpPr/>
            <p:nvPr/>
          </p:nvGrpSpPr>
          <p:grpSpPr>
            <a:xfrm>
              <a:off x="7506969" y="4886123"/>
              <a:ext cx="1219200" cy="306917"/>
              <a:chOff x="5181600" y="3638550"/>
              <a:chExt cx="914400" cy="230188"/>
            </a:xfrm>
          </p:grpSpPr>
          <p:cxnSp>
            <p:nvCxnSpPr>
              <p:cNvPr id="31" name="Straight Connector 93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94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ïsḻíďê"/>
            <p:cNvGrpSpPr/>
            <p:nvPr/>
          </p:nvGrpSpPr>
          <p:grpSpPr>
            <a:xfrm>
              <a:off x="3504025" y="2192425"/>
              <a:ext cx="1355861" cy="309955"/>
              <a:chOff x="3408325" y="2192425"/>
              <a:chExt cx="1355861" cy="309955"/>
            </a:xfrm>
          </p:grpSpPr>
          <p:cxnSp>
            <p:nvCxnSpPr>
              <p:cNvPr id="29" name="Straight Connector 97"/>
              <p:cNvCxnSpPr/>
              <p:nvPr/>
            </p:nvCxnSpPr>
            <p:spPr>
              <a:xfrm rot="5400000" flipH="1">
                <a:off x="4459386" y="2197580"/>
                <a:ext cx="3048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98"/>
              <p:cNvCxnSpPr>
                <a:cxnSpLocks/>
              </p:cNvCxnSpPr>
              <p:nvPr/>
            </p:nvCxnSpPr>
            <p:spPr>
              <a:xfrm flipH="1">
                <a:off x="3408325" y="2192425"/>
                <a:ext cx="1056544" cy="419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iš1íďé"/>
            <p:cNvGrpSpPr/>
            <p:nvPr/>
          </p:nvGrpSpPr>
          <p:grpSpPr>
            <a:xfrm>
              <a:off x="3504025" y="4890939"/>
              <a:ext cx="1564545" cy="325768"/>
              <a:chOff x="3408325" y="4890939"/>
              <a:chExt cx="1564545" cy="325768"/>
            </a:xfrm>
          </p:grpSpPr>
          <p:cxnSp>
            <p:nvCxnSpPr>
              <p:cNvPr id="27" name="Straight Connector 101"/>
              <p:cNvCxnSpPr/>
              <p:nvPr/>
            </p:nvCxnSpPr>
            <p:spPr>
              <a:xfrm rot="10800000" flipV="1">
                <a:off x="4566470" y="4890939"/>
                <a:ext cx="4064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02"/>
              <p:cNvCxnSpPr>
                <a:cxnSpLocks/>
              </p:cNvCxnSpPr>
              <p:nvPr/>
            </p:nvCxnSpPr>
            <p:spPr>
              <a:xfrm flipH="1">
                <a:off x="3408325" y="5195740"/>
                <a:ext cx="1143968" cy="20967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iśļíḋè"/>
            <p:cNvSpPr>
              <a:spLocks/>
            </p:cNvSpPr>
            <p:nvPr/>
          </p:nvSpPr>
          <p:spPr bwMode="auto">
            <a:xfrm>
              <a:off x="6651019" y="4057208"/>
              <a:ext cx="367124" cy="475826"/>
            </a:xfrm>
            <a:custGeom>
              <a:avLst/>
              <a:gdLst/>
              <a:ahLst/>
              <a:cxnLst>
                <a:cxn ang="0">
                  <a:pos x="96" y="84"/>
                </a:cxn>
                <a:cxn ang="0">
                  <a:pos x="80" y="109"/>
                </a:cxn>
                <a:cxn ang="0">
                  <a:pos x="78" y="123"/>
                </a:cxn>
                <a:cxn ang="0">
                  <a:pos x="51" y="95"/>
                </a:cxn>
                <a:cxn ang="0">
                  <a:pos x="70" y="70"/>
                </a:cxn>
                <a:cxn ang="0">
                  <a:pos x="67" y="89"/>
                </a:cxn>
                <a:cxn ang="0">
                  <a:pos x="83" y="77"/>
                </a:cxn>
                <a:cxn ang="0">
                  <a:pos x="85" y="48"/>
                </a:cxn>
                <a:cxn ang="0">
                  <a:pos x="0" y="48"/>
                </a:cxn>
                <a:cxn ang="0">
                  <a:pos x="3" y="93"/>
                </a:cxn>
                <a:cxn ang="0">
                  <a:pos x="18" y="116"/>
                </a:cxn>
                <a:cxn ang="0">
                  <a:pos x="44" y="123"/>
                </a:cxn>
                <a:cxn ang="0">
                  <a:pos x="42" y="89"/>
                </a:cxn>
                <a:cxn ang="0">
                  <a:pos x="18" y="77"/>
                </a:cxn>
                <a:cxn ang="0">
                  <a:pos x="25" y="91"/>
                </a:cxn>
                <a:cxn ang="0">
                  <a:pos x="11" y="72"/>
                </a:cxn>
                <a:cxn ang="0">
                  <a:pos x="0" y="48"/>
                </a:cxn>
                <a:cxn ang="0">
                  <a:pos x="48" y="70"/>
                </a:cxn>
                <a:cxn ang="0">
                  <a:pos x="48" y="0"/>
                </a:cxn>
                <a:cxn ang="0">
                  <a:pos x="77" y="33"/>
                </a:cxn>
                <a:cxn ang="0">
                  <a:pos x="62" y="22"/>
                </a:cxn>
                <a:cxn ang="0">
                  <a:pos x="77" y="33"/>
                </a:cxn>
                <a:cxn ang="0">
                  <a:pos x="50" y="24"/>
                </a:cxn>
                <a:cxn ang="0">
                  <a:pos x="60" y="33"/>
                </a:cxn>
                <a:cxn ang="0">
                  <a:pos x="57" y="19"/>
                </a:cxn>
                <a:cxn ang="0">
                  <a:pos x="50" y="20"/>
                </a:cxn>
                <a:cxn ang="0">
                  <a:pos x="45" y="7"/>
                </a:cxn>
                <a:cxn ang="0">
                  <a:pos x="46" y="20"/>
                </a:cxn>
                <a:cxn ang="0">
                  <a:pos x="45" y="7"/>
                </a:cxn>
                <a:cxn ang="0">
                  <a:pos x="36" y="33"/>
                </a:cxn>
                <a:cxn ang="0">
                  <a:pos x="46" y="24"/>
                </a:cxn>
                <a:cxn ang="0">
                  <a:pos x="33" y="22"/>
                </a:cxn>
                <a:cxn ang="0">
                  <a:pos x="19" y="33"/>
                </a:cxn>
                <a:cxn ang="0">
                  <a:pos x="33" y="22"/>
                </a:cxn>
                <a:cxn ang="0">
                  <a:pos x="24" y="52"/>
                </a:cxn>
                <a:cxn ang="0">
                  <a:pos x="31" y="37"/>
                </a:cxn>
                <a:cxn ang="0">
                  <a:pos x="37" y="47"/>
                </a:cxn>
                <a:cxn ang="0">
                  <a:pos x="46" y="37"/>
                </a:cxn>
                <a:cxn ang="0">
                  <a:pos x="37" y="47"/>
                </a:cxn>
                <a:cxn ang="0">
                  <a:pos x="45" y="64"/>
                </a:cxn>
                <a:cxn ang="0">
                  <a:pos x="46" y="50"/>
                </a:cxn>
                <a:cxn ang="0">
                  <a:pos x="50" y="64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60" y="37"/>
                </a:cxn>
                <a:cxn ang="0">
                  <a:pos x="50" y="46"/>
                </a:cxn>
                <a:cxn ang="0">
                  <a:pos x="62" y="48"/>
                </a:cxn>
                <a:cxn ang="0">
                  <a:pos x="77" y="37"/>
                </a:cxn>
                <a:cxn ang="0">
                  <a:pos x="62" y="48"/>
                </a:cxn>
                <a:cxn ang="0">
                  <a:pos x="61" y="18"/>
                </a:cxn>
                <a:cxn ang="0">
                  <a:pos x="56" y="7"/>
                </a:cxn>
                <a:cxn ang="0">
                  <a:pos x="34" y="18"/>
                </a:cxn>
                <a:cxn ang="0">
                  <a:pos x="27" y="15"/>
                </a:cxn>
                <a:cxn ang="0">
                  <a:pos x="34" y="52"/>
                </a:cxn>
                <a:cxn ang="0">
                  <a:pos x="39" y="63"/>
                </a:cxn>
                <a:cxn ang="0">
                  <a:pos x="61" y="52"/>
                </a:cxn>
                <a:cxn ang="0">
                  <a:pos x="69" y="55"/>
                </a:cxn>
              </a:cxnLst>
              <a:rect l="0" t="0" r="r" b="b"/>
              <a:pathLst>
                <a:path w="96" h="123">
                  <a:moveTo>
                    <a:pt x="96" y="48"/>
                  </a:moveTo>
                  <a:cubicBezTo>
                    <a:pt x="96" y="57"/>
                    <a:pt x="96" y="82"/>
                    <a:pt x="96" y="84"/>
                  </a:cubicBezTo>
                  <a:cubicBezTo>
                    <a:pt x="96" y="88"/>
                    <a:pt x="94" y="91"/>
                    <a:pt x="92" y="93"/>
                  </a:cubicBezTo>
                  <a:cubicBezTo>
                    <a:pt x="91" y="95"/>
                    <a:pt x="82" y="107"/>
                    <a:pt x="80" y="109"/>
                  </a:cubicBezTo>
                  <a:cubicBezTo>
                    <a:pt x="78" y="111"/>
                    <a:pt x="78" y="113"/>
                    <a:pt x="78" y="116"/>
                  </a:cubicBezTo>
                  <a:cubicBezTo>
                    <a:pt x="78" y="118"/>
                    <a:pt x="78" y="123"/>
                    <a:pt x="78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98"/>
                    <a:pt x="51" y="95"/>
                  </a:cubicBezTo>
                  <a:cubicBezTo>
                    <a:pt x="51" y="93"/>
                    <a:pt x="52" y="91"/>
                    <a:pt x="53" y="89"/>
                  </a:cubicBezTo>
                  <a:cubicBezTo>
                    <a:pt x="57" y="84"/>
                    <a:pt x="67" y="73"/>
                    <a:pt x="70" y="70"/>
                  </a:cubicBezTo>
                  <a:cubicBezTo>
                    <a:pt x="75" y="65"/>
                    <a:pt x="82" y="71"/>
                    <a:pt x="78" y="77"/>
                  </a:cubicBezTo>
                  <a:cubicBezTo>
                    <a:pt x="76" y="79"/>
                    <a:pt x="69" y="87"/>
                    <a:pt x="67" y="89"/>
                  </a:cubicBezTo>
                  <a:cubicBezTo>
                    <a:pt x="65" y="91"/>
                    <a:pt x="68" y="93"/>
                    <a:pt x="70" y="91"/>
                  </a:cubicBezTo>
                  <a:cubicBezTo>
                    <a:pt x="72" y="89"/>
                    <a:pt x="81" y="79"/>
                    <a:pt x="83" y="77"/>
                  </a:cubicBezTo>
                  <a:cubicBezTo>
                    <a:pt x="84" y="76"/>
                    <a:pt x="85" y="74"/>
                    <a:pt x="85" y="72"/>
                  </a:cubicBezTo>
                  <a:cubicBezTo>
                    <a:pt x="85" y="70"/>
                    <a:pt x="85" y="55"/>
                    <a:pt x="85" y="48"/>
                  </a:cubicBezTo>
                  <a:cubicBezTo>
                    <a:pt x="85" y="39"/>
                    <a:pt x="96" y="39"/>
                    <a:pt x="96" y="48"/>
                  </a:cubicBezTo>
                  <a:close/>
                  <a:moveTo>
                    <a:pt x="0" y="48"/>
                  </a:moveTo>
                  <a:cubicBezTo>
                    <a:pt x="0" y="57"/>
                    <a:pt x="0" y="82"/>
                    <a:pt x="0" y="84"/>
                  </a:cubicBezTo>
                  <a:cubicBezTo>
                    <a:pt x="0" y="88"/>
                    <a:pt x="1" y="91"/>
                    <a:pt x="3" y="93"/>
                  </a:cubicBezTo>
                  <a:cubicBezTo>
                    <a:pt x="5" y="95"/>
                    <a:pt x="14" y="107"/>
                    <a:pt x="16" y="109"/>
                  </a:cubicBezTo>
                  <a:cubicBezTo>
                    <a:pt x="17" y="111"/>
                    <a:pt x="18" y="113"/>
                    <a:pt x="18" y="116"/>
                  </a:cubicBezTo>
                  <a:cubicBezTo>
                    <a:pt x="18" y="118"/>
                    <a:pt x="18" y="123"/>
                    <a:pt x="18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98"/>
                    <a:pt x="44" y="95"/>
                  </a:cubicBezTo>
                  <a:cubicBezTo>
                    <a:pt x="44" y="93"/>
                    <a:pt x="43" y="91"/>
                    <a:pt x="42" y="89"/>
                  </a:cubicBezTo>
                  <a:cubicBezTo>
                    <a:pt x="38" y="84"/>
                    <a:pt x="29" y="73"/>
                    <a:pt x="26" y="70"/>
                  </a:cubicBezTo>
                  <a:cubicBezTo>
                    <a:pt x="21" y="65"/>
                    <a:pt x="13" y="71"/>
                    <a:pt x="18" y="77"/>
                  </a:cubicBezTo>
                  <a:cubicBezTo>
                    <a:pt x="20" y="79"/>
                    <a:pt x="27" y="87"/>
                    <a:pt x="28" y="89"/>
                  </a:cubicBezTo>
                  <a:cubicBezTo>
                    <a:pt x="30" y="91"/>
                    <a:pt x="28" y="93"/>
                    <a:pt x="25" y="91"/>
                  </a:cubicBezTo>
                  <a:cubicBezTo>
                    <a:pt x="24" y="89"/>
                    <a:pt x="14" y="79"/>
                    <a:pt x="13" y="77"/>
                  </a:cubicBezTo>
                  <a:cubicBezTo>
                    <a:pt x="12" y="76"/>
                    <a:pt x="11" y="74"/>
                    <a:pt x="11" y="72"/>
                  </a:cubicBezTo>
                  <a:cubicBezTo>
                    <a:pt x="11" y="70"/>
                    <a:pt x="11" y="55"/>
                    <a:pt x="11" y="48"/>
                  </a:cubicBezTo>
                  <a:cubicBezTo>
                    <a:pt x="11" y="39"/>
                    <a:pt x="0" y="39"/>
                    <a:pt x="0" y="48"/>
                  </a:cubicBezTo>
                  <a:close/>
                  <a:moveTo>
                    <a:pt x="83" y="35"/>
                  </a:moveTo>
                  <a:cubicBezTo>
                    <a:pt x="83" y="54"/>
                    <a:pt x="67" y="70"/>
                    <a:pt x="48" y="70"/>
                  </a:cubicBezTo>
                  <a:cubicBezTo>
                    <a:pt x="29" y="70"/>
                    <a:pt x="13" y="54"/>
                    <a:pt x="13" y="35"/>
                  </a:cubicBezTo>
                  <a:cubicBezTo>
                    <a:pt x="13" y="16"/>
                    <a:pt x="29" y="0"/>
                    <a:pt x="48" y="0"/>
                  </a:cubicBezTo>
                  <a:cubicBezTo>
                    <a:pt x="67" y="0"/>
                    <a:pt x="83" y="16"/>
                    <a:pt x="83" y="35"/>
                  </a:cubicBezTo>
                  <a:close/>
                  <a:moveTo>
                    <a:pt x="77" y="33"/>
                  </a:moveTo>
                  <a:cubicBezTo>
                    <a:pt x="76" y="28"/>
                    <a:pt x="74" y="23"/>
                    <a:pt x="72" y="19"/>
                  </a:cubicBezTo>
                  <a:cubicBezTo>
                    <a:pt x="69" y="20"/>
                    <a:pt x="66" y="21"/>
                    <a:pt x="62" y="22"/>
                  </a:cubicBezTo>
                  <a:cubicBezTo>
                    <a:pt x="63" y="26"/>
                    <a:pt x="64" y="29"/>
                    <a:pt x="64" y="33"/>
                  </a:cubicBezTo>
                  <a:lnTo>
                    <a:pt x="77" y="33"/>
                  </a:lnTo>
                  <a:close/>
                  <a:moveTo>
                    <a:pt x="58" y="23"/>
                  </a:moveTo>
                  <a:cubicBezTo>
                    <a:pt x="56" y="24"/>
                    <a:pt x="53" y="24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0"/>
                    <a:pt x="59" y="26"/>
                    <a:pt x="58" y="23"/>
                  </a:cubicBezTo>
                  <a:close/>
                  <a:moveTo>
                    <a:pt x="57" y="19"/>
                  </a:moveTo>
                  <a:cubicBezTo>
                    <a:pt x="55" y="14"/>
                    <a:pt x="53" y="10"/>
                    <a:pt x="50" y="6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0"/>
                    <a:pt x="55" y="20"/>
                    <a:pt x="57" y="19"/>
                  </a:cubicBezTo>
                  <a:close/>
                  <a:moveTo>
                    <a:pt x="45" y="7"/>
                  </a:moveTo>
                  <a:cubicBezTo>
                    <a:pt x="42" y="11"/>
                    <a:pt x="40" y="15"/>
                    <a:pt x="38" y="19"/>
                  </a:cubicBezTo>
                  <a:cubicBezTo>
                    <a:pt x="41" y="19"/>
                    <a:pt x="43" y="20"/>
                    <a:pt x="46" y="2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37" y="23"/>
                  </a:moveTo>
                  <a:cubicBezTo>
                    <a:pt x="36" y="26"/>
                    <a:pt x="36" y="29"/>
                    <a:pt x="3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24"/>
                    <a:pt x="40" y="24"/>
                    <a:pt x="37" y="23"/>
                  </a:cubicBezTo>
                  <a:close/>
                  <a:moveTo>
                    <a:pt x="33" y="22"/>
                  </a:moveTo>
                  <a:cubicBezTo>
                    <a:pt x="30" y="21"/>
                    <a:pt x="27" y="20"/>
                    <a:pt x="24" y="18"/>
                  </a:cubicBezTo>
                  <a:cubicBezTo>
                    <a:pt x="21" y="22"/>
                    <a:pt x="19" y="27"/>
                    <a:pt x="19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29"/>
                    <a:pt x="32" y="25"/>
                    <a:pt x="33" y="22"/>
                  </a:cubicBezTo>
                  <a:close/>
                  <a:moveTo>
                    <a:pt x="19" y="37"/>
                  </a:moveTo>
                  <a:cubicBezTo>
                    <a:pt x="19" y="43"/>
                    <a:pt x="21" y="48"/>
                    <a:pt x="24" y="52"/>
                  </a:cubicBezTo>
                  <a:cubicBezTo>
                    <a:pt x="27" y="51"/>
                    <a:pt x="30" y="49"/>
                    <a:pt x="33" y="48"/>
                  </a:cubicBezTo>
                  <a:cubicBezTo>
                    <a:pt x="32" y="45"/>
                    <a:pt x="32" y="41"/>
                    <a:pt x="31" y="37"/>
                  </a:cubicBezTo>
                  <a:lnTo>
                    <a:pt x="19" y="37"/>
                  </a:lnTo>
                  <a:close/>
                  <a:moveTo>
                    <a:pt x="37" y="47"/>
                  </a:moveTo>
                  <a:cubicBezTo>
                    <a:pt x="40" y="47"/>
                    <a:pt x="43" y="46"/>
                    <a:pt x="46" y="4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1"/>
                    <a:pt x="36" y="44"/>
                    <a:pt x="37" y="47"/>
                  </a:cubicBezTo>
                  <a:close/>
                  <a:moveTo>
                    <a:pt x="38" y="51"/>
                  </a:moveTo>
                  <a:cubicBezTo>
                    <a:pt x="40" y="56"/>
                    <a:pt x="43" y="60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1"/>
                    <a:pt x="41" y="51"/>
                    <a:pt x="38" y="51"/>
                  </a:cubicBezTo>
                  <a:close/>
                  <a:moveTo>
                    <a:pt x="50" y="64"/>
                  </a:moveTo>
                  <a:cubicBezTo>
                    <a:pt x="53" y="60"/>
                    <a:pt x="55" y="56"/>
                    <a:pt x="57" y="51"/>
                  </a:cubicBezTo>
                  <a:cubicBezTo>
                    <a:pt x="55" y="51"/>
                    <a:pt x="52" y="50"/>
                    <a:pt x="50" y="50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8" y="47"/>
                  </a:moveTo>
                  <a:cubicBezTo>
                    <a:pt x="59" y="44"/>
                    <a:pt x="60" y="41"/>
                    <a:pt x="6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3" y="46"/>
                    <a:pt x="56" y="47"/>
                    <a:pt x="58" y="47"/>
                  </a:cubicBezTo>
                  <a:close/>
                  <a:moveTo>
                    <a:pt x="62" y="48"/>
                  </a:moveTo>
                  <a:cubicBezTo>
                    <a:pt x="66" y="49"/>
                    <a:pt x="69" y="50"/>
                    <a:pt x="71" y="52"/>
                  </a:cubicBezTo>
                  <a:cubicBezTo>
                    <a:pt x="74" y="47"/>
                    <a:pt x="76" y="42"/>
                    <a:pt x="7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1"/>
                    <a:pt x="63" y="45"/>
                    <a:pt x="62" y="48"/>
                  </a:cubicBezTo>
                  <a:close/>
                  <a:moveTo>
                    <a:pt x="56" y="7"/>
                  </a:moveTo>
                  <a:cubicBezTo>
                    <a:pt x="58" y="11"/>
                    <a:pt x="60" y="14"/>
                    <a:pt x="61" y="18"/>
                  </a:cubicBezTo>
                  <a:cubicBezTo>
                    <a:pt x="64" y="17"/>
                    <a:pt x="66" y="16"/>
                    <a:pt x="69" y="15"/>
                  </a:cubicBezTo>
                  <a:cubicBezTo>
                    <a:pt x="65" y="12"/>
                    <a:pt x="61" y="9"/>
                    <a:pt x="56" y="7"/>
                  </a:cubicBezTo>
                  <a:close/>
                  <a:moveTo>
                    <a:pt x="27" y="15"/>
                  </a:moveTo>
                  <a:cubicBezTo>
                    <a:pt x="29" y="16"/>
                    <a:pt x="32" y="17"/>
                    <a:pt x="34" y="18"/>
                  </a:cubicBezTo>
                  <a:cubicBezTo>
                    <a:pt x="36" y="14"/>
                    <a:pt x="37" y="11"/>
                    <a:pt x="40" y="7"/>
                  </a:cubicBezTo>
                  <a:cubicBezTo>
                    <a:pt x="35" y="9"/>
                    <a:pt x="30" y="11"/>
                    <a:pt x="27" y="15"/>
                  </a:cubicBezTo>
                  <a:close/>
                  <a:moveTo>
                    <a:pt x="39" y="63"/>
                  </a:moveTo>
                  <a:cubicBezTo>
                    <a:pt x="37" y="60"/>
                    <a:pt x="36" y="56"/>
                    <a:pt x="34" y="52"/>
                  </a:cubicBezTo>
                  <a:cubicBezTo>
                    <a:pt x="32" y="53"/>
                    <a:pt x="29" y="54"/>
                    <a:pt x="27" y="55"/>
                  </a:cubicBezTo>
                  <a:cubicBezTo>
                    <a:pt x="31" y="59"/>
                    <a:pt x="35" y="61"/>
                    <a:pt x="39" y="63"/>
                  </a:cubicBezTo>
                  <a:close/>
                  <a:moveTo>
                    <a:pt x="69" y="55"/>
                  </a:moveTo>
                  <a:cubicBezTo>
                    <a:pt x="66" y="54"/>
                    <a:pt x="64" y="53"/>
                    <a:pt x="61" y="52"/>
                  </a:cubicBezTo>
                  <a:cubicBezTo>
                    <a:pt x="60" y="56"/>
                    <a:pt x="58" y="59"/>
                    <a:pt x="56" y="63"/>
                  </a:cubicBezTo>
                  <a:cubicBezTo>
                    <a:pt x="61" y="61"/>
                    <a:pt x="65" y="58"/>
                    <a:pt x="69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9" name="íṣḷiďe"/>
            <p:cNvSpPr txBox="1">
              <a:spLocks/>
            </p:cNvSpPr>
            <p:nvPr/>
          </p:nvSpPr>
          <p:spPr bwMode="auto">
            <a:xfrm>
              <a:off x="8726169" y="4890849"/>
              <a:ext cx="3028183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80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Title text presets.</a:t>
              </a:r>
            </a:p>
          </p:txBody>
        </p:sp>
        <p:sp>
          <p:nvSpPr>
            <p:cNvPr id="20" name="ïšḷíḍe"/>
            <p:cNvSpPr txBox="1">
              <a:spLocks/>
            </p:cNvSpPr>
            <p:nvPr/>
          </p:nvSpPr>
          <p:spPr bwMode="auto">
            <a:xfrm>
              <a:off x="8726169" y="5191307"/>
              <a:ext cx="3028183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This section is displayed as a typography placeholder. </a:t>
              </a:r>
              <a:b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</a:b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(Theme fonts are recommended)</a:t>
              </a:r>
            </a:p>
          </p:txBody>
        </p:sp>
        <p:sp>
          <p:nvSpPr>
            <p:cNvPr id="21" name="îşļîḍe"/>
            <p:cNvSpPr txBox="1">
              <a:spLocks/>
            </p:cNvSpPr>
            <p:nvPr/>
          </p:nvSpPr>
          <p:spPr bwMode="auto">
            <a:xfrm>
              <a:off x="8726169" y="1835553"/>
              <a:ext cx="3155269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80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Title text presets.</a:t>
              </a:r>
            </a:p>
          </p:txBody>
        </p:sp>
        <p:sp>
          <p:nvSpPr>
            <p:cNvPr id="22" name="íšlídè"/>
            <p:cNvSpPr txBox="1">
              <a:spLocks/>
            </p:cNvSpPr>
            <p:nvPr/>
          </p:nvSpPr>
          <p:spPr bwMode="auto">
            <a:xfrm>
              <a:off x="8726169" y="2136011"/>
              <a:ext cx="3155269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This section is displayed as a typography placeholder. </a:t>
              </a:r>
              <a:b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</a:b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(Theme fonts are recommended)</a:t>
              </a:r>
            </a:p>
          </p:txBody>
        </p:sp>
        <p:sp>
          <p:nvSpPr>
            <p:cNvPr id="23" name="îṧḻídê"/>
            <p:cNvSpPr txBox="1">
              <a:spLocks/>
            </p:cNvSpPr>
            <p:nvPr/>
          </p:nvSpPr>
          <p:spPr bwMode="auto">
            <a:xfrm>
              <a:off x="336484" y="4880965"/>
              <a:ext cx="3153241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80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Title text presets.</a:t>
              </a:r>
            </a:p>
          </p:txBody>
        </p:sp>
        <p:sp>
          <p:nvSpPr>
            <p:cNvPr id="24" name="îṣlide"/>
            <p:cNvSpPr txBox="1">
              <a:spLocks/>
            </p:cNvSpPr>
            <p:nvPr/>
          </p:nvSpPr>
          <p:spPr bwMode="auto">
            <a:xfrm>
              <a:off x="336484" y="5190923"/>
              <a:ext cx="3153241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This section is displayed as a typography placeholder. </a:t>
              </a:r>
              <a:b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</a:b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(Theme fonts are recommended)</a:t>
              </a:r>
            </a:p>
          </p:txBody>
        </p:sp>
        <p:sp>
          <p:nvSpPr>
            <p:cNvPr id="25" name="ïŝľiďê"/>
            <p:cNvSpPr txBox="1">
              <a:spLocks/>
            </p:cNvSpPr>
            <p:nvPr/>
          </p:nvSpPr>
          <p:spPr bwMode="auto">
            <a:xfrm>
              <a:off x="310563" y="1810073"/>
              <a:ext cx="3149012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80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Title text presets.</a:t>
              </a:r>
            </a:p>
          </p:txBody>
        </p:sp>
        <p:sp>
          <p:nvSpPr>
            <p:cNvPr id="26" name="îSlîḓè"/>
            <p:cNvSpPr txBox="1">
              <a:spLocks/>
            </p:cNvSpPr>
            <p:nvPr/>
          </p:nvSpPr>
          <p:spPr bwMode="auto">
            <a:xfrm>
              <a:off x="310563" y="2120031"/>
              <a:ext cx="3149012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This section is displayed as a typography placeholder. </a:t>
              </a:r>
              <a:b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</a:br>
              <a:r>
                <a:rPr lang="zh-CN" altLang="en-US" sz="1050" b="0">
                  <a:solidFill>
                    <a:schemeClr val="bg1"/>
                  </a:solidFill>
                  <a:effectLst/>
                  <a:latin typeface="造字工房力黑（非商用）常规体" pitchFamily="50" charset="-122"/>
                  <a:ea typeface="造字工房力黑（非商用）常规体" pitchFamily="50" charset="-122"/>
                </a:rPr>
                <a:t>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1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93d4b935-75f4-4d5d-94fa-09c6f0aeec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1118" y="0"/>
            <a:ext cx="11290882" cy="5551407"/>
            <a:chOff x="901118" y="0"/>
            <a:chExt cx="11290882" cy="5551407"/>
          </a:xfrm>
        </p:grpSpPr>
        <p:sp>
          <p:nvSpPr>
            <p:cNvPr id="7" name="isḷïdê"/>
            <p:cNvSpPr>
              <a:spLocks/>
            </p:cNvSpPr>
            <p:nvPr/>
          </p:nvSpPr>
          <p:spPr bwMode="auto">
            <a:xfrm>
              <a:off x="6672064" y="0"/>
              <a:ext cx="5519936" cy="4476401"/>
            </a:xfrm>
            <a:custGeom>
              <a:avLst/>
              <a:gdLst>
                <a:gd name="T0" fmla="*/ 1296 w 1296"/>
                <a:gd name="T1" fmla="*/ 0 h 1051"/>
                <a:gd name="T2" fmla="*/ 1098 w 1296"/>
                <a:gd name="T3" fmla="*/ 0 h 1051"/>
                <a:gd name="T4" fmla="*/ 941 w 1296"/>
                <a:gd name="T5" fmla="*/ 311 h 1051"/>
                <a:gd name="T6" fmla="*/ 941 w 1296"/>
                <a:gd name="T7" fmla="*/ 868 h 1051"/>
                <a:gd name="T8" fmla="*/ 875 w 1296"/>
                <a:gd name="T9" fmla="*/ 957 h 1051"/>
                <a:gd name="T10" fmla="*/ 809 w 1296"/>
                <a:gd name="T11" fmla="*/ 868 h 1051"/>
                <a:gd name="T12" fmla="*/ 809 w 1296"/>
                <a:gd name="T13" fmla="*/ 841 h 1051"/>
                <a:gd name="T14" fmla="*/ 453 w 1296"/>
                <a:gd name="T15" fmla="*/ 468 h 1051"/>
                <a:gd name="T16" fmla="*/ 0 w 1296"/>
                <a:gd name="T17" fmla="*/ 468 h 1051"/>
                <a:gd name="T18" fmla="*/ 0 w 1296"/>
                <a:gd name="T19" fmla="*/ 563 h 1051"/>
                <a:gd name="T20" fmla="*/ 119 w 1296"/>
                <a:gd name="T21" fmla="*/ 563 h 1051"/>
                <a:gd name="T22" fmla="*/ 453 w 1296"/>
                <a:gd name="T23" fmla="*/ 563 h 1051"/>
                <a:gd name="T24" fmla="*/ 715 w 1296"/>
                <a:gd name="T25" fmla="*/ 841 h 1051"/>
                <a:gd name="T26" fmla="*/ 715 w 1296"/>
                <a:gd name="T27" fmla="*/ 868 h 1051"/>
                <a:gd name="T28" fmla="*/ 715 w 1296"/>
                <a:gd name="T29" fmla="*/ 868 h 1051"/>
                <a:gd name="T30" fmla="*/ 875 w 1296"/>
                <a:gd name="T31" fmla="*/ 1051 h 1051"/>
                <a:gd name="T32" fmla="*/ 875 w 1296"/>
                <a:gd name="T33" fmla="*/ 1051 h 1051"/>
                <a:gd name="T34" fmla="*/ 875 w 1296"/>
                <a:gd name="T35" fmla="*/ 1051 h 1051"/>
                <a:gd name="T36" fmla="*/ 1036 w 1296"/>
                <a:gd name="T37" fmla="*/ 868 h 1051"/>
                <a:gd name="T38" fmla="*/ 1036 w 1296"/>
                <a:gd name="T39" fmla="*/ 868 h 1051"/>
                <a:gd name="T40" fmla="*/ 1036 w 1296"/>
                <a:gd name="T41" fmla="*/ 311 h 1051"/>
                <a:gd name="T42" fmla="*/ 1036 w 1296"/>
                <a:gd name="T43" fmla="*/ 311 h 1051"/>
                <a:gd name="T44" fmla="*/ 1289 w 1296"/>
                <a:gd name="T45" fmla="*/ 33 h 1051"/>
                <a:gd name="T46" fmla="*/ 1296 w 1296"/>
                <a:gd name="T47" fmla="*/ 33 h 1051"/>
                <a:gd name="T48" fmla="*/ 1296 w 1296"/>
                <a:gd name="T4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6" h="1051">
                  <a:moveTo>
                    <a:pt x="1296" y="0"/>
                  </a:moveTo>
                  <a:cubicBezTo>
                    <a:pt x="1098" y="0"/>
                    <a:pt x="1098" y="0"/>
                    <a:pt x="1098" y="0"/>
                  </a:cubicBezTo>
                  <a:cubicBezTo>
                    <a:pt x="1004" y="67"/>
                    <a:pt x="941" y="181"/>
                    <a:pt x="941" y="311"/>
                  </a:cubicBezTo>
                  <a:cubicBezTo>
                    <a:pt x="941" y="868"/>
                    <a:pt x="941" y="868"/>
                    <a:pt x="941" y="868"/>
                  </a:cubicBezTo>
                  <a:cubicBezTo>
                    <a:pt x="941" y="915"/>
                    <a:pt x="910" y="957"/>
                    <a:pt x="875" y="957"/>
                  </a:cubicBezTo>
                  <a:cubicBezTo>
                    <a:pt x="840" y="957"/>
                    <a:pt x="809" y="915"/>
                    <a:pt x="809" y="868"/>
                  </a:cubicBezTo>
                  <a:cubicBezTo>
                    <a:pt x="809" y="841"/>
                    <a:pt x="809" y="841"/>
                    <a:pt x="809" y="841"/>
                  </a:cubicBezTo>
                  <a:cubicBezTo>
                    <a:pt x="809" y="635"/>
                    <a:pt x="649" y="468"/>
                    <a:pt x="453" y="468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19" y="563"/>
                    <a:pt x="119" y="563"/>
                    <a:pt x="119" y="563"/>
                  </a:cubicBezTo>
                  <a:cubicBezTo>
                    <a:pt x="453" y="563"/>
                    <a:pt x="453" y="563"/>
                    <a:pt x="453" y="563"/>
                  </a:cubicBezTo>
                  <a:cubicBezTo>
                    <a:pt x="597" y="563"/>
                    <a:pt x="715" y="688"/>
                    <a:pt x="715" y="841"/>
                  </a:cubicBezTo>
                  <a:cubicBezTo>
                    <a:pt x="715" y="868"/>
                    <a:pt x="715" y="868"/>
                    <a:pt x="715" y="868"/>
                  </a:cubicBezTo>
                  <a:cubicBezTo>
                    <a:pt x="715" y="868"/>
                    <a:pt x="715" y="868"/>
                    <a:pt x="715" y="868"/>
                  </a:cubicBezTo>
                  <a:cubicBezTo>
                    <a:pt x="715" y="967"/>
                    <a:pt x="788" y="1051"/>
                    <a:pt x="875" y="1051"/>
                  </a:cubicBezTo>
                  <a:cubicBezTo>
                    <a:pt x="875" y="1051"/>
                    <a:pt x="875" y="1051"/>
                    <a:pt x="875" y="1051"/>
                  </a:cubicBezTo>
                  <a:cubicBezTo>
                    <a:pt x="875" y="1051"/>
                    <a:pt x="875" y="1051"/>
                    <a:pt x="875" y="1051"/>
                  </a:cubicBezTo>
                  <a:cubicBezTo>
                    <a:pt x="962" y="1051"/>
                    <a:pt x="1036" y="967"/>
                    <a:pt x="1036" y="868"/>
                  </a:cubicBezTo>
                  <a:cubicBezTo>
                    <a:pt x="1036" y="868"/>
                    <a:pt x="1036" y="868"/>
                    <a:pt x="1036" y="868"/>
                  </a:cubicBezTo>
                  <a:cubicBezTo>
                    <a:pt x="1036" y="311"/>
                    <a:pt x="1036" y="311"/>
                    <a:pt x="1036" y="311"/>
                  </a:cubicBezTo>
                  <a:cubicBezTo>
                    <a:pt x="1036" y="311"/>
                    <a:pt x="1036" y="311"/>
                    <a:pt x="1036" y="311"/>
                  </a:cubicBezTo>
                  <a:cubicBezTo>
                    <a:pt x="1036" y="158"/>
                    <a:pt x="1149" y="33"/>
                    <a:pt x="1289" y="33"/>
                  </a:cubicBezTo>
                  <a:cubicBezTo>
                    <a:pt x="1292" y="33"/>
                    <a:pt x="1294" y="33"/>
                    <a:pt x="1296" y="33"/>
                  </a:cubicBezTo>
                  <a:cubicBezTo>
                    <a:pt x="1296" y="0"/>
                    <a:pt x="1296" y="0"/>
                    <a:pt x="1296" y="0"/>
                  </a:cubicBezTo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" name="îś1íďé"/>
            <p:cNvSpPr>
              <a:spLocks/>
            </p:cNvSpPr>
            <p:nvPr/>
          </p:nvSpPr>
          <p:spPr bwMode="auto">
            <a:xfrm>
              <a:off x="7690409" y="545157"/>
              <a:ext cx="4501591" cy="4740883"/>
            </a:xfrm>
            <a:custGeom>
              <a:avLst/>
              <a:gdLst>
                <a:gd name="T0" fmla="*/ 1050 w 1057"/>
                <a:gd name="T1" fmla="*/ 0 h 1113"/>
                <a:gd name="T2" fmla="*/ 891 w 1057"/>
                <a:gd name="T3" fmla="*/ 183 h 1113"/>
                <a:gd name="T4" fmla="*/ 891 w 1057"/>
                <a:gd name="T5" fmla="*/ 740 h 1113"/>
                <a:gd name="T6" fmla="*/ 891 w 1057"/>
                <a:gd name="T7" fmla="*/ 740 h 1113"/>
                <a:gd name="T8" fmla="*/ 636 w 1057"/>
                <a:gd name="T9" fmla="*/ 1018 h 1113"/>
                <a:gd name="T10" fmla="*/ 381 w 1057"/>
                <a:gd name="T11" fmla="*/ 740 h 1113"/>
                <a:gd name="T12" fmla="*/ 381 w 1057"/>
                <a:gd name="T13" fmla="*/ 713 h 1113"/>
                <a:gd name="T14" fmla="*/ 214 w 1057"/>
                <a:gd name="T15" fmla="*/ 529 h 1113"/>
                <a:gd name="T16" fmla="*/ 0 w 1057"/>
                <a:gd name="T17" fmla="*/ 529 h 1113"/>
                <a:gd name="T18" fmla="*/ 0 w 1057"/>
                <a:gd name="T19" fmla="*/ 624 h 1113"/>
                <a:gd name="T20" fmla="*/ 214 w 1057"/>
                <a:gd name="T21" fmla="*/ 624 h 1113"/>
                <a:gd name="T22" fmla="*/ 287 w 1057"/>
                <a:gd name="T23" fmla="*/ 713 h 1113"/>
                <a:gd name="T24" fmla="*/ 287 w 1057"/>
                <a:gd name="T25" fmla="*/ 740 h 1113"/>
                <a:gd name="T26" fmla="*/ 636 w 1057"/>
                <a:gd name="T27" fmla="*/ 1113 h 1113"/>
                <a:gd name="T28" fmla="*/ 986 w 1057"/>
                <a:gd name="T29" fmla="*/ 740 h 1113"/>
                <a:gd name="T30" fmla="*/ 986 w 1057"/>
                <a:gd name="T31" fmla="*/ 183 h 1113"/>
                <a:gd name="T32" fmla="*/ 1050 w 1057"/>
                <a:gd name="T33" fmla="*/ 94 h 1113"/>
                <a:gd name="T34" fmla="*/ 1057 w 1057"/>
                <a:gd name="T35" fmla="*/ 95 h 1113"/>
                <a:gd name="T36" fmla="*/ 1057 w 1057"/>
                <a:gd name="T37" fmla="*/ 0 h 1113"/>
                <a:gd name="T38" fmla="*/ 1050 w 1057"/>
                <a:gd name="T3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7" h="1113">
                  <a:moveTo>
                    <a:pt x="1050" y="0"/>
                  </a:moveTo>
                  <a:cubicBezTo>
                    <a:pt x="962" y="0"/>
                    <a:pt x="891" y="82"/>
                    <a:pt x="891" y="183"/>
                  </a:cubicBezTo>
                  <a:cubicBezTo>
                    <a:pt x="891" y="740"/>
                    <a:pt x="891" y="740"/>
                    <a:pt x="891" y="740"/>
                  </a:cubicBezTo>
                  <a:cubicBezTo>
                    <a:pt x="891" y="740"/>
                    <a:pt x="891" y="740"/>
                    <a:pt x="891" y="740"/>
                  </a:cubicBezTo>
                  <a:cubicBezTo>
                    <a:pt x="891" y="893"/>
                    <a:pt x="777" y="1018"/>
                    <a:pt x="636" y="1018"/>
                  </a:cubicBezTo>
                  <a:cubicBezTo>
                    <a:pt x="495" y="1018"/>
                    <a:pt x="381" y="893"/>
                    <a:pt x="381" y="740"/>
                  </a:cubicBezTo>
                  <a:cubicBezTo>
                    <a:pt x="381" y="713"/>
                    <a:pt x="381" y="713"/>
                    <a:pt x="381" y="713"/>
                  </a:cubicBezTo>
                  <a:cubicBezTo>
                    <a:pt x="381" y="613"/>
                    <a:pt x="305" y="529"/>
                    <a:pt x="214" y="529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214" y="624"/>
                    <a:pt x="214" y="624"/>
                    <a:pt x="214" y="624"/>
                  </a:cubicBezTo>
                  <a:cubicBezTo>
                    <a:pt x="253" y="624"/>
                    <a:pt x="287" y="666"/>
                    <a:pt x="287" y="713"/>
                  </a:cubicBezTo>
                  <a:cubicBezTo>
                    <a:pt x="287" y="740"/>
                    <a:pt x="287" y="740"/>
                    <a:pt x="287" y="740"/>
                  </a:cubicBezTo>
                  <a:cubicBezTo>
                    <a:pt x="287" y="945"/>
                    <a:pt x="443" y="1113"/>
                    <a:pt x="636" y="1113"/>
                  </a:cubicBezTo>
                  <a:cubicBezTo>
                    <a:pt x="829" y="1113"/>
                    <a:pt x="986" y="945"/>
                    <a:pt x="986" y="740"/>
                  </a:cubicBezTo>
                  <a:cubicBezTo>
                    <a:pt x="986" y="183"/>
                    <a:pt x="986" y="183"/>
                    <a:pt x="986" y="183"/>
                  </a:cubicBezTo>
                  <a:cubicBezTo>
                    <a:pt x="986" y="137"/>
                    <a:pt x="1016" y="94"/>
                    <a:pt x="1050" y="94"/>
                  </a:cubicBezTo>
                  <a:cubicBezTo>
                    <a:pt x="1053" y="94"/>
                    <a:pt x="1055" y="95"/>
                    <a:pt x="1057" y="95"/>
                  </a:cubicBezTo>
                  <a:cubicBezTo>
                    <a:pt x="1057" y="0"/>
                    <a:pt x="1057" y="0"/>
                    <a:pt x="1057" y="0"/>
                  </a:cubicBezTo>
                  <a:cubicBezTo>
                    <a:pt x="1055" y="0"/>
                    <a:pt x="1053" y="0"/>
                    <a:pt x="1050" y="0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ïṧlíďè"/>
            <p:cNvSpPr>
              <a:spLocks/>
            </p:cNvSpPr>
            <p:nvPr/>
          </p:nvSpPr>
          <p:spPr bwMode="auto">
            <a:xfrm>
              <a:off x="7179438" y="140337"/>
              <a:ext cx="5012562" cy="4740883"/>
            </a:xfrm>
            <a:custGeom>
              <a:avLst/>
              <a:gdLst>
                <a:gd name="T0" fmla="*/ 1170 w 1177"/>
                <a:gd name="T1" fmla="*/ 0 h 1113"/>
                <a:gd name="T2" fmla="*/ 917 w 1177"/>
                <a:gd name="T3" fmla="*/ 278 h 1113"/>
                <a:gd name="T4" fmla="*/ 917 w 1177"/>
                <a:gd name="T5" fmla="*/ 278 h 1113"/>
                <a:gd name="T6" fmla="*/ 917 w 1177"/>
                <a:gd name="T7" fmla="*/ 835 h 1113"/>
                <a:gd name="T8" fmla="*/ 917 w 1177"/>
                <a:gd name="T9" fmla="*/ 835 h 1113"/>
                <a:gd name="T10" fmla="*/ 917 w 1177"/>
                <a:gd name="T11" fmla="*/ 835 h 1113"/>
                <a:gd name="T12" fmla="*/ 756 w 1177"/>
                <a:gd name="T13" fmla="*/ 1018 h 1113"/>
                <a:gd name="T14" fmla="*/ 756 w 1177"/>
                <a:gd name="T15" fmla="*/ 1018 h 1113"/>
                <a:gd name="T16" fmla="*/ 756 w 1177"/>
                <a:gd name="T17" fmla="*/ 1018 h 1113"/>
                <a:gd name="T18" fmla="*/ 596 w 1177"/>
                <a:gd name="T19" fmla="*/ 835 h 1113"/>
                <a:gd name="T20" fmla="*/ 596 w 1177"/>
                <a:gd name="T21" fmla="*/ 835 h 1113"/>
                <a:gd name="T22" fmla="*/ 596 w 1177"/>
                <a:gd name="T23" fmla="*/ 808 h 1113"/>
                <a:gd name="T24" fmla="*/ 334 w 1177"/>
                <a:gd name="T25" fmla="*/ 530 h 1113"/>
                <a:gd name="T26" fmla="*/ 0 w 1177"/>
                <a:gd name="T27" fmla="*/ 530 h 1113"/>
                <a:gd name="T28" fmla="*/ 0 w 1177"/>
                <a:gd name="T29" fmla="*/ 624 h 1113"/>
                <a:gd name="T30" fmla="*/ 334 w 1177"/>
                <a:gd name="T31" fmla="*/ 624 h 1113"/>
                <a:gd name="T32" fmla="*/ 501 w 1177"/>
                <a:gd name="T33" fmla="*/ 808 h 1113"/>
                <a:gd name="T34" fmla="*/ 501 w 1177"/>
                <a:gd name="T35" fmla="*/ 835 h 1113"/>
                <a:gd name="T36" fmla="*/ 756 w 1177"/>
                <a:gd name="T37" fmla="*/ 1113 h 1113"/>
                <a:gd name="T38" fmla="*/ 1011 w 1177"/>
                <a:gd name="T39" fmla="*/ 835 h 1113"/>
                <a:gd name="T40" fmla="*/ 1011 w 1177"/>
                <a:gd name="T41" fmla="*/ 835 h 1113"/>
                <a:gd name="T42" fmla="*/ 1011 w 1177"/>
                <a:gd name="T43" fmla="*/ 278 h 1113"/>
                <a:gd name="T44" fmla="*/ 1170 w 1177"/>
                <a:gd name="T45" fmla="*/ 95 h 1113"/>
                <a:gd name="T46" fmla="*/ 1177 w 1177"/>
                <a:gd name="T47" fmla="*/ 95 h 1113"/>
                <a:gd name="T48" fmla="*/ 1177 w 1177"/>
                <a:gd name="T49" fmla="*/ 0 h 1113"/>
                <a:gd name="T50" fmla="*/ 1177 w 1177"/>
                <a:gd name="T51" fmla="*/ 0 h 1113"/>
                <a:gd name="T52" fmla="*/ 1170 w 1177"/>
                <a:gd name="T5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7" h="1113">
                  <a:moveTo>
                    <a:pt x="1170" y="0"/>
                  </a:moveTo>
                  <a:cubicBezTo>
                    <a:pt x="1030" y="0"/>
                    <a:pt x="917" y="125"/>
                    <a:pt x="917" y="278"/>
                  </a:cubicBezTo>
                  <a:cubicBezTo>
                    <a:pt x="917" y="278"/>
                    <a:pt x="917" y="278"/>
                    <a:pt x="917" y="278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936"/>
                    <a:pt x="845" y="1018"/>
                    <a:pt x="756" y="1018"/>
                  </a:cubicBezTo>
                  <a:cubicBezTo>
                    <a:pt x="756" y="1018"/>
                    <a:pt x="756" y="1018"/>
                    <a:pt x="756" y="1018"/>
                  </a:cubicBezTo>
                  <a:cubicBezTo>
                    <a:pt x="756" y="1018"/>
                    <a:pt x="756" y="1018"/>
                    <a:pt x="756" y="1018"/>
                  </a:cubicBezTo>
                  <a:cubicBezTo>
                    <a:pt x="668" y="1018"/>
                    <a:pt x="596" y="936"/>
                    <a:pt x="596" y="835"/>
                  </a:cubicBezTo>
                  <a:cubicBezTo>
                    <a:pt x="596" y="835"/>
                    <a:pt x="596" y="835"/>
                    <a:pt x="596" y="835"/>
                  </a:cubicBezTo>
                  <a:cubicBezTo>
                    <a:pt x="596" y="808"/>
                    <a:pt x="596" y="808"/>
                    <a:pt x="596" y="808"/>
                  </a:cubicBezTo>
                  <a:cubicBezTo>
                    <a:pt x="596" y="655"/>
                    <a:pt x="478" y="530"/>
                    <a:pt x="334" y="530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334" y="624"/>
                    <a:pt x="334" y="624"/>
                    <a:pt x="334" y="624"/>
                  </a:cubicBezTo>
                  <a:cubicBezTo>
                    <a:pt x="426" y="624"/>
                    <a:pt x="501" y="707"/>
                    <a:pt x="501" y="808"/>
                  </a:cubicBezTo>
                  <a:cubicBezTo>
                    <a:pt x="501" y="835"/>
                    <a:pt x="501" y="835"/>
                    <a:pt x="501" y="835"/>
                  </a:cubicBezTo>
                  <a:cubicBezTo>
                    <a:pt x="501" y="988"/>
                    <a:pt x="615" y="1113"/>
                    <a:pt x="756" y="1113"/>
                  </a:cubicBezTo>
                  <a:cubicBezTo>
                    <a:pt x="897" y="1113"/>
                    <a:pt x="1011" y="988"/>
                    <a:pt x="1011" y="835"/>
                  </a:cubicBezTo>
                  <a:cubicBezTo>
                    <a:pt x="1011" y="835"/>
                    <a:pt x="1011" y="835"/>
                    <a:pt x="1011" y="835"/>
                  </a:cubicBezTo>
                  <a:cubicBezTo>
                    <a:pt x="1011" y="278"/>
                    <a:pt x="1011" y="278"/>
                    <a:pt x="1011" y="278"/>
                  </a:cubicBezTo>
                  <a:cubicBezTo>
                    <a:pt x="1011" y="177"/>
                    <a:pt x="1082" y="95"/>
                    <a:pt x="1170" y="95"/>
                  </a:cubicBezTo>
                  <a:cubicBezTo>
                    <a:pt x="1173" y="95"/>
                    <a:pt x="1175" y="95"/>
                    <a:pt x="1177" y="95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75" y="0"/>
                    <a:pt x="1173" y="0"/>
                    <a:pt x="11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0" name="íṥḻiḍè"/>
            <p:cNvGrpSpPr/>
            <p:nvPr/>
          </p:nvGrpSpPr>
          <p:grpSpPr>
            <a:xfrm>
              <a:off x="901118" y="1950329"/>
              <a:ext cx="3280643" cy="970279"/>
              <a:chOff x="901118" y="1934079"/>
              <a:chExt cx="3280643" cy="970279"/>
            </a:xfrm>
          </p:grpSpPr>
          <p:sp>
            <p:nvSpPr>
              <p:cNvPr id="28" name="ísḷïḓê"/>
              <p:cNvSpPr>
                <a:spLocks/>
              </p:cNvSpPr>
              <p:nvPr/>
            </p:nvSpPr>
            <p:spPr bwMode="auto">
              <a:xfrm>
                <a:off x="1539665" y="234695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typography placeholder.</a:t>
                </a:r>
                <a:b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 (Theme fonts are recommended)</a:t>
                </a:r>
              </a:p>
            </p:txBody>
          </p:sp>
          <p:sp>
            <p:nvSpPr>
              <p:cNvPr id="29" name="íŝlîḍê"/>
              <p:cNvSpPr txBox="1">
                <a:spLocks/>
              </p:cNvSpPr>
              <p:nvPr/>
            </p:nvSpPr>
            <p:spPr bwMode="auto">
              <a:xfrm>
                <a:off x="1539665" y="1934079"/>
                <a:ext cx="264209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Title text presets.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0" name="išľíḑé"/>
              <p:cNvSpPr>
                <a:spLocks/>
              </p:cNvSpPr>
              <p:nvPr/>
            </p:nvSpPr>
            <p:spPr bwMode="auto">
              <a:xfrm>
                <a:off x="901118" y="2033228"/>
                <a:ext cx="461080" cy="439730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1" name="iŝliḑê"/>
            <p:cNvGrpSpPr/>
            <p:nvPr/>
          </p:nvGrpSpPr>
          <p:grpSpPr>
            <a:xfrm>
              <a:off x="901118" y="3265729"/>
              <a:ext cx="3280643" cy="970279"/>
              <a:chOff x="4601080" y="1978388"/>
              <a:chExt cx="3280643" cy="970279"/>
            </a:xfrm>
          </p:grpSpPr>
          <p:sp>
            <p:nvSpPr>
              <p:cNvPr id="25" name="işliḓè"/>
              <p:cNvSpPr>
                <a:spLocks/>
              </p:cNvSpPr>
              <p:nvPr/>
            </p:nvSpPr>
            <p:spPr bwMode="auto">
              <a:xfrm>
                <a:off x="5239627" y="2391268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rmAutofit fontScale="92500"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typography placeholder.</a:t>
                </a:r>
                <a:br>
                  <a:rPr lang="zh-CN" altLang="en-US" sz="10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0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 (Theme fonts are recommended)</a:t>
                </a:r>
                <a:endParaRPr lang="zh-CN" altLang="en-US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6" name="îṩlíḍe"/>
              <p:cNvSpPr txBox="1">
                <a:spLocks/>
              </p:cNvSpPr>
              <p:nvPr/>
            </p:nvSpPr>
            <p:spPr bwMode="auto">
              <a:xfrm>
                <a:off x="5239627" y="1978388"/>
                <a:ext cx="264209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Title text presets.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7" name="ïŝḻîdê"/>
              <p:cNvSpPr>
                <a:spLocks/>
              </p:cNvSpPr>
              <p:nvPr/>
            </p:nvSpPr>
            <p:spPr bwMode="auto">
              <a:xfrm>
                <a:off x="4601080" y="2067238"/>
                <a:ext cx="461080" cy="460328"/>
              </a:xfrm>
              <a:custGeom>
                <a:avLst/>
                <a:gdLst>
                  <a:gd name="connsiteX0" fmla="*/ 139649 w 606580"/>
                  <a:gd name="connsiteY0" fmla="*/ 323260 h 605592"/>
                  <a:gd name="connsiteX1" fmla="*/ 274852 w 606580"/>
                  <a:gd name="connsiteY1" fmla="*/ 323260 h 605592"/>
                  <a:gd name="connsiteX2" fmla="*/ 274852 w 606580"/>
                  <a:gd name="connsiteY2" fmla="*/ 349440 h 605592"/>
                  <a:gd name="connsiteX3" fmla="*/ 139649 w 606580"/>
                  <a:gd name="connsiteY3" fmla="*/ 349440 h 605592"/>
                  <a:gd name="connsiteX4" fmla="*/ 66294 w 606580"/>
                  <a:gd name="connsiteY4" fmla="*/ 26233 h 605592"/>
                  <a:gd name="connsiteX5" fmla="*/ 66294 w 606580"/>
                  <a:gd name="connsiteY5" fmla="*/ 375703 h 605592"/>
                  <a:gd name="connsiteX6" fmla="*/ 540286 w 606580"/>
                  <a:gd name="connsiteY6" fmla="*/ 375703 h 605592"/>
                  <a:gd name="connsiteX7" fmla="*/ 540286 w 606580"/>
                  <a:gd name="connsiteY7" fmla="*/ 26233 h 605592"/>
                  <a:gd name="connsiteX8" fmla="*/ 39925 w 606580"/>
                  <a:gd name="connsiteY8" fmla="*/ 0 h 605592"/>
                  <a:gd name="connsiteX9" fmla="*/ 566655 w 606580"/>
                  <a:gd name="connsiteY9" fmla="*/ 0 h 605592"/>
                  <a:gd name="connsiteX10" fmla="*/ 566655 w 606580"/>
                  <a:gd name="connsiteY10" fmla="*/ 375703 h 605592"/>
                  <a:gd name="connsiteX11" fmla="*/ 606580 w 606580"/>
                  <a:gd name="connsiteY11" fmla="*/ 375703 h 605592"/>
                  <a:gd name="connsiteX12" fmla="*/ 606580 w 606580"/>
                  <a:gd name="connsiteY12" fmla="*/ 401936 h 605592"/>
                  <a:gd name="connsiteX13" fmla="*/ 373716 w 606580"/>
                  <a:gd name="connsiteY13" fmla="*/ 401936 h 605592"/>
                  <a:gd name="connsiteX14" fmla="*/ 413269 w 606580"/>
                  <a:gd name="connsiteY14" fmla="*/ 600587 h 605592"/>
                  <a:gd name="connsiteX15" fmla="*/ 387364 w 606580"/>
                  <a:gd name="connsiteY15" fmla="*/ 605592 h 605592"/>
                  <a:gd name="connsiteX16" fmla="*/ 346790 w 606580"/>
                  <a:gd name="connsiteY16" fmla="*/ 401936 h 605592"/>
                  <a:gd name="connsiteX17" fmla="*/ 316521 w 606580"/>
                  <a:gd name="connsiteY17" fmla="*/ 401936 h 605592"/>
                  <a:gd name="connsiteX18" fmla="*/ 316521 w 606580"/>
                  <a:gd name="connsiteY18" fmla="*/ 551828 h 605592"/>
                  <a:gd name="connsiteX19" fmla="*/ 290059 w 606580"/>
                  <a:gd name="connsiteY19" fmla="*/ 551828 h 605592"/>
                  <a:gd name="connsiteX20" fmla="*/ 290059 w 606580"/>
                  <a:gd name="connsiteY20" fmla="*/ 401936 h 605592"/>
                  <a:gd name="connsiteX21" fmla="*/ 247163 w 606580"/>
                  <a:gd name="connsiteY21" fmla="*/ 401936 h 605592"/>
                  <a:gd name="connsiteX22" fmla="*/ 206588 w 606580"/>
                  <a:gd name="connsiteY22" fmla="*/ 605592 h 605592"/>
                  <a:gd name="connsiteX23" fmla="*/ 180591 w 606580"/>
                  <a:gd name="connsiteY23" fmla="*/ 600494 h 605592"/>
                  <a:gd name="connsiteX24" fmla="*/ 220237 w 606580"/>
                  <a:gd name="connsiteY24" fmla="*/ 401936 h 605592"/>
                  <a:gd name="connsiteX25" fmla="*/ 0 w 606580"/>
                  <a:gd name="connsiteY25" fmla="*/ 401936 h 605592"/>
                  <a:gd name="connsiteX26" fmla="*/ 0 w 606580"/>
                  <a:gd name="connsiteY26" fmla="*/ 375703 h 605592"/>
                  <a:gd name="connsiteX27" fmla="*/ 39925 w 606580"/>
                  <a:gd name="connsiteY27" fmla="*/ 375703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5592">
                    <a:moveTo>
                      <a:pt x="139649" y="323260"/>
                    </a:moveTo>
                    <a:lnTo>
                      <a:pt x="274852" y="323260"/>
                    </a:lnTo>
                    <a:lnTo>
                      <a:pt x="274852" y="349440"/>
                    </a:lnTo>
                    <a:lnTo>
                      <a:pt x="139649" y="349440"/>
                    </a:lnTo>
                    <a:close/>
                    <a:moveTo>
                      <a:pt x="66294" y="26233"/>
                    </a:moveTo>
                    <a:lnTo>
                      <a:pt x="66294" y="375703"/>
                    </a:lnTo>
                    <a:lnTo>
                      <a:pt x="540286" y="375703"/>
                    </a:lnTo>
                    <a:lnTo>
                      <a:pt x="540286" y="26233"/>
                    </a:lnTo>
                    <a:close/>
                    <a:moveTo>
                      <a:pt x="39925" y="0"/>
                    </a:moveTo>
                    <a:lnTo>
                      <a:pt x="566655" y="0"/>
                    </a:lnTo>
                    <a:lnTo>
                      <a:pt x="566655" y="375703"/>
                    </a:lnTo>
                    <a:lnTo>
                      <a:pt x="606580" y="375703"/>
                    </a:lnTo>
                    <a:lnTo>
                      <a:pt x="606580" y="401936"/>
                    </a:lnTo>
                    <a:lnTo>
                      <a:pt x="373716" y="401936"/>
                    </a:lnTo>
                    <a:lnTo>
                      <a:pt x="413269" y="600587"/>
                    </a:lnTo>
                    <a:lnTo>
                      <a:pt x="387364" y="605592"/>
                    </a:lnTo>
                    <a:lnTo>
                      <a:pt x="346790" y="401936"/>
                    </a:lnTo>
                    <a:lnTo>
                      <a:pt x="316521" y="401936"/>
                    </a:lnTo>
                    <a:lnTo>
                      <a:pt x="316521" y="551828"/>
                    </a:lnTo>
                    <a:lnTo>
                      <a:pt x="290059" y="551828"/>
                    </a:lnTo>
                    <a:lnTo>
                      <a:pt x="290059" y="401936"/>
                    </a:lnTo>
                    <a:lnTo>
                      <a:pt x="247163" y="401936"/>
                    </a:lnTo>
                    <a:lnTo>
                      <a:pt x="206588" y="605592"/>
                    </a:lnTo>
                    <a:lnTo>
                      <a:pt x="180591" y="600494"/>
                    </a:lnTo>
                    <a:lnTo>
                      <a:pt x="220237" y="401936"/>
                    </a:lnTo>
                    <a:lnTo>
                      <a:pt x="0" y="401936"/>
                    </a:lnTo>
                    <a:lnTo>
                      <a:pt x="0" y="375703"/>
                    </a:lnTo>
                    <a:lnTo>
                      <a:pt x="39925" y="3757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2" name="íś1îdè"/>
            <p:cNvGrpSpPr/>
            <p:nvPr/>
          </p:nvGrpSpPr>
          <p:grpSpPr>
            <a:xfrm>
              <a:off x="901118" y="4581128"/>
              <a:ext cx="3280643" cy="970279"/>
              <a:chOff x="8328248" y="4826571"/>
              <a:chExt cx="3280643" cy="970279"/>
            </a:xfrm>
          </p:grpSpPr>
          <p:sp>
            <p:nvSpPr>
              <p:cNvPr id="22" name="ï$ľïḍè"/>
              <p:cNvSpPr>
                <a:spLocks/>
              </p:cNvSpPr>
              <p:nvPr/>
            </p:nvSpPr>
            <p:spPr bwMode="auto">
              <a:xfrm>
                <a:off x="8966795" y="523945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typography placeholder.</a:t>
                </a:r>
                <a:br>
                  <a:rPr lang="zh-CN" altLang="en-US" sz="10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0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 (Theme fonts are recommended)</a:t>
                </a:r>
                <a:endParaRPr lang="zh-CN" altLang="en-US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3" name="ïsḻíḋe"/>
              <p:cNvSpPr txBox="1">
                <a:spLocks/>
              </p:cNvSpPr>
              <p:nvPr/>
            </p:nvSpPr>
            <p:spPr bwMode="auto">
              <a:xfrm>
                <a:off x="8966795" y="4826571"/>
                <a:ext cx="264209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Title text presets.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4" name="iṣ1íḍê"/>
              <p:cNvSpPr>
                <a:spLocks/>
              </p:cNvSpPr>
              <p:nvPr/>
            </p:nvSpPr>
            <p:spPr bwMode="auto">
              <a:xfrm>
                <a:off x="8328248" y="4915401"/>
                <a:ext cx="461080" cy="460366"/>
              </a:xfrm>
              <a:custGeom>
                <a:avLst/>
                <a:gdLst>
                  <a:gd name="connsiteX0" fmla="*/ 12438 w 608556"/>
                  <a:gd name="connsiteY0" fmla="*/ 316909 h 607614"/>
                  <a:gd name="connsiteX1" fmla="*/ 596024 w 608556"/>
                  <a:gd name="connsiteY1" fmla="*/ 316909 h 607614"/>
                  <a:gd name="connsiteX2" fmla="*/ 608556 w 608556"/>
                  <a:gd name="connsiteY2" fmla="*/ 329424 h 607614"/>
                  <a:gd name="connsiteX3" fmla="*/ 596024 w 608556"/>
                  <a:gd name="connsiteY3" fmla="*/ 341846 h 607614"/>
                  <a:gd name="connsiteX4" fmla="*/ 316764 w 608556"/>
                  <a:gd name="connsiteY4" fmla="*/ 341846 h 607614"/>
                  <a:gd name="connsiteX5" fmla="*/ 316764 w 608556"/>
                  <a:gd name="connsiteY5" fmla="*/ 500244 h 607614"/>
                  <a:gd name="connsiteX6" fmla="*/ 414495 w 608556"/>
                  <a:gd name="connsiteY6" fmla="*/ 585795 h 607614"/>
                  <a:gd name="connsiteX7" fmla="*/ 415618 w 608556"/>
                  <a:gd name="connsiteY7" fmla="*/ 603353 h 607614"/>
                  <a:gd name="connsiteX8" fmla="*/ 406265 w 608556"/>
                  <a:gd name="connsiteY8" fmla="*/ 607556 h 607614"/>
                  <a:gd name="connsiteX9" fmla="*/ 398035 w 608556"/>
                  <a:gd name="connsiteY9" fmla="*/ 604474 h 607614"/>
                  <a:gd name="connsiteX10" fmla="*/ 316764 w 608556"/>
                  <a:gd name="connsiteY10" fmla="*/ 533400 h 607614"/>
                  <a:gd name="connsiteX11" fmla="*/ 316764 w 608556"/>
                  <a:gd name="connsiteY11" fmla="*/ 594107 h 607614"/>
                  <a:gd name="connsiteX12" fmla="*/ 304231 w 608556"/>
                  <a:gd name="connsiteY12" fmla="*/ 606622 h 607614"/>
                  <a:gd name="connsiteX13" fmla="*/ 291793 w 608556"/>
                  <a:gd name="connsiteY13" fmla="*/ 594107 h 607614"/>
                  <a:gd name="connsiteX14" fmla="*/ 291793 w 608556"/>
                  <a:gd name="connsiteY14" fmla="*/ 533400 h 607614"/>
                  <a:gd name="connsiteX15" fmla="*/ 210521 w 608556"/>
                  <a:gd name="connsiteY15" fmla="*/ 604474 h 607614"/>
                  <a:gd name="connsiteX16" fmla="*/ 192938 w 608556"/>
                  <a:gd name="connsiteY16" fmla="*/ 603353 h 607614"/>
                  <a:gd name="connsiteX17" fmla="*/ 194061 w 608556"/>
                  <a:gd name="connsiteY17" fmla="*/ 585795 h 607614"/>
                  <a:gd name="connsiteX18" fmla="*/ 291793 w 608556"/>
                  <a:gd name="connsiteY18" fmla="*/ 500244 h 607614"/>
                  <a:gd name="connsiteX19" fmla="*/ 291793 w 608556"/>
                  <a:gd name="connsiteY19" fmla="*/ 341846 h 607614"/>
                  <a:gd name="connsiteX20" fmla="*/ 12438 w 608556"/>
                  <a:gd name="connsiteY20" fmla="*/ 341846 h 607614"/>
                  <a:gd name="connsiteX21" fmla="*/ 0 w 608556"/>
                  <a:gd name="connsiteY21" fmla="*/ 329424 h 607614"/>
                  <a:gd name="connsiteX22" fmla="*/ 12438 w 608556"/>
                  <a:gd name="connsiteY22" fmla="*/ 316909 h 607614"/>
                  <a:gd name="connsiteX23" fmla="*/ 278583 w 608556"/>
                  <a:gd name="connsiteY23" fmla="*/ 124789 h 607614"/>
                  <a:gd name="connsiteX24" fmla="*/ 278583 w 608556"/>
                  <a:gd name="connsiteY24" fmla="*/ 169701 h 607614"/>
                  <a:gd name="connsiteX25" fmla="*/ 317489 w 608556"/>
                  <a:gd name="connsiteY25" fmla="*/ 150466 h 607614"/>
                  <a:gd name="connsiteX26" fmla="*/ 260252 w 608556"/>
                  <a:gd name="connsiteY26" fmla="*/ 90708 h 607614"/>
                  <a:gd name="connsiteX27" fmla="*/ 272972 w 608556"/>
                  <a:gd name="connsiteY27" fmla="*/ 91268 h 607614"/>
                  <a:gd name="connsiteX28" fmla="*/ 349287 w 608556"/>
                  <a:gd name="connsiteY28" fmla="*/ 141596 h 607614"/>
                  <a:gd name="connsiteX29" fmla="*/ 354898 w 608556"/>
                  <a:gd name="connsiteY29" fmla="*/ 152801 h 607614"/>
                  <a:gd name="connsiteX30" fmla="*/ 347977 w 608556"/>
                  <a:gd name="connsiteY30" fmla="*/ 163165 h 607614"/>
                  <a:gd name="connsiteX31" fmla="*/ 271662 w 608556"/>
                  <a:gd name="connsiteY31" fmla="*/ 201075 h 607614"/>
                  <a:gd name="connsiteX32" fmla="*/ 266051 w 608556"/>
                  <a:gd name="connsiteY32" fmla="*/ 202382 h 607614"/>
                  <a:gd name="connsiteX33" fmla="*/ 259504 w 608556"/>
                  <a:gd name="connsiteY33" fmla="*/ 200515 h 607614"/>
                  <a:gd name="connsiteX34" fmla="*/ 253612 w 608556"/>
                  <a:gd name="connsiteY34" fmla="*/ 189870 h 607614"/>
                  <a:gd name="connsiteX35" fmla="*/ 253612 w 608556"/>
                  <a:gd name="connsiteY35" fmla="*/ 101632 h 607614"/>
                  <a:gd name="connsiteX36" fmla="*/ 260252 w 608556"/>
                  <a:gd name="connsiteY36" fmla="*/ 90708 h 607614"/>
                  <a:gd name="connsiteX37" fmla="*/ 87934 w 608556"/>
                  <a:gd name="connsiteY37" fmla="*/ 24932 h 607614"/>
                  <a:gd name="connsiteX38" fmla="*/ 87934 w 608556"/>
                  <a:gd name="connsiteY38" fmla="*/ 265656 h 607614"/>
                  <a:gd name="connsiteX39" fmla="*/ 520692 w 608556"/>
                  <a:gd name="connsiteY39" fmla="*/ 265656 h 607614"/>
                  <a:gd name="connsiteX40" fmla="*/ 520692 w 608556"/>
                  <a:gd name="connsiteY40" fmla="*/ 24932 h 607614"/>
                  <a:gd name="connsiteX41" fmla="*/ 75310 w 608556"/>
                  <a:gd name="connsiteY41" fmla="*/ 0 h 607614"/>
                  <a:gd name="connsiteX42" fmla="*/ 533035 w 608556"/>
                  <a:gd name="connsiteY42" fmla="*/ 0 h 607614"/>
                  <a:gd name="connsiteX43" fmla="*/ 545471 w 608556"/>
                  <a:gd name="connsiteY43" fmla="*/ 12419 h 607614"/>
                  <a:gd name="connsiteX44" fmla="*/ 545471 w 608556"/>
                  <a:gd name="connsiteY44" fmla="*/ 278076 h 607614"/>
                  <a:gd name="connsiteX45" fmla="*/ 533035 w 608556"/>
                  <a:gd name="connsiteY45" fmla="*/ 290588 h 607614"/>
                  <a:gd name="connsiteX46" fmla="*/ 75310 w 608556"/>
                  <a:gd name="connsiteY46" fmla="*/ 290588 h 607614"/>
                  <a:gd name="connsiteX47" fmla="*/ 62874 w 608556"/>
                  <a:gd name="connsiteY47" fmla="*/ 278076 h 607614"/>
                  <a:gd name="connsiteX48" fmla="*/ 62874 w 608556"/>
                  <a:gd name="connsiteY48" fmla="*/ 12419 h 607614"/>
                  <a:gd name="connsiteX49" fmla="*/ 75310 w 608556"/>
                  <a:gd name="connsiteY49" fmla="*/ 0 h 6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08556" h="607614">
                    <a:moveTo>
                      <a:pt x="12438" y="316909"/>
                    </a:moveTo>
                    <a:lnTo>
                      <a:pt x="596024" y="316909"/>
                    </a:lnTo>
                    <a:cubicBezTo>
                      <a:pt x="602945" y="316909"/>
                      <a:pt x="608556" y="322513"/>
                      <a:pt x="608556" y="329424"/>
                    </a:cubicBezTo>
                    <a:cubicBezTo>
                      <a:pt x="608556" y="336242"/>
                      <a:pt x="602945" y="341846"/>
                      <a:pt x="596024" y="341846"/>
                    </a:cubicBezTo>
                    <a:lnTo>
                      <a:pt x="316764" y="341846"/>
                    </a:lnTo>
                    <a:lnTo>
                      <a:pt x="316764" y="500244"/>
                    </a:lnTo>
                    <a:lnTo>
                      <a:pt x="414495" y="585795"/>
                    </a:lnTo>
                    <a:cubicBezTo>
                      <a:pt x="419639" y="590278"/>
                      <a:pt x="420107" y="598123"/>
                      <a:pt x="415618" y="603353"/>
                    </a:cubicBezTo>
                    <a:cubicBezTo>
                      <a:pt x="413280" y="606061"/>
                      <a:pt x="409726" y="607556"/>
                      <a:pt x="406265" y="607556"/>
                    </a:cubicBezTo>
                    <a:cubicBezTo>
                      <a:pt x="403273" y="607556"/>
                      <a:pt x="400373" y="606622"/>
                      <a:pt x="398035" y="604474"/>
                    </a:cubicBezTo>
                    <a:lnTo>
                      <a:pt x="316764" y="533400"/>
                    </a:lnTo>
                    <a:lnTo>
                      <a:pt x="316764" y="594107"/>
                    </a:lnTo>
                    <a:cubicBezTo>
                      <a:pt x="316764" y="601018"/>
                      <a:pt x="311152" y="606622"/>
                      <a:pt x="304231" y="606622"/>
                    </a:cubicBezTo>
                    <a:cubicBezTo>
                      <a:pt x="297404" y="606622"/>
                      <a:pt x="291793" y="601018"/>
                      <a:pt x="291793" y="594107"/>
                    </a:cubicBezTo>
                    <a:lnTo>
                      <a:pt x="291793" y="533400"/>
                    </a:lnTo>
                    <a:lnTo>
                      <a:pt x="210521" y="604474"/>
                    </a:lnTo>
                    <a:cubicBezTo>
                      <a:pt x="205377" y="609050"/>
                      <a:pt x="197427" y="608583"/>
                      <a:pt x="192938" y="603353"/>
                    </a:cubicBezTo>
                    <a:cubicBezTo>
                      <a:pt x="188262" y="598216"/>
                      <a:pt x="188823" y="590278"/>
                      <a:pt x="194061" y="585795"/>
                    </a:cubicBezTo>
                    <a:lnTo>
                      <a:pt x="291793" y="500244"/>
                    </a:lnTo>
                    <a:lnTo>
                      <a:pt x="291793" y="341846"/>
                    </a:lnTo>
                    <a:lnTo>
                      <a:pt x="12438" y="341846"/>
                    </a:lnTo>
                    <a:cubicBezTo>
                      <a:pt x="5611" y="341846"/>
                      <a:pt x="0" y="336242"/>
                      <a:pt x="0" y="329424"/>
                    </a:cubicBezTo>
                    <a:cubicBezTo>
                      <a:pt x="0" y="322513"/>
                      <a:pt x="5611" y="316909"/>
                      <a:pt x="12438" y="316909"/>
                    </a:cubicBezTo>
                    <a:close/>
                    <a:moveTo>
                      <a:pt x="278583" y="124789"/>
                    </a:moveTo>
                    <a:lnTo>
                      <a:pt x="278583" y="169701"/>
                    </a:lnTo>
                    <a:lnTo>
                      <a:pt x="317489" y="150466"/>
                    </a:lnTo>
                    <a:close/>
                    <a:moveTo>
                      <a:pt x="260252" y="90708"/>
                    </a:moveTo>
                    <a:cubicBezTo>
                      <a:pt x="264180" y="88560"/>
                      <a:pt x="269231" y="88653"/>
                      <a:pt x="272972" y="91268"/>
                    </a:cubicBezTo>
                    <a:lnTo>
                      <a:pt x="349287" y="141596"/>
                    </a:lnTo>
                    <a:cubicBezTo>
                      <a:pt x="353028" y="144117"/>
                      <a:pt x="355085" y="148319"/>
                      <a:pt x="354898" y="152801"/>
                    </a:cubicBezTo>
                    <a:cubicBezTo>
                      <a:pt x="354618" y="157283"/>
                      <a:pt x="351999" y="161111"/>
                      <a:pt x="347977" y="163165"/>
                    </a:cubicBezTo>
                    <a:lnTo>
                      <a:pt x="271662" y="201075"/>
                    </a:lnTo>
                    <a:cubicBezTo>
                      <a:pt x="269979" y="202009"/>
                      <a:pt x="267921" y="202382"/>
                      <a:pt x="266051" y="202382"/>
                    </a:cubicBezTo>
                    <a:cubicBezTo>
                      <a:pt x="263806" y="202382"/>
                      <a:pt x="261468" y="201728"/>
                      <a:pt x="259504" y="200515"/>
                    </a:cubicBezTo>
                    <a:cubicBezTo>
                      <a:pt x="255857" y="198274"/>
                      <a:pt x="253612" y="194259"/>
                      <a:pt x="253612" y="189870"/>
                    </a:cubicBezTo>
                    <a:lnTo>
                      <a:pt x="253612" y="101632"/>
                    </a:lnTo>
                    <a:cubicBezTo>
                      <a:pt x="253612" y="97057"/>
                      <a:pt x="256137" y="92762"/>
                      <a:pt x="260252" y="90708"/>
                    </a:cubicBezTo>
                    <a:close/>
                    <a:moveTo>
                      <a:pt x="87934" y="24932"/>
                    </a:moveTo>
                    <a:lnTo>
                      <a:pt x="87934" y="265656"/>
                    </a:lnTo>
                    <a:lnTo>
                      <a:pt x="520692" y="265656"/>
                    </a:lnTo>
                    <a:lnTo>
                      <a:pt x="520692" y="24932"/>
                    </a:lnTo>
                    <a:close/>
                    <a:moveTo>
                      <a:pt x="75310" y="0"/>
                    </a:moveTo>
                    <a:lnTo>
                      <a:pt x="533035" y="0"/>
                    </a:lnTo>
                    <a:cubicBezTo>
                      <a:pt x="539861" y="0"/>
                      <a:pt x="545471" y="5603"/>
                      <a:pt x="545471" y="12419"/>
                    </a:cubicBezTo>
                    <a:lnTo>
                      <a:pt x="545471" y="278076"/>
                    </a:lnTo>
                    <a:cubicBezTo>
                      <a:pt x="545471" y="284985"/>
                      <a:pt x="540048" y="290588"/>
                      <a:pt x="533035" y="290588"/>
                    </a:cubicBezTo>
                    <a:lnTo>
                      <a:pt x="75310" y="290588"/>
                    </a:lnTo>
                    <a:cubicBezTo>
                      <a:pt x="68484" y="290588"/>
                      <a:pt x="62874" y="284985"/>
                      <a:pt x="62874" y="278076"/>
                    </a:cubicBezTo>
                    <a:lnTo>
                      <a:pt x="62874" y="12419"/>
                    </a:lnTo>
                    <a:cubicBezTo>
                      <a:pt x="62874" y="5603"/>
                      <a:pt x="68484" y="0"/>
                      <a:pt x="75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13" name="iṡľíḋe"/>
            <p:cNvSpPr txBox="1"/>
            <p:nvPr/>
          </p:nvSpPr>
          <p:spPr>
            <a:xfrm>
              <a:off x="6672064" y="2027859"/>
              <a:ext cx="597333" cy="33243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fontScale="92500" lnSpcReduction="200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01</a:t>
              </a:r>
            </a:p>
          </p:txBody>
        </p:sp>
        <p:sp>
          <p:nvSpPr>
            <p:cNvPr id="14" name="îşliḓé"/>
            <p:cNvSpPr txBox="1"/>
            <p:nvPr/>
          </p:nvSpPr>
          <p:spPr>
            <a:xfrm>
              <a:off x="7179438" y="2432679"/>
              <a:ext cx="597333" cy="33243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fontScale="92500" lnSpcReduction="200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02</a:t>
              </a:r>
            </a:p>
          </p:txBody>
        </p:sp>
        <p:sp>
          <p:nvSpPr>
            <p:cNvPr id="15" name="ïśḷîḑè"/>
            <p:cNvSpPr txBox="1"/>
            <p:nvPr/>
          </p:nvSpPr>
          <p:spPr>
            <a:xfrm>
              <a:off x="7733590" y="2837499"/>
              <a:ext cx="597333" cy="33243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fontScale="92500" lnSpcReduction="200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03</a:t>
              </a:r>
            </a:p>
          </p:txBody>
        </p:sp>
        <p:cxnSp>
          <p:nvCxnSpPr>
            <p:cNvPr id="16" name="肘形连接符 15"/>
            <p:cNvCxnSpPr>
              <a:stCxn id="13" idx="1"/>
              <a:endCxn id="28" idx="3"/>
            </p:cNvCxnSpPr>
            <p:nvPr/>
          </p:nvCxnSpPr>
          <p:spPr>
            <a:xfrm rot="10800000" flipV="1">
              <a:off x="4181762" y="2194079"/>
              <a:ext cx="2490303" cy="447830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>
              <a:stCxn id="14" idx="1"/>
              <a:endCxn id="25" idx="3"/>
            </p:cNvCxnSpPr>
            <p:nvPr/>
          </p:nvCxnSpPr>
          <p:spPr>
            <a:xfrm rot="10800000" flipV="1">
              <a:off x="4181762" y="2598899"/>
              <a:ext cx="2997677" cy="1358410"/>
            </a:xfrm>
            <a:prstGeom prst="bentConnector3">
              <a:avLst>
                <a:gd name="adj1" fmla="val 58414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>
              <a:endCxn id="22" idx="3"/>
            </p:cNvCxnSpPr>
            <p:nvPr/>
          </p:nvCxnSpPr>
          <p:spPr>
            <a:xfrm rot="10800000" flipV="1">
              <a:off x="4181762" y="3031304"/>
              <a:ext cx="3508647" cy="2241404"/>
            </a:xfrm>
            <a:prstGeom prst="bentConnector3">
              <a:avLst>
                <a:gd name="adj1" fmla="val 64334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íSļïḋé"/>
            <p:cNvSpPr txBox="1"/>
            <p:nvPr/>
          </p:nvSpPr>
          <p:spPr>
            <a:xfrm>
              <a:off x="5447928" y="1844824"/>
              <a:ext cx="914400" cy="393786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Keywords.</a:t>
              </a:r>
              <a:endParaRPr lang="zh-CN" altLang="en-US" sz="14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0" name="îṡ1iḍê"/>
            <p:cNvSpPr txBox="1"/>
            <p:nvPr/>
          </p:nvSpPr>
          <p:spPr>
            <a:xfrm>
              <a:off x="5447928" y="2246679"/>
              <a:ext cx="914400" cy="393786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Keywords.</a:t>
              </a:r>
              <a:endParaRPr lang="zh-CN" altLang="en-US" sz="14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1" name="iśliḓé"/>
            <p:cNvSpPr txBox="1"/>
            <p:nvPr/>
          </p:nvSpPr>
          <p:spPr>
            <a:xfrm>
              <a:off x="5447928" y="2667142"/>
              <a:ext cx="914400" cy="393786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Keywords.</a:t>
              </a:r>
              <a:endParaRPr lang="zh-CN" altLang="en-US" sz="14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7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41541" y="271939"/>
            <a:ext cx="10723280" cy="6121453"/>
            <a:chOff x="779641" y="271939"/>
            <a:chExt cx="10723280" cy="6121453"/>
          </a:xfrm>
        </p:grpSpPr>
        <p:sp>
          <p:nvSpPr>
            <p:cNvPr id="10" name="文本框 9"/>
            <p:cNvSpPr txBox="1"/>
            <p:nvPr/>
          </p:nvSpPr>
          <p:spPr>
            <a:xfrm>
              <a:off x="779641" y="1158240"/>
              <a:ext cx="276999" cy="45618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TITLE, ADD YOUR TITLE.</a:t>
              </a:r>
              <a:endParaRPr lang="zh-CN" altLang="en-US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142841" y="1153100"/>
              <a:ext cx="276999" cy="45618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TITLE, ADD YOUR TITLE.</a:t>
              </a:r>
              <a:endParaRPr lang="zh-CN" altLang="en-US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2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2"/>
              </p:custDataLst>
            </p:nvPr>
          </p:nvSpPr>
          <p:spPr>
            <a:xfrm>
              <a:off x="6379671" y="432441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Time.</a:t>
              </a:r>
              <a:endParaRPr kumimoji="0" lang="zh-CN" altLang="en-US" sz="16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3" name="PA_矩形 8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3"/>
              </p:custDataLst>
            </p:nvPr>
          </p:nvSpPr>
          <p:spPr>
            <a:xfrm>
              <a:off x="9425108" y="432441"/>
              <a:ext cx="15188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Click to enter.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4"/>
              </p:custDataLst>
            </p:nvPr>
          </p:nvSpPr>
          <p:spPr>
            <a:xfrm>
              <a:off x="11261379" y="433533"/>
              <a:ext cx="241542" cy="241540"/>
            </a:xfrm>
            <a:prstGeom prst="plus">
              <a:avLst>
                <a:gd name="adj" fmla="val 43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5"/>
              </p:custDataLst>
            </p:nvPr>
          </p:nvSpPr>
          <p:spPr>
            <a:xfrm>
              <a:off x="779641" y="271939"/>
              <a:ext cx="2094424" cy="639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enter.</a:t>
              </a:r>
              <a:r>
                <a: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Text.</a:t>
              </a:r>
              <a:endPara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TITLE.</a:t>
              </a:r>
              <a:endParaRPr kumimoji="0" lang="zh-CN" altLang="en-US" sz="11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6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6"/>
              </p:custDataLst>
            </p:nvPr>
          </p:nvGrpSpPr>
          <p:grpSpPr>
            <a:xfrm>
              <a:off x="986987" y="6302166"/>
              <a:ext cx="539487" cy="91226"/>
              <a:chOff x="989510" y="6337738"/>
              <a:chExt cx="683708" cy="115614"/>
            </a:xfrm>
            <a:solidFill>
              <a:schemeClr val="bg1"/>
            </a:solidFill>
          </p:grpSpPr>
          <p:sp>
            <p:nvSpPr>
              <p:cNvPr id="17" name="椭圆 16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20" name="PA_矩形 1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7"/>
              </p:custDataLst>
            </p:nvPr>
          </p:nvSpPr>
          <p:spPr>
            <a:xfrm>
              <a:off x="8660476" y="6025167"/>
              <a:ext cx="28424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ADD YOUR.</a:t>
              </a:r>
              <a:r>
                <a:rPr kumimoji="0" lang="en-US" altLang="zh-CN" sz="1200" b="0" i="0" u="none" strike="noStrike" kern="1200" cap="none" spc="60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 </a:t>
              </a:r>
              <a:r>
                <a:rPr kumimoji="0" lang="en-US" altLang="zh-CN" sz="12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TITLE.</a:t>
              </a:r>
              <a:endParaRPr kumimoji="0" lang="zh-CN" altLang="en-US" sz="12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1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SpPr/>
            <p:nvPr>
              <p:custDataLst>
                <p:tags r:id="rId8"/>
              </p:custDataLst>
            </p:nvPr>
          </p:nvSpPr>
          <p:spPr>
            <a:xfrm>
              <a:off x="7849947" y="432441"/>
              <a:ext cx="7489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  <a:cs typeface="Open Sans" charset="0"/>
                </a:rPr>
                <a:t>Place.</a:t>
              </a:r>
              <a:endParaRPr kumimoji="0" lang="zh-CN" altLang="en-US" sz="16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148398" y="2642234"/>
            <a:ext cx="763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6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THANKS FOR YOU</a:t>
            </a:r>
            <a:endParaRPr lang="zh-CN" altLang="en-US" sz="4800" spc="600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3120" y="5080000"/>
            <a:ext cx="291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2030.12.30。</a:t>
            </a:r>
            <a:endParaRPr lang="zh-CN" altLang="en-US" sz="14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5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06800" y="1219200"/>
            <a:ext cx="4978400" cy="4429760"/>
            <a:chOff x="3606800" y="1219200"/>
            <a:chExt cx="4978400" cy="4429760"/>
          </a:xfrm>
        </p:grpSpPr>
        <p:sp>
          <p:nvSpPr>
            <p:cNvPr id="2" name="椭圆 1"/>
            <p:cNvSpPr/>
            <p:nvPr/>
          </p:nvSpPr>
          <p:spPr>
            <a:xfrm>
              <a:off x="3881120" y="1219200"/>
              <a:ext cx="4429760" cy="4429760"/>
            </a:xfrm>
            <a:prstGeom prst="ellipse">
              <a:avLst/>
            </a:prstGeom>
            <a:solidFill>
              <a:srgbClr val="0C1526"/>
            </a:solidFill>
            <a:ln>
              <a:noFill/>
            </a:ln>
            <a:effectLst>
              <a:outerShdw blurRad="190500" sx="110000" sy="110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246880" y="2235200"/>
              <a:ext cx="3698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PART ONE.</a:t>
              </a:r>
              <a:endParaRPr lang="zh-CN" altLang="en-US" sz="3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06800" y="2942826"/>
              <a:ext cx="497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title.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99890" y="3778404"/>
              <a:ext cx="379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ADD YOUR TITLE HERE. ADD YOUR TITLE. ADD YOUR TITLE.</a:t>
              </a:r>
              <a:endParaRPr lang="zh-CN" altLang="en-US" sz="8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1541" y="115824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04741" y="115310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73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f8ead439-05e9-4e68-8eb7-97599e10d1b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02428" y="1651603"/>
            <a:ext cx="8002153" cy="4415732"/>
            <a:chOff x="1751447" y="1194755"/>
            <a:chExt cx="8830049" cy="4872580"/>
          </a:xfrm>
        </p:grpSpPr>
        <p:sp>
          <p:nvSpPr>
            <p:cNvPr id="7" name="íṡľïďe">
              <a:extLst>
                <a:ext uri="{FF2B5EF4-FFF2-40B4-BE49-F238E27FC236}">
                  <a16:creationId xmlns:a16="http://schemas.microsoft.com/office/drawing/2014/main" id="{43BADDDA-787B-4E50-9041-CEAC4D95BA54}"/>
                </a:ext>
              </a:extLst>
            </p:cNvPr>
            <p:cNvSpPr/>
            <p:nvPr/>
          </p:nvSpPr>
          <p:spPr>
            <a:xfrm rot="5400000">
              <a:off x="4984101" y="3404836"/>
              <a:ext cx="2325210" cy="410768"/>
            </a:xfrm>
            <a:prstGeom prst="ellipse">
              <a:avLst/>
            </a:prstGeom>
            <a:noFill/>
            <a:ln w="9525">
              <a:solidFill>
                <a:schemeClr val="accent3"/>
              </a:solidFill>
              <a:headEnd type="none"/>
              <a:tailEnd type="stealt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" name="íśļídé">
              <a:extLst>
                <a:ext uri="{FF2B5EF4-FFF2-40B4-BE49-F238E27FC236}">
                  <a16:creationId xmlns:a16="http://schemas.microsoft.com/office/drawing/2014/main" id="{535FF970-165B-40B9-A6F9-353E1594C271}"/>
                </a:ext>
              </a:extLst>
            </p:cNvPr>
            <p:cNvSpPr/>
            <p:nvPr/>
          </p:nvSpPr>
          <p:spPr>
            <a:xfrm rot="1820888">
              <a:off x="4583317" y="3432699"/>
              <a:ext cx="3074906" cy="45887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headEnd type="none"/>
              <a:tailEnd type="stealt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iṧľidè">
              <a:extLst>
                <a:ext uri="{FF2B5EF4-FFF2-40B4-BE49-F238E27FC236}">
                  <a16:creationId xmlns:a16="http://schemas.microsoft.com/office/drawing/2014/main" id="{9AA9D8B6-18E9-4B23-9F91-C828939BAD28}"/>
                </a:ext>
              </a:extLst>
            </p:cNvPr>
            <p:cNvSpPr/>
            <p:nvPr/>
          </p:nvSpPr>
          <p:spPr>
            <a:xfrm rot="19657204">
              <a:off x="4533778" y="3457821"/>
              <a:ext cx="3074906" cy="458878"/>
            </a:xfrm>
            <a:prstGeom prst="ellipse">
              <a:avLst/>
            </a:prstGeom>
            <a:noFill/>
            <a:ln w="9525">
              <a:solidFill>
                <a:schemeClr val="accent4"/>
              </a:solidFill>
              <a:headEnd type="none"/>
              <a:tailEnd type="stealt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0" name="ïšļîḑé">
              <a:extLst>
                <a:ext uri="{FF2B5EF4-FFF2-40B4-BE49-F238E27FC236}">
                  <a16:creationId xmlns:a16="http://schemas.microsoft.com/office/drawing/2014/main" id="{D09D0841-13D3-44E3-8C1B-E77D0EEDCB1A}"/>
                </a:ext>
              </a:extLst>
            </p:cNvPr>
            <p:cNvSpPr/>
            <p:nvPr/>
          </p:nvSpPr>
          <p:spPr>
            <a:xfrm>
              <a:off x="7196584" y="4176743"/>
              <a:ext cx="325850" cy="3103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1" name="ïšlîḓe">
              <a:extLst>
                <a:ext uri="{FF2B5EF4-FFF2-40B4-BE49-F238E27FC236}">
                  <a16:creationId xmlns:a16="http://schemas.microsoft.com/office/drawing/2014/main" id="{5042A789-8CDE-4FA7-9ADA-F8D0DF50669D}"/>
                </a:ext>
              </a:extLst>
            </p:cNvPr>
            <p:cNvSpPr/>
            <p:nvPr/>
          </p:nvSpPr>
          <p:spPr>
            <a:xfrm>
              <a:off x="4707190" y="2797283"/>
              <a:ext cx="325850" cy="3103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2" name="ïSḷïḑè">
              <a:extLst>
                <a:ext uri="{FF2B5EF4-FFF2-40B4-BE49-F238E27FC236}">
                  <a16:creationId xmlns:a16="http://schemas.microsoft.com/office/drawing/2014/main" id="{E36AFB71-EF50-4338-B257-D6AF4899C410}"/>
                </a:ext>
              </a:extLst>
            </p:cNvPr>
            <p:cNvSpPr/>
            <p:nvPr/>
          </p:nvSpPr>
          <p:spPr>
            <a:xfrm>
              <a:off x="4603921" y="4289671"/>
              <a:ext cx="325850" cy="310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3" name="îṧlïḍe">
              <a:extLst>
                <a:ext uri="{FF2B5EF4-FFF2-40B4-BE49-F238E27FC236}">
                  <a16:creationId xmlns:a16="http://schemas.microsoft.com/office/drawing/2014/main" id="{D0E02075-66E9-4C3A-861B-BE0BB165E04A}"/>
                </a:ext>
              </a:extLst>
            </p:cNvPr>
            <p:cNvSpPr/>
            <p:nvPr/>
          </p:nvSpPr>
          <p:spPr>
            <a:xfrm>
              <a:off x="7162144" y="2780324"/>
              <a:ext cx="325850" cy="3103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íśḷïḓé">
              <a:extLst>
                <a:ext uri="{FF2B5EF4-FFF2-40B4-BE49-F238E27FC236}">
                  <a16:creationId xmlns:a16="http://schemas.microsoft.com/office/drawing/2014/main" id="{41BBE633-B0BB-4A98-829A-9F1485E4B8A7}"/>
                </a:ext>
              </a:extLst>
            </p:cNvPr>
            <p:cNvSpPr/>
            <p:nvPr/>
          </p:nvSpPr>
          <p:spPr>
            <a:xfrm>
              <a:off x="5442120" y="2969732"/>
              <a:ext cx="1416226" cy="1348962"/>
            </a:xfrm>
            <a:prstGeom prst="diamond">
              <a:avLst/>
            </a:prstGeom>
            <a:solidFill>
              <a:schemeClr val="tx1">
                <a:lumMod val="50000"/>
                <a:lumOff val="50000"/>
                <a:alpha val="99000"/>
              </a:schemeClr>
            </a:solidFill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4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îsļïḓe">
              <a:extLst>
                <a:ext uri="{FF2B5EF4-FFF2-40B4-BE49-F238E27FC236}">
                  <a16:creationId xmlns:a16="http://schemas.microsoft.com/office/drawing/2014/main" id="{786387B0-3D22-46D5-90B8-29DB37993AA6}"/>
                </a:ext>
              </a:extLst>
            </p:cNvPr>
            <p:cNvSpPr/>
            <p:nvPr/>
          </p:nvSpPr>
          <p:spPr>
            <a:xfrm>
              <a:off x="5982053" y="2284260"/>
              <a:ext cx="325850" cy="31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6" name="îṧḷîďe">
              <a:extLst>
                <a:ext uri="{FF2B5EF4-FFF2-40B4-BE49-F238E27FC236}">
                  <a16:creationId xmlns:a16="http://schemas.microsoft.com/office/drawing/2014/main" id="{15E7537D-15A4-482D-BB02-BFE4B9F839B7}"/>
                </a:ext>
              </a:extLst>
            </p:cNvPr>
            <p:cNvSpPr/>
            <p:nvPr/>
          </p:nvSpPr>
          <p:spPr>
            <a:xfrm>
              <a:off x="5982053" y="4623871"/>
              <a:ext cx="325850" cy="31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grpSp>
          <p:nvGrpSpPr>
            <p:cNvPr id="17" name="îslíḓê">
              <a:extLst>
                <a:ext uri="{FF2B5EF4-FFF2-40B4-BE49-F238E27FC236}">
                  <a16:creationId xmlns:a16="http://schemas.microsoft.com/office/drawing/2014/main" id="{153DD122-F248-4596-BA0F-7D950FA5E2A9}"/>
                </a:ext>
              </a:extLst>
            </p:cNvPr>
            <p:cNvGrpSpPr/>
            <p:nvPr/>
          </p:nvGrpSpPr>
          <p:grpSpPr>
            <a:xfrm>
              <a:off x="1751447" y="2439447"/>
              <a:ext cx="2746610" cy="970279"/>
              <a:chOff x="4963128" y="4179692"/>
              <a:chExt cx="2746610" cy="970279"/>
            </a:xfrm>
          </p:grpSpPr>
          <p:sp>
            <p:nvSpPr>
              <p:cNvPr id="36" name="ïŝļíḑe">
                <a:extLst>
                  <a:ext uri="{FF2B5EF4-FFF2-40B4-BE49-F238E27FC236}">
                    <a16:creationId xmlns:a16="http://schemas.microsoft.com/office/drawing/2014/main" id="{F9B64D3E-FDEA-4E27-BBBD-949AF9EC402F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br>
                  <a:rPr lang="en-US" altLang="zh-CN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 </a:t>
                </a:r>
              </a:p>
            </p:txBody>
          </p:sp>
          <p:sp>
            <p:nvSpPr>
              <p:cNvPr id="37" name="i$liḍè">
                <a:extLst>
                  <a:ext uri="{FF2B5EF4-FFF2-40B4-BE49-F238E27FC236}">
                    <a16:creationId xmlns:a16="http://schemas.microsoft.com/office/drawing/2014/main" id="{37321572-FFC8-46F4-A13D-3064A8EDEBE0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8" name="iSľîdè">
                <a:extLst>
                  <a:ext uri="{FF2B5EF4-FFF2-40B4-BE49-F238E27FC236}">
                    <a16:creationId xmlns:a16="http://schemas.microsoft.com/office/drawing/2014/main" id="{F3EA2755-D20C-4C02-9DAD-F6FE80A2EF0F}"/>
                  </a:ext>
                </a:extLst>
              </p:cNvPr>
              <p:cNvSpPr/>
              <p:nvPr/>
            </p:nvSpPr>
            <p:spPr bwMode="auto">
              <a:xfrm>
                <a:off x="4963128" y="4272582"/>
                <a:ext cx="461080" cy="46079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8" name="íS1îḓè">
              <a:extLst>
                <a:ext uri="{FF2B5EF4-FFF2-40B4-BE49-F238E27FC236}">
                  <a16:creationId xmlns:a16="http://schemas.microsoft.com/office/drawing/2014/main" id="{982400D3-BC57-484E-AD0D-B2E34D60F6B6}"/>
                </a:ext>
              </a:extLst>
            </p:cNvPr>
            <p:cNvGrpSpPr/>
            <p:nvPr/>
          </p:nvGrpSpPr>
          <p:grpSpPr>
            <a:xfrm>
              <a:off x="7834886" y="4114905"/>
              <a:ext cx="2746610" cy="970279"/>
              <a:chOff x="4963128" y="4179692"/>
              <a:chExt cx="2746610" cy="970279"/>
            </a:xfrm>
          </p:grpSpPr>
          <p:sp>
            <p:nvSpPr>
              <p:cNvPr id="33" name="ïş1îdé">
                <a:extLst>
                  <a:ext uri="{FF2B5EF4-FFF2-40B4-BE49-F238E27FC236}">
                    <a16:creationId xmlns:a16="http://schemas.microsoft.com/office/drawing/2014/main" id="{BAEAEC3D-2CB9-45DC-A1C5-BEA37924648C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br>
                  <a:rPr lang="en-US" altLang="zh-CN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 </a:t>
                </a:r>
              </a:p>
            </p:txBody>
          </p:sp>
          <p:sp>
            <p:nvSpPr>
              <p:cNvPr id="34" name="îşľíḍê">
                <a:extLst>
                  <a:ext uri="{FF2B5EF4-FFF2-40B4-BE49-F238E27FC236}">
                    <a16:creationId xmlns:a16="http://schemas.microsoft.com/office/drawing/2014/main" id="{17E06F94-B122-4B90-8C3C-5C7E472BFE8D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5" name="îşḷíďé">
                <a:extLst>
                  <a:ext uri="{FF2B5EF4-FFF2-40B4-BE49-F238E27FC236}">
                    <a16:creationId xmlns:a16="http://schemas.microsoft.com/office/drawing/2014/main" id="{2356B5FF-C829-4FAC-AACA-6B5C72F3AD77}"/>
                  </a:ext>
                </a:extLst>
              </p:cNvPr>
              <p:cNvSpPr/>
              <p:nvPr/>
            </p:nvSpPr>
            <p:spPr bwMode="auto">
              <a:xfrm>
                <a:off x="4963128" y="4272787"/>
                <a:ext cx="461080" cy="460384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19" name="ïṡľïďé">
              <a:extLst>
                <a:ext uri="{FF2B5EF4-FFF2-40B4-BE49-F238E27FC236}">
                  <a16:creationId xmlns:a16="http://schemas.microsoft.com/office/drawing/2014/main" id="{91209154-3FDC-403E-B3FC-C9247840C4C2}"/>
                </a:ext>
              </a:extLst>
            </p:cNvPr>
            <p:cNvGrpSpPr/>
            <p:nvPr/>
          </p:nvGrpSpPr>
          <p:grpSpPr>
            <a:xfrm>
              <a:off x="1751447" y="4114905"/>
              <a:ext cx="2746610" cy="970279"/>
              <a:chOff x="4963128" y="4179692"/>
              <a:chExt cx="2746610" cy="970279"/>
            </a:xfrm>
          </p:grpSpPr>
          <p:sp>
            <p:nvSpPr>
              <p:cNvPr id="30" name="îSḷîďé">
                <a:extLst>
                  <a:ext uri="{FF2B5EF4-FFF2-40B4-BE49-F238E27FC236}">
                    <a16:creationId xmlns:a16="http://schemas.microsoft.com/office/drawing/2014/main" id="{4A444BE3-A9DF-4BD7-92A5-A7AD0DD8B33C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br>
                  <a:rPr lang="en-US" altLang="zh-CN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 </a:t>
                </a:r>
              </a:p>
            </p:txBody>
          </p:sp>
          <p:sp>
            <p:nvSpPr>
              <p:cNvPr id="31" name="íṥḷíḓé">
                <a:extLst>
                  <a:ext uri="{FF2B5EF4-FFF2-40B4-BE49-F238E27FC236}">
                    <a16:creationId xmlns:a16="http://schemas.microsoft.com/office/drawing/2014/main" id="{97E8D9BE-8399-4C01-8E0A-88BA9183A7FE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2" name="ïSḷíḓê">
                <a:extLst>
                  <a:ext uri="{FF2B5EF4-FFF2-40B4-BE49-F238E27FC236}">
                    <a16:creationId xmlns:a16="http://schemas.microsoft.com/office/drawing/2014/main" id="{CC90A87F-136C-4414-A39B-997CE7819C04}"/>
                  </a:ext>
                </a:extLst>
              </p:cNvPr>
              <p:cNvSpPr/>
              <p:nvPr/>
            </p:nvSpPr>
            <p:spPr bwMode="auto">
              <a:xfrm>
                <a:off x="4963128" y="4345663"/>
                <a:ext cx="461080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263288 w 607639"/>
                  <a:gd name="connsiteY14" fmla="*/ 252811 h 414642"/>
                  <a:gd name="connsiteX15" fmla="*/ 243084 w 607639"/>
                  <a:gd name="connsiteY15" fmla="*/ 273078 h 414642"/>
                  <a:gd name="connsiteX16" fmla="*/ 263288 w 607639"/>
                  <a:gd name="connsiteY16" fmla="*/ 293255 h 414642"/>
                  <a:gd name="connsiteX17" fmla="*/ 283580 w 607639"/>
                  <a:gd name="connsiteY17" fmla="*/ 273078 h 414642"/>
                  <a:gd name="connsiteX18" fmla="*/ 278685 w 607639"/>
                  <a:gd name="connsiteY18" fmla="*/ 260011 h 414642"/>
                  <a:gd name="connsiteX19" fmla="*/ 277528 w 607639"/>
                  <a:gd name="connsiteY19" fmla="*/ 258944 h 414642"/>
                  <a:gd name="connsiteX20" fmla="*/ 276549 w 607639"/>
                  <a:gd name="connsiteY20" fmla="*/ 257789 h 414642"/>
                  <a:gd name="connsiteX21" fmla="*/ 263288 w 607639"/>
                  <a:gd name="connsiteY21" fmla="*/ 252811 h 414642"/>
                  <a:gd name="connsiteX22" fmla="*/ 121505 w 607639"/>
                  <a:gd name="connsiteY22" fmla="*/ 252811 h 414642"/>
                  <a:gd name="connsiteX23" fmla="*/ 101302 w 607639"/>
                  <a:gd name="connsiteY23" fmla="*/ 273078 h 414642"/>
                  <a:gd name="connsiteX24" fmla="*/ 121505 w 607639"/>
                  <a:gd name="connsiteY24" fmla="*/ 293255 h 414642"/>
                  <a:gd name="connsiteX25" fmla="*/ 141798 w 607639"/>
                  <a:gd name="connsiteY25" fmla="*/ 273078 h 414642"/>
                  <a:gd name="connsiteX26" fmla="*/ 121505 w 607639"/>
                  <a:gd name="connsiteY26" fmla="*/ 252811 h 414642"/>
                  <a:gd name="connsiteX27" fmla="*/ 486063 w 607639"/>
                  <a:gd name="connsiteY27" fmla="*/ 232633 h 414642"/>
                  <a:gd name="connsiteX28" fmla="*/ 465859 w 607639"/>
                  <a:gd name="connsiteY28" fmla="*/ 252811 h 414642"/>
                  <a:gd name="connsiteX29" fmla="*/ 486063 w 607639"/>
                  <a:gd name="connsiteY29" fmla="*/ 273078 h 414642"/>
                  <a:gd name="connsiteX30" fmla="*/ 506355 w 607639"/>
                  <a:gd name="connsiteY30" fmla="*/ 252811 h 414642"/>
                  <a:gd name="connsiteX31" fmla="*/ 486063 w 607639"/>
                  <a:gd name="connsiteY31" fmla="*/ 232633 h 414642"/>
                  <a:gd name="connsiteX32" fmla="*/ 192441 w 607639"/>
                  <a:gd name="connsiteY32" fmla="*/ 182056 h 414642"/>
                  <a:gd name="connsiteX33" fmla="*/ 172148 w 607639"/>
                  <a:gd name="connsiteY33" fmla="*/ 202233 h 414642"/>
                  <a:gd name="connsiteX34" fmla="*/ 192441 w 607639"/>
                  <a:gd name="connsiteY34" fmla="*/ 222500 h 414642"/>
                  <a:gd name="connsiteX35" fmla="*/ 212645 w 607639"/>
                  <a:gd name="connsiteY35" fmla="*/ 202233 h 414642"/>
                  <a:gd name="connsiteX36" fmla="*/ 192441 w 607639"/>
                  <a:gd name="connsiteY36" fmla="*/ 182056 h 414642"/>
                  <a:gd name="connsiteX37" fmla="*/ 394923 w 607639"/>
                  <a:gd name="connsiteY37" fmla="*/ 131478 h 414642"/>
                  <a:gd name="connsiteX38" fmla="*/ 374720 w 607639"/>
                  <a:gd name="connsiteY38" fmla="*/ 151744 h 414642"/>
                  <a:gd name="connsiteX39" fmla="*/ 394923 w 607639"/>
                  <a:gd name="connsiteY39" fmla="*/ 171922 h 414642"/>
                  <a:gd name="connsiteX40" fmla="*/ 415216 w 607639"/>
                  <a:gd name="connsiteY40" fmla="*/ 151744 h 414642"/>
                  <a:gd name="connsiteX41" fmla="*/ 394923 w 607639"/>
                  <a:gd name="connsiteY41" fmla="*/ 131478 h 414642"/>
                  <a:gd name="connsiteX42" fmla="*/ 394923 w 607639"/>
                  <a:gd name="connsiteY42" fmla="*/ 111211 h 414642"/>
                  <a:gd name="connsiteX43" fmla="*/ 435420 w 607639"/>
                  <a:gd name="connsiteY43" fmla="*/ 151744 h 414642"/>
                  <a:gd name="connsiteX44" fmla="*/ 433106 w 607639"/>
                  <a:gd name="connsiteY44" fmla="*/ 165344 h 414642"/>
                  <a:gd name="connsiteX45" fmla="*/ 472979 w 607639"/>
                  <a:gd name="connsiteY45" fmla="*/ 214589 h 414642"/>
                  <a:gd name="connsiteX46" fmla="*/ 486063 w 607639"/>
                  <a:gd name="connsiteY46" fmla="*/ 212367 h 414642"/>
                  <a:gd name="connsiteX47" fmla="*/ 526559 w 607639"/>
                  <a:gd name="connsiteY47" fmla="*/ 252811 h 414642"/>
                  <a:gd name="connsiteX48" fmla="*/ 486063 w 607639"/>
                  <a:gd name="connsiteY48" fmla="*/ 293255 h 414642"/>
                  <a:gd name="connsiteX49" fmla="*/ 445566 w 607639"/>
                  <a:gd name="connsiteY49" fmla="*/ 252811 h 414642"/>
                  <a:gd name="connsiteX50" fmla="*/ 456157 w 607639"/>
                  <a:gd name="connsiteY50" fmla="*/ 225700 h 414642"/>
                  <a:gd name="connsiteX51" fmla="*/ 421090 w 607639"/>
                  <a:gd name="connsiteY51" fmla="*/ 182500 h 414642"/>
                  <a:gd name="connsiteX52" fmla="*/ 394923 w 607639"/>
                  <a:gd name="connsiteY52" fmla="*/ 192189 h 414642"/>
                  <a:gd name="connsiteX53" fmla="*/ 368489 w 607639"/>
                  <a:gd name="connsiteY53" fmla="*/ 182233 h 414642"/>
                  <a:gd name="connsiteX54" fmla="*/ 298088 w 607639"/>
                  <a:gd name="connsiteY54" fmla="*/ 252455 h 414642"/>
                  <a:gd name="connsiteX55" fmla="*/ 303784 w 607639"/>
                  <a:gd name="connsiteY55" fmla="*/ 273078 h 414642"/>
                  <a:gd name="connsiteX56" fmla="*/ 263288 w 607639"/>
                  <a:gd name="connsiteY56" fmla="*/ 313522 h 414642"/>
                  <a:gd name="connsiteX57" fmla="*/ 222791 w 607639"/>
                  <a:gd name="connsiteY57" fmla="*/ 273078 h 414642"/>
                  <a:gd name="connsiteX58" fmla="*/ 232759 w 607639"/>
                  <a:gd name="connsiteY58" fmla="*/ 246589 h 414642"/>
                  <a:gd name="connsiteX59" fmla="*/ 218964 w 607639"/>
                  <a:gd name="connsiteY59" fmla="*/ 232811 h 414642"/>
                  <a:gd name="connsiteX60" fmla="*/ 192441 w 607639"/>
                  <a:gd name="connsiteY60" fmla="*/ 242767 h 414642"/>
                  <a:gd name="connsiteX61" fmla="*/ 165918 w 607639"/>
                  <a:gd name="connsiteY61" fmla="*/ 232811 h 414642"/>
                  <a:gd name="connsiteX62" fmla="*/ 152123 w 607639"/>
                  <a:gd name="connsiteY62" fmla="*/ 246589 h 414642"/>
                  <a:gd name="connsiteX63" fmla="*/ 162002 w 607639"/>
                  <a:gd name="connsiteY63" fmla="*/ 273078 h 414642"/>
                  <a:gd name="connsiteX64" fmla="*/ 121505 w 607639"/>
                  <a:gd name="connsiteY64" fmla="*/ 313522 h 414642"/>
                  <a:gd name="connsiteX65" fmla="*/ 81009 w 607639"/>
                  <a:gd name="connsiteY65" fmla="*/ 273078 h 414642"/>
                  <a:gd name="connsiteX66" fmla="*/ 121505 w 607639"/>
                  <a:gd name="connsiteY66" fmla="*/ 232633 h 414642"/>
                  <a:gd name="connsiteX67" fmla="*/ 136013 w 607639"/>
                  <a:gd name="connsiteY67" fmla="*/ 235300 h 414642"/>
                  <a:gd name="connsiteX68" fmla="*/ 154615 w 607639"/>
                  <a:gd name="connsiteY68" fmla="*/ 216722 h 414642"/>
                  <a:gd name="connsiteX69" fmla="*/ 151945 w 607639"/>
                  <a:gd name="connsiteY69" fmla="*/ 202233 h 414642"/>
                  <a:gd name="connsiteX70" fmla="*/ 192441 w 607639"/>
                  <a:gd name="connsiteY70" fmla="*/ 161789 h 414642"/>
                  <a:gd name="connsiteX71" fmla="*/ 232937 w 607639"/>
                  <a:gd name="connsiteY71" fmla="*/ 202233 h 414642"/>
                  <a:gd name="connsiteX72" fmla="*/ 230534 w 607639"/>
                  <a:gd name="connsiteY72" fmla="*/ 216011 h 414642"/>
                  <a:gd name="connsiteX73" fmla="*/ 249492 w 607639"/>
                  <a:gd name="connsiteY73" fmla="*/ 235033 h 414642"/>
                  <a:gd name="connsiteX74" fmla="*/ 263288 w 607639"/>
                  <a:gd name="connsiteY74" fmla="*/ 232633 h 414642"/>
                  <a:gd name="connsiteX75" fmla="*/ 283936 w 607639"/>
                  <a:gd name="connsiteY75" fmla="*/ 238322 h 414642"/>
                  <a:gd name="connsiteX76" fmla="*/ 356830 w 607639"/>
                  <a:gd name="connsiteY76" fmla="*/ 165433 h 414642"/>
                  <a:gd name="connsiteX77" fmla="*/ 354427 w 607639"/>
                  <a:gd name="connsiteY77" fmla="*/ 151744 h 414642"/>
                  <a:gd name="connsiteX78" fmla="*/ 394923 w 607639"/>
                  <a:gd name="connsiteY78" fmla="*/ 111211 h 414642"/>
                  <a:gd name="connsiteX79" fmla="*/ 324090 w 607639"/>
                  <a:gd name="connsiteY79" fmla="*/ 80938 h 414642"/>
                  <a:gd name="connsiteX80" fmla="*/ 334234 w 607639"/>
                  <a:gd name="connsiteY80" fmla="*/ 80938 h 414642"/>
                  <a:gd name="connsiteX81" fmla="*/ 344289 w 607639"/>
                  <a:gd name="connsiteY81" fmla="*/ 91064 h 414642"/>
                  <a:gd name="connsiteX82" fmla="*/ 334234 w 607639"/>
                  <a:gd name="connsiteY82" fmla="*/ 101190 h 414642"/>
                  <a:gd name="connsiteX83" fmla="*/ 324090 w 607639"/>
                  <a:gd name="connsiteY83" fmla="*/ 101190 h 414642"/>
                  <a:gd name="connsiteX84" fmla="*/ 313946 w 607639"/>
                  <a:gd name="connsiteY84" fmla="*/ 91064 h 414642"/>
                  <a:gd name="connsiteX85" fmla="*/ 324090 w 607639"/>
                  <a:gd name="connsiteY85" fmla="*/ 80938 h 414642"/>
                  <a:gd name="connsiteX86" fmla="*/ 192417 w 607639"/>
                  <a:gd name="connsiteY86" fmla="*/ 80938 h 414642"/>
                  <a:gd name="connsiteX87" fmla="*/ 283548 w 607639"/>
                  <a:gd name="connsiteY87" fmla="*/ 80938 h 414642"/>
                  <a:gd name="connsiteX88" fmla="*/ 293694 w 607639"/>
                  <a:gd name="connsiteY88" fmla="*/ 91064 h 414642"/>
                  <a:gd name="connsiteX89" fmla="*/ 283548 w 607639"/>
                  <a:gd name="connsiteY89" fmla="*/ 101190 h 414642"/>
                  <a:gd name="connsiteX90" fmla="*/ 192417 w 607639"/>
                  <a:gd name="connsiteY90" fmla="*/ 101190 h 414642"/>
                  <a:gd name="connsiteX91" fmla="*/ 182271 w 607639"/>
                  <a:gd name="connsiteY91" fmla="*/ 91064 h 414642"/>
                  <a:gd name="connsiteX92" fmla="*/ 192417 w 607639"/>
                  <a:gd name="connsiteY92" fmla="*/ 80938 h 414642"/>
                  <a:gd name="connsiteX93" fmla="*/ 91157 w 607639"/>
                  <a:gd name="connsiteY93" fmla="*/ 80938 h 414642"/>
                  <a:gd name="connsiteX94" fmla="*/ 151959 w 607639"/>
                  <a:gd name="connsiteY94" fmla="*/ 80938 h 414642"/>
                  <a:gd name="connsiteX95" fmla="*/ 162018 w 607639"/>
                  <a:gd name="connsiteY95" fmla="*/ 91064 h 414642"/>
                  <a:gd name="connsiteX96" fmla="*/ 151959 w 607639"/>
                  <a:gd name="connsiteY96" fmla="*/ 101190 h 414642"/>
                  <a:gd name="connsiteX97" fmla="*/ 91157 w 607639"/>
                  <a:gd name="connsiteY97" fmla="*/ 101190 h 414642"/>
                  <a:gd name="connsiteX98" fmla="*/ 81009 w 607639"/>
                  <a:gd name="connsiteY98" fmla="*/ 91064 h 414642"/>
                  <a:gd name="connsiteX99" fmla="*/ 91157 w 607639"/>
                  <a:gd name="connsiteY99" fmla="*/ 80938 h 414642"/>
                  <a:gd name="connsiteX100" fmla="*/ 243084 w 607639"/>
                  <a:gd name="connsiteY100" fmla="*/ 40505 h 414642"/>
                  <a:gd name="connsiteX101" fmla="*/ 334231 w 607639"/>
                  <a:gd name="connsiteY101" fmla="*/ 40505 h 414642"/>
                  <a:gd name="connsiteX102" fmla="*/ 344289 w 607639"/>
                  <a:gd name="connsiteY102" fmla="*/ 50631 h 414642"/>
                  <a:gd name="connsiteX103" fmla="*/ 334231 w 607639"/>
                  <a:gd name="connsiteY103" fmla="*/ 60757 h 414642"/>
                  <a:gd name="connsiteX104" fmla="*/ 243084 w 607639"/>
                  <a:gd name="connsiteY104" fmla="*/ 60757 h 414642"/>
                  <a:gd name="connsiteX105" fmla="*/ 232937 w 607639"/>
                  <a:gd name="connsiteY105" fmla="*/ 50631 h 414642"/>
                  <a:gd name="connsiteX106" fmla="*/ 243084 w 607639"/>
                  <a:gd name="connsiteY106" fmla="*/ 40505 h 414642"/>
                  <a:gd name="connsiteX107" fmla="*/ 91153 w 607639"/>
                  <a:gd name="connsiteY107" fmla="*/ 40505 h 414642"/>
                  <a:gd name="connsiteX108" fmla="*/ 202559 w 607639"/>
                  <a:gd name="connsiteY108" fmla="*/ 40505 h 414642"/>
                  <a:gd name="connsiteX109" fmla="*/ 212614 w 607639"/>
                  <a:gd name="connsiteY109" fmla="*/ 50631 h 414642"/>
                  <a:gd name="connsiteX110" fmla="*/ 202559 w 607639"/>
                  <a:gd name="connsiteY110" fmla="*/ 60757 h 414642"/>
                  <a:gd name="connsiteX111" fmla="*/ 91153 w 607639"/>
                  <a:gd name="connsiteY111" fmla="*/ 60757 h 414642"/>
                  <a:gd name="connsiteX112" fmla="*/ 81009 w 607639"/>
                  <a:gd name="connsiteY112" fmla="*/ 50631 h 414642"/>
                  <a:gd name="connsiteX113" fmla="*/ 91153 w 607639"/>
                  <a:gd name="connsiteY113" fmla="*/ 40505 h 414642"/>
                  <a:gd name="connsiteX114" fmla="*/ 70848 w 607639"/>
                  <a:gd name="connsiteY114" fmla="*/ 20176 h 414642"/>
                  <a:gd name="connsiteX115" fmla="*/ 60791 w 607639"/>
                  <a:gd name="connsiteY115" fmla="*/ 30309 h 414642"/>
                  <a:gd name="connsiteX116" fmla="*/ 60791 w 607639"/>
                  <a:gd name="connsiteY116" fmla="*/ 343802 h 414642"/>
                  <a:gd name="connsiteX117" fmla="*/ 222780 w 607639"/>
                  <a:gd name="connsiteY117" fmla="*/ 343802 h 414642"/>
                  <a:gd name="connsiteX118" fmla="*/ 232927 w 607639"/>
                  <a:gd name="connsiteY118" fmla="*/ 353935 h 414642"/>
                  <a:gd name="connsiteX119" fmla="*/ 232927 w 607639"/>
                  <a:gd name="connsiteY119" fmla="*/ 364067 h 414642"/>
                  <a:gd name="connsiteX120" fmla="*/ 374712 w 607639"/>
                  <a:gd name="connsiteY120" fmla="*/ 364067 h 414642"/>
                  <a:gd name="connsiteX121" fmla="*/ 374712 w 607639"/>
                  <a:gd name="connsiteY121" fmla="*/ 353935 h 414642"/>
                  <a:gd name="connsiteX122" fmla="*/ 384859 w 607639"/>
                  <a:gd name="connsiteY122" fmla="*/ 343802 h 414642"/>
                  <a:gd name="connsiteX123" fmla="*/ 546848 w 607639"/>
                  <a:gd name="connsiteY123" fmla="*/ 343802 h 414642"/>
                  <a:gd name="connsiteX124" fmla="*/ 546848 w 607639"/>
                  <a:gd name="connsiteY124" fmla="*/ 30309 h 414642"/>
                  <a:gd name="connsiteX125" fmla="*/ 536702 w 607639"/>
                  <a:gd name="connsiteY125" fmla="*/ 20176 h 414642"/>
                  <a:gd name="connsiteX126" fmla="*/ 70848 w 607639"/>
                  <a:gd name="connsiteY126" fmla="*/ 0 h 414642"/>
                  <a:gd name="connsiteX127" fmla="*/ 536702 w 607639"/>
                  <a:gd name="connsiteY127" fmla="*/ 0 h 414642"/>
                  <a:gd name="connsiteX128" fmla="*/ 567142 w 607639"/>
                  <a:gd name="connsiteY128" fmla="*/ 30309 h 414642"/>
                  <a:gd name="connsiteX129" fmla="*/ 567142 w 607639"/>
                  <a:gd name="connsiteY129" fmla="*/ 343802 h 414642"/>
                  <a:gd name="connsiteX130" fmla="*/ 597492 w 607639"/>
                  <a:gd name="connsiteY130" fmla="*/ 343802 h 414642"/>
                  <a:gd name="connsiteX131" fmla="*/ 607639 w 607639"/>
                  <a:gd name="connsiteY131" fmla="*/ 353935 h 414642"/>
                  <a:gd name="connsiteX132" fmla="*/ 607639 w 607639"/>
                  <a:gd name="connsiteY132" fmla="*/ 384244 h 414642"/>
                  <a:gd name="connsiteX133" fmla="*/ 577199 w 607639"/>
                  <a:gd name="connsiteY133" fmla="*/ 414642 h 414642"/>
                  <a:gd name="connsiteX134" fmla="*/ 30351 w 607639"/>
                  <a:gd name="connsiteY134" fmla="*/ 414642 h 414642"/>
                  <a:gd name="connsiteX135" fmla="*/ 0 w 607639"/>
                  <a:gd name="connsiteY135" fmla="*/ 384244 h 414642"/>
                  <a:gd name="connsiteX136" fmla="*/ 0 w 607639"/>
                  <a:gd name="connsiteY136" fmla="*/ 353935 h 414642"/>
                  <a:gd name="connsiteX137" fmla="*/ 10147 w 607639"/>
                  <a:gd name="connsiteY137" fmla="*/ 343802 h 414642"/>
                  <a:gd name="connsiteX138" fmla="*/ 40497 w 607639"/>
                  <a:gd name="connsiteY138" fmla="*/ 343802 h 414642"/>
                  <a:gd name="connsiteX139" fmla="*/ 40497 w 607639"/>
                  <a:gd name="connsiteY139" fmla="*/ 30309 h 414642"/>
                  <a:gd name="connsiteX140" fmla="*/ 70848 w 607639"/>
                  <a:gd name="connsiteY140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263288" y="252811"/>
                    </a:moveTo>
                    <a:cubicBezTo>
                      <a:pt x="252162" y="252811"/>
                      <a:pt x="243084" y="261967"/>
                      <a:pt x="243084" y="273078"/>
                    </a:cubicBezTo>
                    <a:cubicBezTo>
                      <a:pt x="243084" y="284189"/>
                      <a:pt x="252162" y="293255"/>
                      <a:pt x="263288" y="293255"/>
                    </a:cubicBezTo>
                    <a:cubicBezTo>
                      <a:pt x="274413" y="293255"/>
                      <a:pt x="283580" y="284189"/>
                      <a:pt x="283580" y="273078"/>
                    </a:cubicBezTo>
                    <a:cubicBezTo>
                      <a:pt x="283580" y="268100"/>
                      <a:pt x="281711" y="263567"/>
                      <a:pt x="278685" y="260011"/>
                    </a:cubicBezTo>
                    <a:cubicBezTo>
                      <a:pt x="278329" y="259655"/>
                      <a:pt x="277884" y="259300"/>
                      <a:pt x="277528" y="258944"/>
                    </a:cubicBezTo>
                    <a:cubicBezTo>
                      <a:pt x="277172" y="258589"/>
                      <a:pt x="276816" y="258144"/>
                      <a:pt x="276549" y="257789"/>
                    </a:cubicBezTo>
                    <a:cubicBezTo>
                      <a:pt x="272989" y="254678"/>
                      <a:pt x="268361" y="252811"/>
                      <a:pt x="263288" y="252811"/>
                    </a:cubicBezTo>
                    <a:close/>
                    <a:moveTo>
                      <a:pt x="121505" y="252811"/>
                    </a:moveTo>
                    <a:cubicBezTo>
                      <a:pt x="110380" y="252811"/>
                      <a:pt x="101302" y="261967"/>
                      <a:pt x="101302" y="273078"/>
                    </a:cubicBezTo>
                    <a:cubicBezTo>
                      <a:pt x="101302" y="284189"/>
                      <a:pt x="110380" y="293255"/>
                      <a:pt x="121505" y="293255"/>
                    </a:cubicBezTo>
                    <a:cubicBezTo>
                      <a:pt x="132631" y="293255"/>
                      <a:pt x="141798" y="284189"/>
                      <a:pt x="141798" y="273078"/>
                    </a:cubicBezTo>
                    <a:cubicBezTo>
                      <a:pt x="141798" y="261967"/>
                      <a:pt x="132631" y="252811"/>
                      <a:pt x="121505" y="252811"/>
                    </a:cubicBezTo>
                    <a:close/>
                    <a:moveTo>
                      <a:pt x="486063" y="232633"/>
                    </a:moveTo>
                    <a:cubicBezTo>
                      <a:pt x="474937" y="232633"/>
                      <a:pt x="465859" y="241700"/>
                      <a:pt x="465859" y="252811"/>
                    </a:cubicBezTo>
                    <a:cubicBezTo>
                      <a:pt x="465859" y="263922"/>
                      <a:pt x="474937" y="273078"/>
                      <a:pt x="486063" y="273078"/>
                    </a:cubicBezTo>
                    <a:cubicBezTo>
                      <a:pt x="497188" y="273078"/>
                      <a:pt x="506355" y="263922"/>
                      <a:pt x="506355" y="252811"/>
                    </a:cubicBezTo>
                    <a:cubicBezTo>
                      <a:pt x="506355" y="241700"/>
                      <a:pt x="497188" y="232633"/>
                      <a:pt x="486063" y="232633"/>
                    </a:cubicBezTo>
                    <a:close/>
                    <a:moveTo>
                      <a:pt x="192441" y="182056"/>
                    </a:moveTo>
                    <a:cubicBezTo>
                      <a:pt x="181316" y="182056"/>
                      <a:pt x="172148" y="191122"/>
                      <a:pt x="172148" y="202233"/>
                    </a:cubicBezTo>
                    <a:cubicBezTo>
                      <a:pt x="172148" y="213433"/>
                      <a:pt x="181316" y="222500"/>
                      <a:pt x="192441" y="222500"/>
                    </a:cubicBezTo>
                    <a:cubicBezTo>
                      <a:pt x="203566" y="222500"/>
                      <a:pt x="212645" y="213433"/>
                      <a:pt x="212645" y="202233"/>
                    </a:cubicBezTo>
                    <a:cubicBezTo>
                      <a:pt x="212645" y="191122"/>
                      <a:pt x="203566" y="182056"/>
                      <a:pt x="192441" y="182056"/>
                    </a:cubicBezTo>
                    <a:close/>
                    <a:moveTo>
                      <a:pt x="394923" y="131478"/>
                    </a:moveTo>
                    <a:cubicBezTo>
                      <a:pt x="383798" y="131478"/>
                      <a:pt x="374720" y="140544"/>
                      <a:pt x="374720" y="151744"/>
                    </a:cubicBezTo>
                    <a:cubicBezTo>
                      <a:pt x="374720" y="162856"/>
                      <a:pt x="383798" y="171922"/>
                      <a:pt x="394923" y="171922"/>
                    </a:cubicBezTo>
                    <a:cubicBezTo>
                      <a:pt x="406049" y="171922"/>
                      <a:pt x="415216" y="162856"/>
                      <a:pt x="415216" y="151744"/>
                    </a:cubicBezTo>
                    <a:cubicBezTo>
                      <a:pt x="415216" y="140544"/>
                      <a:pt x="406049" y="131478"/>
                      <a:pt x="394923" y="131478"/>
                    </a:cubicBezTo>
                    <a:close/>
                    <a:moveTo>
                      <a:pt x="394923" y="111211"/>
                    </a:moveTo>
                    <a:cubicBezTo>
                      <a:pt x="417263" y="111211"/>
                      <a:pt x="435420" y="129433"/>
                      <a:pt x="435420" y="151744"/>
                    </a:cubicBezTo>
                    <a:cubicBezTo>
                      <a:pt x="435420" y="156456"/>
                      <a:pt x="434619" y="161078"/>
                      <a:pt x="433106" y="165344"/>
                    </a:cubicBezTo>
                    <a:lnTo>
                      <a:pt x="472979" y="214589"/>
                    </a:lnTo>
                    <a:cubicBezTo>
                      <a:pt x="477162" y="213167"/>
                      <a:pt x="481523" y="212367"/>
                      <a:pt x="486063" y="212367"/>
                    </a:cubicBezTo>
                    <a:cubicBezTo>
                      <a:pt x="508402" y="212367"/>
                      <a:pt x="526559" y="230589"/>
                      <a:pt x="526559" y="252811"/>
                    </a:cubicBezTo>
                    <a:cubicBezTo>
                      <a:pt x="526559" y="275122"/>
                      <a:pt x="508402" y="293255"/>
                      <a:pt x="486063" y="293255"/>
                    </a:cubicBezTo>
                    <a:cubicBezTo>
                      <a:pt x="463812" y="293255"/>
                      <a:pt x="445566" y="275122"/>
                      <a:pt x="445566" y="252811"/>
                    </a:cubicBezTo>
                    <a:cubicBezTo>
                      <a:pt x="445566" y="242411"/>
                      <a:pt x="449571" y="232900"/>
                      <a:pt x="456157" y="225700"/>
                    </a:cubicBezTo>
                    <a:lnTo>
                      <a:pt x="421090" y="182500"/>
                    </a:lnTo>
                    <a:cubicBezTo>
                      <a:pt x="414059" y="188544"/>
                      <a:pt x="404892" y="192189"/>
                      <a:pt x="394923" y="192189"/>
                    </a:cubicBezTo>
                    <a:cubicBezTo>
                      <a:pt x="384866" y="192189"/>
                      <a:pt x="375610" y="188367"/>
                      <a:pt x="368489" y="182233"/>
                    </a:cubicBezTo>
                    <a:lnTo>
                      <a:pt x="298088" y="252455"/>
                    </a:lnTo>
                    <a:cubicBezTo>
                      <a:pt x="301737" y="258500"/>
                      <a:pt x="303784" y="265522"/>
                      <a:pt x="303784" y="273078"/>
                    </a:cubicBezTo>
                    <a:cubicBezTo>
                      <a:pt x="303784" y="295300"/>
                      <a:pt x="285627" y="313522"/>
                      <a:pt x="263288" y="313522"/>
                    </a:cubicBezTo>
                    <a:cubicBezTo>
                      <a:pt x="241037" y="313522"/>
                      <a:pt x="222791" y="295300"/>
                      <a:pt x="222791" y="273078"/>
                    </a:cubicBezTo>
                    <a:cubicBezTo>
                      <a:pt x="222791" y="262944"/>
                      <a:pt x="226529" y="253700"/>
                      <a:pt x="232759" y="246589"/>
                    </a:cubicBezTo>
                    <a:lnTo>
                      <a:pt x="218964" y="232811"/>
                    </a:lnTo>
                    <a:cubicBezTo>
                      <a:pt x="211844" y="238944"/>
                      <a:pt x="202498" y="242767"/>
                      <a:pt x="192441" y="242767"/>
                    </a:cubicBezTo>
                    <a:cubicBezTo>
                      <a:pt x="182295" y="242767"/>
                      <a:pt x="173038" y="238944"/>
                      <a:pt x="165918" y="232811"/>
                    </a:cubicBezTo>
                    <a:lnTo>
                      <a:pt x="152123" y="246589"/>
                    </a:lnTo>
                    <a:cubicBezTo>
                      <a:pt x="158264" y="253700"/>
                      <a:pt x="162002" y="262944"/>
                      <a:pt x="162002" y="273078"/>
                    </a:cubicBezTo>
                    <a:cubicBezTo>
                      <a:pt x="162002" y="295300"/>
                      <a:pt x="143845" y="313522"/>
                      <a:pt x="121505" y="313522"/>
                    </a:cubicBezTo>
                    <a:cubicBezTo>
                      <a:pt x="99255" y="313522"/>
                      <a:pt x="81009" y="295300"/>
                      <a:pt x="81009" y="273078"/>
                    </a:cubicBezTo>
                    <a:cubicBezTo>
                      <a:pt x="81009" y="250856"/>
                      <a:pt x="99255" y="232633"/>
                      <a:pt x="121505" y="232633"/>
                    </a:cubicBezTo>
                    <a:cubicBezTo>
                      <a:pt x="126668" y="232633"/>
                      <a:pt x="131563" y="233611"/>
                      <a:pt x="136013" y="235300"/>
                    </a:cubicBezTo>
                    <a:lnTo>
                      <a:pt x="154615" y="216722"/>
                    </a:lnTo>
                    <a:cubicBezTo>
                      <a:pt x="152924" y="212278"/>
                      <a:pt x="151945" y="207389"/>
                      <a:pt x="151945" y="202233"/>
                    </a:cubicBezTo>
                    <a:cubicBezTo>
                      <a:pt x="151945" y="180011"/>
                      <a:pt x="170101" y="161789"/>
                      <a:pt x="192441" y="161789"/>
                    </a:cubicBezTo>
                    <a:cubicBezTo>
                      <a:pt x="214692" y="161789"/>
                      <a:pt x="232937" y="180011"/>
                      <a:pt x="232937" y="202233"/>
                    </a:cubicBezTo>
                    <a:cubicBezTo>
                      <a:pt x="232937" y="207122"/>
                      <a:pt x="232047" y="211744"/>
                      <a:pt x="230534" y="216011"/>
                    </a:cubicBezTo>
                    <a:lnTo>
                      <a:pt x="249492" y="235033"/>
                    </a:lnTo>
                    <a:cubicBezTo>
                      <a:pt x="253853" y="233433"/>
                      <a:pt x="258481" y="232633"/>
                      <a:pt x="263288" y="232633"/>
                    </a:cubicBezTo>
                    <a:cubicBezTo>
                      <a:pt x="270853" y="232633"/>
                      <a:pt x="277884" y="234678"/>
                      <a:pt x="283936" y="238322"/>
                    </a:cubicBezTo>
                    <a:lnTo>
                      <a:pt x="356830" y="165433"/>
                    </a:lnTo>
                    <a:cubicBezTo>
                      <a:pt x="355317" y="161167"/>
                      <a:pt x="354427" y="156544"/>
                      <a:pt x="354427" y="151744"/>
                    </a:cubicBezTo>
                    <a:cubicBezTo>
                      <a:pt x="354427" y="129433"/>
                      <a:pt x="372672" y="111211"/>
                      <a:pt x="394923" y="111211"/>
                    </a:cubicBezTo>
                    <a:close/>
                    <a:moveTo>
                      <a:pt x="324090" y="80938"/>
                    </a:moveTo>
                    <a:lnTo>
                      <a:pt x="334234" y="80938"/>
                    </a:lnTo>
                    <a:cubicBezTo>
                      <a:pt x="340285" y="80938"/>
                      <a:pt x="344289" y="85024"/>
                      <a:pt x="344289" y="91064"/>
                    </a:cubicBezTo>
                    <a:cubicBezTo>
                      <a:pt x="344289" y="97104"/>
                      <a:pt x="340285" y="101190"/>
                      <a:pt x="334234" y="101190"/>
                    </a:cubicBezTo>
                    <a:lnTo>
                      <a:pt x="324090" y="101190"/>
                    </a:lnTo>
                    <a:cubicBezTo>
                      <a:pt x="318039" y="101190"/>
                      <a:pt x="313946" y="97104"/>
                      <a:pt x="313946" y="91064"/>
                    </a:cubicBezTo>
                    <a:cubicBezTo>
                      <a:pt x="313946" y="85024"/>
                      <a:pt x="318039" y="80938"/>
                      <a:pt x="324090" y="80938"/>
                    </a:cubicBezTo>
                    <a:close/>
                    <a:moveTo>
                      <a:pt x="192417" y="80938"/>
                    </a:moveTo>
                    <a:lnTo>
                      <a:pt x="283548" y="80938"/>
                    </a:lnTo>
                    <a:cubicBezTo>
                      <a:pt x="289600" y="80938"/>
                      <a:pt x="293694" y="85024"/>
                      <a:pt x="293694" y="91064"/>
                    </a:cubicBezTo>
                    <a:cubicBezTo>
                      <a:pt x="293694" y="97104"/>
                      <a:pt x="289600" y="101190"/>
                      <a:pt x="283548" y="101190"/>
                    </a:cubicBezTo>
                    <a:lnTo>
                      <a:pt x="192417" y="101190"/>
                    </a:lnTo>
                    <a:cubicBezTo>
                      <a:pt x="186365" y="101190"/>
                      <a:pt x="182271" y="97104"/>
                      <a:pt x="182271" y="91064"/>
                    </a:cubicBezTo>
                    <a:cubicBezTo>
                      <a:pt x="182271" y="85024"/>
                      <a:pt x="186365" y="80938"/>
                      <a:pt x="192417" y="80938"/>
                    </a:cubicBezTo>
                    <a:close/>
                    <a:moveTo>
                      <a:pt x="91157" y="80938"/>
                    </a:moveTo>
                    <a:lnTo>
                      <a:pt x="151959" y="80938"/>
                    </a:lnTo>
                    <a:cubicBezTo>
                      <a:pt x="158012" y="80938"/>
                      <a:pt x="162018" y="85024"/>
                      <a:pt x="162018" y="91064"/>
                    </a:cubicBezTo>
                    <a:cubicBezTo>
                      <a:pt x="162018" y="97104"/>
                      <a:pt x="158012" y="101190"/>
                      <a:pt x="151959" y="101190"/>
                    </a:cubicBezTo>
                    <a:lnTo>
                      <a:pt x="91157" y="101190"/>
                    </a:lnTo>
                    <a:cubicBezTo>
                      <a:pt x="85104" y="101190"/>
                      <a:pt x="81009" y="97104"/>
                      <a:pt x="81009" y="91064"/>
                    </a:cubicBezTo>
                    <a:cubicBezTo>
                      <a:pt x="81009" y="85024"/>
                      <a:pt x="85104" y="80938"/>
                      <a:pt x="91157" y="80938"/>
                    </a:cubicBezTo>
                    <a:close/>
                    <a:moveTo>
                      <a:pt x="243084" y="40505"/>
                    </a:moveTo>
                    <a:lnTo>
                      <a:pt x="334231" y="40505"/>
                    </a:lnTo>
                    <a:cubicBezTo>
                      <a:pt x="340284" y="40505"/>
                      <a:pt x="344289" y="44591"/>
                      <a:pt x="344289" y="50631"/>
                    </a:cubicBezTo>
                    <a:cubicBezTo>
                      <a:pt x="344289" y="56671"/>
                      <a:pt x="340284" y="60757"/>
                      <a:pt x="334231" y="60757"/>
                    </a:cubicBezTo>
                    <a:lnTo>
                      <a:pt x="243084" y="60757"/>
                    </a:lnTo>
                    <a:cubicBezTo>
                      <a:pt x="236942" y="60757"/>
                      <a:pt x="232937" y="56671"/>
                      <a:pt x="232937" y="50631"/>
                    </a:cubicBezTo>
                    <a:cubicBezTo>
                      <a:pt x="232937" y="44591"/>
                      <a:pt x="236942" y="40505"/>
                      <a:pt x="243084" y="40505"/>
                    </a:cubicBezTo>
                    <a:close/>
                    <a:moveTo>
                      <a:pt x="91153" y="40505"/>
                    </a:moveTo>
                    <a:lnTo>
                      <a:pt x="202559" y="40505"/>
                    </a:lnTo>
                    <a:cubicBezTo>
                      <a:pt x="208610" y="40505"/>
                      <a:pt x="212614" y="44591"/>
                      <a:pt x="212614" y="50631"/>
                    </a:cubicBezTo>
                    <a:cubicBezTo>
                      <a:pt x="212614" y="56671"/>
                      <a:pt x="208610" y="60757"/>
                      <a:pt x="202559" y="60757"/>
                    </a:cubicBezTo>
                    <a:lnTo>
                      <a:pt x="91153" y="60757"/>
                    </a:lnTo>
                    <a:cubicBezTo>
                      <a:pt x="85102" y="60757"/>
                      <a:pt x="81009" y="56671"/>
                      <a:pt x="81009" y="50631"/>
                    </a:cubicBezTo>
                    <a:cubicBezTo>
                      <a:pt x="81009" y="44591"/>
                      <a:pt x="85102" y="40505"/>
                      <a:pt x="91153" y="40505"/>
                    </a:cubicBezTo>
                    <a:close/>
                    <a:moveTo>
                      <a:pt x="70848" y="20176"/>
                    </a:moveTo>
                    <a:cubicBezTo>
                      <a:pt x="64796" y="20176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6"/>
                      <a:pt x="536702" y="20176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20" name="íşḻídê">
              <a:extLst>
                <a:ext uri="{FF2B5EF4-FFF2-40B4-BE49-F238E27FC236}">
                  <a16:creationId xmlns:a16="http://schemas.microsoft.com/office/drawing/2014/main" id="{8D0AF6A0-139C-4063-993A-A3AF2D8A64EA}"/>
                </a:ext>
              </a:extLst>
            </p:cNvPr>
            <p:cNvGrpSpPr/>
            <p:nvPr/>
          </p:nvGrpSpPr>
          <p:grpSpPr>
            <a:xfrm>
              <a:off x="7834886" y="2439447"/>
              <a:ext cx="2746610" cy="970279"/>
              <a:chOff x="4963128" y="4179692"/>
              <a:chExt cx="2746610" cy="970279"/>
            </a:xfrm>
          </p:grpSpPr>
          <p:sp>
            <p:nvSpPr>
              <p:cNvPr id="27" name="ïṩļïďé">
                <a:extLst>
                  <a:ext uri="{FF2B5EF4-FFF2-40B4-BE49-F238E27FC236}">
                    <a16:creationId xmlns:a16="http://schemas.microsoft.com/office/drawing/2014/main" id="{C13AA19E-1F98-4987-B120-E17C0A760AB9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br>
                  <a:rPr lang="en-US" altLang="zh-CN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</a:br>
                <a:r>
                  <a:rPr lang="zh-CN" altLang="en-US" sz="100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 </a:t>
                </a:r>
              </a:p>
            </p:txBody>
          </p:sp>
          <p:sp>
            <p:nvSpPr>
              <p:cNvPr id="28" name="îṥḷíḋè">
                <a:extLst>
                  <a:ext uri="{FF2B5EF4-FFF2-40B4-BE49-F238E27FC236}">
                    <a16:creationId xmlns:a16="http://schemas.microsoft.com/office/drawing/2014/main" id="{AAA6F589-A049-433C-BB07-FC502E3AEA34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9" name="íšlîďe">
                <a:extLst>
                  <a:ext uri="{FF2B5EF4-FFF2-40B4-BE49-F238E27FC236}">
                    <a16:creationId xmlns:a16="http://schemas.microsoft.com/office/drawing/2014/main" id="{DBEE7ECB-E8BA-4A74-8EF9-5EADA7391DEF}"/>
                  </a:ext>
                </a:extLst>
              </p:cNvPr>
              <p:cNvSpPr/>
              <p:nvPr/>
            </p:nvSpPr>
            <p:spPr bwMode="auto">
              <a:xfrm>
                <a:off x="4963128" y="4345662"/>
                <a:ext cx="461080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21" name="iŝļïḑe">
              <a:extLst>
                <a:ext uri="{FF2B5EF4-FFF2-40B4-BE49-F238E27FC236}">
                  <a16:creationId xmlns:a16="http://schemas.microsoft.com/office/drawing/2014/main" id="{33C3470B-0A6E-4388-9051-1F39A9FEB852}"/>
                </a:ext>
              </a:extLst>
            </p:cNvPr>
            <p:cNvGrpSpPr/>
            <p:nvPr/>
          </p:nvGrpSpPr>
          <p:grpSpPr>
            <a:xfrm>
              <a:off x="4250280" y="1194755"/>
              <a:ext cx="3691440" cy="958325"/>
              <a:chOff x="600158" y="2382076"/>
              <a:chExt cx="3691440" cy="958325"/>
            </a:xfrm>
          </p:grpSpPr>
          <p:sp>
            <p:nvSpPr>
              <p:cNvPr id="25" name="îś1îdé">
                <a:extLst>
                  <a:ext uri="{FF2B5EF4-FFF2-40B4-BE49-F238E27FC236}">
                    <a16:creationId xmlns:a16="http://schemas.microsoft.com/office/drawing/2014/main" id="{68C1FDEF-D7F7-4B9C-B8BE-922FAC05C026}"/>
                  </a:ext>
                </a:extLst>
              </p:cNvPr>
              <p:cNvSpPr/>
              <p:nvPr/>
            </p:nvSpPr>
            <p:spPr bwMode="auto"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spc="6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</a:p>
            </p:txBody>
          </p:sp>
          <p:sp>
            <p:nvSpPr>
              <p:cNvPr id="26" name="ïślîḓè">
                <a:extLst>
                  <a:ext uri="{FF2B5EF4-FFF2-40B4-BE49-F238E27FC236}">
                    <a16:creationId xmlns:a16="http://schemas.microsoft.com/office/drawing/2014/main" id="{10AC0AFC-D315-4B6B-AD14-4F4137D80566}"/>
                  </a:ext>
                </a:extLst>
              </p:cNvPr>
              <p:cNvSpPr txBox="1"/>
              <p:nvPr/>
            </p:nvSpPr>
            <p:spPr bwMode="auto"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22" name="ïṩlïḓê">
              <a:extLst>
                <a:ext uri="{FF2B5EF4-FFF2-40B4-BE49-F238E27FC236}">
                  <a16:creationId xmlns:a16="http://schemas.microsoft.com/office/drawing/2014/main" id="{FD2D8271-01A1-42F1-BBA9-B29F3C1E6A2E}"/>
                </a:ext>
              </a:extLst>
            </p:cNvPr>
            <p:cNvGrpSpPr/>
            <p:nvPr/>
          </p:nvGrpSpPr>
          <p:grpSpPr>
            <a:xfrm>
              <a:off x="4299258" y="5109010"/>
              <a:ext cx="3691440" cy="958325"/>
              <a:chOff x="600158" y="2382076"/>
              <a:chExt cx="3691440" cy="958325"/>
            </a:xfrm>
          </p:grpSpPr>
          <p:sp>
            <p:nvSpPr>
              <p:cNvPr id="23" name="iṡlïḋè">
                <a:extLst>
                  <a:ext uri="{FF2B5EF4-FFF2-40B4-BE49-F238E27FC236}">
                    <a16:creationId xmlns:a16="http://schemas.microsoft.com/office/drawing/2014/main" id="{FA656402-A737-41F8-BCB7-3E8C953A40C8}"/>
                  </a:ext>
                </a:extLst>
              </p:cNvPr>
              <p:cNvSpPr/>
              <p:nvPr/>
            </p:nvSpPr>
            <p:spPr bwMode="auto"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spc="6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</a:p>
            </p:txBody>
          </p:sp>
          <p:sp>
            <p:nvSpPr>
              <p:cNvPr id="24" name="iŝ1iďè">
                <a:extLst>
                  <a:ext uri="{FF2B5EF4-FFF2-40B4-BE49-F238E27FC236}">
                    <a16:creationId xmlns:a16="http://schemas.microsoft.com/office/drawing/2014/main" id="{830BC42F-3655-4EE9-B8E0-55DA0255F097}"/>
                  </a:ext>
                </a:extLst>
              </p:cNvPr>
              <p:cNvSpPr txBox="1"/>
              <p:nvPr/>
            </p:nvSpPr>
            <p:spPr bwMode="auto"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1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65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fb8b0ef3-63fb-4764-9a91-5075c4b8be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7280" y="2032000"/>
            <a:ext cx="10895120" cy="3449291"/>
            <a:chOff x="687279" y="1912466"/>
            <a:chExt cx="11272687" cy="3568825"/>
          </a:xfrm>
        </p:grpSpPr>
        <p:grpSp>
          <p:nvGrpSpPr>
            <p:cNvPr id="7" name="îşļïḑê">
              <a:extLst>
                <a:ext uri="{FF2B5EF4-FFF2-40B4-BE49-F238E27FC236}">
                  <a16:creationId xmlns:a16="http://schemas.microsoft.com/office/drawing/2014/main" id="{6E21934E-A421-4397-8A73-A9757FE3E739}"/>
                </a:ext>
              </a:extLst>
            </p:cNvPr>
            <p:cNvGrpSpPr/>
            <p:nvPr/>
          </p:nvGrpSpPr>
          <p:grpSpPr>
            <a:xfrm>
              <a:off x="687279" y="2747179"/>
              <a:ext cx="3878721" cy="1899399"/>
              <a:chOff x="687279" y="2747179"/>
              <a:chExt cx="3878721" cy="1899399"/>
            </a:xfrm>
          </p:grpSpPr>
          <p:sp>
            <p:nvSpPr>
              <p:cNvPr id="37" name="íṣļíḋé">
                <a:extLst>
                  <a:ext uri="{FF2B5EF4-FFF2-40B4-BE49-F238E27FC236}">
                    <a16:creationId xmlns:a16="http://schemas.microsoft.com/office/drawing/2014/main" id="{D28E95F2-DE39-4BF0-BAF9-9FA29CFD910C}"/>
                  </a:ext>
                </a:extLst>
              </p:cNvPr>
              <p:cNvSpPr/>
              <p:nvPr/>
            </p:nvSpPr>
            <p:spPr>
              <a:xfrm>
                <a:off x="687279" y="3188984"/>
                <a:ext cx="3878721" cy="1457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050" spc="3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Click to enter your text content, click to enter your text content, click to enter your text content, click to enter your text content.</a:t>
                </a:r>
                <a:endParaRPr lang="en-US" altLang="zh-CN" sz="1050" spc="3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8" name="íṥļîďê">
                <a:extLst>
                  <a:ext uri="{FF2B5EF4-FFF2-40B4-BE49-F238E27FC236}">
                    <a16:creationId xmlns:a16="http://schemas.microsoft.com/office/drawing/2014/main" id="{9BE10CCE-8860-47C1-A87B-B5603C799B6A}"/>
                  </a:ext>
                </a:extLst>
              </p:cNvPr>
              <p:cNvSpPr txBox="1"/>
              <p:nvPr/>
            </p:nvSpPr>
            <p:spPr bwMode="auto">
              <a:xfrm>
                <a:off x="687279" y="2747179"/>
                <a:ext cx="387872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</a:p>
            </p:txBody>
          </p:sp>
        </p:grpSp>
        <p:grpSp>
          <p:nvGrpSpPr>
            <p:cNvPr id="8" name="îṣļídê">
              <a:extLst>
                <a:ext uri="{FF2B5EF4-FFF2-40B4-BE49-F238E27FC236}">
                  <a16:creationId xmlns:a16="http://schemas.microsoft.com/office/drawing/2014/main" id="{C8CF1138-D996-4114-9C05-CFA6A6E7A342}"/>
                </a:ext>
              </a:extLst>
            </p:cNvPr>
            <p:cNvGrpSpPr/>
            <p:nvPr/>
          </p:nvGrpSpPr>
          <p:grpSpPr>
            <a:xfrm>
              <a:off x="4655999" y="3423732"/>
              <a:ext cx="821507" cy="836674"/>
              <a:chOff x="839416" y="3759770"/>
              <a:chExt cx="773907" cy="788195"/>
            </a:xfrm>
          </p:grpSpPr>
          <p:sp>
            <p:nvSpPr>
              <p:cNvPr id="24" name="i$ḷîďe">
                <a:extLst>
                  <a:ext uri="{FF2B5EF4-FFF2-40B4-BE49-F238E27FC236}">
                    <a16:creationId xmlns:a16="http://schemas.microsoft.com/office/drawing/2014/main" id="{5ECDAC59-0DB1-4A5F-B083-EA390621EC21}"/>
                  </a:ext>
                </a:extLst>
              </p:cNvPr>
              <p:cNvSpPr/>
              <p:nvPr/>
            </p:nvSpPr>
            <p:spPr bwMode="auto">
              <a:xfrm>
                <a:off x="903710" y="3759770"/>
                <a:ext cx="315516" cy="788194"/>
              </a:xfrm>
              <a:custGeom>
                <a:avLst/>
                <a:gdLst>
                  <a:gd name="T0" fmla="*/ 483 w 552"/>
                  <a:gd name="T1" fmla="*/ 1379 h 1379"/>
                  <a:gd name="T2" fmla="*/ 552 w 552"/>
                  <a:gd name="T3" fmla="*/ 1310 h 1379"/>
                  <a:gd name="T4" fmla="*/ 552 w 552"/>
                  <a:gd name="T5" fmla="*/ 69 h 1379"/>
                  <a:gd name="T6" fmla="*/ 483 w 552"/>
                  <a:gd name="T7" fmla="*/ 0 h 1379"/>
                  <a:gd name="T8" fmla="*/ 69 w 552"/>
                  <a:gd name="T9" fmla="*/ 0 h 1379"/>
                  <a:gd name="T10" fmla="*/ 0 w 552"/>
                  <a:gd name="T11" fmla="*/ 69 h 1379"/>
                  <a:gd name="T12" fmla="*/ 0 w 552"/>
                  <a:gd name="T13" fmla="*/ 1310 h 1379"/>
                  <a:gd name="T14" fmla="*/ 69 w 552"/>
                  <a:gd name="T15" fmla="*/ 1379 h 1379"/>
                  <a:gd name="T16" fmla="*/ 483 w 552"/>
                  <a:gd name="T17" fmla="*/ 1379 h 1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1379">
                    <a:moveTo>
                      <a:pt x="483" y="1379"/>
                    </a:moveTo>
                    <a:cubicBezTo>
                      <a:pt x="521" y="1379"/>
                      <a:pt x="552" y="1348"/>
                      <a:pt x="552" y="1310"/>
                    </a:cubicBezTo>
                    <a:lnTo>
                      <a:pt x="552" y="69"/>
                    </a:lnTo>
                    <a:cubicBezTo>
                      <a:pt x="552" y="31"/>
                      <a:pt x="521" y="0"/>
                      <a:pt x="483" y="0"/>
                    </a:cubicBezTo>
                    <a:lnTo>
                      <a:pt x="69" y="0"/>
                    </a:lnTo>
                    <a:cubicBezTo>
                      <a:pt x="31" y="0"/>
                      <a:pt x="0" y="31"/>
                      <a:pt x="0" y="69"/>
                    </a:cubicBezTo>
                    <a:lnTo>
                      <a:pt x="0" y="1310"/>
                    </a:lnTo>
                    <a:cubicBezTo>
                      <a:pt x="0" y="1348"/>
                      <a:pt x="31" y="1379"/>
                      <a:pt x="69" y="1379"/>
                    </a:cubicBezTo>
                    <a:lnTo>
                      <a:pt x="483" y="137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5" name="íś1íde">
                <a:extLst>
                  <a:ext uri="{FF2B5EF4-FFF2-40B4-BE49-F238E27FC236}">
                    <a16:creationId xmlns:a16="http://schemas.microsoft.com/office/drawing/2014/main" id="{8FF715F7-409A-4FA0-B4A3-4EA2F5564723}"/>
                  </a:ext>
                </a:extLst>
              </p:cNvPr>
              <p:cNvSpPr/>
              <p:nvPr/>
            </p:nvSpPr>
            <p:spPr bwMode="auto">
              <a:xfrm>
                <a:off x="903710" y="4311030"/>
                <a:ext cx="413147" cy="236935"/>
              </a:xfrm>
              <a:custGeom>
                <a:avLst/>
                <a:gdLst>
                  <a:gd name="T0" fmla="*/ 207 w 724"/>
                  <a:gd name="T1" fmla="*/ 0 h 414"/>
                  <a:gd name="T2" fmla="*/ 0 w 724"/>
                  <a:gd name="T3" fmla="*/ 207 h 414"/>
                  <a:gd name="T4" fmla="*/ 207 w 724"/>
                  <a:gd name="T5" fmla="*/ 414 h 414"/>
                  <a:gd name="T6" fmla="*/ 517 w 724"/>
                  <a:gd name="T7" fmla="*/ 414 h 414"/>
                  <a:gd name="T8" fmla="*/ 724 w 724"/>
                  <a:gd name="T9" fmla="*/ 207 h 414"/>
                  <a:gd name="T10" fmla="*/ 517 w 724"/>
                  <a:gd name="T11" fmla="*/ 0 h 414"/>
                  <a:gd name="T12" fmla="*/ 207 w 724"/>
                  <a:gd name="T13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14">
                    <a:moveTo>
                      <a:pt x="207" y="0"/>
                    </a:moveTo>
                    <a:cubicBezTo>
                      <a:pt x="93" y="0"/>
                      <a:pt x="0" y="93"/>
                      <a:pt x="0" y="207"/>
                    </a:cubicBezTo>
                    <a:cubicBezTo>
                      <a:pt x="0" y="321"/>
                      <a:pt x="93" y="414"/>
                      <a:pt x="207" y="414"/>
                    </a:cubicBezTo>
                    <a:lnTo>
                      <a:pt x="517" y="414"/>
                    </a:lnTo>
                    <a:cubicBezTo>
                      <a:pt x="632" y="414"/>
                      <a:pt x="724" y="321"/>
                      <a:pt x="724" y="207"/>
                    </a:cubicBezTo>
                    <a:cubicBezTo>
                      <a:pt x="724" y="93"/>
                      <a:pt x="632" y="0"/>
                      <a:pt x="517" y="0"/>
                    </a:cubicBezTo>
                    <a:lnTo>
                      <a:pt x="207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6" name="iṣľïḑe">
                <a:extLst>
                  <a:ext uri="{FF2B5EF4-FFF2-40B4-BE49-F238E27FC236}">
                    <a16:creationId xmlns:a16="http://schemas.microsoft.com/office/drawing/2014/main" id="{E49C4EC9-FCD0-43E6-8A9C-F5C5BE86F827}"/>
                  </a:ext>
                </a:extLst>
              </p:cNvPr>
              <p:cNvSpPr/>
              <p:nvPr/>
            </p:nvSpPr>
            <p:spPr bwMode="auto">
              <a:xfrm>
                <a:off x="1159694" y="3896692"/>
                <a:ext cx="453629" cy="375047"/>
              </a:xfrm>
              <a:custGeom>
                <a:avLst/>
                <a:gdLst>
                  <a:gd name="T0" fmla="*/ 68 w 793"/>
                  <a:gd name="T1" fmla="*/ 655 h 655"/>
                  <a:gd name="T2" fmla="*/ 0 w 793"/>
                  <a:gd name="T3" fmla="*/ 586 h 655"/>
                  <a:gd name="T4" fmla="*/ 0 w 793"/>
                  <a:gd name="T5" fmla="*/ 69 h 655"/>
                  <a:gd name="T6" fmla="*/ 68 w 793"/>
                  <a:gd name="T7" fmla="*/ 0 h 655"/>
                  <a:gd name="T8" fmla="*/ 724 w 793"/>
                  <a:gd name="T9" fmla="*/ 0 h 655"/>
                  <a:gd name="T10" fmla="*/ 793 w 793"/>
                  <a:gd name="T11" fmla="*/ 69 h 655"/>
                  <a:gd name="T12" fmla="*/ 793 w 793"/>
                  <a:gd name="T13" fmla="*/ 586 h 655"/>
                  <a:gd name="T14" fmla="*/ 724 w 793"/>
                  <a:gd name="T15" fmla="*/ 655 h 655"/>
                  <a:gd name="T16" fmla="*/ 68 w 793"/>
                  <a:gd name="T17" fmla="*/ 65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3" h="655">
                    <a:moveTo>
                      <a:pt x="68" y="655"/>
                    </a:moveTo>
                    <a:cubicBezTo>
                      <a:pt x="30" y="655"/>
                      <a:pt x="0" y="624"/>
                      <a:pt x="0" y="586"/>
                    </a:cubicBezTo>
                    <a:lnTo>
                      <a:pt x="0" y="69"/>
                    </a:lnTo>
                    <a:cubicBezTo>
                      <a:pt x="0" y="31"/>
                      <a:pt x="30" y="0"/>
                      <a:pt x="68" y="0"/>
                    </a:cubicBezTo>
                    <a:lnTo>
                      <a:pt x="724" y="0"/>
                    </a:lnTo>
                    <a:cubicBezTo>
                      <a:pt x="762" y="0"/>
                      <a:pt x="793" y="31"/>
                      <a:pt x="793" y="69"/>
                    </a:cubicBezTo>
                    <a:lnTo>
                      <a:pt x="793" y="586"/>
                    </a:lnTo>
                    <a:cubicBezTo>
                      <a:pt x="793" y="624"/>
                      <a:pt x="762" y="655"/>
                      <a:pt x="724" y="655"/>
                    </a:cubicBezTo>
                    <a:lnTo>
                      <a:pt x="68" y="655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7" name="iSļíḑè">
                <a:extLst>
                  <a:ext uri="{FF2B5EF4-FFF2-40B4-BE49-F238E27FC236}">
                    <a16:creationId xmlns:a16="http://schemas.microsoft.com/office/drawing/2014/main" id="{ED75151B-BABC-408D-AFC1-470E9ECC39BE}"/>
                  </a:ext>
                </a:extLst>
              </p:cNvPr>
              <p:cNvSpPr/>
              <p:nvPr/>
            </p:nvSpPr>
            <p:spPr bwMode="auto">
              <a:xfrm>
                <a:off x="864419" y="3759770"/>
                <a:ext cx="354806" cy="551260"/>
              </a:xfrm>
              <a:custGeom>
                <a:avLst/>
                <a:gdLst>
                  <a:gd name="T0" fmla="*/ 69 w 621"/>
                  <a:gd name="T1" fmla="*/ 965 h 965"/>
                  <a:gd name="T2" fmla="*/ 0 w 621"/>
                  <a:gd name="T3" fmla="*/ 896 h 965"/>
                  <a:gd name="T4" fmla="*/ 0 w 621"/>
                  <a:gd name="T5" fmla="*/ 69 h 965"/>
                  <a:gd name="T6" fmla="*/ 69 w 621"/>
                  <a:gd name="T7" fmla="*/ 0 h 965"/>
                  <a:gd name="T8" fmla="*/ 552 w 621"/>
                  <a:gd name="T9" fmla="*/ 0 h 965"/>
                  <a:gd name="T10" fmla="*/ 621 w 621"/>
                  <a:gd name="T11" fmla="*/ 69 h 965"/>
                  <a:gd name="T12" fmla="*/ 621 w 621"/>
                  <a:gd name="T13" fmla="*/ 896 h 965"/>
                  <a:gd name="T14" fmla="*/ 552 w 621"/>
                  <a:gd name="T15" fmla="*/ 965 h 965"/>
                  <a:gd name="T16" fmla="*/ 69 w 621"/>
                  <a:gd name="T17" fmla="*/ 965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1" h="965">
                    <a:moveTo>
                      <a:pt x="69" y="965"/>
                    </a:moveTo>
                    <a:cubicBezTo>
                      <a:pt x="31" y="965"/>
                      <a:pt x="0" y="934"/>
                      <a:pt x="0" y="896"/>
                    </a:cubicBezTo>
                    <a:lnTo>
                      <a:pt x="0" y="69"/>
                    </a:lnTo>
                    <a:cubicBezTo>
                      <a:pt x="0" y="31"/>
                      <a:pt x="31" y="0"/>
                      <a:pt x="69" y="0"/>
                    </a:cubicBezTo>
                    <a:lnTo>
                      <a:pt x="552" y="0"/>
                    </a:lnTo>
                    <a:cubicBezTo>
                      <a:pt x="590" y="0"/>
                      <a:pt x="621" y="31"/>
                      <a:pt x="621" y="69"/>
                    </a:cubicBezTo>
                    <a:lnTo>
                      <a:pt x="621" y="896"/>
                    </a:lnTo>
                    <a:cubicBezTo>
                      <a:pt x="621" y="934"/>
                      <a:pt x="590" y="965"/>
                      <a:pt x="552" y="965"/>
                    </a:cubicBezTo>
                    <a:lnTo>
                      <a:pt x="69" y="965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8" name="išļidé">
                <a:extLst>
                  <a:ext uri="{FF2B5EF4-FFF2-40B4-BE49-F238E27FC236}">
                    <a16:creationId xmlns:a16="http://schemas.microsoft.com/office/drawing/2014/main" id="{1652858B-8884-4139-B84F-3A1474039B5C}"/>
                  </a:ext>
                </a:extLst>
              </p:cNvPr>
              <p:cNvSpPr/>
              <p:nvPr/>
            </p:nvSpPr>
            <p:spPr bwMode="auto">
              <a:xfrm>
                <a:off x="1140644" y="4370561"/>
                <a:ext cx="117872" cy="11787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9" name="íṥḷîḑè">
                <a:extLst>
                  <a:ext uri="{FF2B5EF4-FFF2-40B4-BE49-F238E27FC236}">
                    <a16:creationId xmlns:a16="http://schemas.microsoft.com/office/drawing/2014/main" id="{1D02EA95-1976-40F7-B3E2-0891FA8FE236}"/>
                  </a:ext>
                </a:extLst>
              </p:cNvPr>
              <p:cNvSpPr/>
              <p:nvPr/>
            </p:nvSpPr>
            <p:spPr bwMode="auto">
              <a:xfrm>
                <a:off x="864419" y="3888358"/>
                <a:ext cx="322660" cy="392906"/>
              </a:xfrm>
              <a:custGeom>
                <a:avLst/>
                <a:gdLst>
                  <a:gd name="T0" fmla="*/ 24 w 566"/>
                  <a:gd name="T1" fmla="*/ 687 h 687"/>
                  <a:gd name="T2" fmla="*/ 1 w 566"/>
                  <a:gd name="T3" fmla="*/ 679 h 687"/>
                  <a:gd name="T4" fmla="*/ 0 w 566"/>
                  <a:gd name="T5" fmla="*/ 671 h 687"/>
                  <a:gd name="T6" fmla="*/ 0 w 566"/>
                  <a:gd name="T7" fmla="*/ 9 h 687"/>
                  <a:gd name="T8" fmla="*/ 24 w 566"/>
                  <a:gd name="T9" fmla="*/ 0 h 687"/>
                  <a:gd name="T10" fmla="*/ 31 w 566"/>
                  <a:gd name="T11" fmla="*/ 1 h 687"/>
                  <a:gd name="T12" fmla="*/ 514 w 566"/>
                  <a:gd name="T13" fmla="*/ 109 h 687"/>
                  <a:gd name="T14" fmla="*/ 560 w 566"/>
                  <a:gd name="T15" fmla="*/ 202 h 687"/>
                  <a:gd name="T16" fmla="*/ 560 w 566"/>
                  <a:gd name="T17" fmla="*/ 485 h 687"/>
                  <a:gd name="T18" fmla="*/ 514 w 566"/>
                  <a:gd name="T19" fmla="*/ 578 h 687"/>
                  <a:gd name="T20" fmla="*/ 31 w 566"/>
                  <a:gd name="T21" fmla="*/ 686 h 687"/>
                  <a:gd name="T22" fmla="*/ 24 w 566"/>
                  <a:gd name="T23" fmla="*/ 68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6" h="687">
                    <a:moveTo>
                      <a:pt x="24" y="687"/>
                    </a:moveTo>
                    <a:cubicBezTo>
                      <a:pt x="17" y="687"/>
                      <a:pt x="9" y="684"/>
                      <a:pt x="1" y="679"/>
                    </a:cubicBezTo>
                    <a:cubicBezTo>
                      <a:pt x="0" y="676"/>
                      <a:pt x="0" y="674"/>
                      <a:pt x="0" y="671"/>
                    </a:cubicBezTo>
                    <a:lnTo>
                      <a:pt x="0" y="9"/>
                    </a:lnTo>
                    <a:cubicBezTo>
                      <a:pt x="8" y="3"/>
                      <a:pt x="17" y="0"/>
                      <a:pt x="24" y="0"/>
                    </a:cubicBezTo>
                    <a:cubicBezTo>
                      <a:pt x="27" y="0"/>
                      <a:pt x="29" y="0"/>
                      <a:pt x="31" y="1"/>
                    </a:cubicBezTo>
                    <a:cubicBezTo>
                      <a:pt x="224" y="44"/>
                      <a:pt x="321" y="66"/>
                      <a:pt x="514" y="109"/>
                    </a:cubicBezTo>
                    <a:cubicBezTo>
                      <a:pt x="547" y="116"/>
                      <a:pt x="566" y="158"/>
                      <a:pt x="560" y="202"/>
                    </a:cubicBezTo>
                    <a:cubicBezTo>
                      <a:pt x="544" y="315"/>
                      <a:pt x="544" y="372"/>
                      <a:pt x="560" y="485"/>
                    </a:cubicBezTo>
                    <a:cubicBezTo>
                      <a:pt x="566" y="529"/>
                      <a:pt x="547" y="571"/>
                      <a:pt x="514" y="578"/>
                    </a:cubicBezTo>
                    <a:cubicBezTo>
                      <a:pt x="321" y="622"/>
                      <a:pt x="224" y="643"/>
                      <a:pt x="31" y="686"/>
                    </a:cubicBezTo>
                    <a:cubicBezTo>
                      <a:pt x="29" y="687"/>
                      <a:pt x="27" y="687"/>
                      <a:pt x="24" y="68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0" name="íṡļiḋé">
                <a:extLst>
                  <a:ext uri="{FF2B5EF4-FFF2-40B4-BE49-F238E27FC236}">
                    <a16:creationId xmlns:a16="http://schemas.microsoft.com/office/drawing/2014/main" id="{FDBFAB74-9B6F-40CE-B67F-4C24B96E7E00}"/>
                  </a:ext>
                </a:extLst>
              </p:cNvPr>
              <p:cNvSpPr/>
              <p:nvPr/>
            </p:nvSpPr>
            <p:spPr bwMode="auto">
              <a:xfrm>
                <a:off x="839416" y="3918124"/>
                <a:ext cx="363141" cy="333375"/>
              </a:xfrm>
              <a:custGeom>
                <a:avLst/>
                <a:gdLst>
                  <a:gd name="T0" fmla="*/ 95 w 636"/>
                  <a:gd name="T1" fmla="*/ 575 h 582"/>
                  <a:gd name="T2" fmla="*/ 17 w 636"/>
                  <a:gd name="T3" fmla="*/ 480 h 582"/>
                  <a:gd name="T4" fmla="*/ 17 w 636"/>
                  <a:gd name="T5" fmla="*/ 102 h 582"/>
                  <a:gd name="T6" fmla="*/ 95 w 636"/>
                  <a:gd name="T7" fmla="*/ 6 h 582"/>
                  <a:gd name="T8" fmla="*/ 581 w 636"/>
                  <a:gd name="T9" fmla="*/ 97 h 582"/>
                  <a:gd name="T10" fmla="*/ 632 w 636"/>
                  <a:gd name="T11" fmla="*/ 175 h 582"/>
                  <a:gd name="T12" fmla="*/ 632 w 636"/>
                  <a:gd name="T13" fmla="*/ 407 h 582"/>
                  <a:gd name="T14" fmla="*/ 581 w 636"/>
                  <a:gd name="T15" fmla="*/ 484 h 582"/>
                  <a:gd name="T16" fmla="*/ 95 w 636"/>
                  <a:gd name="T17" fmla="*/ 575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6" h="582">
                    <a:moveTo>
                      <a:pt x="95" y="575"/>
                    </a:moveTo>
                    <a:cubicBezTo>
                      <a:pt x="61" y="582"/>
                      <a:pt x="25" y="539"/>
                      <a:pt x="17" y="480"/>
                    </a:cubicBezTo>
                    <a:cubicBezTo>
                      <a:pt x="0" y="329"/>
                      <a:pt x="0" y="252"/>
                      <a:pt x="17" y="102"/>
                    </a:cubicBezTo>
                    <a:cubicBezTo>
                      <a:pt x="25" y="42"/>
                      <a:pt x="61" y="0"/>
                      <a:pt x="95" y="6"/>
                    </a:cubicBezTo>
                    <a:cubicBezTo>
                      <a:pt x="289" y="42"/>
                      <a:pt x="387" y="61"/>
                      <a:pt x="581" y="97"/>
                    </a:cubicBezTo>
                    <a:cubicBezTo>
                      <a:pt x="615" y="104"/>
                      <a:pt x="636" y="138"/>
                      <a:pt x="632" y="175"/>
                    </a:cubicBezTo>
                    <a:cubicBezTo>
                      <a:pt x="621" y="267"/>
                      <a:pt x="621" y="314"/>
                      <a:pt x="632" y="407"/>
                    </a:cubicBezTo>
                    <a:cubicBezTo>
                      <a:pt x="636" y="443"/>
                      <a:pt x="615" y="478"/>
                      <a:pt x="581" y="484"/>
                    </a:cubicBezTo>
                    <a:cubicBezTo>
                      <a:pt x="387" y="521"/>
                      <a:pt x="289" y="539"/>
                      <a:pt x="95" y="575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1" name="ïsļíḋé">
                <a:extLst>
                  <a:ext uri="{FF2B5EF4-FFF2-40B4-BE49-F238E27FC236}">
                    <a16:creationId xmlns:a16="http://schemas.microsoft.com/office/drawing/2014/main" id="{959AC69F-C7FC-473D-A56D-0E829F0C7326}"/>
                  </a:ext>
                </a:extLst>
              </p:cNvPr>
              <p:cNvSpPr/>
              <p:nvPr/>
            </p:nvSpPr>
            <p:spPr bwMode="auto">
              <a:xfrm>
                <a:off x="963241" y="4271739"/>
                <a:ext cx="117872" cy="216694"/>
              </a:xfrm>
              <a:custGeom>
                <a:avLst/>
                <a:gdLst>
                  <a:gd name="T0" fmla="*/ 69 w 207"/>
                  <a:gd name="T1" fmla="*/ 380 h 380"/>
                  <a:gd name="T2" fmla="*/ 0 w 207"/>
                  <a:gd name="T3" fmla="*/ 311 h 380"/>
                  <a:gd name="T4" fmla="*/ 0 w 207"/>
                  <a:gd name="T5" fmla="*/ 69 h 380"/>
                  <a:gd name="T6" fmla="*/ 69 w 207"/>
                  <a:gd name="T7" fmla="*/ 0 h 380"/>
                  <a:gd name="T8" fmla="*/ 138 w 207"/>
                  <a:gd name="T9" fmla="*/ 0 h 380"/>
                  <a:gd name="T10" fmla="*/ 207 w 207"/>
                  <a:gd name="T11" fmla="*/ 69 h 380"/>
                  <a:gd name="T12" fmla="*/ 207 w 207"/>
                  <a:gd name="T13" fmla="*/ 311 h 380"/>
                  <a:gd name="T14" fmla="*/ 138 w 207"/>
                  <a:gd name="T15" fmla="*/ 380 h 380"/>
                  <a:gd name="T16" fmla="*/ 69 w 207"/>
                  <a:gd name="T17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380">
                    <a:moveTo>
                      <a:pt x="69" y="380"/>
                    </a:moveTo>
                    <a:cubicBezTo>
                      <a:pt x="31" y="380"/>
                      <a:pt x="0" y="349"/>
                      <a:pt x="0" y="311"/>
                    </a:cubicBezTo>
                    <a:lnTo>
                      <a:pt x="0" y="69"/>
                    </a:lnTo>
                    <a:cubicBezTo>
                      <a:pt x="0" y="31"/>
                      <a:pt x="31" y="0"/>
                      <a:pt x="69" y="0"/>
                    </a:cubicBezTo>
                    <a:lnTo>
                      <a:pt x="138" y="0"/>
                    </a:lnTo>
                    <a:cubicBezTo>
                      <a:pt x="176" y="0"/>
                      <a:pt x="207" y="31"/>
                      <a:pt x="207" y="69"/>
                    </a:cubicBezTo>
                    <a:lnTo>
                      <a:pt x="207" y="311"/>
                    </a:lnTo>
                    <a:cubicBezTo>
                      <a:pt x="207" y="349"/>
                      <a:pt x="176" y="380"/>
                      <a:pt x="138" y="380"/>
                    </a:cubicBezTo>
                    <a:lnTo>
                      <a:pt x="69" y="380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2" name="iṡḻíḍê">
                <a:extLst>
                  <a:ext uri="{FF2B5EF4-FFF2-40B4-BE49-F238E27FC236}">
                    <a16:creationId xmlns:a16="http://schemas.microsoft.com/office/drawing/2014/main" id="{BD875F56-36A4-4B11-A9E5-B9FF20ED0BBC}"/>
                  </a:ext>
                </a:extLst>
              </p:cNvPr>
              <p:cNvSpPr/>
              <p:nvPr/>
            </p:nvSpPr>
            <p:spPr bwMode="auto">
              <a:xfrm>
                <a:off x="1021581" y="4271739"/>
                <a:ext cx="59531" cy="216694"/>
              </a:xfrm>
              <a:custGeom>
                <a:avLst/>
                <a:gdLst>
                  <a:gd name="T0" fmla="*/ 35 w 104"/>
                  <a:gd name="T1" fmla="*/ 380 h 380"/>
                  <a:gd name="T2" fmla="*/ 0 w 104"/>
                  <a:gd name="T3" fmla="*/ 380 h 380"/>
                  <a:gd name="T4" fmla="*/ 69 w 104"/>
                  <a:gd name="T5" fmla="*/ 311 h 380"/>
                  <a:gd name="T6" fmla="*/ 69 w 104"/>
                  <a:gd name="T7" fmla="*/ 69 h 380"/>
                  <a:gd name="T8" fmla="*/ 0 w 104"/>
                  <a:gd name="T9" fmla="*/ 0 h 380"/>
                  <a:gd name="T10" fmla="*/ 35 w 104"/>
                  <a:gd name="T11" fmla="*/ 0 h 380"/>
                  <a:gd name="T12" fmla="*/ 104 w 104"/>
                  <a:gd name="T13" fmla="*/ 69 h 380"/>
                  <a:gd name="T14" fmla="*/ 104 w 104"/>
                  <a:gd name="T15" fmla="*/ 311 h 380"/>
                  <a:gd name="T16" fmla="*/ 35 w 104"/>
                  <a:gd name="T17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380">
                    <a:moveTo>
                      <a:pt x="35" y="380"/>
                    </a:moveTo>
                    <a:lnTo>
                      <a:pt x="0" y="380"/>
                    </a:lnTo>
                    <a:cubicBezTo>
                      <a:pt x="38" y="380"/>
                      <a:pt x="69" y="349"/>
                      <a:pt x="69" y="311"/>
                    </a:cubicBezTo>
                    <a:lnTo>
                      <a:pt x="69" y="69"/>
                    </a:lnTo>
                    <a:cubicBezTo>
                      <a:pt x="69" y="31"/>
                      <a:pt x="38" y="0"/>
                      <a:pt x="0" y="0"/>
                    </a:cubicBezTo>
                    <a:lnTo>
                      <a:pt x="35" y="0"/>
                    </a:lnTo>
                    <a:cubicBezTo>
                      <a:pt x="73" y="0"/>
                      <a:pt x="104" y="31"/>
                      <a:pt x="104" y="69"/>
                    </a:cubicBezTo>
                    <a:lnTo>
                      <a:pt x="104" y="311"/>
                    </a:lnTo>
                    <a:cubicBezTo>
                      <a:pt x="104" y="349"/>
                      <a:pt x="73" y="380"/>
                      <a:pt x="35" y="38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3" name="íŝḷíḑe">
                <a:extLst>
                  <a:ext uri="{FF2B5EF4-FFF2-40B4-BE49-F238E27FC236}">
                    <a16:creationId xmlns:a16="http://schemas.microsoft.com/office/drawing/2014/main" id="{B8516B55-CDEB-4BD6-89D3-5A3B65F0C30A}"/>
                  </a:ext>
                </a:extLst>
              </p:cNvPr>
              <p:cNvSpPr/>
              <p:nvPr/>
            </p:nvSpPr>
            <p:spPr bwMode="auto">
              <a:xfrm>
                <a:off x="1524026" y="3880024"/>
                <a:ext cx="89297" cy="4060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4" name="íś1ídé">
                <a:extLst>
                  <a:ext uri="{FF2B5EF4-FFF2-40B4-BE49-F238E27FC236}">
                    <a16:creationId xmlns:a16="http://schemas.microsoft.com/office/drawing/2014/main" id="{2423533B-E9BF-416E-845A-9A06F4900881}"/>
                  </a:ext>
                </a:extLst>
              </p:cNvPr>
              <p:cNvSpPr/>
              <p:nvPr/>
            </p:nvSpPr>
            <p:spPr bwMode="auto">
              <a:xfrm>
                <a:off x="1490688" y="3893120"/>
                <a:ext cx="14288" cy="3798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5" name="íṥḻiḑè">
                <a:extLst>
                  <a:ext uri="{FF2B5EF4-FFF2-40B4-BE49-F238E27FC236}">
                    <a16:creationId xmlns:a16="http://schemas.microsoft.com/office/drawing/2014/main" id="{95A17712-94C9-42B7-98AA-DD967C344535}"/>
                  </a:ext>
                </a:extLst>
              </p:cNvPr>
              <p:cNvSpPr/>
              <p:nvPr/>
            </p:nvSpPr>
            <p:spPr bwMode="auto">
              <a:xfrm>
                <a:off x="1310904" y="3893120"/>
                <a:ext cx="14288" cy="3798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6" name="îşḷiḍè">
                <a:extLst>
                  <a:ext uri="{FF2B5EF4-FFF2-40B4-BE49-F238E27FC236}">
                    <a16:creationId xmlns:a16="http://schemas.microsoft.com/office/drawing/2014/main" id="{D271BFE7-6F16-4FA0-96A5-C462DE62DB7C}"/>
                  </a:ext>
                </a:extLst>
              </p:cNvPr>
              <p:cNvSpPr/>
              <p:nvPr/>
            </p:nvSpPr>
            <p:spPr bwMode="auto">
              <a:xfrm>
                <a:off x="853704" y="3952651"/>
                <a:ext cx="339329" cy="258366"/>
              </a:xfrm>
              <a:custGeom>
                <a:avLst/>
                <a:gdLst>
                  <a:gd name="T0" fmla="*/ 3 w 594"/>
                  <a:gd name="T1" fmla="*/ 0 h 453"/>
                  <a:gd name="T2" fmla="*/ 80 w 594"/>
                  <a:gd name="T3" fmla="*/ 8 h 453"/>
                  <a:gd name="T4" fmla="*/ 157 w 594"/>
                  <a:gd name="T5" fmla="*/ 21 h 453"/>
                  <a:gd name="T6" fmla="*/ 232 w 594"/>
                  <a:gd name="T7" fmla="*/ 41 h 453"/>
                  <a:gd name="T8" fmla="*/ 269 w 594"/>
                  <a:gd name="T9" fmla="*/ 53 h 453"/>
                  <a:gd name="T10" fmla="*/ 306 w 594"/>
                  <a:gd name="T11" fmla="*/ 66 h 453"/>
                  <a:gd name="T12" fmla="*/ 342 w 594"/>
                  <a:gd name="T13" fmla="*/ 80 h 453"/>
                  <a:gd name="T14" fmla="*/ 378 w 594"/>
                  <a:gd name="T15" fmla="*/ 95 h 453"/>
                  <a:gd name="T16" fmla="*/ 413 w 594"/>
                  <a:gd name="T17" fmla="*/ 113 h 453"/>
                  <a:gd name="T18" fmla="*/ 448 w 594"/>
                  <a:gd name="T19" fmla="*/ 131 h 453"/>
                  <a:gd name="T20" fmla="*/ 482 w 594"/>
                  <a:gd name="T21" fmla="*/ 150 h 453"/>
                  <a:gd name="T22" fmla="*/ 515 w 594"/>
                  <a:gd name="T23" fmla="*/ 172 h 453"/>
                  <a:gd name="T24" fmla="*/ 547 w 594"/>
                  <a:gd name="T25" fmla="*/ 194 h 453"/>
                  <a:gd name="T26" fmla="*/ 579 w 594"/>
                  <a:gd name="T27" fmla="*/ 217 h 453"/>
                  <a:gd name="T28" fmla="*/ 594 w 594"/>
                  <a:gd name="T29" fmla="*/ 229 h 453"/>
                  <a:gd name="T30" fmla="*/ 581 w 594"/>
                  <a:gd name="T31" fmla="*/ 242 h 453"/>
                  <a:gd name="T32" fmla="*/ 549 w 594"/>
                  <a:gd name="T33" fmla="*/ 269 h 453"/>
                  <a:gd name="T34" fmla="*/ 517 w 594"/>
                  <a:gd name="T35" fmla="*/ 292 h 453"/>
                  <a:gd name="T36" fmla="*/ 484 w 594"/>
                  <a:gd name="T37" fmla="*/ 313 h 453"/>
                  <a:gd name="T38" fmla="*/ 450 w 594"/>
                  <a:gd name="T39" fmla="*/ 333 h 453"/>
                  <a:gd name="T40" fmla="*/ 414 w 594"/>
                  <a:gd name="T41" fmla="*/ 351 h 453"/>
                  <a:gd name="T42" fmla="*/ 379 w 594"/>
                  <a:gd name="T43" fmla="*/ 367 h 453"/>
                  <a:gd name="T44" fmla="*/ 342 w 594"/>
                  <a:gd name="T45" fmla="*/ 381 h 453"/>
                  <a:gd name="T46" fmla="*/ 305 w 594"/>
                  <a:gd name="T47" fmla="*/ 395 h 453"/>
                  <a:gd name="T48" fmla="*/ 268 w 594"/>
                  <a:gd name="T49" fmla="*/ 407 h 453"/>
                  <a:gd name="T50" fmla="*/ 230 w 594"/>
                  <a:gd name="T51" fmla="*/ 417 h 453"/>
                  <a:gd name="T52" fmla="*/ 193 w 594"/>
                  <a:gd name="T53" fmla="*/ 426 h 453"/>
                  <a:gd name="T54" fmla="*/ 154 w 594"/>
                  <a:gd name="T55" fmla="*/ 434 h 453"/>
                  <a:gd name="T56" fmla="*/ 116 w 594"/>
                  <a:gd name="T57" fmla="*/ 440 h 453"/>
                  <a:gd name="T58" fmla="*/ 78 w 594"/>
                  <a:gd name="T59" fmla="*/ 446 h 453"/>
                  <a:gd name="T60" fmla="*/ 0 w 594"/>
                  <a:gd name="T61" fmla="*/ 453 h 453"/>
                  <a:gd name="T62" fmla="*/ 38 w 594"/>
                  <a:gd name="T63" fmla="*/ 445 h 453"/>
                  <a:gd name="T64" fmla="*/ 76 w 594"/>
                  <a:gd name="T65" fmla="*/ 437 h 453"/>
                  <a:gd name="T66" fmla="*/ 113 w 594"/>
                  <a:gd name="T67" fmla="*/ 428 h 453"/>
                  <a:gd name="T68" fmla="*/ 151 w 594"/>
                  <a:gd name="T69" fmla="*/ 418 h 453"/>
                  <a:gd name="T70" fmla="*/ 188 w 594"/>
                  <a:gd name="T71" fmla="*/ 407 h 453"/>
                  <a:gd name="T72" fmla="*/ 224 w 594"/>
                  <a:gd name="T73" fmla="*/ 396 h 453"/>
                  <a:gd name="T74" fmla="*/ 261 w 594"/>
                  <a:gd name="T75" fmla="*/ 384 h 453"/>
                  <a:gd name="T76" fmla="*/ 296 w 594"/>
                  <a:gd name="T77" fmla="*/ 370 h 453"/>
                  <a:gd name="T78" fmla="*/ 332 w 594"/>
                  <a:gd name="T79" fmla="*/ 355 h 453"/>
                  <a:gd name="T80" fmla="*/ 367 w 594"/>
                  <a:gd name="T81" fmla="*/ 340 h 453"/>
                  <a:gd name="T82" fmla="*/ 401 w 594"/>
                  <a:gd name="T83" fmla="*/ 323 h 453"/>
                  <a:gd name="T84" fmla="*/ 434 w 594"/>
                  <a:gd name="T85" fmla="*/ 305 h 453"/>
                  <a:gd name="T86" fmla="*/ 467 w 594"/>
                  <a:gd name="T87" fmla="*/ 286 h 453"/>
                  <a:gd name="T88" fmla="*/ 499 w 594"/>
                  <a:gd name="T89" fmla="*/ 265 h 453"/>
                  <a:gd name="T90" fmla="*/ 529 w 594"/>
                  <a:gd name="T91" fmla="*/ 243 h 453"/>
                  <a:gd name="T92" fmla="*/ 556 w 594"/>
                  <a:gd name="T93" fmla="*/ 219 h 453"/>
                  <a:gd name="T94" fmla="*/ 558 w 594"/>
                  <a:gd name="T95" fmla="*/ 244 h 453"/>
                  <a:gd name="T96" fmla="*/ 528 w 594"/>
                  <a:gd name="T97" fmla="*/ 221 h 453"/>
                  <a:gd name="T98" fmla="*/ 497 w 594"/>
                  <a:gd name="T99" fmla="*/ 199 h 453"/>
                  <a:gd name="T100" fmla="*/ 465 w 594"/>
                  <a:gd name="T101" fmla="*/ 178 h 453"/>
                  <a:gd name="T102" fmla="*/ 432 w 594"/>
                  <a:gd name="T103" fmla="*/ 159 h 453"/>
                  <a:gd name="T104" fmla="*/ 399 w 594"/>
                  <a:gd name="T105" fmla="*/ 140 h 453"/>
                  <a:gd name="T106" fmla="*/ 366 w 594"/>
                  <a:gd name="T107" fmla="*/ 122 h 453"/>
                  <a:gd name="T108" fmla="*/ 296 w 594"/>
                  <a:gd name="T109" fmla="*/ 90 h 453"/>
                  <a:gd name="T110" fmla="*/ 261 w 594"/>
                  <a:gd name="T111" fmla="*/ 75 h 453"/>
                  <a:gd name="T112" fmla="*/ 225 w 594"/>
                  <a:gd name="T113" fmla="*/ 62 h 453"/>
                  <a:gd name="T114" fmla="*/ 189 w 594"/>
                  <a:gd name="T115" fmla="*/ 49 h 453"/>
                  <a:gd name="T116" fmla="*/ 152 w 594"/>
                  <a:gd name="T117" fmla="*/ 37 h 453"/>
                  <a:gd name="T118" fmla="*/ 78 w 594"/>
                  <a:gd name="T119" fmla="*/ 16 h 453"/>
                  <a:gd name="T120" fmla="*/ 3 w 594"/>
                  <a:gd name="T12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4" h="453">
                    <a:moveTo>
                      <a:pt x="3" y="0"/>
                    </a:moveTo>
                    <a:cubicBezTo>
                      <a:pt x="29" y="1"/>
                      <a:pt x="54" y="4"/>
                      <a:pt x="80" y="8"/>
                    </a:cubicBezTo>
                    <a:cubicBezTo>
                      <a:pt x="106" y="11"/>
                      <a:pt x="131" y="16"/>
                      <a:pt x="157" y="21"/>
                    </a:cubicBezTo>
                    <a:cubicBezTo>
                      <a:pt x="182" y="27"/>
                      <a:pt x="207" y="34"/>
                      <a:pt x="232" y="41"/>
                    </a:cubicBezTo>
                    <a:cubicBezTo>
                      <a:pt x="244" y="44"/>
                      <a:pt x="257" y="49"/>
                      <a:pt x="269" y="53"/>
                    </a:cubicBezTo>
                    <a:cubicBezTo>
                      <a:pt x="282" y="56"/>
                      <a:pt x="294" y="61"/>
                      <a:pt x="306" y="66"/>
                    </a:cubicBezTo>
                    <a:cubicBezTo>
                      <a:pt x="318" y="70"/>
                      <a:pt x="330" y="75"/>
                      <a:pt x="342" y="80"/>
                    </a:cubicBezTo>
                    <a:lnTo>
                      <a:pt x="378" y="95"/>
                    </a:lnTo>
                    <a:lnTo>
                      <a:pt x="413" y="113"/>
                    </a:lnTo>
                    <a:cubicBezTo>
                      <a:pt x="425" y="118"/>
                      <a:pt x="437" y="125"/>
                      <a:pt x="448" y="131"/>
                    </a:cubicBezTo>
                    <a:cubicBezTo>
                      <a:pt x="459" y="137"/>
                      <a:pt x="471" y="144"/>
                      <a:pt x="482" y="150"/>
                    </a:cubicBezTo>
                    <a:lnTo>
                      <a:pt x="515" y="172"/>
                    </a:lnTo>
                    <a:cubicBezTo>
                      <a:pt x="526" y="179"/>
                      <a:pt x="537" y="186"/>
                      <a:pt x="547" y="194"/>
                    </a:cubicBezTo>
                    <a:lnTo>
                      <a:pt x="579" y="217"/>
                    </a:lnTo>
                    <a:lnTo>
                      <a:pt x="594" y="229"/>
                    </a:lnTo>
                    <a:lnTo>
                      <a:pt x="581" y="242"/>
                    </a:lnTo>
                    <a:cubicBezTo>
                      <a:pt x="570" y="253"/>
                      <a:pt x="560" y="261"/>
                      <a:pt x="549" y="269"/>
                    </a:cubicBezTo>
                    <a:cubicBezTo>
                      <a:pt x="539" y="277"/>
                      <a:pt x="528" y="285"/>
                      <a:pt x="517" y="292"/>
                    </a:cubicBezTo>
                    <a:cubicBezTo>
                      <a:pt x="506" y="300"/>
                      <a:pt x="495" y="307"/>
                      <a:pt x="484" y="313"/>
                    </a:cubicBezTo>
                    <a:cubicBezTo>
                      <a:pt x="473" y="321"/>
                      <a:pt x="461" y="327"/>
                      <a:pt x="450" y="333"/>
                    </a:cubicBezTo>
                    <a:cubicBezTo>
                      <a:pt x="438" y="339"/>
                      <a:pt x="426" y="345"/>
                      <a:pt x="414" y="351"/>
                    </a:cubicBezTo>
                    <a:cubicBezTo>
                      <a:pt x="403" y="357"/>
                      <a:pt x="391" y="361"/>
                      <a:pt x="379" y="367"/>
                    </a:cubicBezTo>
                    <a:cubicBezTo>
                      <a:pt x="367" y="372"/>
                      <a:pt x="355" y="377"/>
                      <a:pt x="342" y="381"/>
                    </a:cubicBezTo>
                    <a:cubicBezTo>
                      <a:pt x="330" y="386"/>
                      <a:pt x="318" y="391"/>
                      <a:pt x="305" y="395"/>
                    </a:cubicBezTo>
                    <a:lnTo>
                      <a:pt x="268" y="407"/>
                    </a:lnTo>
                    <a:cubicBezTo>
                      <a:pt x="256" y="411"/>
                      <a:pt x="243" y="414"/>
                      <a:pt x="230" y="417"/>
                    </a:cubicBezTo>
                    <a:cubicBezTo>
                      <a:pt x="218" y="420"/>
                      <a:pt x="205" y="424"/>
                      <a:pt x="193" y="426"/>
                    </a:cubicBezTo>
                    <a:lnTo>
                      <a:pt x="154" y="434"/>
                    </a:lnTo>
                    <a:cubicBezTo>
                      <a:pt x="142" y="437"/>
                      <a:pt x="129" y="438"/>
                      <a:pt x="116" y="440"/>
                    </a:cubicBezTo>
                    <a:lnTo>
                      <a:pt x="78" y="446"/>
                    </a:lnTo>
                    <a:cubicBezTo>
                      <a:pt x="52" y="449"/>
                      <a:pt x="26" y="451"/>
                      <a:pt x="0" y="453"/>
                    </a:cubicBezTo>
                    <a:lnTo>
                      <a:pt x="38" y="445"/>
                    </a:lnTo>
                    <a:cubicBezTo>
                      <a:pt x="51" y="442"/>
                      <a:pt x="63" y="440"/>
                      <a:pt x="76" y="437"/>
                    </a:cubicBezTo>
                    <a:lnTo>
                      <a:pt x="113" y="428"/>
                    </a:lnTo>
                    <a:cubicBezTo>
                      <a:pt x="126" y="425"/>
                      <a:pt x="138" y="422"/>
                      <a:pt x="151" y="418"/>
                    </a:cubicBezTo>
                    <a:lnTo>
                      <a:pt x="188" y="407"/>
                    </a:lnTo>
                    <a:cubicBezTo>
                      <a:pt x="200" y="404"/>
                      <a:pt x="212" y="400"/>
                      <a:pt x="224" y="396"/>
                    </a:cubicBezTo>
                    <a:cubicBezTo>
                      <a:pt x="236" y="392"/>
                      <a:pt x="249" y="388"/>
                      <a:pt x="261" y="384"/>
                    </a:cubicBezTo>
                    <a:lnTo>
                      <a:pt x="296" y="370"/>
                    </a:lnTo>
                    <a:cubicBezTo>
                      <a:pt x="308" y="366"/>
                      <a:pt x="320" y="360"/>
                      <a:pt x="332" y="355"/>
                    </a:cubicBezTo>
                    <a:cubicBezTo>
                      <a:pt x="343" y="350"/>
                      <a:pt x="355" y="345"/>
                      <a:pt x="367" y="340"/>
                    </a:cubicBezTo>
                    <a:cubicBezTo>
                      <a:pt x="378" y="334"/>
                      <a:pt x="390" y="329"/>
                      <a:pt x="401" y="323"/>
                    </a:cubicBezTo>
                    <a:cubicBezTo>
                      <a:pt x="412" y="317"/>
                      <a:pt x="423" y="312"/>
                      <a:pt x="434" y="305"/>
                    </a:cubicBezTo>
                    <a:cubicBezTo>
                      <a:pt x="445" y="298"/>
                      <a:pt x="456" y="293"/>
                      <a:pt x="467" y="286"/>
                    </a:cubicBezTo>
                    <a:cubicBezTo>
                      <a:pt x="478" y="279"/>
                      <a:pt x="488" y="272"/>
                      <a:pt x="499" y="265"/>
                    </a:cubicBezTo>
                    <a:cubicBezTo>
                      <a:pt x="509" y="258"/>
                      <a:pt x="519" y="250"/>
                      <a:pt x="529" y="243"/>
                    </a:cubicBezTo>
                    <a:cubicBezTo>
                      <a:pt x="539" y="235"/>
                      <a:pt x="549" y="227"/>
                      <a:pt x="556" y="219"/>
                    </a:cubicBezTo>
                    <a:lnTo>
                      <a:pt x="558" y="244"/>
                    </a:lnTo>
                    <a:lnTo>
                      <a:pt x="528" y="221"/>
                    </a:lnTo>
                    <a:cubicBezTo>
                      <a:pt x="518" y="213"/>
                      <a:pt x="508" y="206"/>
                      <a:pt x="497" y="199"/>
                    </a:cubicBezTo>
                    <a:lnTo>
                      <a:pt x="465" y="178"/>
                    </a:lnTo>
                    <a:cubicBezTo>
                      <a:pt x="454" y="171"/>
                      <a:pt x="443" y="165"/>
                      <a:pt x="432" y="159"/>
                    </a:cubicBezTo>
                    <a:cubicBezTo>
                      <a:pt x="421" y="152"/>
                      <a:pt x="411" y="145"/>
                      <a:pt x="399" y="140"/>
                    </a:cubicBezTo>
                    <a:lnTo>
                      <a:pt x="366" y="122"/>
                    </a:lnTo>
                    <a:cubicBezTo>
                      <a:pt x="342" y="111"/>
                      <a:pt x="320" y="100"/>
                      <a:pt x="296" y="90"/>
                    </a:cubicBezTo>
                    <a:cubicBezTo>
                      <a:pt x="284" y="85"/>
                      <a:pt x="273" y="80"/>
                      <a:pt x="261" y="75"/>
                    </a:cubicBezTo>
                    <a:lnTo>
                      <a:pt x="225" y="62"/>
                    </a:lnTo>
                    <a:lnTo>
                      <a:pt x="189" y="49"/>
                    </a:lnTo>
                    <a:lnTo>
                      <a:pt x="152" y="37"/>
                    </a:lnTo>
                    <a:cubicBezTo>
                      <a:pt x="128" y="30"/>
                      <a:pt x="103" y="23"/>
                      <a:pt x="78" y="16"/>
                    </a:cubicBezTo>
                    <a:cubicBezTo>
                      <a:pt x="53" y="10"/>
                      <a:pt x="28" y="5"/>
                      <a:pt x="3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sp>
          <p:nvSpPr>
            <p:cNvPr id="9" name="ïṣļïďê">
              <a:extLst>
                <a:ext uri="{FF2B5EF4-FFF2-40B4-BE49-F238E27FC236}">
                  <a16:creationId xmlns:a16="http://schemas.microsoft.com/office/drawing/2014/main" id="{2B5FB7B6-B657-49EA-9E66-2E9ABB5090D3}"/>
                </a:ext>
              </a:extLst>
            </p:cNvPr>
            <p:cNvSpPr/>
            <p:nvPr/>
          </p:nvSpPr>
          <p:spPr bwMode="auto">
            <a:xfrm>
              <a:off x="6935997" y="1926064"/>
              <a:ext cx="1057847" cy="800021"/>
            </a:xfrm>
            <a:custGeom>
              <a:avLst/>
              <a:gdLst>
                <a:gd name="T0" fmla="*/ 0 w 1745"/>
                <a:gd name="T1" fmla="*/ 1320 h 1320"/>
                <a:gd name="T2" fmla="*/ 1498 w 1745"/>
                <a:gd name="T3" fmla="*/ 1320 h 1320"/>
                <a:gd name="T4" fmla="*/ 1745 w 1745"/>
                <a:gd name="T5" fmla="*/ 1072 h 1320"/>
                <a:gd name="T6" fmla="*/ 1745 w 1745"/>
                <a:gd name="T7" fmla="*/ 248 h 1320"/>
                <a:gd name="T8" fmla="*/ 1498 w 1745"/>
                <a:gd name="T9" fmla="*/ 0 h 1320"/>
                <a:gd name="T10" fmla="*/ 0 w 1745"/>
                <a:gd name="T11" fmla="*/ 0 h 1320"/>
                <a:gd name="T12" fmla="*/ 0 w 1745"/>
                <a:gd name="T1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20">
                  <a:moveTo>
                    <a:pt x="0" y="1320"/>
                  </a:moveTo>
                  <a:lnTo>
                    <a:pt x="1498" y="1320"/>
                  </a:lnTo>
                  <a:cubicBezTo>
                    <a:pt x="1634" y="1320"/>
                    <a:pt x="1745" y="1209"/>
                    <a:pt x="1745" y="1072"/>
                  </a:cubicBezTo>
                  <a:lnTo>
                    <a:pt x="1745" y="248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2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2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0" name="îš1ïḍê">
              <a:extLst>
                <a:ext uri="{FF2B5EF4-FFF2-40B4-BE49-F238E27FC236}">
                  <a16:creationId xmlns:a16="http://schemas.microsoft.com/office/drawing/2014/main" id="{112D7885-9041-4D20-99B6-4D5E8F8414D3}"/>
                </a:ext>
              </a:extLst>
            </p:cNvPr>
            <p:cNvSpPr/>
            <p:nvPr/>
          </p:nvSpPr>
          <p:spPr bwMode="auto">
            <a:xfrm>
              <a:off x="5523006" y="1926064"/>
              <a:ext cx="1412991" cy="1836383"/>
            </a:xfrm>
            <a:custGeom>
              <a:avLst/>
              <a:gdLst>
                <a:gd name="T0" fmla="*/ 1118 w 1118"/>
                <a:gd name="T1" fmla="*/ 0 h 1453"/>
                <a:gd name="T2" fmla="*/ 0 w 1118"/>
                <a:gd name="T3" fmla="*/ 1453 h 1453"/>
                <a:gd name="T4" fmla="*/ 1118 w 1118"/>
                <a:gd name="T5" fmla="*/ 633 h 1453"/>
                <a:gd name="T6" fmla="*/ 1118 w 1118"/>
                <a:gd name="T7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1453">
                  <a:moveTo>
                    <a:pt x="1118" y="0"/>
                  </a:moveTo>
                  <a:lnTo>
                    <a:pt x="0" y="1453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1" name="îsḷîďê">
              <a:extLst>
                <a:ext uri="{FF2B5EF4-FFF2-40B4-BE49-F238E27FC236}">
                  <a16:creationId xmlns:a16="http://schemas.microsoft.com/office/drawing/2014/main" id="{316A26D1-E24D-411E-BC42-DC238784340F}"/>
                </a:ext>
              </a:extLst>
            </p:cNvPr>
            <p:cNvSpPr/>
            <p:nvPr/>
          </p:nvSpPr>
          <p:spPr bwMode="auto">
            <a:xfrm>
              <a:off x="6935997" y="2844887"/>
              <a:ext cx="1057847" cy="800021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7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7"/>
                  </a:lnTo>
                  <a:cubicBezTo>
                    <a:pt x="1745" y="110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2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2" name="íṩ1idé">
              <a:extLst>
                <a:ext uri="{FF2B5EF4-FFF2-40B4-BE49-F238E27FC236}">
                  <a16:creationId xmlns:a16="http://schemas.microsoft.com/office/drawing/2014/main" id="{53659B12-17E2-42AC-A174-EEF79D476802}"/>
                </a:ext>
              </a:extLst>
            </p:cNvPr>
            <p:cNvSpPr/>
            <p:nvPr/>
          </p:nvSpPr>
          <p:spPr bwMode="auto">
            <a:xfrm>
              <a:off x="5523006" y="2844887"/>
              <a:ext cx="1412991" cy="917560"/>
            </a:xfrm>
            <a:custGeom>
              <a:avLst/>
              <a:gdLst>
                <a:gd name="T0" fmla="*/ 1118 w 1118"/>
                <a:gd name="T1" fmla="*/ 0 h 726"/>
                <a:gd name="T2" fmla="*/ 0 w 1118"/>
                <a:gd name="T3" fmla="*/ 726 h 726"/>
                <a:gd name="T4" fmla="*/ 1118 w 1118"/>
                <a:gd name="T5" fmla="*/ 633 h 726"/>
                <a:gd name="T6" fmla="*/ 1118 w 1118"/>
                <a:gd name="T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726">
                  <a:moveTo>
                    <a:pt x="1118" y="0"/>
                  </a:moveTo>
                  <a:lnTo>
                    <a:pt x="0" y="726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3" name="îsḻîďè">
              <a:extLst>
                <a:ext uri="{FF2B5EF4-FFF2-40B4-BE49-F238E27FC236}">
                  <a16:creationId xmlns:a16="http://schemas.microsoft.com/office/drawing/2014/main" id="{2D046A49-050F-4B65-9ECB-93E939213A2D}"/>
                </a:ext>
              </a:extLst>
            </p:cNvPr>
            <p:cNvSpPr/>
            <p:nvPr/>
          </p:nvSpPr>
          <p:spPr bwMode="auto">
            <a:xfrm>
              <a:off x="6935997" y="3762446"/>
              <a:ext cx="1057847" cy="800021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7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7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2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i$líḍê">
              <a:extLst>
                <a:ext uri="{FF2B5EF4-FFF2-40B4-BE49-F238E27FC236}">
                  <a16:creationId xmlns:a16="http://schemas.microsoft.com/office/drawing/2014/main" id="{A74E1B0B-53D1-4FAB-84ED-395E093B164E}"/>
                </a:ext>
              </a:extLst>
            </p:cNvPr>
            <p:cNvSpPr/>
            <p:nvPr/>
          </p:nvSpPr>
          <p:spPr bwMode="auto">
            <a:xfrm>
              <a:off x="5523006" y="3762446"/>
              <a:ext cx="1412991" cy="800021"/>
            </a:xfrm>
            <a:custGeom>
              <a:avLst/>
              <a:gdLst>
                <a:gd name="T0" fmla="*/ 1118 w 1118"/>
                <a:gd name="T1" fmla="*/ 0 h 633"/>
                <a:gd name="T2" fmla="*/ 0 w 1118"/>
                <a:gd name="T3" fmla="*/ 0 h 633"/>
                <a:gd name="T4" fmla="*/ 1118 w 1118"/>
                <a:gd name="T5" fmla="*/ 633 h 633"/>
                <a:gd name="T6" fmla="*/ 1118 w 1118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633">
                  <a:moveTo>
                    <a:pt x="1118" y="0"/>
                  </a:moveTo>
                  <a:lnTo>
                    <a:pt x="0" y="0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íṡľíḓe">
              <a:extLst>
                <a:ext uri="{FF2B5EF4-FFF2-40B4-BE49-F238E27FC236}">
                  <a16:creationId xmlns:a16="http://schemas.microsoft.com/office/drawing/2014/main" id="{80727532-4752-46FB-B508-F502413F703C}"/>
                </a:ext>
              </a:extLst>
            </p:cNvPr>
            <p:cNvSpPr/>
            <p:nvPr/>
          </p:nvSpPr>
          <p:spPr bwMode="auto">
            <a:xfrm>
              <a:off x="6935997" y="4681270"/>
              <a:ext cx="1057847" cy="800021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8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8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2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6" name="íṡ1iḍè">
              <a:extLst>
                <a:ext uri="{FF2B5EF4-FFF2-40B4-BE49-F238E27FC236}">
                  <a16:creationId xmlns:a16="http://schemas.microsoft.com/office/drawing/2014/main" id="{55F21608-8084-497E-B0BB-1F43E14D9575}"/>
                </a:ext>
              </a:extLst>
            </p:cNvPr>
            <p:cNvSpPr/>
            <p:nvPr/>
          </p:nvSpPr>
          <p:spPr bwMode="auto">
            <a:xfrm>
              <a:off x="5523006" y="3762446"/>
              <a:ext cx="1412991" cy="1718844"/>
            </a:xfrm>
            <a:custGeom>
              <a:avLst/>
              <a:gdLst>
                <a:gd name="T0" fmla="*/ 1118 w 1118"/>
                <a:gd name="T1" fmla="*/ 727 h 1360"/>
                <a:gd name="T2" fmla="*/ 0 w 1118"/>
                <a:gd name="T3" fmla="*/ 0 h 1360"/>
                <a:gd name="T4" fmla="*/ 1118 w 1118"/>
                <a:gd name="T5" fmla="*/ 1360 h 1360"/>
                <a:gd name="T6" fmla="*/ 1118 w 1118"/>
                <a:gd name="T7" fmla="*/ 727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1360">
                  <a:moveTo>
                    <a:pt x="1118" y="727"/>
                  </a:moveTo>
                  <a:lnTo>
                    <a:pt x="0" y="0"/>
                  </a:lnTo>
                  <a:lnTo>
                    <a:pt x="1118" y="1360"/>
                  </a:lnTo>
                  <a:lnTo>
                    <a:pt x="1118" y="72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7" name="íş1îḓe">
              <a:extLst>
                <a:ext uri="{FF2B5EF4-FFF2-40B4-BE49-F238E27FC236}">
                  <a16:creationId xmlns:a16="http://schemas.microsoft.com/office/drawing/2014/main" id="{1D9C6429-BE42-4ABD-855B-A59F718D9E89}"/>
                </a:ext>
              </a:extLst>
            </p:cNvPr>
            <p:cNvSpPr/>
            <p:nvPr/>
          </p:nvSpPr>
          <p:spPr bwMode="auto">
            <a:xfrm>
              <a:off x="8076000" y="1912466"/>
              <a:ext cx="3883965" cy="81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0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zh-CN" altLang="en-US" sz="10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8" name="íšľïḍê">
              <a:extLst>
                <a:ext uri="{FF2B5EF4-FFF2-40B4-BE49-F238E27FC236}">
                  <a16:creationId xmlns:a16="http://schemas.microsoft.com/office/drawing/2014/main" id="{7BE0907E-9BD6-4332-9F91-0025505D8C5F}"/>
                </a:ext>
              </a:extLst>
            </p:cNvPr>
            <p:cNvSpPr/>
            <p:nvPr/>
          </p:nvSpPr>
          <p:spPr bwMode="auto">
            <a:xfrm>
              <a:off x="8076001" y="2801610"/>
              <a:ext cx="3883965" cy="81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0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zh-CN" altLang="en-US" sz="10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9" name="ïSḻîḓe">
              <a:extLst>
                <a:ext uri="{FF2B5EF4-FFF2-40B4-BE49-F238E27FC236}">
                  <a16:creationId xmlns:a16="http://schemas.microsoft.com/office/drawing/2014/main" id="{5B1844EB-6A4B-4EC1-8892-31F6295208AC}"/>
                </a:ext>
              </a:extLst>
            </p:cNvPr>
            <p:cNvSpPr/>
            <p:nvPr/>
          </p:nvSpPr>
          <p:spPr bwMode="auto">
            <a:xfrm>
              <a:off x="8076001" y="3690754"/>
              <a:ext cx="3883965" cy="81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0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zh-CN" altLang="en-US" sz="10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20" name="ïṡḷïḋè">
              <a:extLst>
                <a:ext uri="{FF2B5EF4-FFF2-40B4-BE49-F238E27FC236}">
                  <a16:creationId xmlns:a16="http://schemas.microsoft.com/office/drawing/2014/main" id="{A3EDB152-3127-47BD-9B18-871E29165D86}"/>
                </a:ext>
              </a:extLst>
            </p:cNvPr>
            <p:cNvSpPr/>
            <p:nvPr/>
          </p:nvSpPr>
          <p:spPr bwMode="auto">
            <a:xfrm>
              <a:off x="8076001" y="4579898"/>
              <a:ext cx="3883965" cy="81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0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zh-CN" altLang="en-US" sz="10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B818B38-9331-4C0B-B72D-C1BBEF13E6E9}"/>
                </a:ext>
              </a:extLst>
            </p:cNvPr>
            <p:cNvCxnSpPr/>
            <p:nvPr/>
          </p:nvCxnSpPr>
          <p:spPr>
            <a:xfrm>
              <a:off x="8211000" y="2801610"/>
              <a:ext cx="330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54AF53E-BCE3-468C-A438-5D855AA93352}"/>
                </a:ext>
              </a:extLst>
            </p:cNvPr>
            <p:cNvCxnSpPr/>
            <p:nvPr/>
          </p:nvCxnSpPr>
          <p:spPr>
            <a:xfrm>
              <a:off x="8211000" y="3687435"/>
              <a:ext cx="330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9BD959-972F-428B-9FFE-ED7A243D369F}"/>
                </a:ext>
              </a:extLst>
            </p:cNvPr>
            <p:cNvCxnSpPr/>
            <p:nvPr/>
          </p:nvCxnSpPr>
          <p:spPr>
            <a:xfrm>
              <a:off x="8211000" y="4573260"/>
              <a:ext cx="330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3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ff1e3181-a27c-4d46-8bdc-5582a6bfb10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654411"/>
            <a:ext cx="10863250" cy="4348792"/>
            <a:chOff x="669925" y="1580521"/>
            <a:chExt cx="10863250" cy="4348792"/>
          </a:xfrm>
        </p:grpSpPr>
        <p:sp>
          <p:nvSpPr>
            <p:cNvPr id="7" name="íṡļiďé">
              <a:extLst>
                <a:ext uri="{FF2B5EF4-FFF2-40B4-BE49-F238E27FC236}">
                  <a16:creationId xmlns:a16="http://schemas.microsoft.com/office/drawing/2014/main" id="{C6C5DD6C-C331-4884-92B3-2AA8430D7452}"/>
                </a:ext>
              </a:extLst>
            </p:cNvPr>
            <p:cNvSpPr txBox="1"/>
            <p:nvPr/>
          </p:nvSpPr>
          <p:spPr>
            <a:xfrm>
              <a:off x="8343575" y="2916976"/>
              <a:ext cx="3189600" cy="51600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r>
                <a:rPr lang="en-US" altLang="zh-CN" sz="8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.</a:t>
              </a:r>
              <a:endParaRPr lang="zh-CN" altLang="en-US" sz="8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8" name="íṡ1îḍê">
              <a:extLst>
                <a:ext uri="{FF2B5EF4-FFF2-40B4-BE49-F238E27FC236}">
                  <a16:creationId xmlns:a16="http://schemas.microsoft.com/office/drawing/2014/main" id="{21A52BA4-3198-4CE5-9AD8-09AD19A7A261}"/>
                </a:ext>
              </a:extLst>
            </p:cNvPr>
            <p:cNvSpPr/>
            <p:nvPr/>
          </p:nvSpPr>
          <p:spPr>
            <a:xfrm>
              <a:off x="8343575" y="2576695"/>
              <a:ext cx="3189600" cy="386462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9" name="iṧļïḋe">
              <a:extLst>
                <a:ext uri="{FF2B5EF4-FFF2-40B4-BE49-F238E27FC236}">
                  <a16:creationId xmlns:a16="http://schemas.microsoft.com/office/drawing/2014/main" id="{DC63A749-2A11-418E-B2B6-6CF326EE8C27}"/>
                </a:ext>
              </a:extLst>
            </p:cNvPr>
            <p:cNvSpPr txBox="1"/>
            <p:nvPr/>
          </p:nvSpPr>
          <p:spPr>
            <a:xfrm>
              <a:off x="8343575" y="4240884"/>
              <a:ext cx="3189600" cy="51600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zh-CN" altLang="en-US" sz="8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0" name="îṥḷîḋé">
              <a:extLst>
                <a:ext uri="{FF2B5EF4-FFF2-40B4-BE49-F238E27FC236}">
                  <a16:creationId xmlns:a16="http://schemas.microsoft.com/office/drawing/2014/main" id="{8DE54EF5-2300-4E43-B87B-5A14F58702ED}"/>
                </a:ext>
              </a:extLst>
            </p:cNvPr>
            <p:cNvSpPr/>
            <p:nvPr/>
          </p:nvSpPr>
          <p:spPr>
            <a:xfrm>
              <a:off x="8343575" y="3900603"/>
              <a:ext cx="3189600" cy="386462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77BFC53-FF29-4ABF-A290-FE81CFB1AADC}"/>
                </a:ext>
              </a:extLst>
            </p:cNvPr>
            <p:cNvCxnSpPr/>
            <p:nvPr/>
          </p:nvCxnSpPr>
          <p:spPr>
            <a:xfrm>
              <a:off x="9084903" y="3668207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ṩlîḍé">
              <a:extLst>
                <a:ext uri="{FF2B5EF4-FFF2-40B4-BE49-F238E27FC236}">
                  <a16:creationId xmlns:a16="http://schemas.microsoft.com/office/drawing/2014/main" id="{3C991B6F-546C-472B-B9C7-9E4273D8D03E}"/>
                </a:ext>
              </a:extLst>
            </p:cNvPr>
            <p:cNvSpPr txBox="1"/>
            <p:nvPr/>
          </p:nvSpPr>
          <p:spPr>
            <a:xfrm>
              <a:off x="669925" y="2916976"/>
              <a:ext cx="3190189" cy="51600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zh-CN" altLang="en-US" sz="8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3" name="iṩḻiḋè">
              <a:extLst>
                <a:ext uri="{FF2B5EF4-FFF2-40B4-BE49-F238E27FC236}">
                  <a16:creationId xmlns:a16="http://schemas.microsoft.com/office/drawing/2014/main" id="{B1B08A4A-3BAC-43D6-9AE4-6E7FDD3BCA74}"/>
                </a:ext>
              </a:extLst>
            </p:cNvPr>
            <p:cNvSpPr/>
            <p:nvPr/>
          </p:nvSpPr>
          <p:spPr>
            <a:xfrm>
              <a:off x="669925" y="2576695"/>
              <a:ext cx="3190189" cy="386462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4" name="îṣľiḑê">
              <a:extLst>
                <a:ext uri="{FF2B5EF4-FFF2-40B4-BE49-F238E27FC236}">
                  <a16:creationId xmlns:a16="http://schemas.microsoft.com/office/drawing/2014/main" id="{0A58FF6A-3921-42A1-9A45-87DFD1471D12}"/>
                </a:ext>
              </a:extLst>
            </p:cNvPr>
            <p:cNvSpPr txBox="1"/>
            <p:nvPr/>
          </p:nvSpPr>
          <p:spPr>
            <a:xfrm>
              <a:off x="669925" y="4240884"/>
              <a:ext cx="3190189" cy="51600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zh-CN" altLang="en-US" sz="8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15" name="íšļïḓê">
              <a:extLst>
                <a:ext uri="{FF2B5EF4-FFF2-40B4-BE49-F238E27FC236}">
                  <a16:creationId xmlns:a16="http://schemas.microsoft.com/office/drawing/2014/main" id="{428B40FE-6FC4-4048-B8D9-01CDDBF8E38D}"/>
                </a:ext>
              </a:extLst>
            </p:cNvPr>
            <p:cNvSpPr/>
            <p:nvPr/>
          </p:nvSpPr>
          <p:spPr>
            <a:xfrm>
              <a:off x="669925" y="3900603"/>
              <a:ext cx="3190189" cy="386462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Text here.</a:t>
              </a:r>
              <a:endParaRPr lang="zh-CN" altLang="en-US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0377D3F-C19A-4C0D-BC14-972BF23CD5E2}"/>
                </a:ext>
              </a:extLst>
            </p:cNvPr>
            <p:cNvCxnSpPr/>
            <p:nvPr/>
          </p:nvCxnSpPr>
          <p:spPr>
            <a:xfrm>
              <a:off x="669925" y="3668207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išḻiḓê">
              <a:extLst>
                <a:ext uri="{FF2B5EF4-FFF2-40B4-BE49-F238E27FC236}">
                  <a16:creationId xmlns:a16="http://schemas.microsoft.com/office/drawing/2014/main" id="{E174C7F8-198D-4D18-8DFB-4A93EC12DDFD}"/>
                </a:ext>
              </a:extLst>
            </p:cNvPr>
            <p:cNvGrpSpPr/>
            <p:nvPr/>
          </p:nvGrpSpPr>
          <p:grpSpPr>
            <a:xfrm>
              <a:off x="3172812" y="1580521"/>
              <a:ext cx="6144009" cy="4348792"/>
              <a:chOff x="438032" y="1580521"/>
              <a:chExt cx="6144009" cy="4348792"/>
            </a:xfrm>
          </p:grpSpPr>
          <p:sp>
            <p:nvSpPr>
              <p:cNvPr id="18" name="iṣľîḓé">
                <a:extLst>
                  <a:ext uri="{FF2B5EF4-FFF2-40B4-BE49-F238E27FC236}">
                    <a16:creationId xmlns:a16="http://schemas.microsoft.com/office/drawing/2014/main" id="{960BC262-3B68-447B-A716-3BE8D3651B21}"/>
                  </a:ext>
                </a:extLst>
              </p:cNvPr>
              <p:cNvSpPr/>
              <p:nvPr/>
            </p:nvSpPr>
            <p:spPr bwMode="auto">
              <a:xfrm>
                <a:off x="1256566" y="1625600"/>
                <a:ext cx="4289425" cy="4303713"/>
              </a:xfrm>
              <a:custGeom>
                <a:avLst/>
                <a:gdLst>
                  <a:gd name="T0" fmla="*/ 365 w 2340"/>
                  <a:gd name="T1" fmla="*/ 542 h 2348"/>
                  <a:gd name="T2" fmla="*/ 805 w 2340"/>
                  <a:gd name="T3" fmla="*/ 220 h 2348"/>
                  <a:gd name="T4" fmla="*/ 1001 w 2340"/>
                  <a:gd name="T5" fmla="*/ 167 h 2348"/>
                  <a:gd name="T6" fmla="*/ 1122 w 2340"/>
                  <a:gd name="T7" fmla="*/ 155 h 2348"/>
                  <a:gd name="T8" fmla="*/ 1230 w 2340"/>
                  <a:gd name="T9" fmla="*/ 156 h 2348"/>
                  <a:gd name="T10" fmla="*/ 1341 w 2340"/>
                  <a:gd name="T11" fmla="*/ 169 h 2348"/>
                  <a:gd name="T12" fmla="*/ 1513 w 2340"/>
                  <a:gd name="T13" fmla="*/ 215 h 2348"/>
                  <a:gd name="T14" fmla="*/ 1590 w 2340"/>
                  <a:gd name="T15" fmla="*/ 246 h 2348"/>
                  <a:gd name="T16" fmla="*/ 1708 w 2340"/>
                  <a:gd name="T17" fmla="*/ 310 h 2348"/>
                  <a:gd name="T18" fmla="*/ 1818 w 2340"/>
                  <a:gd name="T19" fmla="*/ 389 h 2348"/>
                  <a:gd name="T20" fmla="*/ 1940 w 2340"/>
                  <a:gd name="T21" fmla="*/ 510 h 2348"/>
                  <a:gd name="T22" fmla="*/ 2014 w 2340"/>
                  <a:gd name="T23" fmla="*/ 608 h 2348"/>
                  <a:gd name="T24" fmla="*/ 2076 w 2340"/>
                  <a:gd name="T25" fmla="*/ 714 h 2348"/>
                  <a:gd name="T26" fmla="*/ 2137 w 2340"/>
                  <a:gd name="T27" fmla="*/ 860 h 2348"/>
                  <a:gd name="T28" fmla="*/ 2174 w 2340"/>
                  <a:gd name="T29" fmla="*/ 1015 h 2348"/>
                  <a:gd name="T30" fmla="*/ 2186 w 2340"/>
                  <a:gd name="T31" fmla="*/ 1192 h 2348"/>
                  <a:gd name="T32" fmla="*/ 2174 w 2340"/>
                  <a:gd name="T33" fmla="*/ 1333 h 2348"/>
                  <a:gd name="T34" fmla="*/ 2131 w 2340"/>
                  <a:gd name="T35" fmla="*/ 1505 h 2348"/>
                  <a:gd name="T36" fmla="*/ 2077 w 2340"/>
                  <a:gd name="T37" fmla="*/ 1634 h 2348"/>
                  <a:gd name="T38" fmla="*/ 1985 w 2340"/>
                  <a:gd name="T39" fmla="*/ 1782 h 2348"/>
                  <a:gd name="T40" fmla="*/ 1859 w 2340"/>
                  <a:gd name="T41" fmla="*/ 1922 h 2348"/>
                  <a:gd name="T42" fmla="*/ 1740 w 2340"/>
                  <a:gd name="T43" fmla="*/ 2017 h 2348"/>
                  <a:gd name="T44" fmla="*/ 1611 w 2340"/>
                  <a:gd name="T45" fmla="*/ 2092 h 2348"/>
                  <a:gd name="T46" fmla="*/ 1382 w 2340"/>
                  <a:gd name="T47" fmla="*/ 2171 h 2348"/>
                  <a:gd name="T48" fmla="*/ 1167 w 2340"/>
                  <a:gd name="T49" fmla="*/ 2194 h 2348"/>
                  <a:gd name="T50" fmla="*/ 1018 w 2340"/>
                  <a:gd name="T51" fmla="*/ 2183 h 2348"/>
                  <a:gd name="T52" fmla="*/ 906 w 2340"/>
                  <a:gd name="T53" fmla="*/ 2161 h 2348"/>
                  <a:gd name="T54" fmla="*/ 775 w 2340"/>
                  <a:gd name="T55" fmla="*/ 2117 h 2348"/>
                  <a:gd name="T56" fmla="*/ 669 w 2340"/>
                  <a:gd name="T57" fmla="*/ 2065 h 2348"/>
                  <a:gd name="T58" fmla="*/ 435 w 2340"/>
                  <a:gd name="T59" fmla="*/ 1886 h 2348"/>
                  <a:gd name="T60" fmla="*/ 486 w 2340"/>
                  <a:gd name="T61" fmla="*/ 1739 h 2348"/>
                  <a:gd name="T62" fmla="*/ 283 w 2340"/>
                  <a:gd name="T63" fmla="*/ 1948 h 2348"/>
                  <a:gd name="T64" fmla="*/ 532 w 2340"/>
                  <a:gd name="T65" fmla="*/ 2162 h 2348"/>
                  <a:gd name="T66" fmla="*/ 660 w 2340"/>
                  <a:gd name="T67" fmla="*/ 2234 h 2348"/>
                  <a:gd name="T68" fmla="*/ 836 w 2340"/>
                  <a:gd name="T69" fmla="*/ 2301 h 2348"/>
                  <a:gd name="T70" fmla="*/ 963 w 2340"/>
                  <a:gd name="T71" fmla="*/ 2331 h 2348"/>
                  <a:gd name="T72" fmla="*/ 1098 w 2340"/>
                  <a:gd name="T73" fmla="*/ 2346 h 2348"/>
                  <a:gd name="T74" fmla="*/ 1343 w 2340"/>
                  <a:gd name="T75" fmla="*/ 2335 h 2348"/>
                  <a:gd name="T76" fmla="*/ 1626 w 2340"/>
                  <a:gd name="T77" fmla="*/ 2254 h 2348"/>
                  <a:gd name="T78" fmla="*/ 1795 w 2340"/>
                  <a:gd name="T79" fmla="*/ 2166 h 2348"/>
                  <a:gd name="T80" fmla="*/ 1949 w 2340"/>
                  <a:gd name="T81" fmla="*/ 2049 h 2348"/>
                  <a:gd name="T82" fmla="*/ 2072 w 2340"/>
                  <a:gd name="T83" fmla="*/ 1921 h 2348"/>
                  <a:gd name="T84" fmla="*/ 2195 w 2340"/>
                  <a:gd name="T85" fmla="*/ 1739 h 2348"/>
                  <a:gd name="T86" fmla="*/ 2267 w 2340"/>
                  <a:gd name="T87" fmla="*/ 1583 h 2348"/>
                  <a:gd name="T88" fmla="*/ 2306 w 2340"/>
                  <a:gd name="T89" fmla="*/ 1457 h 2348"/>
                  <a:gd name="T90" fmla="*/ 2336 w 2340"/>
                  <a:gd name="T91" fmla="*/ 1276 h 2348"/>
                  <a:gd name="T92" fmla="*/ 2334 w 2340"/>
                  <a:gd name="T93" fmla="*/ 1052 h 2348"/>
                  <a:gd name="T94" fmla="*/ 2301 w 2340"/>
                  <a:gd name="T95" fmla="*/ 871 h 2348"/>
                  <a:gd name="T96" fmla="*/ 2231 w 2340"/>
                  <a:gd name="T97" fmla="*/ 680 h 2348"/>
                  <a:gd name="T98" fmla="*/ 2164 w 2340"/>
                  <a:gd name="T99" fmla="*/ 556 h 2348"/>
                  <a:gd name="T100" fmla="*/ 2083 w 2340"/>
                  <a:gd name="T101" fmla="*/ 441 h 2348"/>
                  <a:gd name="T102" fmla="*/ 1990 w 2340"/>
                  <a:gd name="T103" fmla="*/ 337 h 2348"/>
                  <a:gd name="T104" fmla="*/ 1854 w 2340"/>
                  <a:gd name="T105" fmla="*/ 223 h 2348"/>
                  <a:gd name="T106" fmla="*/ 1680 w 2340"/>
                  <a:gd name="T107" fmla="*/ 118 h 2348"/>
                  <a:gd name="T108" fmla="*/ 1583 w 2340"/>
                  <a:gd name="T109" fmla="*/ 76 h 2348"/>
                  <a:gd name="T110" fmla="*/ 1439 w 2340"/>
                  <a:gd name="T111" fmla="*/ 32 h 2348"/>
                  <a:gd name="T112" fmla="*/ 1276 w 2340"/>
                  <a:gd name="T113" fmla="*/ 5 h 2348"/>
                  <a:gd name="T114" fmla="*/ 1168 w 2340"/>
                  <a:gd name="T115" fmla="*/ 0 h 2348"/>
                  <a:gd name="T116" fmla="*/ 1045 w 2340"/>
                  <a:gd name="T117" fmla="*/ 6 h 2348"/>
                  <a:gd name="T118" fmla="*/ 844 w 2340"/>
                  <a:gd name="T119" fmla="*/ 45 h 2348"/>
                  <a:gd name="T120" fmla="*/ 579 w 2340"/>
                  <a:gd name="T121" fmla="*/ 157 h 2348"/>
                  <a:gd name="T122" fmla="*/ 3 w 2340"/>
                  <a:gd name="T123" fmla="*/ 1014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40" h="2348">
                    <a:moveTo>
                      <a:pt x="153" y="1052"/>
                    </a:moveTo>
                    <a:cubicBezTo>
                      <a:pt x="153" y="1052"/>
                      <a:pt x="154" y="1046"/>
                      <a:pt x="155" y="1035"/>
                    </a:cubicBezTo>
                    <a:cubicBezTo>
                      <a:pt x="157" y="1024"/>
                      <a:pt x="159" y="1007"/>
                      <a:pt x="164" y="985"/>
                    </a:cubicBezTo>
                    <a:cubicBezTo>
                      <a:pt x="172" y="941"/>
                      <a:pt x="186" y="878"/>
                      <a:pt x="217" y="801"/>
                    </a:cubicBezTo>
                    <a:cubicBezTo>
                      <a:pt x="224" y="781"/>
                      <a:pt x="233" y="761"/>
                      <a:pt x="242" y="740"/>
                    </a:cubicBezTo>
                    <a:cubicBezTo>
                      <a:pt x="253" y="720"/>
                      <a:pt x="263" y="698"/>
                      <a:pt x="275" y="677"/>
                    </a:cubicBezTo>
                    <a:cubicBezTo>
                      <a:pt x="300" y="633"/>
                      <a:pt x="329" y="588"/>
                      <a:pt x="365" y="542"/>
                    </a:cubicBezTo>
                    <a:cubicBezTo>
                      <a:pt x="401" y="497"/>
                      <a:pt x="443" y="452"/>
                      <a:pt x="491" y="409"/>
                    </a:cubicBezTo>
                    <a:cubicBezTo>
                      <a:pt x="540" y="366"/>
                      <a:pt x="595" y="326"/>
                      <a:pt x="656" y="290"/>
                    </a:cubicBezTo>
                    <a:cubicBezTo>
                      <a:pt x="672" y="281"/>
                      <a:pt x="688" y="273"/>
                      <a:pt x="704" y="265"/>
                    </a:cubicBezTo>
                    <a:cubicBezTo>
                      <a:pt x="712" y="260"/>
                      <a:pt x="720" y="256"/>
                      <a:pt x="728" y="253"/>
                    </a:cubicBezTo>
                    <a:cubicBezTo>
                      <a:pt x="737" y="249"/>
                      <a:pt x="745" y="245"/>
                      <a:pt x="753" y="241"/>
                    </a:cubicBezTo>
                    <a:cubicBezTo>
                      <a:pt x="762" y="237"/>
                      <a:pt x="770" y="234"/>
                      <a:pt x="779" y="230"/>
                    </a:cubicBezTo>
                    <a:cubicBezTo>
                      <a:pt x="787" y="227"/>
                      <a:pt x="796" y="223"/>
                      <a:pt x="805" y="220"/>
                    </a:cubicBezTo>
                    <a:cubicBezTo>
                      <a:pt x="823" y="213"/>
                      <a:pt x="840" y="207"/>
                      <a:pt x="859" y="201"/>
                    </a:cubicBezTo>
                    <a:cubicBezTo>
                      <a:pt x="868" y="198"/>
                      <a:pt x="877" y="195"/>
                      <a:pt x="886" y="193"/>
                    </a:cubicBezTo>
                    <a:cubicBezTo>
                      <a:pt x="896" y="190"/>
                      <a:pt x="905" y="188"/>
                      <a:pt x="914" y="185"/>
                    </a:cubicBezTo>
                    <a:cubicBezTo>
                      <a:pt x="919" y="184"/>
                      <a:pt x="924" y="183"/>
                      <a:pt x="929" y="182"/>
                    </a:cubicBezTo>
                    <a:cubicBezTo>
                      <a:pt x="933" y="181"/>
                      <a:pt x="938" y="180"/>
                      <a:pt x="943" y="179"/>
                    </a:cubicBezTo>
                    <a:cubicBezTo>
                      <a:pt x="952" y="177"/>
                      <a:pt x="962" y="174"/>
                      <a:pt x="972" y="172"/>
                    </a:cubicBezTo>
                    <a:cubicBezTo>
                      <a:pt x="981" y="170"/>
                      <a:pt x="991" y="169"/>
                      <a:pt x="1001" y="167"/>
                    </a:cubicBezTo>
                    <a:cubicBezTo>
                      <a:pt x="1011" y="166"/>
                      <a:pt x="1021" y="164"/>
                      <a:pt x="1031" y="163"/>
                    </a:cubicBezTo>
                    <a:cubicBezTo>
                      <a:pt x="1041" y="162"/>
                      <a:pt x="1051" y="161"/>
                      <a:pt x="1061" y="159"/>
                    </a:cubicBezTo>
                    <a:cubicBezTo>
                      <a:pt x="1068" y="159"/>
                      <a:pt x="1068" y="159"/>
                      <a:pt x="1068" y="159"/>
                    </a:cubicBezTo>
                    <a:cubicBezTo>
                      <a:pt x="1071" y="158"/>
                      <a:pt x="1073" y="158"/>
                      <a:pt x="1076" y="158"/>
                    </a:cubicBezTo>
                    <a:cubicBezTo>
                      <a:pt x="1081" y="158"/>
                      <a:pt x="1086" y="157"/>
                      <a:pt x="1091" y="157"/>
                    </a:cubicBezTo>
                    <a:cubicBezTo>
                      <a:pt x="1096" y="157"/>
                      <a:pt x="1101" y="156"/>
                      <a:pt x="1106" y="156"/>
                    </a:cubicBezTo>
                    <a:cubicBezTo>
                      <a:pt x="1111" y="156"/>
                      <a:pt x="1116" y="155"/>
                      <a:pt x="1122" y="155"/>
                    </a:cubicBezTo>
                    <a:cubicBezTo>
                      <a:pt x="1132" y="155"/>
                      <a:pt x="1142" y="154"/>
                      <a:pt x="1152" y="154"/>
                    </a:cubicBezTo>
                    <a:cubicBezTo>
                      <a:pt x="1158" y="154"/>
                      <a:pt x="1163" y="154"/>
                      <a:pt x="1168" y="154"/>
                    </a:cubicBezTo>
                    <a:cubicBezTo>
                      <a:pt x="1173" y="154"/>
                      <a:pt x="1178" y="154"/>
                      <a:pt x="1183" y="154"/>
                    </a:cubicBezTo>
                    <a:cubicBezTo>
                      <a:pt x="1194" y="155"/>
                      <a:pt x="1204" y="155"/>
                      <a:pt x="1215" y="155"/>
                    </a:cubicBezTo>
                    <a:cubicBezTo>
                      <a:pt x="1219" y="155"/>
                      <a:pt x="1219" y="155"/>
                      <a:pt x="1219" y="155"/>
                    </a:cubicBezTo>
                    <a:cubicBezTo>
                      <a:pt x="1223" y="156"/>
                      <a:pt x="1223" y="156"/>
                      <a:pt x="1223" y="156"/>
                    </a:cubicBezTo>
                    <a:cubicBezTo>
                      <a:pt x="1230" y="156"/>
                      <a:pt x="1230" y="156"/>
                      <a:pt x="1230" y="156"/>
                    </a:cubicBezTo>
                    <a:cubicBezTo>
                      <a:pt x="1236" y="157"/>
                      <a:pt x="1241" y="157"/>
                      <a:pt x="1246" y="157"/>
                    </a:cubicBezTo>
                    <a:cubicBezTo>
                      <a:pt x="1251" y="158"/>
                      <a:pt x="1257" y="158"/>
                      <a:pt x="1262" y="159"/>
                    </a:cubicBezTo>
                    <a:cubicBezTo>
                      <a:pt x="1270" y="159"/>
                      <a:pt x="1270" y="159"/>
                      <a:pt x="1270" y="159"/>
                    </a:cubicBezTo>
                    <a:cubicBezTo>
                      <a:pt x="1272" y="159"/>
                      <a:pt x="1275" y="160"/>
                      <a:pt x="1278" y="160"/>
                    </a:cubicBezTo>
                    <a:cubicBezTo>
                      <a:pt x="1288" y="161"/>
                      <a:pt x="1299" y="163"/>
                      <a:pt x="1309" y="164"/>
                    </a:cubicBezTo>
                    <a:cubicBezTo>
                      <a:pt x="1314" y="165"/>
                      <a:pt x="1320" y="165"/>
                      <a:pt x="1325" y="166"/>
                    </a:cubicBezTo>
                    <a:cubicBezTo>
                      <a:pt x="1330" y="167"/>
                      <a:pt x="1335" y="168"/>
                      <a:pt x="1341" y="169"/>
                    </a:cubicBezTo>
                    <a:cubicBezTo>
                      <a:pt x="1351" y="171"/>
                      <a:pt x="1362" y="173"/>
                      <a:pt x="1372" y="175"/>
                    </a:cubicBezTo>
                    <a:cubicBezTo>
                      <a:pt x="1383" y="177"/>
                      <a:pt x="1393" y="180"/>
                      <a:pt x="1404" y="182"/>
                    </a:cubicBezTo>
                    <a:cubicBezTo>
                      <a:pt x="1409" y="183"/>
                      <a:pt x="1414" y="184"/>
                      <a:pt x="1419" y="186"/>
                    </a:cubicBezTo>
                    <a:cubicBezTo>
                      <a:pt x="1425" y="187"/>
                      <a:pt x="1430" y="189"/>
                      <a:pt x="1435" y="190"/>
                    </a:cubicBezTo>
                    <a:cubicBezTo>
                      <a:pt x="1446" y="193"/>
                      <a:pt x="1456" y="196"/>
                      <a:pt x="1466" y="199"/>
                    </a:cubicBezTo>
                    <a:cubicBezTo>
                      <a:pt x="1477" y="202"/>
                      <a:pt x="1487" y="206"/>
                      <a:pt x="1498" y="209"/>
                    </a:cubicBezTo>
                    <a:cubicBezTo>
                      <a:pt x="1503" y="211"/>
                      <a:pt x="1508" y="213"/>
                      <a:pt x="1513" y="215"/>
                    </a:cubicBezTo>
                    <a:cubicBezTo>
                      <a:pt x="1516" y="215"/>
                      <a:pt x="1518" y="216"/>
                      <a:pt x="1521" y="217"/>
                    </a:cubicBezTo>
                    <a:cubicBezTo>
                      <a:pt x="1528" y="220"/>
                      <a:pt x="1528" y="220"/>
                      <a:pt x="1528" y="220"/>
                    </a:cubicBezTo>
                    <a:cubicBezTo>
                      <a:pt x="1539" y="224"/>
                      <a:pt x="1549" y="228"/>
                      <a:pt x="1559" y="233"/>
                    </a:cubicBezTo>
                    <a:cubicBezTo>
                      <a:pt x="1563" y="234"/>
                      <a:pt x="1563" y="234"/>
                      <a:pt x="1563" y="234"/>
                    </a:cubicBezTo>
                    <a:cubicBezTo>
                      <a:pt x="1567" y="236"/>
                      <a:pt x="1567" y="236"/>
                      <a:pt x="1567" y="236"/>
                    </a:cubicBezTo>
                    <a:cubicBezTo>
                      <a:pt x="1574" y="239"/>
                      <a:pt x="1574" y="239"/>
                      <a:pt x="1574" y="239"/>
                    </a:cubicBezTo>
                    <a:cubicBezTo>
                      <a:pt x="1590" y="246"/>
                      <a:pt x="1590" y="246"/>
                      <a:pt x="1590" y="246"/>
                    </a:cubicBezTo>
                    <a:cubicBezTo>
                      <a:pt x="1605" y="253"/>
                      <a:pt x="1605" y="253"/>
                      <a:pt x="1605" y="253"/>
                    </a:cubicBezTo>
                    <a:cubicBezTo>
                      <a:pt x="1607" y="254"/>
                      <a:pt x="1610" y="255"/>
                      <a:pt x="1612" y="257"/>
                    </a:cubicBezTo>
                    <a:cubicBezTo>
                      <a:pt x="1620" y="260"/>
                      <a:pt x="1620" y="260"/>
                      <a:pt x="1620" y="260"/>
                    </a:cubicBezTo>
                    <a:cubicBezTo>
                      <a:pt x="1630" y="265"/>
                      <a:pt x="1640" y="270"/>
                      <a:pt x="1649" y="276"/>
                    </a:cubicBezTo>
                    <a:cubicBezTo>
                      <a:pt x="1659" y="281"/>
                      <a:pt x="1669" y="287"/>
                      <a:pt x="1679" y="292"/>
                    </a:cubicBezTo>
                    <a:cubicBezTo>
                      <a:pt x="1693" y="301"/>
                      <a:pt x="1693" y="301"/>
                      <a:pt x="1693" y="301"/>
                    </a:cubicBezTo>
                    <a:cubicBezTo>
                      <a:pt x="1698" y="303"/>
                      <a:pt x="1703" y="307"/>
                      <a:pt x="1708" y="310"/>
                    </a:cubicBezTo>
                    <a:cubicBezTo>
                      <a:pt x="1717" y="316"/>
                      <a:pt x="1727" y="322"/>
                      <a:pt x="1736" y="328"/>
                    </a:cubicBezTo>
                    <a:cubicBezTo>
                      <a:pt x="1745" y="334"/>
                      <a:pt x="1755" y="341"/>
                      <a:pt x="1764" y="348"/>
                    </a:cubicBezTo>
                    <a:cubicBezTo>
                      <a:pt x="1768" y="351"/>
                      <a:pt x="1773" y="354"/>
                      <a:pt x="1778" y="358"/>
                    </a:cubicBezTo>
                    <a:cubicBezTo>
                      <a:pt x="1791" y="368"/>
                      <a:pt x="1791" y="368"/>
                      <a:pt x="1791" y="368"/>
                    </a:cubicBezTo>
                    <a:cubicBezTo>
                      <a:pt x="1804" y="379"/>
                      <a:pt x="1804" y="379"/>
                      <a:pt x="1804" y="379"/>
                    </a:cubicBezTo>
                    <a:cubicBezTo>
                      <a:pt x="1811" y="384"/>
                      <a:pt x="1811" y="384"/>
                      <a:pt x="1811" y="384"/>
                    </a:cubicBezTo>
                    <a:cubicBezTo>
                      <a:pt x="1813" y="386"/>
                      <a:pt x="1816" y="387"/>
                      <a:pt x="1818" y="389"/>
                    </a:cubicBezTo>
                    <a:cubicBezTo>
                      <a:pt x="1835" y="404"/>
                      <a:pt x="1853" y="419"/>
                      <a:pt x="1869" y="435"/>
                    </a:cubicBezTo>
                    <a:cubicBezTo>
                      <a:pt x="1882" y="447"/>
                      <a:pt x="1882" y="447"/>
                      <a:pt x="1882" y="447"/>
                    </a:cubicBezTo>
                    <a:cubicBezTo>
                      <a:pt x="1888" y="453"/>
                      <a:pt x="1888" y="453"/>
                      <a:pt x="1888" y="453"/>
                    </a:cubicBezTo>
                    <a:cubicBezTo>
                      <a:pt x="1894" y="459"/>
                      <a:pt x="1894" y="459"/>
                      <a:pt x="1894" y="459"/>
                    </a:cubicBezTo>
                    <a:cubicBezTo>
                      <a:pt x="1902" y="468"/>
                      <a:pt x="1910" y="476"/>
                      <a:pt x="1918" y="484"/>
                    </a:cubicBezTo>
                    <a:cubicBezTo>
                      <a:pt x="1922" y="489"/>
                      <a:pt x="1925" y="493"/>
                      <a:pt x="1929" y="497"/>
                    </a:cubicBezTo>
                    <a:cubicBezTo>
                      <a:pt x="1940" y="510"/>
                      <a:pt x="1940" y="510"/>
                      <a:pt x="1940" y="510"/>
                    </a:cubicBezTo>
                    <a:cubicBezTo>
                      <a:pt x="1952" y="524"/>
                      <a:pt x="1952" y="524"/>
                      <a:pt x="1952" y="524"/>
                    </a:cubicBezTo>
                    <a:cubicBezTo>
                      <a:pt x="1956" y="528"/>
                      <a:pt x="1959" y="533"/>
                      <a:pt x="1963" y="537"/>
                    </a:cubicBezTo>
                    <a:cubicBezTo>
                      <a:pt x="1970" y="546"/>
                      <a:pt x="1977" y="556"/>
                      <a:pt x="1984" y="565"/>
                    </a:cubicBezTo>
                    <a:cubicBezTo>
                      <a:pt x="1991" y="574"/>
                      <a:pt x="1998" y="584"/>
                      <a:pt x="2004" y="593"/>
                    </a:cubicBezTo>
                    <a:cubicBezTo>
                      <a:pt x="2010" y="600"/>
                      <a:pt x="2010" y="600"/>
                      <a:pt x="2010" y="600"/>
                    </a:cubicBezTo>
                    <a:cubicBezTo>
                      <a:pt x="2012" y="604"/>
                      <a:pt x="2012" y="604"/>
                      <a:pt x="2012" y="604"/>
                    </a:cubicBezTo>
                    <a:cubicBezTo>
                      <a:pt x="2014" y="608"/>
                      <a:pt x="2014" y="608"/>
                      <a:pt x="2014" y="608"/>
                    </a:cubicBezTo>
                    <a:cubicBezTo>
                      <a:pt x="2024" y="622"/>
                      <a:pt x="2024" y="622"/>
                      <a:pt x="2024" y="622"/>
                    </a:cubicBezTo>
                    <a:cubicBezTo>
                      <a:pt x="2033" y="637"/>
                      <a:pt x="2033" y="637"/>
                      <a:pt x="2033" y="637"/>
                    </a:cubicBezTo>
                    <a:cubicBezTo>
                      <a:pt x="2038" y="644"/>
                      <a:pt x="2038" y="644"/>
                      <a:pt x="2038" y="644"/>
                    </a:cubicBezTo>
                    <a:cubicBezTo>
                      <a:pt x="2040" y="647"/>
                      <a:pt x="2041" y="649"/>
                      <a:pt x="2042" y="652"/>
                    </a:cubicBezTo>
                    <a:cubicBezTo>
                      <a:pt x="2048" y="662"/>
                      <a:pt x="2054" y="672"/>
                      <a:pt x="2060" y="682"/>
                    </a:cubicBezTo>
                    <a:cubicBezTo>
                      <a:pt x="2063" y="687"/>
                      <a:pt x="2066" y="693"/>
                      <a:pt x="2068" y="698"/>
                    </a:cubicBezTo>
                    <a:cubicBezTo>
                      <a:pt x="2076" y="714"/>
                      <a:pt x="2076" y="714"/>
                      <a:pt x="2076" y="714"/>
                    </a:cubicBezTo>
                    <a:cubicBezTo>
                      <a:pt x="2084" y="729"/>
                      <a:pt x="2084" y="729"/>
                      <a:pt x="2084" y="729"/>
                    </a:cubicBezTo>
                    <a:cubicBezTo>
                      <a:pt x="2087" y="734"/>
                      <a:pt x="2089" y="740"/>
                      <a:pt x="2092" y="745"/>
                    </a:cubicBezTo>
                    <a:cubicBezTo>
                      <a:pt x="2096" y="756"/>
                      <a:pt x="2101" y="767"/>
                      <a:pt x="2106" y="777"/>
                    </a:cubicBezTo>
                    <a:cubicBezTo>
                      <a:pt x="2110" y="788"/>
                      <a:pt x="2115" y="799"/>
                      <a:pt x="2119" y="810"/>
                    </a:cubicBezTo>
                    <a:cubicBezTo>
                      <a:pt x="2121" y="816"/>
                      <a:pt x="2124" y="821"/>
                      <a:pt x="2125" y="827"/>
                    </a:cubicBezTo>
                    <a:cubicBezTo>
                      <a:pt x="2131" y="843"/>
                      <a:pt x="2131" y="843"/>
                      <a:pt x="2131" y="843"/>
                    </a:cubicBezTo>
                    <a:cubicBezTo>
                      <a:pt x="2137" y="860"/>
                      <a:pt x="2137" y="860"/>
                      <a:pt x="2137" y="860"/>
                    </a:cubicBezTo>
                    <a:cubicBezTo>
                      <a:pt x="2139" y="866"/>
                      <a:pt x="2141" y="871"/>
                      <a:pt x="2142" y="877"/>
                    </a:cubicBezTo>
                    <a:cubicBezTo>
                      <a:pt x="2152" y="911"/>
                      <a:pt x="2152" y="911"/>
                      <a:pt x="2152" y="911"/>
                    </a:cubicBezTo>
                    <a:cubicBezTo>
                      <a:pt x="2154" y="920"/>
                      <a:pt x="2154" y="920"/>
                      <a:pt x="2154" y="920"/>
                    </a:cubicBezTo>
                    <a:cubicBezTo>
                      <a:pt x="2156" y="928"/>
                      <a:pt x="2156" y="928"/>
                      <a:pt x="2156" y="928"/>
                    </a:cubicBezTo>
                    <a:cubicBezTo>
                      <a:pt x="2160" y="945"/>
                      <a:pt x="2160" y="945"/>
                      <a:pt x="2160" y="945"/>
                    </a:cubicBezTo>
                    <a:cubicBezTo>
                      <a:pt x="2163" y="957"/>
                      <a:pt x="2166" y="968"/>
                      <a:pt x="2167" y="980"/>
                    </a:cubicBezTo>
                    <a:cubicBezTo>
                      <a:pt x="2174" y="1015"/>
                      <a:pt x="2174" y="1015"/>
                      <a:pt x="2174" y="1015"/>
                    </a:cubicBezTo>
                    <a:cubicBezTo>
                      <a:pt x="2176" y="1027"/>
                      <a:pt x="2177" y="1038"/>
                      <a:pt x="2178" y="1050"/>
                    </a:cubicBezTo>
                    <a:cubicBezTo>
                      <a:pt x="2181" y="1068"/>
                      <a:pt x="2181" y="1068"/>
                      <a:pt x="2181" y="1068"/>
                    </a:cubicBezTo>
                    <a:cubicBezTo>
                      <a:pt x="2181" y="1074"/>
                      <a:pt x="2182" y="1080"/>
                      <a:pt x="2182" y="1086"/>
                    </a:cubicBezTo>
                    <a:cubicBezTo>
                      <a:pt x="2185" y="1121"/>
                      <a:pt x="2185" y="1121"/>
                      <a:pt x="2185" y="1121"/>
                    </a:cubicBezTo>
                    <a:cubicBezTo>
                      <a:pt x="2186" y="1156"/>
                      <a:pt x="2186" y="1156"/>
                      <a:pt x="2186" y="1156"/>
                    </a:cubicBezTo>
                    <a:cubicBezTo>
                      <a:pt x="2186" y="1174"/>
                      <a:pt x="2186" y="1174"/>
                      <a:pt x="2186" y="1174"/>
                    </a:cubicBezTo>
                    <a:cubicBezTo>
                      <a:pt x="2186" y="1192"/>
                      <a:pt x="2186" y="1192"/>
                      <a:pt x="2186" y="1192"/>
                    </a:cubicBezTo>
                    <a:cubicBezTo>
                      <a:pt x="2185" y="1228"/>
                      <a:pt x="2185" y="1228"/>
                      <a:pt x="2185" y="1228"/>
                    </a:cubicBezTo>
                    <a:cubicBezTo>
                      <a:pt x="2182" y="1263"/>
                      <a:pt x="2182" y="1263"/>
                      <a:pt x="2182" y="1263"/>
                    </a:cubicBezTo>
                    <a:cubicBezTo>
                      <a:pt x="2182" y="1269"/>
                      <a:pt x="2181" y="1275"/>
                      <a:pt x="2181" y="1281"/>
                    </a:cubicBezTo>
                    <a:cubicBezTo>
                      <a:pt x="2178" y="1298"/>
                      <a:pt x="2178" y="1298"/>
                      <a:pt x="2178" y="1298"/>
                    </a:cubicBezTo>
                    <a:cubicBezTo>
                      <a:pt x="2176" y="1316"/>
                      <a:pt x="2176" y="1316"/>
                      <a:pt x="2176" y="1316"/>
                    </a:cubicBezTo>
                    <a:cubicBezTo>
                      <a:pt x="2175" y="1325"/>
                      <a:pt x="2175" y="1325"/>
                      <a:pt x="2175" y="1325"/>
                    </a:cubicBezTo>
                    <a:cubicBezTo>
                      <a:pt x="2175" y="1327"/>
                      <a:pt x="2174" y="1330"/>
                      <a:pt x="2174" y="1333"/>
                    </a:cubicBezTo>
                    <a:cubicBezTo>
                      <a:pt x="2169" y="1357"/>
                      <a:pt x="2166" y="1380"/>
                      <a:pt x="2160" y="1403"/>
                    </a:cubicBezTo>
                    <a:cubicBezTo>
                      <a:pt x="2156" y="1420"/>
                      <a:pt x="2156" y="1420"/>
                      <a:pt x="2156" y="1420"/>
                    </a:cubicBezTo>
                    <a:cubicBezTo>
                      <a:pt x="2154" y="1429"/>
                      <a:pt x="2154" y="1429"/>
                      <a:pt x="2154" y="1429"/>
                    </a:cubicBezTo>
                    <a:cubicBezTo>
                      <a:pt x="2152" y="1437"/>
                      <a:pt x="2152" y="1437"/>
                      <a:pt x="2152" y="1437"/>
                    </a:cubicBezTo>
                    <a:cubicBezTo>
                      <a:pt x="2149" y="1448"/>
                      <a:pt x="2145" y="1460"/>
                      <a:pt x="2142" y="1471"/>
                    </a:cubicBezTo>
                    <a:cubicBezTo>
                      <a:pt x="2141" y="1477"/>
                      <a:pt x="2139" y="1482"/>
                      <a:pt x="2137" y="1488"/>
                    </a:cubicBezTo>
                    <a:cubicBezTo>
                      <a:pt x="2131" y="1505"/>
                      <a:pt x="2131" y="1505"/>
                      <a:pt x="2131" y="1505"/>
                    </a:cubicBezTo>
                    <a:cubicBezTo>
                      <a:pt x="2125" y="1521"/>
                      <a:pt x="2125" y="1521"/>
                      <a:pt x="2125" y="1521"/>
                    </a:cubicBezTo>
                    <a:cubicBezTo>
                      <a:pt x="2125" y="1524"/>
                      <a:pt x="2124" y="1527"/>
                      <a:pt x="2122" y="1529"/>
                    </a:cubicBezTo>
                    <a:cubicBezTo>
                      <a:pt x="2119" y="1538"/>
                      <a:pt x="2119" y="1538"/>
                      <a:pt x="2119" y="1538"/>
                    </a:cubicBezTo>
                    <a:cubicBezTo>
                      <a:pt x="2115" y="1549"/>
                      <a:pt x="2111" y="1559"/>
                      <a:pt x="2106" y="1570"/>
                    </a:cubicBezTo>
                    <a:cubicBezTo>
                      <a:pt x="2101" y="1581"/>
                      <a:pt x="2097" y="1592"/>
                      <a:pt x="2092" y="1602"/>
                    </a:cubicBezTo>
                    <a:cubicBezTo>
                      <a:pt x="2089" y="1608"/>
                      <a:pt x="2087" y="1613"/>
                      <a:pt x="2085" y="1618"/>
                    </a:cubicBezTo>
                    <a:cubicBezTo>
                      <a:pt x="2077" y="1634"/>
                      <a:pt x="2077" y="1634"/>
                      <a:pt x="2077" y="1634"/>
                    </a:cubicBezTo>
                    <a:cubicBezTo>
                      <a:pt x="2069" y="1649"/>
                      <a:pt x="2069" y="1649"/>
                      <a:pt x="2069" y="1649"/>
                    </a:cubicBezTo>
                    <a:cubicBezTo>
                      <a:pt x="2066" y="1655"/>
                      <a:pt x="2063" y="1660"/>
                      <a:pt x="2060" y="1665"/>
                    </a:cubicBezTo>
                    <a:cubicBezTo>
                      <a:pt x="2055" y="1675"/>
                      <a:pt x="2049" y="1685"/>
                      <a:pt x="2043" y="1695"/>
                    </a:cubicBezTo>
                    <a:cubicBezTo>
                      <a:pt x="2039" y="1703"/>
                      <a:pt x="2039" y="1703"/>
                      <a:pt x="2039" y="1703"/>
                    </a:cubicBezTo>
                    <a:cubicBezTo>
                      <a:pt x="2034" y="1710"/>
                      <a:pt x="2034" y="1710"/>
                      <a:pt x="2034" y="1710"/>
                    </a:cubicBezTo>
                    <a:cubicBezTo>
                      <a:pt x="2025" y="1725"/>
                      <a:pt x="2025" y="1725"/>
                      <a:pt x="2025" y="1725"/>
                    </a:cubicBezTo>
                    <a:cubicBezTo>
                      <a:pt x="2012" y="1744"/>
                      <a:pt x="1999" y="1763"/>
                      <a:pt x="1985" y="1782"/>
                    </a:cubicBezTo>
                    <a:cubicBezTo>
                      <a:pt x="1978" y="1791"/>
                      <a:pt x="1971" y="1800"/>
                      <a:pt x="1964" y="1809"/>
                    </a:cubicBezTo>
                    <a:cubicBezTo>
                      <a:pt x="1953" y="1823"/>
                      <a:pt x="1953" y="1823"/>
                      <a:pt x="1953" y="1823"/>
                    </a:cubicBezTo>
                    <a:cubicBezTo>
                      <a:pt x="1942" y="1836"/>
                      <a:pt x="1942" y="1836"/>
                      <a:pt x="1942" y="1836"/>
                    </a:cubicBezTo>
                    <a:cubicBezTo>
                      <a:pt x="1934" y="1844"/>
                      <a:pt x="1927" y="1853"/>
                      <a:pt x="1919" y="1862"/>
                    </a:cubicBezTo>
                    <a:cubicBezTo>
                      <a:pt x="1911" y="1870"/>
                      <a:pt x="1904" y="1878"/>
                      <a:pt x="1896" y="1887"/>
                    </a:cubicBezTo>
                    <a:cubicBezTo>
                      <a:pt x="1888" y="1895"/>
                      <a:pt x="1880" y="1903"/>
                      <a:pt x="1871" y="1911"/>
                    </a:cubicBezTo>
                    <a:cubicBezTo>
                      <a:pt x="1859" y="1922"/>
                      <a:pt x="1859" y="1922"/>
                      <a:pt x="1859" y="1922"/>
                    </a:cubicBezTo>
                    <a:cubicBezTo>
                      <a:pt x="1853" y="1928"/>
                      <a:pt x="1853" y="1928"/>
                      <a:pt x="1853" y="1928"/>
                    </a:cubicBezTo>
                    <a:cubicBezTo>
                      <a:pt x="1851" y="1930"/>
                      <a:pt x="1849" y="1932"/>
                      <a:pt x="1846" y="1934"/>
                    </a:cubicBezTo>
                    <a:cubicBezTo>
                      <a:pt x="1838" y="1941"/>
                      <a:pt x="1829" y="1949"/>
                      <a:pt x="1821" y="1956"/>
                    </a:cubicBezTo>
                    <a:cubicBezTo>
                      <a:pt x="1819" y="1958"/>
                      <a:pt x="1816" y="1960"/>
                      <a:pt x="1814" y="1962"/>
                    </a:cubicBezTo>
                    <a:cubicBezTo>
                      <a:pt x="1808" y="1967"/>
                      <a:pt x="1808" y="1967"/>
                      <a:pt x="1808" y="1967"/>
                    </a:cubicBezTo>
                    <a:cubicBezTo>
                      <a:pt x="1794" y="1977"/>
                      <a:pt x="1794" y="1977"/>
                      <a:pt x="1794" y="1977"/>
                    </a:cubicBezTo>
                    <a:cubicBezTo>
                      <a:pt x="1777" y="1992"/>
                      <a:pt x="1758" y="2004"/>
                      <a:pt x="1740" y="2017"/>
                    </a:cubicBezTo>
                    <a:cubicBezTo>
                      <a:pt x="1736" y="2021"/>
                      <a:pt x="1731" y="2023"/>
                      <a:pt x="1726" y="2027"/>
                    </a:cubicBezTo>
                    <a:cubicBezTo>
                      <a:pt x="1712" y="2036"/>
                      <a:pt x="1712" y="2036"/>
                      <a:pt x="1712" y="2036"/>
                    </a:cubicBezTo>
                    <a:cubicBezTo>
                      <a:pt x="1698" y="2045"/>
                      <a:pt x="1698" y="2045"/>
                      <a:pt x="1698" y="2045"/>
                    </a:cubicBezTo>
                    <a:cubicBezTo>
                      <a:pt x="1693" y="2048"/>
                      <a:pt x="1688" y="2050"/>
                      <a:pt x="1684" y="2053"/>
                    </a:cubicBezTo>
                    <a:cubicBezTo>
                      <a:pt x="1674" y="2059"/>
                      <a:pt x="1664" y="2064"/>
                      <a:pt x="1655" y="2070"/>
                    </a:cubicBezTo>
                    <a:cubicBezTo>
                      <a:pt x="1645" y="2075"/>
                      <a:pt x="1635" y="2080"/>
                      <a:pt x="1625" y="2085"/>
                    </a:cubicBezTo>
                    <a:cubicBezTo>
                      <a:pt x="1621" y="2087"/>
                      <a:pt x="1616" y="2090"/>
                      <a:pt x="1611" y="2092"/>
                    </a:cubicBezTo>
                    <a:cubicBezTo>
                      <a:pt x="1606" y="2095"/>
                      <a:pt x="1601" y="2097"/>
                      <a:pt x="1596" y="2099"/>
                    </a:cubicBezTo>
                    <a:cubicBezTo>
                      <a:pt x="1586" y="2104"/>
                      <a:pt x="1576" y="2108"/>
                      <a:pt x="1566" y="2113"/>
                    </a:cubicBezTo>
                    <a:cubicBezTo>
                      <a:pt x="1526" y="2129"/>
                      <a:pt x="1485" y="2145"/>
                      <a:pt x="1444" y="2156"/>
                    </a:cubicBezTo>
                    <a:cubicBezTo>
                      <a:pt x="1439" y="2157"/>
                      <a:pt x="1434" y="2158"/>
                      <a:pt x="1429" y="2160"/>
                    </a:cubicBezTo>
                    <a:cubicBezTo>
                      <a:pt x="1421" y="2162"/>
                      <a:pt x="1421" y="2162"/>
                      <a:pt x="1421" y="2162"/>
                    </a:cubicBezTo>
                    <a:cubicBezTo>
                      <a:pt x="1413" y="2164"/>
                      <a:pt x="1413" y="2164"/>
                      <a:pt x="1413" y="2164"/>
                    </a:cubicBezTo>
                    <a:cubicBezTo>
                      <a:pt x="1403" y="2166"/>
                      <a:pt x="1392" y="2169"/>
                      <a:pt x="1382" y="2171"/>
                    </a:cubicBezTo>
                    <a:cubicBezTo>
                      <a:pt x="1372" y="2174"/>
                      <a:pt x="1362" y="2175"/>
                      <a:pt x="1351" y="2177"/>
                    </a:cubicBezTo>
                    <a:cubicBezTo>
                      <a:pt x="1341" y="2179"/>
                      <a:pt x="1331" y="2181"/>
                      <a:pt x="1320" y="2183"/>
                    </a:cubicBezTo>
                    <a:cubicBezTo>
                      <a:pt x="1310" y="2184"/>
                      <a:pt x="1300" y="2185"/>
                      <a:pt x="1289" y="2186"/>
                    </a:cubicBezTo>
                    <a:cubicBezTo>
                      <a:pt x="1284" y="2187"/>
                      <a:pt x="1279" y="2188"/>
                      <a:pt x="1274" y="2188"/>
                    </a:cubicBezTo>
                    <a:cubicBezTo>
                      <a:pt x="1269" y="2189"/>
                      <a:pt x="1264" y="2189"/>
                      <a:pt x="1258" y="2190"/>
                    </a:cubicBezTo>
                    <a:cubicBezTo>
                      <a:pt x="1238" y="2191"/>
                      <a:pt x="1218" y="2193"/>
                      <a:pt x="1197" y="2193"/>
                    </a:cubicBezTo>
                    <a:cubicBezTo>
                      <a:pt x="1187" y="2194"/>
                      <a:pt x="1177" y="2194"/>
                      <a:pt x="1167" y="2194"/>
                    </a:cubicBezTo>
                    <a:cubicBezTo>
                      <a:pt x="1157" y="2194"/>
                      <a:pt x="1146" y="2194"/>
                      <a:pt x="1136" y="2194"/>
                    </a:cubicBezTo>
                    <a:cubicBezTo>
                      <a:pt x="1126" y="2194"/>
                      <a:pt x="1116" y="2193"/>
                      <a:pt x="1106" y="2192"/>
                    </a:cubicBezTo>
                    <a:cubicBezTo>
                      <a:pt x="1102" y="2192"/>
                      <a:pt x="1097" y="2192"/>
                      <a:pt x="1092" y="2191"/>
                    </a:cubicBezTo>
                    <a:cubicBezTo>
                      <a:pt x="1084" y="2191"/>
                      <a:pt x="1084" y="2191"/>
                      <a:pt x="1084" y="2191"/>
                    </a:cubicBezTo>
                    <a:cubicBezTo>
                      <a:pt x="1077" y="2190"/>
                      <a:pt x="1077" y="2190"/>
                      <a:pt x="1077" y="2190"/>
                    </a:cubicBezTo>
                    <a:cubicBezTo>
                      <a:pt x="1067" y="2189"/>
                      <a:pt x="1057" y="2188"/>
                      <a:pt x="1047" y="2187"/>
                    </a:cubicBezTo>
                    <a:cubicBezTo>
                      <a:pt x="1038" y="2186"/>
                      <a:pt x="1028" y="2185"/>
                      <a:pt x="1018" y="2183"/>
                    </a:cubicBezTo>
                    <a:cubicBezTo>
                      <a:pt x="1014" y="2183"/>
                      <a:pt x="1009" y="2182"/>
                      <a:pt x="1004" y="2181"/>
                    </a:cubicBezTo>
                    <a:cubicBezTo>
                      <a:pt x="999" y="2181"/>
                      <a:pt x="994" y="2180"/>
                      <a:pt x="990" y="2179"/>
                    </a:cubicBezTo>
                    <a:cubicBezTo>
                      <a:pt x="985" y="2178"/>
                      <a:pt x="980" y="2177"/>
                      <a:pt x="975" y="2176"/>
                    </a:cubicBezTo>
                    <a:cubicBezTo>
                      <a:pt x="971" y="2175"/>
                      <a:pt x="966" y="2175"/>
                      <a:pt x="961" y="2174"/>
                    </a:cubicBezTo>
                    <a:cubicBezTo>
                      <a:pt x="952" y="2172"/>
                      <a:pt x="943" y="2170"/>
                      <a:pt x="933" y="2167"/>
                    </a:cubicBezTo>
                    <a:cubicBezTo>
                      <a:pt x="929" y="2167"/>
                      <a:pt x="924" y="2165"/>
                      <a:pt x="920" y="2164"/>
                    </a:cubicBezTo>
                    <a:cubicBezTo>
                      <a:pt x="915" y="2163"/>
                      <a:pt x="910" y="2162"/>
                      <a:pt x="906" y="2161"/>
                    </a:cubicBezTo>
                    <a:cubicBezTo>
                      <a:pt x="901" y="2159"/>
                      <a:pt x="897" y="2158"/>
                      <a:pt x="892" y="2157"/>
                    </a:cubicBezTo>
                    <a:cubicBezTo>
                      <a:pt x="888" y="2156"/>
                      <a:pt x="883" y="2154"/>
                      <a:pt x="879" y="2153"/>
                    </a:cubicBezTo>
                    <a:cubicBezTo>
                      <a:pt x="870" y="2150"/>
                      <a:pt x="861" y="2148"/>
                      <a:pt x="852" y="2145"/>
                    </a:cubicBezTo>
                    <a:cubicBezTo>
                      <a:pt x="844" y="2142"/>
                      <a:pt x="835" y="2139"/>
                      <a:pt x="826" y="2136"/>
                    </a:cubicBezTo>
                    <a:cubicBezTo>
                      <a:pt x="822" y="2135"/>
                      <a:pt x="818" y="2133"/>
                      <a:pt x="813" y="2132"/>
                    </a:cubicBezTo>
                    <a:cubicBezTo>
                      <a:pt x="809" y="2130"/>
                      <a:pt x="805" y="2128"/>
                      <a:pt x="801" y="2127"/>
                    </a:cubicBezTo>
                    <a:cubicBezTo>
                      <a:pt x="792" y="2123"/>
                      <a:pt x="784" y="2120"/>
                      <a:pt x="775" y="2117"/>
                    </a:cubicBezTo>
                    <a:cubicBezTo>
                      <a:pt x="767" y="2113"/>
                      <a:pt x="759" y="2110"/>
                      <a:pt x="751" y="2106"/>
                    </a:cubicBezTo>
                    <a:cubicBezTo>
                      <a:pt x="743" y="2103"/>
                      <a:pt x="735" y="2099"/>
                      <a:pt x="727" y="2095"/>
                    </a:cubicBezTo>
                    <a:cubicBezTo>
                      <a:pt x="723" y="2093"/>
                      <a:pt x="719" y="2091"/>
                      <a:pt x="715" y="2089"/>
                    </a:cubicBezTo>
                    <a:cubicBezTo>
                      <a:pt x="709" y="2086"/>
                      <a:pt x="709" y="2086"/>
                      <a:pt x="709" y="2086"/>
                    </a:cubicBezTo>
                    <a:cubicBezTo>
                      <a:pt x="703" y="2083"/>
                      <a:pt x="703" y="2083"/>
                      <a:pt x="703" y="2083"/>
                    </a:cubicBezTo>
                    <a:cubicBezTo>
                      <a:pt x="696" y="2079"/>
                      <a:pt x="688" y="2075"/>
                      <a:pt x="680" y="2071"/>
                    </a:cubicBezTo>
                    <a:cubicBezTo>
                      <a:pt x="677" y="2069"/>
                      <a:pt x="673" y="2067"/>
                      <a:pt x="669" y="2065"/>
                    </a:cubicBezTo>
                    <a:cubicBezTo>
                      <a:pt x="665" y="2063"/>
                      <a:pt x="662" y="2061"/>
                      <a:pt x="658" y="2059"/>
                    </a:cubicBezTo>
                    <a:cubicBezTo>
                      <a:pt x="643" y="2051"/>
                      <a:pt x="629" y="2041"/>
                      <a:pt x="615" y="2033"/>
                    </a:cubicBezTo>
                    <a:cubicBezTo>
                      <a:pt x="610" y="2029"/>
                      <a:pt x="610" y="2029"/>
                      <a:pt x="610" y="2029"/>
                    </a:cubicBezTo>
                    <a:cubicBezTo>
                      <a:pt x="605" y="2026"/>
                      <a:pt x="605" y="2026"/>
                      <a:pt x="605" y="2026"/>
                    </a:cubicBezTo>
                    <a:cubicBezTo>
                      <a:pt x="601" y="2024"/>
                      <a:pt x="598" y="2021"/>
                      <a:pt x="594" y="2019"/>
                    </a:cubicBezTo>
                    <a:cubicBezTo>
                      <a:pt x="588" y="2014"/>
                      <a:pt x="581" y="2010"/>
                      <a:pt x="574" y="2005"/>
                    </a:cubicBezTo>
                    <a:cubicBezTo>
                      <a:pt x="522" y="1967"/>
                      <a:pt x="475" y="1927"/>
                      <a:pt x="435" y="1886"/>
                    </a:cubicBezTo>
                    <a:cubicBezTo>
                      <a:pt x="425" y="1875"/>
                      <a:pt x="415" y="1865"/>
                      <a:pt x="406" y="1854"/>
                    </a:cubicBezTo>
                    <a:cubicBezTo>
                      <a:pt x="403" y="1852"/>
                      <a:pt x="401" y="1849"/>
                      <a:pt x="399" y="1846"/>
                    </a:cubicBezTo>
                    <a:cubicBezTo>
                      <a:pt x="398" y="1845"/>
                      <a:pt x="397" y="1844"/>
                      <a:pt x="396" y="1843"/>
                    </a:cubicBezTo>
                    <a:cubicBezTo>
                      <a:pt x="394" y="1841"/>
                      <a:pt x="392" y="1839"/>
                      <a:pt x="391" y="1837"/>
                    </a:cubicBezTo>
                    <a:cubicBezTo>
                      <a:pt x="388" y="1833"/>
                      <a:pt x="385" y="1831"/>
                      <a:pt x="384" y="1829"/>
                    </a:cubicBezTo>
                    <a:cubicBezTo>
                      <a:pt x="382" y="1827"/>
                      <a:pt x="381" y="1826"/>
                      <a:pt x="381" y="1826"/>
                    </a:cubicBezTo>
                    <a:cubicBezTo>
                      <a:pt x="486" y="1739"/>
                      <a:pt x="486" y="1739"/>
                      <a:pt x="486" y="1739"/>
                    </a:cubicBezTo>
                    <a:cubicBezTo>
                      <a:pt x="368" y="1708"/>
                      <a:pt x="247" y="1648"/>
                      <a:pt x="138" y="1558"/>
                    </a:cubicBezTo>
                    <a:cubicBezTo>
                      <a:pt x="114" y="1697"/>
                      <a:pt x="119" y="1853"/>
                      <a:pt x="158" y="2011"/>
                    </a:cubicBezTo>
                    <a:cubicBezTo>
                      <a:pt x="263" y="1924"/>
                      <a:pt x="263" y="1924"/>
                      <a:pt x="263" y="1924"/>
                    </a:cubicBezTo>
                    <a:cubicBezTo>
                      <a:pt x="263" y="1924"/>
                      <a:pt x="264" y="1925"/>
                      <a:pt x="265" y="1928"/>
                    </a:cubicBezTo>
                    <a:cubicBezTo>
                      <a:pt x="267" y="1930"/>
                      <a:pt x="270" y="1933"/>
                      <a:pt x="274" y="1937"/>
                    </a:cubicBezTo>
                    <a:cubicBezTo>
                      <a:pt x="275" y="1939"/>
                      <a:pt x="277" y="1941"/>
                      <a:pt x="280" y="1944"/>
                    </a:cubicBezTo>
                    <a:cubicBezTo>
                      <a:pt x="281" y="1945"/>
                      <a:pt x="282" y="1946"/>
                      <a:pt x="283" y="1948"/>
                    </a:cubicBezTo>
                    <a:cubicBezTo>
                      <a:pt x="286" y="1951"/>
                      <a:pt x="288" y="1954"/>
                      <a:pt x="291" y="1957"/>
                    </a:cubicBezTo>
                    <a:cubicBezTo>
                      <a:pt x="302" y="1969"/>
                      <a:pt x="313" y="1981"/>
                      <a:pt x="325" y="1993"/>
                    </a:cubicBezTo>
                    <a:cubicBezTo>
                      <a:pt x="371" y="2040"/>
                      <a:pt x="424" y="2087"/>
                      <a:pt x="485" y="2131"/>
                    </a:cubicBezTo>
                    <a:cubicBezTo>
                      <a:pt x="492" y="2136"/>
                      <a:pt x="500" y="2141"/>
                      <a:pt x="508" y="2146"/>
                    </a:cubicBezTo>
                    <a:cubicBezTo>
                      <a:pt x="512" y="2149"/>
                      <a:pt x="516" y="2152"/>
                      <a:pt x="520" y="2154"/>
                    </a:cubicBezTo>
                    <a:cubicBezTo>
                      <a:pt x="526" y="2158"/>
                      <a:pt x="526" y="2158"/>
                      <a:pt x="526" y="2158"/>
                    </a:cubicBezTo>
                    <a:cubicBezTo>
                      <a:pt x="532" y="2162"/>
                      <a:pt x="532" y="2162"/>
                      <a:pt x="532" y="2162"/>
                    </a:cubicBezTo>
                    <a:cubicBezTo>
                      <a:pt x="548" y="2172"/>
                      <a:pt x="564" y="2183"/>
                      <a:pt x="581" y="2192"/>
                    </a:cubicBezTo>
                    <a:cubicBezTo>
                      <a:pt x="585" y="2195"/>
                      <a:pt x="590" y="2197"/>
                      <a:pt x="594" y="2200"/>
                    </a:cubicBezTo>
                    <a:cubicBezTo>
                      <a:pt x="598" y="2202"/>
                      <a:pt x="603" y="2205"/>
                      <a:pt x="607" y="2207"/>
                    </a:cubicBezTo>
                    <a:cubicBezTo>
                      <a:pt x="616" y="2211"/>
                      <a:pt x="625" y="2216"/>
                      <a:pt x="633" y="2221"/>
                    </a:cubicBezTo>
                    <a:cubicBezTo>
                      <a:pt x="640" y="2224"/>
                      <a:pt x="640" y="2224"/>
                      <a:pt x="640" y="2224"/>
                    </a:cubicBezTo>
                    <a:cubicBezTo>
                      <a:pt x="647" y="2227"/>
                      <a:pt x="647" y="2227"/>
                      <a:pt x="647" y="2227"/>
                    </a:cubicBezTo>
                    <a:cubicBezTo>
                      <a:pt x="651" y="2230"/>
                      <a:pt x="656" y="2232"/>
                      <a:pt x="660" y="2234"/>
                    </a:cubicBezTo>
                    <a:cubicBezTo>
                      <a:pt x="670" y="2238"/>
                      <a:pt x="679" y="2243"/>
                      <a:pt x="688" y="2247"/>
                    </a:cubicBezTo>
                    <a:cubicBezTo>
                      <a:pt x="698" y="2251"/>
                      <a:pt x="707" y="2255"/>
                      <a:pt x="716" y="2259"/>
                    </a:cubicBezTo>
                    <a:cubicBezTo>
                      <a:pt x="726" y="2263"/>
                      <a:pt x="736" y="2267"/>
                      <a:pt x="745" y="2270"/>
                    </a:cubicBezTo>
                    <a:cubicBezTo>
                      <a:pt x="750" y="2272"/>
                      <a:pt x="755" y="2274"/>
                      <a:pt x="760" y="2276"/>
                    </a:cubicBezTo>
                    <a:cubicBezTo>
                      <a:pt x="765" y="2278"/>
                      <a:pt x="770" y="2280"/>
                      <a:pt x="775" y="2281"/>
                    </a:cubicBezTo>
                    <a:cubicBezTo>
                      <a:pt x="785" y="2285"/>
                      <a:pt x="795" y="2288"/>
                      <a:pt x="805" y="2292"/>
                    </a:cubicBezTo>
                    <a:cubicBezTo>
                      <a:pt x="815" y="2295"/>
                      <a:pt x="825" y="2298"/>
                      <a:pt x="836" y="2301"/>
                    </a:cubicBezTo>
                    <a:cubicBezTo>
                      <a:pt x="841" y="2302"/>
                      <a:pt x="846" y="2304"/>
                      <a:pt x="851" y="2305"/>
                    </a:cubicBezTo>
                    <a:cubicBezTo>
                      <a:pt x="856" y="2307"/>
                      <a:pt x="862" y="2308"/>
                      <a:pt x="867" y="2310"/>
                    </a:cubicBezTo>
                    <a:cubicBezTo>
                      <a:pt x="872" y="2311"/>
                      <a:pt x="877" y="2312"/>
                      <a:pt x="883" y="2314"/>
                    </a:cubicBezTo>
                    <a:cubicBezTo>
                      <a:pt x="888" y="2315"/>
                      <a:pt x="893" y="2316"/>
                      <a:pt x="898" y="2318"/>
                    </a:cubicBezTo>
                    <a:cubicBezTo>
                      <a:pt x="909" y="2320"/>
                      <a:pt x="920" y="2322"/>
                      <a:pt x="931" y="2325"/>
                    </a:cubicBezTo>
                    <a:cubicBezTo>
                      <a:pt x="936" y="2326"/>
                      <a:pt x="941" y="2327"/>
                      <a:pt x="947" y="2328"/>
                    </a:cubicBezTo>
                    <a:cubicBezTo>
                      <a:pt x="952" y="2329"/>
                      <a:pt x="958" y="2330"/>
                      <a:pt x="963" y="2331"/>
                    </a:cubicBezTo>
                    <a:cubicBezTo>
                      <a:pt x="969" y="2332"/>
                      <a:pt x="974" y="2333"/>
                      <a:pt x="980" y="2334"/>
                    </a:cubicBezTo>
                    <a:cubicBezTo>
                      <a:pt x="985" y="2334"/>
                      <a:pt x="991" y="2335"/>
                      <a:pt x="996" y="2336"/>
                    </a:cubicBezTo>
                    <a:cubicBezTo>
                      <a:pt x="1007" y="2337"/>
                      <a:pt x="1018" y="2339"/>
                      <a:pt x="1030" y="2340"/>
                    </a:cubicBezTo>
                    <a:cubicBezTo>
                      <a:pt x="1041" y="2341"/>
                      <a:pt x="1052" y="2343"/>
                      <a:pt x="1063" y="2344"/>
                    </a:cubicBezTo>
                    <a:cubicBezTo>
                      <a:pt x="1072" y="2345"/>
                      <a:pt x="1072" y="2345"/>
                      <a:pt x="1072" y="2345"/>
                    </a:cubicBezTo>
                    <a:cubicBezTo>
                      <a:pt x="1081" y="2345"/>
                      <a:pt x="1081" y="2345"/>
                      <a:pt x="1081" y="2345"/>
                    </a:cubicBezTo>
                    <a:cubicBezTo>
                      <a:pt x="1086" y="2345"/>
                      <a:pt x="1092" y="2346"/>
                      <a:pt x="1098" y="2346"/>
                    </a:cubicBezTo>
                    <a:cubicBezTo>
                      <a:pt x="1109" y="2347"/>
                      <a:pt x="1121" y="2348"/>
                      <a:pt x="1132" y="2348"/>
                    </a:cubicBezTo>
                    <a:cubicBezTo>
                      <a:pt x="1144" y="2348"/>
                      <a:pt x="1155" y="2348"/>
                      <a:pt x="1167" y="2348"/>
                    </a:cubicBezTo>
                    <a:cubicBezTo>
                      <a:pt x="1178" y="2348"/>
                      <a:pt x="1190" y="2348"/>
                      <a:pt x="1202" y="2347"/>
                    </a:cubicBezTo>
                    <a:cubicBezTo>
                      <a:pt x="1225" y="2347"/>
                      <a:pt x="1249" y="2345"/>
                      <a:pt x="1272" y="2343"/>
                    </a:cubicBezTo>
                    <a:cubicBezTo>
                      <a:pt x="1278" y="2343"/>
                      <a:pt x="1284" y="2343"/>
                      <a:pt x="1290" y="2342"/>
                    </a:cubicBezTo>
                    <a:cubicBezTo>
                      <a:pt x="1296" y="2341"/>
                      <a:pt x="1302" y="2340"/>
                      <a:pt x="1308" y="2339"/>
                    </a:cubicBezTo>
                    <a:cubicBezTo>
                      <a:pt x="1320" y="2338"/>
                      <a:pt x="1331" y="2336"/>
                      <a:pt x="1343" y="2335"/>
                    </a:cubicBezTo>
                    <a:cubicBezTo>
                      <a:pt x="1355" y="2333"/>
                      <a:pt x="1367" y="2331"/>
                      <a:pt x="1379" y="2329"/>
                    </a:cubicBezTo>
                    <a:cubicBezTo>
                      <a:pt x="1391" y="2326"/>
                      <a:pt x="1403" y="2325"/>
                      <a:pt x="1415" y="2322"/>
                    </a:cubicBezTo>
                    <a:cubicBezTo>
                      <a:pt x="1427" y="2319"/>
                      <a:pt x="1438" y="2316"/>
                      <a:pt x="1450" y="2313"/>
                    </a:cubicBezTo>
                    <a:cubicBezTo>
                      <a:pt x="1459" y="2311"/>
                      <a:pt x="1459" y="2311"/>
                      <a:pt x="1459" y="2311"/>
                    </a:cubicBezTo>
                    <a:cubicBezTo>
                      <a:pt x="1468" y="2309"/>
                      <a:pt x="1468" y="2309"/>
                      <a:pt x="1468" y="2309"/>
                    </a:cubicBezTo>
                    <a:cubicBezTo>
                      <a:pt x="1474" y="2307"/>
                      <a:pt x="1480" y="2305"/>
                      <a:pt x="1486" y="2304"/>
                    </a:cubicBezTo>
                    <a:cubicBezTo>
                      <a:pt x="1533" y="2291"/>
                      <a:pt x="1580" y="2273"/>
                      <a:pt x="1626" y="2254"/>
                    </a:cubicBezTo>
                    <a:cubicBezTo>
                      <a:pt x="1638" y="2249"/>
                      <a:pt x="1649" y="2244"/>
                      <a:pt x="1661" y="2239"/>
                    </a:cubicBezTo>
                    <a:cubicBezTo>
                      <a:pt x="1667" y="2236"/>
                      <a:pt x="1672" y="2234"/>
                      <a:pt x="1678" y="2231"/>
                    </a:cubicBezTo>
                    <a:cubicBezTo>
                      <a:pt x="1684" y="2228"/>
                      <a:pt x="1689" y="2225"/>
                      <a:pt x="1695" y="2222"/>
                    </a:cubicBezTo>
                    <a:cubicBezTo>
                      <a:pt x="1706" y="2216"/>
                      <a:pt x="1718" y="2211"/>
                      <a:pt x="1729" y="2205"/>
                    </a:cubicBezTo>
                    <a:cubicBezTo>
                      <a:pt x="1740" y="2198"/>
                      <a:pt x="1751" y="2192"/>
                      <a:pt x="1762" y="2186"/>
                    </a:cubicBezTo>
                    <a:cubicBezTo>
                      <a:pt x="1767" y="2182"/>
                      <a:pt x="1773" y="2180"/>
                      <a:pt x="1778" y="2176"/>
                    </a:cubicBezTo>
                    <a:cubicBezTo>
                      <a:pt x="1784" y="2173"/>
                      <a:pt x="1789" y="2169"/>
                      <a:pt x="1795" y="2166"/>
                    </a:cubicBezTo>
                    <a:cubicBezTo>
                      <a:pt x="1800" y="2162"/>
                      <a:pt x="1805" y="2159"/>
                      <a:pt x="1811" y="2155"/>
                    </a:cubicBezTo>
                    <a:cubicBezTo>
                      <a:pt x="1816" y="2152"/>
                      <a:pt x="1822" y="2148"/>
                      <a:pt x="1827" y="2145"/>
                    </a:cubicBezTo>
                    <a:cubicBezTo>
                      <a:pt x="1848" y="2130"/>
                      <a:pt x="1869" y="2115"/>
                      <a:pt x="1889" y="2099"/>
                    </a:cubicBezTo>
                    <a:cubicBezTo>
                      <a:pt x="1905" y="2087"/>
                      <a:pt x="1905" y="2087"/>
                      <a:pt x="1905" y="2087"/>
                    </a:cubicBezTo>
                    <a:cubicBezTo>
                      <a:pt x="1912" y="2081"/>
                      <a:pt x="1912" y="2081"/>
                      <a:pt x="1912" y="2081"/>
                    </a:cubicBezTo>
                    <a:cubicBezTo>
                      <a:pt x="1915" y="2079"/>
                      <a:pt x="1917" y="2076"/>
                      <a:pt x="1920" y="2074"/>
                    </a:cubicBezTo>
                    <a:cubicBezTo>
                      <a:pt x="1930" y="2066"/>
                      <a:pt x="1939" y="2057"/>
                      <a:pt x="1949" y="2049"/>
                    </a:cubicBezTo>
                    <a:cubicBezTo>
                      <a:pt x="1952" y="2046"/>
                      <a:pt x="1954" y="2044"/>
                      <a:pt x="1957" y="2042"/>
                    </a:cubicBezTo>
                    <a:cubicBezTo>
                      <a:pt x="1964" y="2035"/>
                      <a:pt x="1964" y="2035"/>
                      <a:pt x="1964" y="2035"/>
                    </a:cubicBezTo>
                    <a:cubicBezTo>
                      <a:pt x="1978" y="2022"/>
                      <a:pt x="1978" y="2022"/>
                      <a:pt x="1978" y="2022"/>
                    </a:cubicBezTo>
                    <a:cubicBezTo>
                      <a:pt x="1987" y="2013"/>
                      <a:pt x="1997" y="2004"/>
                      <a:pt x="2006" y="1994"/>
                    </a:cubicBezTo>
                    <a:cubicBezTo>
                      <a:pt x="2015" y="1985"/>
                      <a:pt x="2024" y="1975"/>
                      <a:pt x="2033" y="1966"/>
                    </a:cubicBezTo>
                    <a:cubicBezTo>
                      <a:pt x="2042" y="1956"/>
                      <a:pt x="2050" y="1946"/>
                      <a:pt x="2059" y="1936"/>
                    </a:cubicBezTo>
                    <a:cubicBezTo>
                      <a:pt x="2072" y="1921"/>
                      <a:pt x="2072" y="1921"/>
                      <a:pt x="2072" y="1921"/>
                    </a:cubicBezTo>
                    <a:cubicBezTo>
                      <a:pt x="2084" y="1905"/>
                      <a:pt x="2084" y="1905"/>
                      <a:pt x="2084" y="1905"/>
                    </a:cubicBezTo>
                    <a:cubicBezTo>
                      <a:pt x="2093" y="1895"/>
                      <a:pt x="2101" y="1884"/>
                      <a:pt x="2109" y="1874"/>
                    </a:cubicBezTo>
                    <a:cubicBezTo>
                      <a:pt x="2124" y="1852"/>
                      <a:pt x="2140" y="1831"/>
                      <a:pt x="2154" y="1808"/>
                    </a:cubicBezTo>
                    <a:cubicBezTo>
                      <a:pt x="2165" y="1791"/>
                      <a:pt x="2165" y="1791"/>
                      <a:pt x="2165" y="1791"/>
                    </a:cubicBezTo>
                    <a:cubicBezTo>
                      <a:pt x="2170" y="1783"/>
                      <a:pt x="2170" y="1783"/>
                      <a:pt x="2170" y="1783"/>
                    </a:cubicBezTo>
                    <a:cubicBezTo>
                      <a:pt x="2175" y="1774"/>
                      <a:pt x="2175" y="1774"/>
                      <a:pt x="2175" y="1774"/>
                    </a:cubicBezTo>
                    <a:cubicBezTo>
                      <a:pt x="2182" y="1762"/>
                      <a:pt x="2189" y="1751"/>
                      <a:pt x="2195" y="1739"/>
                    </a:cubicBezTo>
                    <a:cubicBezTo>
                      <a:pt x="2199" y="1733"/>
                      <a:pt x="2202" y="1727"/>
                      <a:pt x="2205" y="1721"/>
                    </a:cubicBezTo>
                    <a:cubicBezTo>
                      <a:pt x="2214" y="1703"/>
                      <a:pt x="2214" y="1703"/>
                      <a:pt x="2214" y="1703"/>
                    </a:cubicBezTo>
                    <a:cubicBezTo>
                      <a:pt x="2223" y="1685"/>
                      <a:pt x="2223" y="1685"/>
                      <a:pt x="2223" y="1685"/>
                    </a:cubicBezTo>
                    <a:cubicBezTo>
                      <a:pt x="2226" y="1679"/>
                      <a:pt x="2229" y="1673"/>
                      <a:pt x="2232" y="1667"/>
                    </a:cubicBezTo>
                    <a:cubicBezTo>
                      <a:pt x="2237" y="1655"/>
                      <a:pt x="2243" y="1643"/>
                      <a:pt x="2248" y="1630"/>
                    </a:cubicBezTo>
                    <a:cubicBezTo>
                      <a:pt x="2253" y="1618"/>
                      <a:pt x="2258" y="1605"/>
                      <a:pt x="2263" y="1593"/>
                    </a:cubicBezTo>
                    <a:cubicBezTo>
                      <a:pt x="2267" y="1583"/>
                      <a:pt x="2267" y="1583"/>
                      <a:pt x="2267" y="1583"/>
                    </a:cubicBezTo>
                    <a:cubicBezTo>
                      <a:pt x="2268" y="1580"/>
                      <a:pt x="2269" y="1577"/>
                      <a:pt x="2270" y="1574"/>
                    </a:cubicBezTo>
                    <a:cubicBezTo>
                      <a:pt x="2277" y="1554"/>
                      <a:pt x="2277" y="1554"/>
                      <a:pt x="2277" y="1554"/>
                    </a:cubicBezTo>
                    <a:cubicBezTo>
                      <a:pt x="2283" y="1535"/>
                      <a:pt x="2283" y="1535"/>
                      <a:pt x="2283" y="1535"/>
                    </a:cubicBezTo>
                    <a:cubicBezTo>
                      <a:pt x="2286" y="1529"/>
                      <a:pt x="2288" y="1522"/>
                      <a:pt x="2289" y="1516"/>
                    </a:cubicBezTo>
                    <a:cubicBezTo>
                      <a:pt x="2293" y="1503"/>
                      <a:pt x="2297" y="1490"/>
                      <a:pt x="2301" y="1477"/>
                    </a:cubicBezTo>
                    <a:cubicBezTo>
                      <a:pt x="2303" y="1467"/>
                      <a:pt x="2303" y="1467"/>
                      <a:pt x="2303" y="1467"/>
                    </a:cubicBezTo>
                    <a:cubicBezTo>
                      <a:pt x="2306" y="1457"/>
                      <a:pt x="2306" y="1457"/>
                      <a:pt x="2306" y="1457"/>
                    </a:cubicBezTo>
                    <a:cubicBezTo>
                      <a:pt x="2310" y="1437"/>
                      <a:pt x="2310" y="1437"/>
                      <a:pt x="2310" y="1437"/>
                    </a:cubicBezTo>
                    <a:cubicBezTo>
                      <a:pt x="2317" y="1411"/>
                      <a:pt x="2321" y="1384"/>
                      <a:pt x="2326" y="1357"/>
                    </a:cubicBezTo>
                    <a:cubicBezTo>
                      <a:pt x="2327" y="1354"/>
                      <a:pt x="2327" y="1350"/>
                      <a:pt x="2327" y="1347"/>
                    </a:cubicBezTo>
                    <a:cubicBezTo>
                      <a:pt x="2329" y="1337"/>
                      <a:pt x="2329" y="1337"/>
                      <a:pt x="2329" y="1337"/>
                    </a:cubicBezTo>
                    <a:cubicBezTo>
                      <a:pt x="2331" y="1317"/>
                      <a:pt x="2331" y="1317"/>
                      <a:pt x="2331" y="1317"/>
                    </a:cubicBezTo>
                    <a:cubicBezTo>
                      <a:pt x="2334" y="1296"/>
                      <a:pt x="2334" y="1296"/>
                      <a:pt x="2334" y="1296"/>
                    </a:cubicBezTo>
                    <a:cubicBezTo>
                      <a:pt x="2335" y="1290"/>
                      <a:pt x="2335" y="1283"/>
                      <a:pt x="2336" y="1276"/>
                    </a:cubicBezTo>
                    <a:cubicBezTo>
                      <a:pt x="2339" y="1235"/>
                      <a:pt x="2339" y="1235"/>
                      <a:pt x="2339" y="1235"/>
                    </a:cubicBezTo>
                    <a:cubicBezTo>
                      <a:pt x="2340" y="1195"/>
                      <a:pt x="2340" y="1195"/>
                      <a:pt x="2340" y="1195"/>
                    </a:cubicBezTo>
                    <a:cubicBezTo>
                      <a:pt x="2340" y="1174"/>
                      <a:pt x="2340" y="1174"/>
                      <a:pt x="2340" y="1174"/>
                    </a:cubicBezTo>
                    <a:cubicBezTo>
                      <a:pt x="2340" y="1154"/>
                      <a:pt x="2340" y="1154"/>
                      <a:pt x="2340" y="1154"/>
                    </a:cubicBezTo>
                    <a:cubicBezTo>
                      <a:pt x="2339" y="1113"/>
                      <a:pt x="2339" y="1113"/>
                      <a:pt x="2339" y="1113"/>
                    </a:cubicBezTo>
                    <a:cubicBezTo>
                      <a:pt x="2336" y="1072"/>
                      <a:pt x="2336" y="1072"/>
                      <a:pt x="2336" y="1072"/>
                    </a:cubicBezTo>
                    <a:cubicBezTo>
                      <a:pt x="2335" y="1066"/>
                      <a:pt x="2335" y="1059"/>
                      <a:pt x="2334" y="1052"/>
                    </a:cubicBezTo>
                    <a:cubicBezTo>
                      <a:pt x="2331" y="1032"/>
                      <a:pt x="2331" y="1032"/>
                      <a:pt x="2331" y="1032"/>
                    </a:cubicBezTo>
                    <a:cubicBezTo>
                      <a:pt x="2330" y="1018"/>
                      <a:pt x="2328" y="1005"/>
                      <a:pt x="2326" y="991"/>
                    </a:cubicBezTo>
                    <a:cubicBezTo>
                      <a:pt x="2319" y="951"/>
                      <a:pt x="2319" y="951"/>
                      <a:pt x="2319" y="951"/>
                    </a:cubicBezTo>
                    <a:cubicBezTo>
                      <a:pt x="2317" y="938"/>
                      <a:pt x="2313" y="924"/>
                      <a:pt x="2310" y="911"/>
                    </a:cubicBezTo>
                    <a:cubicBezTo>
                      <a:pt x="2306" y="891"/>
                      <a:pt x="2306" y="891"/>
                      <a:pt x="2306" y="891"/>
                    </a:cubicBezTo>
                    <a:cubicBezTo>
                      <a:pt x="2303" y="881"/>
                      <a:pt x="2303" y="881"/>
                      <a:pt x="2303" y="881"/>
                    </a:cubicBezTo>
                    <a:cubicBezTo>
                      <a:pt x="2301" y="871"/>
                      <a:pt x="2301" y="871"/>
                      <a:pt x="2301" y="871"/>
                    </a:cubicBezTo>
                    <a:cubicBezTo>
                      <a:pt x="2289" y="832"/>
                      <a:pt x="2289" y="832"/>
                      <a:pt x="2289" y="832"/>
                    </a:cubicBezTo>
                    <a:cubicBezTo>
                      <a:pt x="2288" y="826"/>
                      <a:pt x="2285" y="819"/>
                      <a:pt x="2283" y="813"/>
                    </a:cubicBezTo>
                    <a:cubicBezTo>
                      <a:pt x="2277" y="793"/>
                      <a:pt x="2277" y="793"/>
                      <a:pt x="2277" y="793"/>
                    </a:cubicBezTo>
                    <a:cubicBezTo>
                      <a:pt x="2270" y="774"/>
                      <a:pt x="2270" y="774"/>
                      <a:pt x="2270" y="774"/>
                    </a:cubicBezTo>
                    <a:cubicBezTo>
                      <a:pt x="2268" y="768"/>
                      <a:pt x="2265" y="762"/>
                      <a:pt x="2263" y="755"/>
                    </a:cubicBezTo>
                    <a:cubicBezTo>
                      <a:pt x="2258" y="743"/>
                      <a:pt x="2253" y="730"/>
                      <a:pt x="2248" y="717"/>
                    </a:cubicBezTo>
                    <a:cubicBezTo>
                      <a:pt x="2242" y="705"/>
                      <a:pt x="2237" y="693"/>
                      <a:pt x="2231" y="680"/>
                    </a:cubicBezTo>
                    <a:cubicBezTo>
                      <a:pt x="2229" y="674"/>
                      <a:pt x="2226" y="668"/>
                      <a:pt x="2223" y="662"/>
                    </a:cubicBezTo>
                    <a:cubicBezTo>
                      <a:pt x="2214" y="644"/>
                      <a:pt x="2214" y="644"/>
                      <a:pt x="2214" y="644"/>
                    </a:cubicBezTo>
                    <a:cubicBezTo>
                      <a:pt x="2204" y="626"/>
                      <a:pt x="2204" y="626"/>
                      <a:pt x="2204" y="626"/>
                    </a:cubicBezTo>
                    <a:cubicBezTo>
                      <a:pt x="2201" y="620"/>
                      <a:pt x="2198" y="614"/>
                      <a:pt x="2195" y="608"/>
                    </a:cubicBezTo>
                    <a:cubicBezTo>
                      <a:pt x="2188" y="596"/>
                      <a:pt x="2181" y="585"/>
                      <a:pt x="2175" y="573"/>
                    </a:cubicBezTo>
                    <a:cubicBezTo>
                      <a:pt x="2173" y="570"/>
                      <a:pt x="2171" y="567"/>
                      <a:pt x="2170" y="564"/>
                    </a:cubicBezTo>
                    <a:cubicBezTo>
                      <a:pt x="2164" y="556"/>
                      <a:pt x="2164" y="556"/>
                      <a:pt x="2164" y="556"/>
                    </a:cubicBezTo>
                    <a:cubicBezTo>
                      <a:pt x="2153" y="539"/>
                      <a:pt x="2153" y="539"/>
                      <a:pt x="2153" y="539"/>
                    </a:cubicBezTo>
                    <a:cubicBezTo>
                      <a:pt x="2142" y="522"/>
                      <a:pt x="2142" y="522"/>
                      <a:pt x="2142" y="522"/>
                    </a:cubicBezTo>
                    <a:cubicBezTo>
                      <a:pt x="2140" y="518"/>
                      <a:pt x="2140" y="518"/>
                      <a:pt x="2140" y="518"/>
                    </a:cubicBezTo>
                    <a:cubicBezTo>
                      <a:pt x="2137" y="513"/>
                      <a:pt x="2137" y="513"/>
                      <a:pt x="2137" y="513"/>
                    </a:cubicBezTo>
                    <a:cubicBezTo>
                      <a:pt x="2131" y="505"/>
                      <a:pt x="2131" y="505"/>
                      <a:pt x="2131" y="505"/>
                    </a:cubicBezTo>
                    <a:cubicBezTo>
                      <a:pt x="2123" y="494"/>
                      <a:pt x="2115" y="483"/>
                      <a:pt x="2108" y="473"/>
                    </a:cubicBezTo>
                    <a:cubicBezTo>
                      <a:pt x="2100" y="462"/>
                      <a:pt x="2091" y="451"/>
                      <a:pt x="2083" y="441"/>
                    </a:cubicBezTo>
                    <a:cubicBezTo>
                      <a:pt x="2079" y="436"/>
                      <a:pt x="2075" y="430"/>
                      <a:pt x="2071" y="425"/>
                    </a:cubicBezTo>
                    <a:cubicBezTo>
                      <a:pt x="2057" y="410"/>
                      <a:pt x="2057" y="410"/>
                      <a:pt x="2057" y="410"/>
                    </a:cubicBezTo>
                    <a:cubicBezTo>
                      <a:pt x="2044" y="395"/>
                      <a:pt x="2044" y="395"/>
                      <a:pt x="2044" y="395"/>
                    </a:cubicBezTo>
                    <a:cubicBezTo>
                      <a:pt x="2040" y="390"/>
                      <a:pt x="2036" y="385"/>
                      <a:pt x="2031" y="380"/>
                    </a:cubicBezTo>
                    <a:cubicBezTo>
                      <a:pt x="2022" y="371"/>
                      <a:pt x="2013" y="361"/>
                      <a:pt x="2004" y="351"/>
                    </a:cubicBezTo>
                    <a:cubicBezTo>
                      <a:pt x="1997" y="344"/>
                      <a:pt x="1997" y="344"/>
                      <a:pt x="1997" y="344"/>
                    </a:cubicBezTo>
                    <a:cubicBezTo>
                      <a:pt x="1990" y="337"/>
                      <a:pt x="1990" y="337"/>
                      <a:pt x="1990" y="337"/>
                    </a:cubicBezTo>
                    <a:cubicBezTo>
                      <a:pt x="1975" y="324"/>
                      <a:pt x="1975" y="324"/>
                      <a:pt x="1975" y="324"/>
                    </a:cubicBezTo>
                    <a:cubicBezTo>
                      <a:pt x="1956" y="305"/>
                      <a:pt x="1936" y="288"/>
                      <a:pt x="1916" y="271"/>
                    </a:cubicBezTo>
                    <a:cubicBezTo>
                      <a:pt x="1914" y="269"/>
                      <a:pt x="1911" y="267"/>
                      <a:pt x="1909" y="265"/>
                    </a:cubicBezTo>
                    <a:cubicBezTo>
                      <a:pt x="1901" y="259"/>
                      <a:pt x="1901" y="259"/>
                      <a:pt x="1901" y="259"/>
                    </a:cubicBezTo>
                    <a:cubicBezTo>
                      <a:pt x="1886" y="246"/>
                      <a:pt x="1886" y="246"/>
                      <a:pt x="1886" y="246"/>
                    </a:cubicBezTo>
                    <a:cubicBezTo>
                      <a:pt x="1870" y="234"/>
                      <a:pt x="1870" y="234"/>
                      <a:pt x="1870" y="234"/>
                    </a:cubicBezTo>
                    <a:cubicBezTo>
                      <a:pt x="1865" y="230"/>
                      <a:pt x="1859" y="227"/>
                      <a:pt x="1854" y="223"/>
                    </a:cubicBezTo>
                    <a:cubicBezTo>
                      <a:pt x="1844" y="215"/>
                      <a:pt x="1833" y="208"/>
                      <a:pt x="1822" y="200"/>
                    </a:cubicBezTo>
                    <a:cubicBezTo>
                      <a:pt x="1811" y="193"/>
                      <a:pt x="1800" y="186"/>
                      <a:pt x="1789" y="179"/>
                    </a:cubicBezTo>
                    <a:cubicBezTo>
                      <a:pt x="1784" y="176"/>
                      <a:pt x="1779" y="172"/>
                      <a:pt x="1773" y="169"/>
                    </a:cubicBezTo>
                    <a:cubicBezTo>
                      <a:pt x="1756" y="159"/>
                      <a:pt x="1756" y="159"/>
                      <a:pt x="1756" y="159"/>
                    </a:cubicBezTo>
                    <a:cubicBezTo>
                      <a:pt x="1745" y="153"/>
                      <a:pt x="1734" y="146"/>
                      <a:pt x="1723" y="140"/>
                    </a:cubicBezTo>
                    <a:cubicBezTo>
                      <a:pt x="1711" y="134"/>
                      <a:pt x="1700" y="128"/>
                      <a:pt x="1688" y="122"/>
                    </a:cubicBezTo>
                    <a:cubicBezTo>
                      <a:pt x="1680" y="118"/>
                      <a:pt x="1680" y="118"/>
                      <a:pt x="1680" y="118"/>
                    </a:cubicBezTo>
                    <a:cubicBezTo>
                      <a:pt x="1677" y="117"/>
                      <a:pt x="1674" y="115"/>
                      <a:pt x="1671" y="114"/>
                    </a:cubicBezTo>
                    <a:cubicBezTo>
                      <a:pt x="1665" y="111"/>
                      <a:pt x="1659" y="109"/>
                      <a:pt x="1654" y="106"/>
                    </a:cubicBezTo>
                    <a:cubicBezTo>
                      <a:pt x="1648" y="103"/>
                      <a:pt x="1642" y="101"/>
                      <a:pt x="1636" y="98"/>
                    </a:cubicBezTo>
                    <a:cubicBezTo>
                      <a:pt x="1627" y="94"/>
                      <a:pt x="1627" y="94"/>
                      <a:pt x="1627" y="94"/>
                    </a:cubicBezTo>
                    <a:cubicBezTo>
                      <a:pt x="1623" y="92"/>
                      <a:pt x="1623" y="92"/>
                      <a:pt x="1623" y="92"/>
                    </a:cubicBezTo>
                    <a:cubicBezTo>
                      <a:pt x="1619" y="90"/>
                      <a:pt x="1619" y="90"/>
                      <a:pt x="1619" y="90"/>
                    </a:cubicBezTo>
                    <a:cubicBezTo>
                      <a:pt x="1607" y="86"/>
                      <a:pt x="1595" y="81"/>
                      <a:pt x="1583" y="76"/>
                    </a:cubicBezTo>
                    <a:cubicBezTo>
                      <a:pt x="1574" y="73"/>
                      <a:pt x="1574" y="73"/>
                      <a:pt x="1574" y="73"/>
                    </a:cubicBezTo>
                    <a:cubicBezTo>
                      <a:pt x="1571" y="72"/>
                      <a:pt x="1569" y="71"/>
                      <a:pt x="1566" y="70"/>
                    </a:cubicBezTo>
                    <a:cubicBezTo>
                      <a:pt x="1560" y="68"/>
                      <a:pt x="1554" y="66"/>
                      <a:pt x="1548" y="64"/>
                    </a:cubicBezTo>
                    <a:cubicBezTo>
                      <a:pt x="1536" y="60"/>
                      <a:pt x="1524" y="55"/>
                      <a:pt x="1512" y="52"/>
                    </a:cubicBezTo>
                    <a:cubicBezTo>
                      <a:pt x="1500" y="48"/>
                      <a:pt x="1488" y="45"/>
                      <a:pt x="1476" y="41"/>
                    </a:cubicBezTo>
                    <a:cubicBezTo>
                      <a:pt x="1470" y="40"/>
                      <a:pt x="1464" y="38"/>
                      <a:pt x="1458" y="36"/>
                    </a:cubicBezTo>
                    <a:cubicBezTo>
                      <a:pt x="1452" y="35"/>
                      <a:pt x="1445" y="34"/>
                      <a:pt x="1439" y="32"/>
                    </a:cubicBezTo>
                    <a:cubicBezTo>
                      <a:pt x="1427" y="29"/>
                      <a:pt x="1415" y="27"/>
                      <a:pt x="1403" y="24"/>
                    </a:cubicBezTo>
                    <a:cubicBezTo>
                      <a:pt x="1391" y="22"/>
                      <a:pt x="1379" y="19"/>
                      <a:pt x="1367" y="17"/>
                    </a:cubicBezTo>
                    <a:cubicBezTo>
                      <a:pt x="1361" y="16"/>
                      <a:pt x="1355" y="15"/>
                      <a:pt x="1349" y="14"/>
                    </a:cubicBezTo>
                    <a:cubicBezTo>
                      <a:pt x="1343" y="13"/>
                      <a:pt x="1337" y="12"/>
                      <a:pt x="1330" y="12"/>
                    </a:cubicBezTo>
                    <a:cubicBezTo>
                      <a:pt x="1318" y="10"/>
                      <a:pt x="1306" y="8"/>
                      <a:pt x="1294" y="7"/>
                    </a:cubicBezTo>
                    <a:cubicBezTo>
                      <a:pt x="1291" y="7"/>
                      <a:pt x="1288" y="6"/>
                      <a:pt x="1285" y="6"/>
                    </a:cubicBezTo>
                    <a:cubicBezTo>
                      <a:pt x="1276" y="5"/>
                      <a:pt x="1276" y="5"/>
                      <a:pt x="1276" y="5"/>
                    </a:cubicBezTo>
                    <a:cubicBezTo>
                      <a:pt x="1270" y="5"/>
                      <a:pt x="1264" y="4"/>
                      <a:pt x="1258" y="4"/>
                    </a:cubicBezTo>
                    <a:cubicBezTo>
                      <a:pt x="1252" y="3"/>
                      <a:pt x="1246" y="3"/>
                      <a:pt x="1240" y="2"/>
                    </a:cubicBezTo>
                    <a:cubicBezTo>
                      <a:pt x="1231" y="2"/>
                      <a:pt x="1231" y="2"/>
                      <a:pt x="1231" y="2"/>
                    </a:cubicBezTo>
                    <a:cubicBezTo>
                      <a:pt x="1226" y="1"/>
                      <a:pt x="1226" y="1"/>
                      <a:pt x="1226" y="1"/>
                    </a:cubicBezTo>
                    <a:cubicBezTo>
                      <a:pt x="1222" y="1"/>
                      <a:pt x="1222" y="1"/>
                      <a:pt x="1222" y="1"/>
                    </a:cubicBezTo>
                    <a:cubicBezTo>
                      <a:pt x="1210" y="1"/>
                      <a:pt x="1198" y="1"/>
                      <a:pt x="1186" y="0"/>
                    </a:cubicBezTo>
                    <a:cubicBezTo>
                      <a:pt x="1180" y="0"/>
                      <a:pt x="1174" y="0"/>
                      <a:pt x="1168" y="0"/>
                    </a:cubicBezTo>
                    <a:cubicBezTo>
                      <a:pt x="1162" y="0"/>
                      <a:pt x="1156" y="0"/>
                      <a:pt x="1150" y="0"/>
                    </a:cubicBezTo>
                    <a:cubicBezTo>
                      <a:pt x="1139" y="0"/>
                      <a:pt x="1127" y="1"/>
                      <a:pt x="1115" y="1"/>
                    </a:cubicBezTo>
                    <a:cubicBezTo>
                      <a:pt x="1109" y="1"/>
                      <a:pt x="1103" y="2"/>
                      <a:pt x="1097" y="2"/>
                    </a:cubicBezTo>
                    <a:cubicBezTo>
                      <a:pt x="1092" y="2"/>
                      <a:pt x="1086" y="3"/>
                      <a:pt x="1080" y="3"/>
                    </a:cubicBezTo>
                    <a:cubicBezTo>
                      <a:pt x="1074" y="4"/>
                      <a:pt x="1068" y="4"/>
                      <a:pt x="1062" y="4"/>
                    </a:cubicBezTo>
                    <a:cubicBezTo>
                      <a:pt x="1059" y="5"/>
                      <a:pt x="1057" y="5"/>
                      <a:pt x="1054" y="5"/>
                    </a:cubicBezTo>
                    <a:cubicBezTo>
                      <a:pt x="1045" y="6"/>
                      <a:pt x="1045" y="6"/>
                      <a:pt x="1045" y="6"/>
                    </a:cubicBezTo>
                    <a:cubicBezTo>
                      <a:pt x="1033" y="8"/>
                      <a:pt x="1022" y="9"/>
                      <a:pt x="1010" y="10"/>
                    </a:cubicBezTo>
                    <a:cubicBezTo>
                      <a:pt x="999" y="11"/>
                      <a:pt x="988" y="14"/>
                      <a:pt x="976" y="15"/>
                    </a:cubicBezTo>
                    <a:cubicBezTo>
                      <a:pt x="965" y="17"/>
                      <a:pt x="954" y="19"/>
                      <a:pt x="943" y="21"/>
                    </a:cubicBezTo>
                    <a:cubicBezTo>
                      <a:pt x="931" y="24"/>
                      <a:pt x="920" y="26"/>
                      <a:pt x="909" y="28"/>
                    </a:cubicBezTo>
                    <a:cubicBezTo>
                      <a:pt x="904" y="29"/>
                      <a:pt x="898" y="31"/>
                      <a:pt x="893" y="32"/>
                    </a:cubicBezTo>
                    <a:cubicBezTo>
                      <a:pt x="887" y="33"/>
                      <a:pt x="882" y="35"/>
                      <a:pt x="876" y="36"/>
                    </a:cubicBezTo>
                    <a:cubicBezTo>
                      <a:pt x="866" y="39"/>
                      <a:pt x="855" y="42"/>
                      <a:pt x="844" y="45"/>
                    </a:cubicBezTo>
                    <a:cubicBezTo>
                      <a:pt x="833" y="48"/>
                      <a:pt x="823" y="51"/>
                      <a:pt x="812" y="54"/>
                    </a:cubicBezTo>
                    <a:cubicBezTo>
                      <a:pt x="791" y="60"/>
                      <a:pt x="771" y="68"/>
                      <a:pt x="750" y="76"/>
                    </a:cubicBezTo>
                    <a:cubicBezTo>
                      <a:pt x="740" y="79"/>
                      <a:pt x="730" y="84"/>
                      <a:pt x="720" y="88"/>
                    </a:cubicBezTo>
                    <a:cubicBezTo>
                      <a:pt x="710" y="92"/>
                      <a:pt x="701" y="96"/>
                      <a:pt x="691" y="100"/>
                    </a:cubicBezTo>
                    <a:cubicBezTo>
                      <a:pt x="681" y="104"/>
                      <a:pt x="672" y="109"/>
                      <a:pt x="662" y="113"/>
                    </a:cubicBezTo>
                    <a:cubicBezTo>
                      <a:pt x="653" y="118"/>
                      <a:pt x="643" y="122"/>
                      <a:pt x="634" y="127"/>
                    </a:cubicBezTo>
                    <a:cubicBezTo>
                      <a:pt x="615" y="137"/>
                      <a:pt x="597" y="146"/>
                      <a:pt x="579" y="157"/>
                    </a:cubicBezTo>
                    <a:cubicBezTo>
                      <a:pt x="509" y="198"/>
                      <a:pt x="445" y="244"/>
                      <a:pt x="389" y="294"/>
                    </a:cubicBezTo>
                    <a:cubicBezTo>
                      <a:pt x="333" y="343"/>
                      <a:pt x="285" y="395"/>
                      <a:pt x="244" y="447"/>
                    </a:cubicBezTo>
                    <a:cubicBezTo>
                      <a:pt x="203" y="499"/>
                      <a:pt x="169" y="551"/>
                      <a:pt x="141" y="601"/>
                    </a:cubicBezTo>
                    <a:cubicBezTo>
                      <a:pt x="126" y="626"/>
                      <a:pt x="115" y="651"/>
                      <a:pt x="103" y="675"/>
                    </a:cubicBezTo>
                    <a:cubicBezTo>
                      <a:pt x="92" y="699"/>
                      <a:pt x="82" y="722"/>
                      <a:pt x="73" y="744"/>
                    </a:cubicBezTo>
                    <a:cubicBezTo>
                      <a:pt x="38" y="833"/>
                      <a:pt x="21" y="906"/>
                      <a:pt x="12" y="957"/>
                    </a:cubicBezTo>
                    <a:cubicBezTo>
                      <a:pt x="7" y="982"/>
                      <a:pt x="5" y="1001"/>
                      <a:pt x="3" y="1014"/>
                    </a:cubicBezTo>
                    <a:cubicBezTo>
                      <a:pt x="1" y="1027"/>
                      <a:pt x="0" y="1034"/>
                      <a:pt x="0" y="1034"/>
                    </a:cubicBezTo>
                    <a:lnTo>
                      <a:pt x="153" y="105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9" name="iŝlïḓè">
                <a:extLst>
                  <a:ext uri="{FF2B5EF4-FFF2-40B4-BE49-F238E27FC236}">
                    <a16:creationId xmlns:a16="http://schemas.microsoft.com/office/drawing/2014/main" id="{2D755B8E-6A8F-442D-BA36-3BBAE6A1BB7B}"/>
                  </a:ext>
                </a:extLst>
              </p:cNvPr>
              <p:cNvSpPr txBox="1"/>
              <p:nvPr/>
            </p:nvSpPr>
            <p:spPr>
              <a:xfrm>
                <a:off x="438032" y="3465513"/>
                <a:ext cx="2016000" cy="40011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0" name="íṣ1íḑê">
                <a:extLst>
                  <a:ext uri="{FF2B5EF4-FFF2-40B4-BE49-F238E27FC236}">
                    <a16:creationId xmlns:a16="http://schemas.microsoft.com/office/drawing/2014/main" id="{80893299-58FA-48E0-8BB2-33FE0A8953DF}"/>
                  </a:ext>
                </a:extLst>
              </p:cNvPr>
              <p:cNvSpPr txBox="1"/>
              <p:nvPr/>
            </p:nvSpPr>
            <p:spPr>
              <a:xfrm>
                <a:off x="2309209" y="1580521"/>
                <a:ext cx="2016000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1" name="ïsļiḋé">
                <a:extLst>
                  <a:ext uri="{FF2B5EF4-FFF2-40B4-BE49-F238E27FC236}">
                    <a16:creationId xmlns:a16="http://schemas.microsoft.com/office/drawing/2014/main" id="{A2183E30-C696-4306-8266-4CA3AB74B48B}"/>
                  </a:ext>
                </a:extLst>
              </p:cNvPr>
              <p:cNvSpPr txBox="1"/>
              <p:nvPr/>
            </p:nvSpPr>
            <p:spPr>
              <a:xfrm>
                <a:off x="2454032" y="5367993"/>
                <a:ext cx="2016000" cy="40011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2" name="îṣ1ïḋè">
                <a:extLst>
                  <a:ext uri="{FF2B5EF4-FFF2-40B4-BE49-F238E27FC236}">
                    <a16:creationId xmlns:a16="http://schemas.microsoft.com/office/drawing/2014/main" id="{4F5C9380-BFF8-42E1-AB9E-1EE55ADDDD90}"/>
                  </a:ext>
                </a:extLst>
              </p:cNvPr>
              <p:cNvSpPr txBox="1"/>
              <p:nvPr/>
            </p:nvSpPr>
            <p:spPr>
              <a:xfrm>
                <a:off x="4566041" y="3465513"/>
                <a:ext cx="2016000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lang="zh-CN" altLang="en-US" sz="2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3" name="iṣḷíḑê">
                <a:extLst>
                  <a:ext uri="{FF2B5EF4-FFF2-40B4-BE49-F238E27FC236}">
                    <a16:creationId xmlns:a16="http://schemas.microsoft.com/office/drawing/2014/main" id="{CF55449C-BDCC-4D0E-AA47-81ACA7022E27}"/>
                  </a:ext>
                </a:extLst>
              </p:cNvPr>
              <p:cNvSpPr txBox="1"/>
              <p:nvPr/>
            </p:nvSpPr>
            <p:spPr>
              <a:xfrm>
                <a:off x="2309209" y="4100758"/>
                <a:ext cx="2184139" cy="5232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Keyword.</a:t>
                </a:r>
                <a:endParaRPr lang="zh-CN" altLang="en-US" sz="28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24" name="íṥḷíďè">
                <a:extLst>
                  <a:ext uri="{FF2B5EF4-FFF2-40B4-BE49-F238E27FC236}">
                    <a16:creationId xmlns:a16="http://schemas.microsoft.com/office/drawing/2014/main" id="{9429A3AC-B7A1-416C-8CB9-CA093B662B20}"/>
                  </a:ext>
                </a:extLst>
              </p:cNvPr>
              <p:cNvSpPr/>
              <p:nvPr/>
            </p:nvSpPr>
            <p:spPr bwMode="auto">
              <a:xfrm>
                <a:off x="2965179" y="3187829"/>
                <a:ext cx="926536" cy="896085"/>
              </a:xfrm>
              <a:custGeom>
                <a:avLst/>
                <a:gdLst>
                  <a:gd name="connsiteX0" fmla="*/ 70140 w 338138"/>
                  <a:gd name="connsiteY0" fmla="*/ 285750 h 327025"/>
                  <a:gd name="connsiteX1" fmla="*/ 85221 w 338138"/>
                  <a:gd name="connsiteY1" fmla="*/ 285750 h 327025"/>
                  <a:gd name="connsiteX2" fmla="*/ 92076 w 338138"/>
                  <a:gd name="connsiteY2" fmla="*/ 293544 h 327025"/>
                  <a:gd name="connsiteX3" fmla="*/ 85221 w 338138"/>
                  <a:gd name="connsiteY3" fmla="*/ 300038 h 327025"/>
                  <a:gd name="connsiteX4" fmla="*/ 70140 w 338138"/>
                  <a:gd name="connsiteY4" fmla="*/ 300038 h 327025"/>
                  <a:gd name="connsiteX5" fmla="*/ 61913 w 338138"/>
                  <a:gd name="connsiteY5" fmla="*/ 293544 h 327025"/>
                  <a:gd name="connsiteX6" fmla="*/ 70140 w 338138"/>
                  <a:gd name="connsiteY6" fmla="*/ 285750 h 327025"/>
                  <a:gd name="connsiteX7" fmla="*/ 22225 w 338138"/>
                  <a:gd name="connsiteY7" fmla="*/ 277812 h 327025"/>
                  <a:gd name="connsiteX8" fmla="*/ 22225 w 338138"/>
                  <a:gd name="connsiteY8" fmla="*/ 304800 h 327025"/>
                  <a:gd name="connsiteX9" fmla="*/ 23529 w 338138"/>
                  <a:gd name="connsiteY9" fmla="*/ 304800 h 327025"/>
                  <a:gd name="connsiteX10" fmla="*/ 131763 w 338138"/>
                  <a:gd name="connsiteY10" fmla="*/ 304800 h 327025"/>
                  <a:gd name="connsiteX11" fmla="*/ 131763 w 338138"/>
                  <a:gd name="connsiteY11" fmla="*/ 277812 h 327025"/>
                  <a:gd name="connsiteX12" fmla="*/ 22225 w 338138"/>
                  <a:gd name="connsiteY12" fmla="*/ 277812 h 327025"/>
                  <a:gd name="connsiteX13" fmla="*/ 155575 w 338138"/>
                  <a:gd name="connsiteY13" fmla="*/ 244475 h 327025"/>
                  <a:gd name="connsiteX14" fmla="*/ 155575 w 338138"/>
                  <a:gd name="connsiteY14" fmla="*/ 266700 h 327025"/>
                  <a:gd name="connsiteX15" fmla="*/ 211138 w 338138"/>
                  <a:gd name="connsiteY15" fmla="*/ 266700 h 327025"/>
                  <a:gd name="connsiteX16" fmla="*/ 211138 w 338138"/>
                  <a:gd name="connsiteY16" fmla="*/ 244475 h 327025"/>
                  <a:gd name="connsiteX17" fmla="*/ 22225 w 338138"/>
                  <a:gd name="connsiteY17" fmla="*/ 120650 h 327025"/>
                  <a:gd name="connsiteX18" fmla="*/ 22225 w 338138"/>
                  <a:gd name="connsiteY18" fmla="*/ 263525 h 327025"/>
                  <a:gd name="connsiteX19" fmla="*/ 131763 w 338138"/>
                  <a:gd name="connsiteY19" fmla="*/ 263525 h 327025"/>
                  <a:gd name="connsiteX20" fmla="*/ 131763 w 338138"/>
                  <a:gd name="connsiteY20" fmla="*/ 120650 h 327025"/>
                  <a:gd name="connsiteX21" fmla="*/ 23529 w 338138"/>
                  <a:gd name="connsiteY21" fmla="*/ 120650 h 327025"/>
                  <a:gd name="connsiteX22" fmla="*/ 22225 w 338138"/>
                  <a:gd name="connsiteY22" fmla="*/ 120650 h 327025"/>
                  <a:gd name="connsiteX23" fmla="*/ 62683 w 338138"/>
                  <a:gd name="connsiteY23" fmla="*/ 22225 h 327025"/>
                  <a:gd name="connsiteX24" fmla="*/ 50800 w 338138"/>
                  <a:gd name="connsiteY24" fmla="*/ 32767 h 327025"/>
                  <a:gd name="connsiteX25" fmla="*/ 50800 w 338138"/>
                  <a:gd name="connsiteY25" fmla="*/ 97336 h 327025"/>
                  <a:gd name="connsiteX26" fmla="*/ 132659 w 338138"/>
                  <a:gd name="connsiteY26" fmla="*/ 97336 h 327025"/>
                  <a:gd name="connsiteX27" fmla="*/ 155104 w 338138"/>
                  <a:gd name="connsiteY27" fmla="*/ 119737 h 327025"/>
                  <a:gd name="connsiteX28" fmla="*/ 155104 w 338138"/>
                  <a:gd name="connsiteY28" fmla="*/ 223838 h 327025"/>
                  <a:gd name="connsiteX29" fmla="*/ 305618 w 338138"/>
                  <a:gd name="connsiteY29" fmla="*/ 223838 h 327025"/>
                  <a:gd name="connsiteX30" fmla="*/ 317500 w 338138"/>
                  <a:gd name="connsiteY30" fmla="*/ 213296 h 327025"/>
                  <a:gd name="connsiteX31" fmla="*/ 317500 w 338138"/>
                  <a:gd name="connsiteY31" fmla="*/ 32767 h 327025"/>
                  <a:gd name="connsiteX32" fmla="*/ 305618 w 338138"/>
                  <a:gd name="connsiteY32" fmla="*/ 22225 h 327025"/>
                  <a:gd name="connsiteX33" fmla="*/ 62683 w 338138"/>
                  <a:gd name="connsiteY33" fmla="*/ 22225 h 327025"/>
                  <a:gd name="connsiteX34" fmla="*/ 62080 w 338138"/>
                  <a:gd name="connsiteY34" fmla="*/ 0 h 327025"/>
                  <a:gd name="connsiteX35" fmla="*/ 305117 w 338138"/>
                  <a:gd name="connsiteY35" fmla="*/ 0 h 327025"/>
                  <a:gd name="connsiteX36" fmla="*/ 338138 w 338138"/>
                  <a:gd name="connsiteY36" fmla="*/ 32966 h 327025"/>
                  <a:gd name="connsiteX37" fmla="*/ 338138 w 338138"/>
                  <a:gd name="connsiteY37" fmla="*/ 213621 h 327025"/>
                  <a:gd name="connsiteX38" fmla="*/ 305117 w 338138"/>
                  <a:gd name="connsiteY38" fmla="*/ 245269 h 327025"/>
                  <a:gd name="connsiteX39" fmla="*/ 233791 w 338138"/>
                  <a:gd name="connsiteY39" fmla="*/ 245269 h 327025"/>
                  <a:gd name="connsiteX40" fmla="*/ 233791 w 338138"/>
                  <a:gd name="connsiteY40" fmla="*/ 266367 h 327025"/>
                  <a:gd name="connsiteX41" fmla="*/ 265491 w 338138"/>
                  <a:gd name="connsiteY41" fmla="*/ 266367 h 327025"/>
                  <a:gd name="connsiteX42" fmla="*/ 276058 w 338138"/>
                  <a:gd name="connsiteY42" fmla="*/ 276916 h 327025"/>
                  <a:gd name="connsiteX43" fmla="*/ 265491 w 338138"/>
                  <a:gd name="connsiteY43" fmla="*/ 288784 h 327025"/>
                  <a:gd name="connsiteX44" fmla="*/ 154540 w 338138"/>
                  <a:gd name="connsiteY44" fmla="*/ 288784 h 327025"/>
                  <a:gd name="connsiteX45" fmla="*/ 154540 w 338138"/>
                  <a:gd name="connsiteY45" fmla="*/ 304608 h 327025"/>
                  <a:gd name="connsiteX46" fmla="*/ 132085 w 338138"/>
                  <a:gd name="connsiteY46" fmla="*/ 327025 h 327025"/>
                  <a:gd name="connsiteX47" fmla="*/ 22454 w 338138"/>
                  <a:gd name="connsiteY47" fmla="*/ 327025 h 327025"/>
                  <a:gd name="connsiteX48" fmla="*/ 0 w 338138"/>
                  <a:gd name="connsiteY48" fmla="*/ 304608 h 327025"/>
                  <a:gd name="connsiteX49" fmla="*/ 0 w 338138"/>
                  <a:gd name="connsiteY49" fmla="*/ 119997 h 327025"/>
                  <a:gd name="connsiteX50" fmla="*/ 22454 w 338138"/>
                  <a:gd name="connsiteY50" fmla="*/ 97580 h 327025"/>
                  <a:gd name="connsiteX51" fmla="*/ 29058 w 338138"/>
                  <a:gd name="connsiteY51" fmla="*/ 97580 h 327025"/>
                  <a:gd name="connsiteX52" fmla="*/ 29058 w 338138"/>
                  <a:gd name="connsiteY52" fmla="*/ 32966 h 327025"/>
                  <a:gd name="connsiteX53" fmla="*/ 62080 w 338138"/>
                  <a:gd name="connsiteY53" fmla="*/ 0 h 32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38138" h="327025">
                    <a:moveTo>
                      <a:pt x="70140" y="285750"/>
                    </a:moveTo>
                    <a:cubicBezTo>
                      <a:pt x="70140" y="285750"/>
                      <a:pt x="70140" y="285750"/>
                      <a:pt x="85221" y="285750"/>
                    </a:cubicBezTo>
                    <a:cubicBezTo>
                      <a:pt x="89334" y="285750"/>
                      <a:pt x="92076" y="289647"/>
                      <a:pt x="92076" y="293544"/>
                    </a:cubicBezTo>
                    <a:cubicBezTo>
                      <a:pt x="92076" y="297440"/>
                      <a:pt x="89334" y="300038"/>
                      <a:pt x="85221" y="300038"/>
                    </a:cubicBezTo>
                    <a:cubicBezTo>
                      <a:pt x="85221" y="300038"/>
                      <a:pt x="85221" y="300038"/>
                      <a:pt x="70140" y="300038"/>
                    </a:cubicBezTo>
                    <a:cubicBezTo>
                      <a:pt x="66026" y="300038"/>
                      <a:pt x="61913" y="297440"/>
                      <a:pt x="61913" y="293544"/>
                    </a:cubicBezTo>
                    <a:cubicBezTo>
                      <a:pt x="61913" y="289647"/>
                      <a:pt x="66026" y="285750"/>
                      <a:pt x="70140" y="285750"/>
                    </a:cubicBezTo>
                    <a:close/>
                    <a:moveTo>
                      <a:pt x="22225" y="277812"/>
                    </a:moveTo>
                    <a:cubicBezTo>
                      <a:pt x="22225" y="277812"/>
                      <a:pt x="22225" y="277812"/>
                      <a:pt x="22225" y="304800"/>
                    </a:cubicBezTo>
                    <a:cubicBezTo>
                      <a:pt x="22225" y="304800"/>
                      <a:pt x="23529" y="304800"/>
                      <a:pt x="23529" y="304800"/>
                    </a:cubicBezTo>
                    <a:cubicBezTo>
                      <a:pt x="23529" y="304800"/>
                      <a:pt x="23529" y="304800"/>
                      <a:pt x="131763" y="304800"/>
                    </a:cubicBezTo>
                    <a:cubicBezTo>
                      <a:pt x="131763" y="304800"/>
                      <a:pt x="131763" y="304800"/>
                      <a:pt x="131763" y="277812"/>
                    </a:cubicBezTo>
                    <a:cubicBezTo>
                      <a:pt x="131763" y="277812"/>
                      <a:pt x="131763" y="277812"/>
                      <a:pt x="22225" y="277812"/>
                    </a:cubicBezTo>
                    <a:close/>
                    <a:moveTo>
                      <a:pt x="155575" y="244475"/>
                    </a:moveTo>
                    <a:lnTo>
                      <a:pt x="155575" y="266700"/>
                    </a:lnTo>
                    <a:lnTo>
                      <a:pt x="211138" y="266700"/>
                    </a:lnTo>
                    <a:lnTo>
                      <a:pt x="211138" y="244475"/>
                    </a:lnTo>
                    <a:close/>
                    <a:moveTo>
                      <a:pt x="22225" y="120650"/>
                    </a:moveTo>
                    <a:cubicBezTo>
                      <a:pt x="22225" y="120650"/>
                      <a:pt x="22225" y="120650"/>
                      <a:pt x="22225" y="263525"/>
                    </a:cubicBezTo>
                    <a:cubicBezTo>
                      <a:pt x="22225" y="263525"/>
                      <a:pt x="22225" y="263525"/>
                      <a:pt x="131763" y="263525"/>
                    </a:cubicBezTo>
                    <a:cubicBezTo>
                      <a:pt x="131763" y="263525"/>
                      <a:pt x="131763" y="263525"/>
                      <a:pt x="131763" y="120650"/>
                    </a:cubicBezTo>
                    <a:cubicBezTo>
                      <a:pt x="131763" y="120650"/>
                      <a:pt x="131763" y="120650"/>
                      <a:pt x="23529" y="120650"/>
                    </a:cubicBezTo>
                    <a:cubicBezTo>
                      <a:pt x="23529" y="120650"/>
                      <a:pt x="22225" y="120650"/>
                      <a:pt x="22225" y="120650"/>
                    </a:cubicBezTo>
                    <a:close/>
                    <a:moveTo>
                      <a:pt x="62683" y="22225"/>
                    </a:moveTo>
                    <a:cubicBezTo>
                      <a:pt x="56081" y="22225"/>
                      <a:pt x="50800" y="26178"/>
                      <a:pt x="50800" y="32767"/>
                    </a:cubicBezTo>
                    <a:cubicBezTo>
                      <a:pt x="50800" y="32767"/>
                      <a:pt x="50800" y="32767"/>
                      <a:pt x="50800" y="97336"/>
                    </a:cubicBezTo>
                    <a:cubicBezTo>
                      <a:pt x="50800" y="97336"/>
                      <a:pt x="50800" y="97336"/>
                      <a:pt x="132659" y="97336"/>
                    </a:cubicBezTo>
                    <a:cubicBezTo>
                      <a:pt x="144541" y="97336"/>
                      <a:pt x="155104" y="107878"/>
                      <a:pt x="155104" y="119737"/>
                    </a:cubicBezTo>
                    <a:cubicBezTo>
                      <a:pt x="155104" y="119737"/>
                      <a:pt x="155104" y="119737"/>
                      <a:pt x="155104" y="223838"/>
                    </a:cubicBezTo>
                    <a:cubicBezTo>
                      <a:pt x="155104" y="223838"/>
                      <a:pt x="155104" y="223838"/>
                      <a:pt x="305618" y="223838"/>
                    </a:cubicBezTo>
                    <a:cubicBezTo>
                      <a:pt x="312219" y="223838"/>
                      <a:pt x="317500" y="218567"/>
                      <a:pt x="317500" y="213296"/>
                    </a:cubicBezTo>
                    <a:lnTo>
                      <a:pt x="317500" y="32767"/>
                    </a:lnTo>
                    <a:cubicBezTo>
                      <a:pt x="317500" y="26178"/>
                      <a:pt x="312219" y="22225"/>
                      <a:pt x="305618" y="22225"/>
                    </a:cubicBezTo>
                    <a:cubicBezTo>
                      <a:pt x="305618" y="22225"/>
                      <a:pt x="305618" y="22225"/>
                      <a:pt x="62683" y="22225"/>
                    </a:cubicBezTo>
                    <a:close/>
                    <a:moveTo>
                      <a:pt x="62080" y="0"/>
                    </a:moveTo>
                    <a:cubicBezTo>
                      <a:pt x="62080" y="0"/>
                      <a:pt x="62080" y="0"/>
                      <a:pt x="305117" y="0"/>
                    </a:cubicBezTo>
                    <a:cubicBezTo>
                      <a:pt x="323609" y="0"/>
                      <a:pt x="338138" y="14505"/>
                      <a:pt x="338138" y="32966"/>
                    </a:cubicBezTo>
                    <a:cubicBezTo>
                      <a:pt x="338138" y="32966"/>
                      <a:pt x="338138" y="32966"/>
                      <a:pt x="338138" y="213621"/>
                    </a:cubicBezTo>
                    <a:cubicBezTo>
                      <a:pt x="338138" y="230764"/>
                      <a:pt x="323609" y="245269"/>
                      <a:pt x="305117" y="245269"/>
                    </a:cubicBezTo>
                    <a:cubicBezTo>
                      <a:pt x="305117" y="245269"/>
                      <a:pt x="305117" y="245269"/>
                      <a:pt x="233791" y="245269"/>
                    </a:cubicBezTo>
                    <a:cubicBezTo>
                      <a:pt x="233791" y="245269"/>
                      <a:pt x="233791" y="245269"/>
                      <a:pt x="233791" y="266367"/>
                    </a:cubicBezTo>
                    <a:cubicBezTo>
                      <a:pt x="233791" y="266367"/>
                      <a:pt x="233791" y="266367"/>
                      <a:pt x="265491" y="266367"/>
                    </a:cubicBezTo>
                    <a:cubicBezTo>
                      <a:pt x="270775" y="266367"/>
                      <a:pt x="276058" y="271642"/>
                      <a:pt x="276058" y="276916"/>
                    </a:cubicBezTo>
                    <a:cubicBezTo>
                      <a:pt x="276058" y="283510"/>
                      <a:pt x="270775" y="288784"/>
                      <a:pt x="265491" y="288784"/>
                    </a:cubicBezTo>
                    <a:cubicBezTo>
                      <a:pt x="265491" y="288784"/>
                      <a:pt x="265491" y="288784"/>
                      <a:pt x="154540" y="288784"/>
                    </a:cubicBezTo>
                    <a:cubicBezTo>
                      <a:pt x="154540" y="288784"/>
                      <a:pt x="154540" y="288784"/>
                      <a:pt x="154540" y="304608"/>
                    </a:cubicBezTo>
                    <a:cubicBezTo>
                      <a:pt x="154540" y="316476"/>
                      <a:pt x="143973" y="327025"/>
                      <a:pt x="132085" y="327025"/>
                    </a:cubicBezTo>
                    <a:cubicBezTo>
                      <a:pt x="132085" y="327025"/>
                      <a:pt x="132085" y="327025"/>
                      <a:pt x="22454" y="327025"/>
                    </a:cubicBezTo>
                    <a:cubicBezTo>
                      <a:pt x="10567" y="327025"/>
                      <a:pt x="0" y="316476"/>
                      <a:pt x="0" y="304608"/>
                    </a:cubicBezTo>
                    <a:cubicBezTo>
                      <a:pt x="0" y="304608"/>
                      <a:pt x="0" y="304608"/>
                      <a:pt x="0" y="119997"/>
                    </a:cubicBezTo>
                    <a:cubicBezTo>
                      <a:pt x="0" y="108129"/>
                      <a:pt x="10567" y="97580"/>
                      <a:pt x="22454" y="97580"/>
                    </a:cubicBezTo>
                    <a:cubicBezTo>
                      <a:pt x="22454" y="97580"/>
                      <a:pt x="22454" y="97580"/>
                      <a:pt x="29058" y="97580"/>
                    </a:cubicBezTo>
                    <a:cubicBezTo>
                      <a:pt x="29058" y="97580"/>
                      <a:pt x="29058" y="97580"/>
                      <a:pt x="29058" y="32966"/>
                    </a:cubicBezTo>
                    <a:cubicBezTo>
                      <a:pt x="29058" y="14505"/>
                      <a:pt x="43588" y="0"/>
                      <a:pt x="62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40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6" name="e35520a0-6744-49c1-b19b-78f83e8aeee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29653" y="1743740"/>
            <a:ext cx="9350107" cy="4212699"/>
            <a:chOff x="667653" y="1130301"/>
            <a:chExt cx="10852835" cy="4889754"/>
          </a:xfrm>
        </p:grpSpPr>
        <p:grpSp>
          <p:nvGrpSpPr>
            <p:cNvPr id="7" name="ïS1iďe">
              <a:extLst>
                <a:ext uri="{FF2B5EF4-FFF2-40B4-BE49-F238E27FC236}">
                  <a16:creationId xmlns:a16="http://schemas.microsoft.com/office/drawing/2014/main" id="{DF3E2B56-0F91-4080-8E31-A019A3F9090F}"/>
                </a:ext>
              </a:extLst>
            </p:cNvPr>
            <p:cNvGrpSpPr/>
            <p:nvPr/>
          </p:nvGrpSpPr>
          <p:grpSpPr>
            <a:xfrm>
              <a:off x="1922175" y="2580468"/>
              <a:ext cx="4060185" cy="3439587"/>
              <a:chOff x="3576000" y="2016663"/>
              <a:chExt cx="4365000" cy="3697811"/>
            </a:xfrm>
          </p:grpSpPr>
          <p:grpSp>
            <p:nvGrpSpPr>
              <p:cNvPr id="40" name="íśļíďe">
                <a:extLst>
                  <a:ext uri="{FF2B5EF4-FFF2-40B4-BE49-F238E27FC236}">
                    <a16:creationId xmlns:a16="http://schemas.microsoft.com/office/drawing/2014/main" id="{9B0A2295-2003-4FF3-B5B9-8856FCD5745E}"/>
                  </a:ext>
                </a:extLst>
              </p:cNvPr>
              <p:cNvGrpSpPr/>
              <p:nvPr/>
            </p:nvGrpSpPr>
            <p:grpSpPr>
              <a:xfrm>
                <a:off x="3576000" y="4255792"/>
                <a:ext cx="4365000" cy="1458682"/>
                <a:chOff x="1744775" y="4158980"/>
                <a:chExt cx="4230512" cy="1413739"/>
              </a:xfrm>
            </p:grpSpPr>
            <p:sp>
              <p:nvSpPr>
                <p:cNvPr id="51" name="išḷíďè">
                  <a:extLst>
                    <a:ext uri="{FF2B5EF4-FFF2-40B4-BE49-F238E27FC236}">
                      <a16:creationId xmlns:a16="http://schemas.microsoft.com/office/drawing/2014/main" id="{C381AC26-3EB0-405A-A6C8-E3E32532CEF9}"/>
                    </a:ext>
                  </a:extLst>
                </p:cNvPr>
                <p:cNvSpPr/>
                <p:nvPr/>
              </p:nvSpPr>
              <p:spPr>
                <a:xfrm>
                  <a:off x="1744775" y="4158980"/>
                  <a:ext cx="4230512" cy="1413739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52" name="îṩļiḓê">
                  <a:extLst>
                    <a:ext uri="{FF2B5EF4-FFF2-40B4-BE49-F238E27FC236}">
                      <a16:creationId xmlns:a16="http://schemas.microsoft.com/office/drawing/2014/main" id="{AAF3D5F9-7F73-4185-A9BC-E79E9DEA6338}"/>
                    </a:ext>
                  </a:extLst>
                </p:cNvPr>
                <p:cNvSpPr/>
                <p:nvPr/>
              </p:nvSpPr>
              <p:spPr>
                <a:xfrm>
                  <a:off x="1899492" y="4158980"/>
                  <a:ext cx="3795138" cy="141373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  <p:sp>
            <p:nvSpPr>
              <p:cNvPr id="41" name="iṧlïḍe">
                <a:extLst>
                  <a:ext uri="{FF2B5EF4-FFF2-40B4-BE49-F238E27FC236}">
                    <a16:creationId xmlns:a16="http://schemas.microsoft.com/office/drawing/2014/main" id="{5AFB4777-B2E2-40A5-9CEA-9B9DEB01756A}"/>
                  </a:ext>
                </a:extLst>
              </p:cNvPr>
              <p:cNvSpPr/>
              <p:nvPr/>
            </p:nvSpPr>
            <p:spPr bwMode="auto">
              <a:xfrm>
                <a:off x="3867762" y="2016663"/>
                <a:ext cx="1890737" cy="3696729"/>
              </a:xfrm>
              <a:custGeom>
                <a:avLst/>
                <a:gdLst>
                  <a:gd name="T0" fmla="*/ 536 w 536"/>
                  <a:gd name="T1" fmla="*/ 0 h 1048"/>
                  <a:gd name="T2" fmla="*/ 390 w 536"/>
                  <a:gd name="T3" fmla="*/ 1048 h 1048"/>
                  <a:gd name="T4" fmla="*/ 96 w 536"/>
                  <a:gd name="T5" fmla="*/ 716 h 1048"/>
                  <a:gd name="T6" fmla="*/ 536 w 536"/>
                  <a:gd name="T7" fmla="*/ 0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6" h="1048">
                    <a:moveTo>
                      <a:pt x="536" y="0"/>
                    </a:moveTo>
                    <a:cubicBezTo>
                      <a:pt x="390" y="1048"/>
                      <a:pt x="390" y="1048"/>
                      <a:pt x="390" y="1048"/>
                    </a:cubicBezTo>
                    <a:cubicBezTo>
                      <a:pt x="390" y="1048"/>
                      <a:pt x="0" y="972"/>
                      <a:pt x="96" y="716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2" name="î$ļiḑê">
                <a:extLst>
                  <a:ext uri="{FF2B5EF4-FFF2-40B4-BE49-F238E27FC236}">
                    <a16:creationId xmlns:a16="http://schemas.microsoft.com/office/drawing/2014/main" id="{FC9F787B-639D-4275-8813-987A70F23B34}"/>
                  </a:ext>
                </a:extLst>
              </p:cNvPr>
              <p:cNvSpPr/>
              <p:nvPr/>
            </p:nvSpPr>
            <p:spPr bwMode="auto">
              <a:xfrm>
                <a:off x="5758499" y="2016663"/>
                <a:ext cx="1672284" cy="3097870"/>
              </a:xfrm>
              <a:custGeom>
                <a:avLst/>
                <a:gdLst>
                  <a:gd name="T0" fmla="*/ 0 w 474"/>
                  <a:gd name="T1" fmla="*/ 0 h 878"/>
                  <a:gd name="T2" fmla="*/ 430 w 474"/>
                  <a:gd name="T3" fmla="*/ 878 h 878"/>
                  <a:gd name="T4" fmla="*/ 452 w 474"/>
                  <a:gd name="T5" fmla="*/ 742 h 878"/>
                  <a:gd name="T6" fmla="*/ 0 w 474"/>
                  <a:gd name="T7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" h="878">
                    <a:moveTo>
                      <a:pt x="0" y="0"/>
                    </a:moveTo>
                    <a:cubicBezTo>
                      <a:pt x="430" y="878"/>
                      <a:pt x="430" y="878"/>
                      <a:pt x="430" y="878"/>
                    </a:cubicBezTo>
                    <a:cubicBezTo>
                      <a:pt x="430" y="878"/>
                      <a:pt x="474" y="846"/>
                      <a:pt x="452" y="74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3" name="íşḻíḍê">
                <a:extLst>
                  <a:ext uri="{FF2B5EF4-FFF2-40B4-BE49-F238E27FC236}">
                    <a16:creationId xmlns:a16="http://schemas.microsoft.com/office/drawing/2014/main" id="{1990BA2C-F7CA-48A5-9D2B-3DF36CDC5B88}"/>
                  </a:ext>
                </a:extLst>
              </p:cNvPr>
              <p:cNvSpPr/>
              <p:nvPr/>
            </p:nvSpPr>
            <p:spPr bwMode="auto">
              <a:xfrm>
                <a:off x="5758499" y="4112668"/>
                <a:ext cx="1517862" cy="1001864"/>
              </a:xfrm>
              <a:custGeom>
                <a:avLst/>
                <a:gdLst>
                  <a:gd name="T0" fmla="*/ 806 w 806"/>
                  <a:gd name="T1" fmla="*/ 532 h 532"/>
                  <a:gd name="T2" fmla="*/ 0 w 806"/>
                  <a:gd name="T3" fmla="*/ 382 h 532"/>
                  <a:gd name="T4" fmla="*/ 0 w 806"/>
                  <a:gd name="T5" fmla="*/ 0 h 532"/>
                  <a:gd name="T6" fmla="*/ 601 w 806"/>
                  <a:gd name="T7" fmla="*/ 116 h 532"/>
                  <a:gd name="T8" fmla="*/ 806 w 806"/>
                  <a:gd name="T9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6" h="532">
                    <a:moveTo>
                      <a:pt x="806" y="532"/>
                    </a:moveTo>
                    <a:lnTo>
                      <a:pt x="0" y="382"/>
                    </a:lnTo>
                    <a:lnTo>
                      <a:pt x="0" y="0"/>
                    </a:lnTo>
                    <a:lnTo>
                      <a:pt x="601" y="116"/>
                    </a:lnTo>
                    <a:lnTo>
                      <a:pt x="806" y="5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4" name="ïṡľíďé">
                <a:extLst>
                  <a:ext uri="{FF2B5EF4-FFF2-40B4-BE49-F238E27FC236}">
                    <a16:creationId xmlns:a16="http://schemas.microsoft.com/office/drawing/2014/main" id="{C40F0EEA-55D5-4C43-8A19-86D81140652C}"/>
                  </a:ext>
                </a:extLst>
              </p:cNvPr>
              <p:cNvSpPr/>
              <p:nvPr/>
            </p:nvSpPr>
            <p:spPr bwMode="auto">
              <a:xfrm>
                <a:off x="5758499" y="3434715"/>
                <a:ext cx="1131806" cy="896405"/>
              </a:xfrm>
              <a:custGeom>
                <a:avLst/>
                <a:gdLst>
                  <a:gd name="T0" fmla="*/ 0 w 601"/>
                  <a:gd name="T1" fmla="*/ 360 h 476"/>
                  <a:gd name="T2" fmla="*/ 0 w 601"/>
                  <a:gd name="T3" fmla="*/ 0 h 476"/>
                  <a:gd name="T4" fmla="*/ 403 w 601"/>
                  <a:gd name="T5" fmla="*/ 69 h 476"/>
                  <a:gd name="T6" fmla="*/ 601 w 601"/>
                  <a:gd name="T7" fmla="*/ 476 h 476"/>
                  <a:gd name="T8" fmla="*/ 0 w 601"/>
                  <a:gd name="T9" fmla="*/ 36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1" h="476">
                    <a:moveTo>
                      <a:pt x="0" y="360"/>
                    </a:moveTo>
                    <a:lnTo>
                      <a:pt x="0" y="0"/>
                    </a:lnTo>
                    <a:lnTo>
                      <a:pt x="403" y="69"/>
                    </a:lnTo>
                    <a:lnTo>
                      <a:pt x="601" y="476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5" name="îṣļïdè">
                <a:extLst>
                  <a:ext uri="{FF2B5EF4-FFF2-40B4-BE49-F238E27FC236}">
                    <a16:creationId xmlns:a16="http://schemas.microsoft.com/office/drawing/2014/main" id="{715D4530-0462-4B0A-A3FA-111B1F5089B2}"/>
                  </a:ext>
                </a:extLst>
              </p:cNvPr>
              <p:cNvSpPr/>
              <p:nvPr/>
            </p:nvSpPr>
            <p:spPr bwMode="auto">
              <a:xfrm>
                <a:off x="5758499" y="2743580"/>
                <a:ext cx="758931" cy="821077"/>
              </a:xfrm>
              <a:custGeom>
                <a:avLst/>
                <a:gdLst>
                  <a:gd name="T0" fmla="*/ 0 w 403"/>
                  <a:gd name="T1" fmla="*/ 367 h 436"/>
                  <a:gd name="T2" fmla="*/ 0 w 403"/>
                  <a:gd name="T3" fmla="*/ 0 h 436"/>
                  <a:gd name="T4" fmla="*/ 212 w 403"/>
                  <a:gd name="T5" fmla="*/ 45 h 436"/>
                  <a:gd name="T6" fmla="*/ 403 w 403"/>
                  <a:gd name="T7" fmla="*/ 436 h 436"/>
                  <a:gd name="T8" fmla="*/ 0 w 403"/>
                  <a:gd name="T9" fmla="*/ 367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436">
                    <a:moveTo>
                      <a:pt x="0" y="367"/>
                    </a:moveTo>
                    <a:lnTo>
                      <a:pt x="0" y="0"/>
                    </a:lnTo>
                    <a:lnTo>
                      <a:pt x="212" y="45"/>
                    </a:lnTo>
                    <a:lnTo>
                      <a:pt x="403" y="436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6" name="ïśļïdé">
                <a:extLst>
                  <a:ext uri="{FF2B5EF4-FFF2-40B4-BE49-F238E27FC236}">
                    <a16:creationId xmlns:a16="http://schemas.microsoft.com/office/drawing/2014/main" id="{77855E76-C63E-4696-AED3-5297D7DE0AC9}"/>
                  </a:ext>
                </a:extLst>
              </p:cNvPr>
              <p:cNvSpPr/>
              <p:nvPr/>
            </p:nvSpPr>
            <p:spPr bwMode="auto">
              <a:xfrm>
                <a:off x="5758499" y="2016663"/>
                <a:ext cx="399240" cy="811662"/>
              </a:xfrm>
              <a:custGeom>
                <a:avLst/>
                <a:gdLst>
                  <a:gd name="T0" fmla="*/ 0 w 212"/>
                  <a:gd name="T1" fmla="*/ 386 h 431"/>
                  <a:gd name="T2" fmla="*/ 0 w 212"/>
                  <a:gd name="T3" fmla="*/ 0 h 431"/>
                  <a:gd name="T4" fmla="*/ 212 w 212"/>
                  <a:gd name="T5" fmla="*/ 431 h 431"/>
                  <a:gd name="T6" fmla="*/ 0 w 212"/>
                  <a:gd name="T7" fmla="*/ 38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" h="431">
                    <a:moveTo>
                      <a:pt x="0" y="386"/>
                    </a:moveTo>
                    <a:lnTo>
                      <a:pt x="0" y="0"/>
                    </a:lnTo>
                    <a:lnTo>
                      <a:pt x="212" y="431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7" name="işľïde">
                <a:extLst>
                  <a:ext uri="{FF2B5EF4-FFF2-40B4-BE49-F238E27FC236}">
                    <a16:creationId xmlns:a16="http://schemas.microsoft.com/office/drawing/2014/main" id="{AE98B5F9-674F-4737-8275-5C153E33F908}"/>
                  </a:ext>
                </a:extLst>
              </p:cNvPr>
              <p:cNvSpPr/>
              <p:nvPr/>
            </p:nvSpPr>
            <p:spPr bwMode="auto">
              <a:xfrm>
                <a:off x="5628557" y="2016663"/>
                <a:ext cx="129942" cy="932185"/>
              </a:xfrm>
              <a:custGeom>
                <a:avLst/>
                <a:gdLst>
                  <a:gd name="T0" fmla="*/ 69 w 69"/>
                  <a:gd name="T1" fmla="*/ 0 h 495"/>
                  <a:gd name="T2" fmla="*/ 69 w 69"/>
                  <a:gd name="T3" fmla="*/ 386 h 495"/>
                  <a:gd name="T4" fmla="*/ 0 w 69"/>
                  <a:gd name="T5" fmla="*/ 495 h 495"/>
                  <a:gd name="T6" fmla="*/ 69 w 69"/>
                  <a:gd name="T7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495">
                    <a:moveTo>
                      <a:pt x="69" y="0"/>
                    </a:moveTo>
                    <a:lnTo>
                      <a:pt x="69" y="386"/>
                    </a:lnTo>
                    <a:lnTo>
                      <a:pt x="0" y="49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8" name="ïSlïde">
                <a:extLst>
                  <a:ext uri="{FF2B5EF4-FFF2-40B4-BE49-F238E27FC236}">
                    <a16:creationId xmlns:a16="http://schemas.microsoft.com/office/drawing/2014/main" id="{47931DBF-1401-4DD3-951F-EC90E147A0A7}"/>
                  </a:ext>
                </a:extLst>
              </p:cNvPr>
              <p:cNvSpPr/>
              <p:nvPr/>
            </p:nvSpPr>
            <p:spPr bwMode="auto">
              <a:xfrm>
                <a:off x="5502382" y="2743580"/>
                <a:ext cx="256115" cy="1122390"/>
              </a:xfrm>
              <a:custGeom>
                <a:avLst/>
                <a:gdLst>
                  <a:gd name="T0" fmla="*/ 136 w 136"/>
                  <a:gd name="T1" fmla="*/ 0 h 596"/>
                  <a:gd name="T2" fmla="*/ 136 w 136"/>
                  <a:gd name="T3" fmla="*/ 367 h 596"/>
                  <a:gd name="T4" fmla="*/ 0 w 136"/>
                  <a:gd name="T5" fmla="*/ 596 h 596"/>
                  <a:gd name="T6" fmla="*/ 67 w 136"/>
                  <a:gd name="T7" fmla="*/ 109 h 596"/>
                  <a:gd name="T8" fmla="*/ 136 w 136"/>
                  <a:gd name="T9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596">
                    <a:moveTo>
                      <a:pt x="136" y="0"/>
                    </a:moveTo>
                    <a:lnTo>
                      <a:pt x="136" y="367"/>
                    </a:lnTo>
                    <a:lnTo>
                      <a:pt x="0" y="596"/>
                    </a:lnTo>
                    <a:lnTo>
                      <a:pt x="67" y="109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9" name="îsḻïḋè">
                <a:extLst>
                  <a:ext uri="{FF2B5EF4-FFF2-40B4-BE49-F238E27FC236}">
                    <a16:creationId xmlns:a16="http://schemas.microsoft.com/office/drawing/2014/main" id="{8A7C2AE6-CF4C-4A0B-A408-F2C713EA7FA8}"/>
                  </a:ext>
                </a:extLst>
              </p:cNvPr>
              <p:cNvSpPr/>
              <p:nvPr/>
            </p:nvSpPr>
            <p:spPr bwMode="auto">
              <a:xfrm>
                <a:off x="5378090" y="3434715"/>
                <a:ext cx="380407" cy="1322009"/>
              </a:xfrm>
              <a:custGeom>
                <a:avLst/>
                <a:gdLst>
                  <a:gd name="T0" fmla="*/ 202 w 202"/>
                  <a:gd name="T1" fmla="*/ 0 h 702"/>
                  <a:gd name="T2" fmla="*/ 202 w 202"/>
                  <a:gd name="T3" fmla="*/ 360 h 702"/>
                  <a:gd name="T4" fmla="*/ 0 w 202"/>
                  <a:gd name="T5" fmla="*/ 702 h 702"/>
                  <a:gd name="T6" fmla="*/ 66 w 202"/>
                  <a:gd name="T7" fmla="*/ 229 h 702"/>
                  <a:gd name="T8" fmla="*/ 202 w 202"/>
                  <a:gd name="T9" fmla="*/ 0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702">
                    <a:moveTo>
                      <a:pt x="202" y="0"/>
                    </a:moveTo>
                    <a:lnTo>
                      <a:pt x="202" y="360"/>
                    </a:lnTo>
                    <a:lnTo>
                      <a:pt x="0" y="702"/>
                    </a:lnTo>
                    <a:lnTo>
                      <a:pt x="66" y="22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0" name="íŝḻîḍê">
                <a:extLst>
                  <a:ext uri="{FF2B5EF4-FFF2-40B4-BE49-F238E27FC236}">
                    <a16:creationId xmlns:a16="http://schemas.microsoft.com/office/drawing/2014/main" id="{406072E2-378B-45F2-BC13-FCA7735304C0}"/>
                  </a:ext>
                </a:extLst>
              </p:cNvPr>
              <p:cNvSpPr/>
              <p:nvPr/>
            </p:nvSpPr>
            <p:spPr bwMode="auto">
              <a:xfrm>
                <a:off x="5244384" y="4112668"/>
                <a:ext cx="514114" cy="1600723"/>
              </a:xfrm>
              <a:custGeom>
                <a:avLst/>
                <a:gdLst>
                  <a:gd name="T0" fmla="*/ 273 w 273"/>
                  <a:gd name="T1" fmla="*/ 0 h 850"/>
                  <a:gd name="T2" fmla="*/ 273 w 273"/>
                  <a:gd name="T3" fmla="*/ 382 h 850"/>
                  <a:gd name="T4" fmla="*/ 0 w 273"/>
                  <a:gd name="T5" fmla="*/ 850 h 850"/>
                  <a:gd name="T6" fmla="*/ 71 w 273"/>
                  <a:gd name="T7" fmla="*/ 342 h 850"/>
                  <a:gd name="T8" fmla="*/ 273 w 273"/>
                  <a:gd name="T9" fmla="*/ 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50">
                    <a:moveTo>
                      <a:pt x="273" y="0"/>
                    </a:moveTo>
                    <a:lnTo>
                      <a:pt x="273" y="382"/>
                    </a:lnTo>
                    <a:lnTo>
                      <a:pt x="0" y="850"/>
                    </a:lnTo>
                    <a:lnTo>
                      <a:pt x="71" y="342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8" name="ïṧḻîḋe">
              <a:extLst>
                <a:ext uri="{FF2B5EF4-FFF2-40B4-BE49-F238E27FC236}">
                  <a16:creationId xmlns:a16="http://schemas.microsoft.com/office/drawing/2014/main" id="{D06E8F9B-F454-48F3-BD5A-182DAC25FCAC}"/>
                </a:ext>
              </a:extLst>
            </p:cNvPr>
            <p:cNvGrpSpPr/>
            <p:nvPr/>
          </p:nvGrpSpPr>
          <p:grpSpPr>
            <a:xfrm>
              <a:off x="7412166" y="1259597"/>
              <a:ext cx="4040698" cy="1062720"/>
              <a:chOff x="7479790" y="1365407"/>
              <a:chExt cx="4040698" cy="1062720"/>
            </a:xfrm>
          </p:grpSpPr>
          <p:grpSp>
            <p:nvGrpSpPr>
              <p:cNvPr id="34" name="îS1iḋe">
                <a:extLst>
                  <a:ext uri="{FF2B5EF4-FFF2-40B4-BE49-F238E27FC236}">
                    <a16:creationId xmlns:a16="http://schemas.microsoft.com/office/drawing/2014/main" id="{2AD35DD3-9F20-422F-B14E-FCC30A218A87}"/>
                  </a:ext>
                </a:extLst>
              </p:cNvPr>
              <p:cNvGrpSpPr/>
              <p:nvPr/>
            </p:nvGrpSpPr>
            <p:grpSpPr>
              <a:xfrm>
                <a:off x="7479790" y="1541479"/>
                <a:ext cx="475490" cy="475488"/>
                <a:chOff x="5839622" y="2191652"/>
                <a:chExt cx="522378" cy="522378"/>
              </a:xfrm>
            </p:grpSpPr>
            <p:sp>
              <p:nvSpPr>
                <p:cNvPr id="38" name="îš1iḍè">
                  <a:extLst>
                    <a:ext uri="{FF2B5EF4-FFF2-40B4-BE49-F238E27FC236}">
                      <a16:creationId xmlns:a16="http://schemas.microsoft.com/office/drawing/2014/main" id="{8797B94D-1722-4391-8726-60C2729C1053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39" name="íṩḻíḋé">
                  <a:extLst>
                    <a:ext uri="{FF2B5EF4-FFF2-40B4-BE49-F238E27FC236}">
                      <a16:creationId xmlns:a16="http://schemas.microsoft.com/office/drawing/2014/main" id="{53F6E04E-304A-408D-9B00-ABFF37059219}"/>
                    </a:ext>
                  </a:extLst>
                </p:cNvPr>
                <p:cNvSpPr/>
                <p:nvPr/>
              </p:nvSpPr>
              <p:spPr bwMode="auto">
                <a:xfrm>
                  <a:off x="5956802" y="2306549"/>
                  <a:ext cx="288018" cy="292579"/>
                </a:xfrm>
                <a:custGeom>
                  <a:avLst/>
                  <a:gdLst>
                    <a:gd name="connsiteX0" fmla="*/ 149604 w 577154"/>
                    <a:gd name="connsiteY0" fmla="*/ 536234 h 586292"/>
                    <a:gd name="connsiteX1" fmla="*/ 214914 w 577154"/>
                    <a:gd name="connsiteY1" fmla="*/ 562021 h 586292"/>
                    <a:gd name="connsiteX2" fmla="*/ 211877 w 577154"/>
                    <a:gd name="connsiteY2" fmla="*/ 559746 h 586292"/>
                    <a:gd name="connsiteX3" fmla="*/ 202004 w 577154"/>
                    <a:gd name="connsiteY3" fmla="*/ 554437 h 586292"/>
                    <a:gd name="connsiteX4" fmla="*/ 196688 w 577154"/>
                    <a:gd name="connsiteY4" fmla="*/ 551403 h 586292"/>
                    <a:gd name="connsiteX5" fmla="*/ 184537 w 577154"/>
                    <a:gd name="connsiteY5" fmla="*/ 543818 h 586292"/>
                    <a:gd name="connsiteX6" fmla="*/ 177702 w 577154"/>
                    <a:gd name="connsiteY6" fmla="*/ 538509 h 586292"/>
                    <a:gd name="connsiteX7" fmla="*/ 173905 w 577154"/>
                    <a:gd name="connsiteY7" fmla="*/ 536234 h 586292"/>
                    <a:gd name="connsiteX8" fmla="*/ 299943 w 577154"/>
                    <a:gd name="connsiteY8" fmla="*/ 499816 h 586292"/>
                    <a:gd name="connsiteX9" fmla="*/ 318939 w 577154"/>
                    <a:gd name="connsiteY9" fmla="*/ 500576 h 586292"/>
                    <a:gd name="connsiteX10" fmla="*/ 329576 w 577154"/>
                    <a:gd name="connsiteY10" fmla="*/ 511222 h 586292"/>
                    <a:gd name="connsiteX11" fmla="*/ 319698 w 577154"/>
                    <a:gd name="connsiteY11" fmla="*/ 521108 h 586292"/>
                    <a:gd name="connsiteX12" fmla="*/ 318939 w 577154"/>
                    <a:gd name="connsiteY12" fmla="*/ 521108 h 586292"/>
                    <a:gd name="connsiteX13" fmla="*/ 297663 w 577154"/>
                    <a:gd name="connsiteY13" fmla="*/ 519587 h 586292"/>
                    <a:gd name="connsiteX14" fmla="*/ 288545 w 577154"/>
                    <a:gd name="connsiteY14" fmla="*/ 508941 h 586292"/>
                    <a:gd name="connsiteX15" fmla="*/ 299943 w 577154"/>
                    <a:gd name="connsiteY15" fmla="*/ 499816 h 586292"/>
                    <a:gd name="connsiteX16" fmla="*/ 88851 w 577154"/>
                    <a:gd name="connsiteY16" fmla="*/ 485417 h 586292"/>
                    <a:gd name="connsiteX17" fmla="*/ 119987 w 577154"/>
                    <a:gd name="connsiteY17" fmla="*/ 515755 h 586292"/>
                    <a:gd name="connsiteX18" fmla="*/ 150364 w 577154"/>
                    <a:gd name="connsiteY18" fmla="*/ 515755 h 586292"/>
                    <a:gd name="connsiteX19" fmla="*/ 148085 w 577154"/>
                    <a:gd name="connsiteY19" fmla="*/ 513480 h 586292"/>
                    <a:gd name="connsiteX20" fmla="*/ 142010 w 577154"/>
                    <a:gd name="connsiteY20" fmla="*/ 507412 h 586292"/>
                    <a:gd name="connsiteX21" fmla="*/ 136694 w 577154"/>
                    <a:gd name="connsiteY21" fmla="*/ 501344 h 586292"/>
                    <a:gd name="connsiteX22" fmla="*/ 127581 w 577154"/>
                    <a:gd name="connsiteY22" fmla="*/ 489967 h 586292"/>
                    <a:gd name="connsiteX23" fmla="*/ 123784 w 577154"/>
                    <a:gd name="connsiteY23" fmla="*/ 485417 h 586292"/>
                    <a:gd name="connsiteX24" fmla="*/ 399912 w 577154"/>
                    <a:gd name="connsiteY24" fmla="*/ 482256 h 586292"/>
                    <a:gd name="connsiteX25" fmla="*/ 405611 w 577154"/>
                    <a:gd name="connsiteY25" fmla="*/ 486996 h 586292"/>
                    <a:gd name="connsiteX26" fmla="*/ 401812 w 577154"/>
                    <a:gd name="connsiteY26" fmla="*/ 500648 h 586292"/>
                    <a:gd name="connsiteX27" fmla="*/ 382056 w 577154"/>
                    <a:gd name="connsiteY27" fmla="*/ 509750 h 586292"/>
                    <a:gd name="connsiteX28" fmla="*/ 378257 w 577154"/>
                    <a:gd name="connsiteY28" fmla="*/ 510508 h 586292"/>
                    <a:gd name="connsiteX29" fmla="*/ 369139 w 577154"/>
                    <a:gd name="connsiteY29" fmla="*/ 503682 h 586292"/>
                    <a:gd name="connsiteX30" fmla="*/ 375217 w 577154"/>
                    <a:gd name="connsiteY30" fmla="*/ 490789 h 586292"/>
                    <a:gd name="connsiteX31" fmla="*/ 391934 w 577154"/>
                    <a:gd name="connsiteY31" fmla="*/ 483204 h 586292"/>
                    <a:gd name="connsiteX32" fmla="*/ 399912 w 577154"/>
                    <a:gd name="connsiteY32" fmla="*/ 482256 h 586292"/>
                    <a:gd name="connsiteX33" fmla="*/ 229351 w 577154"/>
                    <a:gd name="connsiteY33" fmla="*/ 474063 h 586292"/>
                    <a:gd name="connsiteX34" fmla="*/ 246091 w 577154"/>
                    <a:gd name="connsiteY34" fmla="*/ 483157 h 586292"/>
                    <a:gd name="connsiteX35" fmla="*/ 250656 w 577154"/>
                    <a:gd name="connsiteY35" fmla="*/ 496797 h 586292"/>
                    <a:gd name="connsiteX36" fmla="*/ 241525 w 577154"/>
                    <a:gd name="connsiteY36" fmla="*/ 502101 h 586292"/>
                    <a:gd name="connsiteX37" fmla="*/ 236960 w 577154"/>
                    <a:gd name="connsiteY37" fmla="*/ 501343 h 586292"/>
                    <a:gd name="connsiteX38" fmla="*/ 218698 w 577154"/>
                    <a:gd name="connsiteY38" fmla="*/ 490735 h 586292"/>
                    <a:gd name="connsiteX39" fmla="*/ 215654 w 577154"/>
                    <a:gd name="connsiteY39" fmla="*/ 477094 h 586292"/>
                    <a:gd name="connsiteX40" fmla="*/ 229351 w 577154"/>
                    <a:gd name="connsiteY40" fmla="*/ 474063 h 586292"/>
                    <a:gd name="connsiteX41" fmla="*/ 464745 w 577154"/>
                    <a:gd name="connsiteY41" fmla="*/ 433889 h 586292"/>
                    <a:gd name="connsiteX42" fmla="*/ 466262 w 577154"/>
                    <a:gd name="connsiteY42" fmla="*/ 447550 h 586292"/>
                    <a:gd name="connsiteX43" fmla="*/ 451842 w 577154"/>
                    <a:gd name="connsiteY43" fmla="*/ 463488 h 586292"/>
                    <a:gd name="connsiteX44" fmla="*/ 445012 w 577154"/>
                    <a:gd name="connsiteY44" fmla="*/ 466524 h 586292"/>
                    <a:gd name="connsiteX45" fmla="*/ 438181 w 577154"/>
                    <a:gd name="connsiteY45" fmla="*/ 463488 h 586292"/>
                    <a:gd name="connsiteX46" fmla="*/ 438181 w 577154"/>
                    <a:gd name="connsiteY46" fmla="*/ 449068 h 586292"/>
                    <a:gd name="connsiteX47" fmla="*/ 450324 w 577154"/>
                    <a:gd name="connsiteY47" fmla="*/ 435407 h 586292"/>
                    <a:gd name="connsiteX48" fmla="*/ 464745 w 577154"/>
                    <a:gd name="connsiteY48" fmla="*/ 433889 h 586292"/>
                    <a:gd name="connsiteX49" fmla="*/ 49362 w 577154"/>
                    <a:gd name="connsiteY49" fmla="*/ 424740 h 586292"/>
                    <a:gd name="connsiteX50" fmla="*/ 73663 w 577154"/>
                    <a:gd name="connsiteY50" fmla="*/ 464938 h 586292"/>
                    <a:gd name="connsiteX51" fmla="*/ 109355 w 577154"/>
                    <a:gd name="connsiteY51" fmla="*/ 464938 h 586292"/>
                    <a:gd name="connsiteX52" fmla="*/ 104039 w 577154"/>
                    <a:gd name="connsiteY52" fmla="*/ 456595 h 586292"/>
                    <a:gd name="connsiteX53" fmla="*/ 101761 w 577154"/>
                    <a:gd name="connsiteY53" fmla="*/ 452044 h 586292"/>
                    <a:gd name="connsiteX54" fmla="*/ 94926 w 577154"/>
                    <a:gd name="connsiteY54" fmla="*/ 439909 h 586292"/>
                    <a:gd name="connsiteX55" fmla="*/ 92648 w 577154"/>
                    <a:gd name="connsiteY55" fmla="*/ 435358 h 586292"/>
                    <a:gd name="connsiteX56" fmla="*/ 88092 w 577154"/>
                    <a:gd name="connsiteY56" fmla="*/ 424740 h 586292"/>
                    <a:gd name="connsiteX57" fmla="*/ 161771 w 577154"/>
                    <a:gd name="connsiteY57" fmla="*/ 417898 h 586292"/>
                    <a:gd name="connsiteX58" fmla="*/ 176164 w 577154"/>
                    <a:gd name="connsiteY58" fmla="*/ 420173 h 586292"/>
                    <a:gd name="connsiteX59" fmla="*/ 187527 w 577154"/>
                    <a:gd name="connsiteY59" fmla="*/ 435341 h 586292"/>
                    <a:gd name="connsiteX60" fmla="*/ 186012 w 577154"/>
                    <a:gd name="connsiteY60" fmla="*/ 449750 h 586292"/>
                    <a:gd name="connsiteX61" fmla="*/ 179194 w 577154"/>
                    <a:gd name="connsiteY61" fmla="*/ 452025 h 586292"/>
                    <a:gd name="connsiteX62" fmla="*/ 171619 w 577154"/>
                    <a:gd name="connsiteY62" fmla="*/ 448233 h 586292"/>
                    <a:gd name="connsiteX63" fmla="*/ 159498 w 577154"/>
                    <a:gd name="connsiteY63" fmla="*/ 431549 h 586292"/>
                    <a:gd name="connsiteX64" fmla="*/ 161771 w 577154"/>
                    <a:gd name="connsiteY64" fmla="*/ 417898 h 586292"/>
                    <a:gd name="connsiteX65" fmla="*/ 31136 w 577154"/>
                    <a:gd name="connsiteY65" fmla="*/ 373923 h 586292"/>
                    <a:gd name="connsiteX66" fmla="*/ 41008 w 577154"/>
                    <a:gd name="connsiteY66" fmla="*/ 404261 h 586292"/>
                    <a:gd name="connsiteX67" fmla="*/ 79738 w 577154"/>
                    <a:gd name="connsiteY67" fmla="*/ 404261 h 586292"/>
                    <a:gd name="connsiteX68" fmla="*/ 78979 w 577154"/>
                    <a:gd name="connsiteY68" fmla="*/ 401227 h 586292"/>
                    <a:gd name="connsiteX69" fmla="*/ 77460 w 577154"/>
                    <a:gd name="connsiteY69" fmla="*/ 397435 h 586292"/>
                    <a:gd name="connsiteX70" fmla="*/ 72144 w 577154"/>
                    <a:gd name="connsiteY70" fmla="*/ 379232 h 586292"/>
                    <a:gd name="connsiteX71" fmla="*/ 71385 w 577154"/>
                    <a:gd name="connsiteY71" fmla="*/ 377715 h 586292"/>
                    <a:gd name="connsiteX72" fmla="*/ 70625 w 577154"/>
                    <a:gd name="connsiteY72" fmla="*/ 373923 h 586292"/>
                    <a:gd name="connsiteX73" fmla="*/ 499728 w 577154"/>
                    <a:gd name="connsiteY73" fmla="*/ 361797 h 586292"/>
                    <a:gd name="connsiteX74" fmla="*/ 506554 w 577154"/>
                    <a:gd name="connsiteY74" fmla="*/ 374694 h 586292"/>
                    <a:gd name="connsiteX75" fmla="*/ 498970 w 577154"/>
                    <a:gd name="connsiteY75" fmla="*/ 394418 h 586292"/>
                    <a:gd name="connsiteX76" fmla="*/ 489868 w 577154"/>
                    <a:gd name="connsiteY76" fmla="*/ 400487 h 586292"/>
                    <a:gd name="connsiteX77" fmla="*/ 485318 w 577154"/>
                    <a:gd name="connsiteY77" fmla="*/ 399729 h 586292"/>
                    <a:gd name="connsiteX78" fmla="*/ 480009 w 577154"/>
                    <a:gd name="connsiteY78" fmla="*/ 386073 h 586292"/>
                    <a:gd name="connsiteX79" fmla="*/ 486835 w 577154"/>
                    <a:gd name="connsiteY79" fmla="*/ 367866 h 586292"/>
                    <a:gd name="connsiteX80" fmla="*/ 499728 w 577154"/>
                    <a:gd name="connsiteY80" fmla="*/ 361797 h 586292"/>
                    <a:gd name="connsiteX81" fmla="*/ 132907 w 577154"/>
                    <a:gd name="connsiteY81" fmla="*/ 343643 h 586292"/>
                    <a:gd name="connsiteX82" fmla="*/ 145066 w 577154"/>
                    <a:gd name="connsiteY82" fmla="*/ 350471 h 586292"/>
                    <a:gd name="connsiteX83" fmla="*/ 150385 w 577154"/>
                    <a:gd name="connsiteY83" fmla="*/ 368678 h 586292"/>
                    <a:gd name="connsiteX84" fmla="*/ 144306 w 577154"/>
                    <a:gd name="connsiteY84" fmla="*/ 381575 h 586292"/>
                    <a:gd name="connsiteX85" fmla="*/ 141266 w 577154"/>
                    <a:gd name="connsiteY85" fmla="*/ 382333 h 586292"/>
                    <a:gd name="connsiteX86" fmla="*/ 131388 w 577154"/>
                    <a:gd name="connsiteY86" fmla="*/ 375506 h 586292"/>
                    <a:gd name="connsiteX87" fmla="*/ 125309 w 577154"/>
                    <a:gd name="connsiteY87" fmla="*/ 355781 h 586292"/>
                    <a:gd name="connsiteX88" fmla="*/ 132907 w 577154"/>
                    <a:gd name="connsiteY88" fmla="*/ 343643 h 586292"/>
                    <a:gd name="connsiteX89" fmla="*/ 21263 w 577154"/>
                    <a:gd name="connsiteY89" fmla="*/ 323864 h 586292"/>
                    <a:gd name="connsiteX90" fmla="*/ 25820 w 577154"/>
                    <a:gd name="connsiteY90" fmla="*/ 354203 h 586292"/>
                    <a:gd name="connsiteX91" fmla="*/ 66069 w 577154"/>
                    <a:gd name="connsiteY91" fmla="*/ 354203 h 586292"/>
                    <a:gd name="connsiteX92" fmla="*/ 63031 w 577154"/>
                    <a:gd name="connsiteY92" fmla="*/ 337516 h 586292"/>
                    <a:gd name="connsiteX93" fmla="*/ 63031 w 577154"/>
                    <a:gd name="connsiteY93" fmla="*/ 335999 h 586292"/>
                    <a:gd name="connsiteX94" fmla="*/ 61512 w 577154"/>
                    <a:gd name="connsiteY94" fmla="*/ 323864 h 586292"/>
                    <a:gd name="connsiteX95" fmla="*/ 509625 w 577154"/>
                    <a:gd name="connsiteY95" fmla="*/ 282911 h 586292"/>
                    <a:gd name="connsiteX96" fmla="*/ 519524 w 577154"/>
                    <a:gd name="connsiteY96" fmla="*/ 292773 h 586292"/>
                    <a:gd name="connsiteX97" fmla="*/ 519524 w 577154"/>
                    <a:gd name="connsiteY97" fmla="*/ 293532 h 586292"/>
                    <a:gd name="connsiteX98" fmla="*/ 518763 w 577154"/>
                    <a:gd name="connsiteY98" fmla="*/ 313256 h 586292"/>
                    <a:gd name="connsiteX99" fmla="*/ 508863 w 577154"/>
                    <a:gd name="connsiteY99" fmla="*/ 323118 h 586292"/>
                    <a:gd name="connsiteX100" fmla="*/ 508102 w 577154"/>
                    <a:gd name="connsiteY100" fmla="*/ 322360 h 586292"/>
                    <a:gd name="connsiteX101" fmla="*/ 498964 w 577154"/>
                    <a:gd name="connsiteY101" fmla="*/ 311739 h 586292"/>
                    <a:gd name="connsiteX102" fmla="*/ 498964 w 577154"/>
                    <a:gd name="connsiteY102" fmla="*/ 293532 h 586292"/>
                    <a:gd name="connsiteX103" fmla="*/ 509625 w 577154"/>
                    <a:gd name="connsiteY103" fmla="*/ 282911 h 586292"/>
                    <a:gd name="connsiteX104" fmla="*/ 20504 w 577154"/>
                    <a:gd name="connsiteY104" fmla="*/ 273047 h 586292"/>
                    <a:gd name="connsiteX105" fmla="*/ 19744 w 577154"/>
                    <a:gd name="connsiteY105" fmla="*/ 293525 h 586292"/>
                    <a:gd name="connsiteX106" fmla="*/ 20504 w 577154"/>
                    <a:gd name="connsiteY106" fmla="*/ 303385 h 586292"/>
                    <a:gd name="connsiteX107" fmla="*/ 60753 w 577154"/>
                    <a:gd name="connsiteY107" fmla="*/ 303385 h 586292"/>
                    <a:gd name="connsiteX108" fmla="*/ 60753 w 577154"/>
                    <a:gd name="connsiteY108" fmla="*/ 293525 h 586292"/>
                    <a:gd name="connsiteX109" fmla="*/ 61512 w 577154"/>
                    <a:gd name="connsiteY109" fmla="*/ 273805 h 586292"/>
                    <a:gd name="connsiteX110" fmla="*/ 61512 w 577154"/>
                    <a:gd name="connsiteY110" fmla="*/ 273047 h 586292"/>
                    <a:gd name="connsiteX111" fmla="*/ 129811 w 577154"/>
                    <a:gd name="connsiteY111" fmla="*/ 263173 h 586292"/>
                    <a:gd name="connsiteX112" fmla="*/ 138897 w 577154"/>
                    <a:gd name="connsiteY112" fmla="*/ 274553 h 586292"/>
                    <a:gd name="connsiteX113" fmla="*/ 138140 w 577154"/>
                    <a:gd name="connsiteY113" fmla="*/ 292760 h 586292"/>
                    <a:gd name="connsiteX114" fmla="*/ 138140 w 577154"/>
                    <a:gd name="connsiteY114" fmla="*/ 293518 h 586292"/>
                    <a:gd name="connsiteX115" fmla="*/ 128297 w 577154"/>
                    <a:gd name="connsiteY115" fmla="*/ 303380 h 586292"/>
                    <a:gd name="connsiteX116" fmla="*/ 117697 w 577154"/>
                    <a:gd name="connsiteY116" fmla="*/ 294277 h 586292"/>
                    <a:gd name="connsiteX117" fmla="*/ 117697 w 577154"/>
                    <a:gd name="connsiteY117" fmla="*/ 293518 h 586292"/>
                    <a:gd name="connsiteX118" fmla="*/ 118454 w 577154"/>
                    <a:gd name="connsiteY118" fmla="*/ 273035 h 586292"/>
                    <a:gd name="connsiteX119" fmla="*/ 129811 w 577154"/>
                    <a:gd name="connsiteY119" fmla="*/ 263173 h 586292"/>
                    <a:gd name="connsiteX120" fmla="*/ 28098 w 577154"/>
                    <a:gd name="connsiteY120" fmla="*/ 222230 h 586292"/>
                    <a:gd name="connsiteX121" fmla="*/ 22782 w 577154"/>
                    <a:gd name="connsiteY121" fmla="*/ 252568 h 586292"/>
                    <a:gd name="connsiteX122" fmla="*/ 63031 w 577154"/>
                    <a:gd name="connsiteY122" fmla="*/ 252568 h 586292"/>
                    <a:gd name="connsiteX123" fmla="*/ 63031 w 577154"/>
                    <a:gd name="connsiteY123" fmla="*/ 250293 h 586292"/>
                    <a:gd name="connsiteX124" fmla="*/ 63031 w 577154"/>
                    <a:gd name="connsiteY124" fmla="*/ 249535 h 586292"/>
                    <a:gd name="connsiteX125" fmla="*/ 66828 w 577154"/>
                    <a:gd name="connsiteY125" fmla="*/ 229815 h 586292"/>
                    <a:gd name="connsiteX126" fmla="*/ 67588 w 577154"/>
                    <a:gd name="connsiteY126" fmla="*/ 226022 h 586292"/>
                    <a:gd name="connsiteX127" fmla="*/ 68347 w 577154"/>
                    <a:gd name="connsiteY127" fmla="*/ 222230 h 586292"/>
                    <a:gd name="connsiteX128" fmla="*/ 492894 w 577154"/>
                    <a:gd name="connsiteY128" fmla="*/ 204013 h 586292"/>
                    <a:gd name="connsiteX129" fmla="*/ 505825 w 577154"/>
                    <a:gd name="connsiteY129" fmla="*/ 210836 h 586292"/>
                    <a:gd name="connsiteX130" fmla="*/ 511911 w 577154"/>
                    <a:gd name="connsiteY130" fmla="*/ 230547 h 586292"/>
                    <a:gd name="connsiteX131" fmla="*/ 504304 w 577154"/>
                    <a:gd name="connsiteY131" fmla="*/ 242677 h 586292"/>
                    <a:gd name="connsiteX132" fmla="*/ 502022 w 577154"/>
                    <a:gd name="connsiteY132" fmla="*/ 243435 h 586292"/>
                    <a:gd name="connsiteX133" fmla="*/ 492133 w 577154"/>
                    <a:gd name="connsiteY133" fmla="*/ 235854 h 586292"/>
                    <a:gd name="connsiteX134" fmla="*/ 486809 w 577154"/>
                    <a:gd name="connsiteY134" fmla="*/ 216901 h 586292"/>
                    <a:gd name="connsiteX135" fmla="*/ 492894 w 577154"/>
                    <a:gd name="connsiteY135" fmla="*/ 204013 h 586292"/>
                    <a:gd name="connsiteX136" fmla="*/ 151873 w 577154"/>
                    <a:gd name="connsiteY136" fmla="*/ 186619 h 586292"/>
                    <a:gd name="connsiteX137" fmla="*/ 157203 w 577154"/>
                    <a:gd name="connsiteY137" fmla="*/ 200274 h 586292"/>
                    <a:gd name="connsiteX138" fmla="*/ 150350 w 577154"/>
                    <a:gd name="connsiteY138" fmla="*/ 217723 h 586292"/>
                    <a:gd name="connsiteX139" fmla="*/ 140450 w 577154"/>
                    <a:gd name="connsiteY139" fmla="*/ 224550 h 586292"/>
                    <a:gd name="connsiteX140" fmla="*/ 137404 w 577154"/>
                    <a:gd name="connsiteY140" fmla="*/ 224550 h 586292"/>
                    <a:gd name="connsiteX141" fmla="*/ 131312 w 577154"/>
                    <a:gd name="connsiteY141" fmla="*/ 211654 h 586292"/>
                    <a:gd name="connsiteX142" fmla="*/ 138927 w 577154"/>
                    <a:gd name="connsiteY142" fmla="*/ 191929 h 586292"/>
                    <a:gd name="connsiteX143" fmla="*/ 151873 w 577154"/>
                    <a:gd name="connsiteY143" fmla="*/ 186619 h 586292"/>
                    <a:gd name="connsiteX144" fmla="*/ 218736 w 577154"/>
                    <a:gd name="connsiteY144" fmla="*/ 186536 h 586292"/>
                    <a:gd name="connsiteX145" fmla="*/ 281780 w 577154"/>
                    <a:gd name="connsiteY145" fmla="*/ 186536 h 586292"/>
                    <a:gd name="connsiteX146" fmla="*/ 292414 w 577154"/>
                    <a:gd name="connsiteY146" fmla="*/ 196401 h 586292"/>
                    <a:gd name="connsiteX147" fmla="*/ 281780 w 577154"/>
                    <a:gd name="connsiteY147" fmla="*/ 207024 h 586292"/>
                    <a:gd name="connsiteX148" fmla="*/ 264310 w 577154"/>
                    <a:gd name="connsiteY148" fmla="*/ 207024 h 586292"/>
                    <a:gd name="connsiteX149" fmla="*/ 322037 w 577154"/>
                    <a:gd name="connsiteY149" fmla="*/ 294288 h 586292"/>
                    <a:gd name="connsiteX150" fmla="*/ 379004 w 577154"/>
                    <a:gd name="connsiteY150" fmla="*/ 207024 h 586292"/>
                    <a:gd name="connsiteX151" fmla="*/ 361534 w 577154"/>
                    <a:gd name="connsiteY151" fmla="*/ 207024 h 586292"/>
                    <a:gd name="connsiteX152" fmla="*/ 351659 w 577154"/>
                    <a:gd name="connsiteY152" fmla="*/ 196401 h 586292"/>
                    <a:gd name="connsiteX153" fmla="*/ 361534 w 577154"/>
                    <a:gd name="connsiteY153" fmla="*/ 186536 h 586292"/>
                    <a:gd name="connsiteX154" fmla="*/ 425337 w 577154"/>
                    <a:gd name="connsiteY154" fmla="*/ 186536 h 586292"/>
                    <a:gd name="connsiteX155" fmla="*/ 435211 w 577154"/>
                    <a:gd name="connsiteY155" fmla="*/ 196401 h 586292"/>
                    <a:gd name="connsiteX156" fmla="*/ 425337 w 577154"/>
                    <a:gd name="connsiteY156" fmla="*/ 207024 h 586292"/>
                    <a:gd name="connsiteX157" fmla="*/ 405588 w 577154"/>
                    <a:gd name="connsiteY157" fmla="*/ 207024 h 586292"/>
                    <a:gd name="connsiteX158" fmla="*/ 401031 w 577154"/>
                    <a:gd name="connsiteY158" fmla="*/ 209301 h 586292"/>
                    <a:gd name="connsiteX159" fmla="*/ 337987 w 577154"/>
                    <a:gd name="connsiteY159" fmla="*/ 307947 h 586292"/>
                    <a:gd name="connsiteX160" fmla="*/ 373687 w 577154"/>
                    <a:gd name="connsiteY160" fmla="*/ 307947 h 586292"/>
                    <a:gd name="connsiteX161" fmla="*/ 384321 w 577154"/>
                    <a:gd name="connsiteY161" fmla="*/ 317812 h 586292"/>
                    <a:gd name="connsiteX162" fmla="*/ 373687 w 577154"/>
                    <a:gd name="connsiteY162" fmla="*/ 328435 h 586292"/>
                    <a:gd name="connsiteX163" fmla="*/ 331911 w 577154"/>
                    <a:gd name="connsiteY163" fmla="*/ 328435 h 586292"/>
                    <a:gd name="connsiteX164" fmla="*/ 331911 w 577154"/>
                    <a:gd name="connsiteY164" fmla="*/ 338300 h 586292"/>
                    <a:gd name="connsiteX165" fmla="*/ 373687 w 577154"/>
                    <a:gd name="connsiteY165" fmla="*/ 338300 h 586292"/>
                    <a:gd name="connsiteX166" fmla="*/ 384321 w 577154"/>
                    <a:gd name="connsiteY166" fmla="*/ 348164 h 586292"/>
                    <a:gd name="connsiteX167" fmla="*/ 373687 w 577154"/>
                    <a:gd name="connsiteY167" fmla="*/ 358788 h 586292"/>
                    <a:gd name="connsiteX168" fmla="*/ 331911 w 577154"/>
                    <a:gd name="connsiteY168" fmla="*/ 358788 h 586292"/>
                    <a:gd name="connsiteX169" fmla="*/ 331911 w 577154"/>
                    <a:gd name="connsiteY169" fmla="*/ 399005 h 586292"/>
                    <a:gd name="connsiteX170" fmla="*/ 355457 w 577154"/>
                    <a:gd name="connsiteY170" fmla="*/ 399005 h 586292"/>
                    <a:gd name="connsiteX171" fmla="*/ 365332 w 577154"/>
                    <a:gd name="connsiteY171" fmla="*/ 408870 h 586292"/>
                    <a:gd name="connsiteX172" fmla="*/ 355457 w 577154"/>
                    <a:gd name="connsiteY172" fmla="*/ 419493 h 586292"/>
                    <a:gd name="connsiteX173" fmla="*/ 288616 w 577154"/>
                    <a:gd name="connsiteY173" fmla="*/ 419493 h 586292"/>
                    <a:gd name="connsiteX174" fmla="*/ 278742 w 577154"/>
                    <a:gd name="connsiteY174" fmla="*/ 408870 h 586292"/>
                    <a:gd name="connsiteX175" fmla="*/ 288616 w 577154"/>
                    <a:gd name="connsiteY175" fmla="*/ 399005 h 586292"/>
                    <a:gd name="connsiteX176" fmla="*/ 312162 w 577154"/>
                    <a:gd name="connsiteY176" fmla="*/ 399005 h 586292"/>
                    <a:gd name="connsiteX177" fmla="*/ 312162 w 577154"/>
                    <a:gd name="connsiteY177" fmla="*/ 358788 h 586292"/>
                    <a:gd name="connsiteX178" fmla="*/ 270386 w 577154"/>
                    <a:gd name="connsiteY178" fmla="*/ 358788 h 586292"/>
                    <a:gd name="connsiteX179" fmla="*/ 259752 w 577154"/>
                    <a:gd name="connsiteY179" fmla="*/ 348164 h 586292"/>
                    <a:gd name="connsiteX180" fmla="*/ 270386 w 577154"/>
                    <a:gd name="connsiteY180" fmla="*/ 338300 h 586292"/>
                    <a:gd name="connsiteX181" fmla="*/ 312162 w 577154"/>
                    <a:gd name="connsiteY181" fmla="*/ 338300 h 586292"/>
                    <a:gd name="connsiteX182" fmla="*/ 312162 w 577154"/>
                    <a:gd name="connsiteY182" fmla="*/ 328435 h 586292"/>
                    <a:gd name="connsiteX183" fmla="*/ 270386 w 577154"/>
                    <a:gd name="connsiteY183" fmla="*/ 328435 h 586292"/>
                    <a:gd name="connsiteX184" fmla="*/ 259752 w 577154"/>
                    <a:gd name="connsiteY184" fmla="*/ 317812 h 586292"/>
                    <a:gd name="connsiteX185" fmla="*/ 270386 w 577154"/>
                    <a:gd name="connsiteY185" fmla="*/ 307947 h 586292"/>
                    <a:gd name="connsiteX186" fmla="*/ 305326 w 577154"/>
                    <a:gd name="connsiteY186" fmla="*/ 307947 h 586292"/>
                    <a:gd name="connsiteX187" fmla="*/ 242283 w 577154"/>
                    <a:gd name="connsiteY187" fmla="*/ 209301 h 586292"/>
                    <a:gd name="connsiteX188" fmla="*/ 238485 w 577154"/>
                    <a:gd name="connsiteY188" fmla="*/ 207024 h 586292"/>
                    <a:gd name="connsiteX189" fmla="*/ 218736 w 577154"/>
                    <a:gd name="connsiteY189" fmla="*/ 207024 h 586292"/>
                    <a:gd name="connsiteX190" fmla="*/ 208102 w 577154"/>
                    <a:gd name="connsiteY190" fmla="*/ 196401 h 586292"/>
                    <a:gd name="connsiteX191" fmla="*/ 218736 w 577154"/>
                    <a:gd name="connsiteY191" fmla="*/ 186536 h 586292"/>
                    <a:gd name="connsiteX192" fmla="*/ 44805 w 577154"/>
                    <a:gd name="connsiteY192" fmla="*/ 172171 h 586292"/>
                    <a:gd name="connsiteX193" fmla="*/ 33414 w 577154"/>
                    <a:gd name="connsiteY193" fmla="*/ 202510 h 586292"/>
                    <a:gd name="connsiteX194" fmla="*/ 73663 w 577154"/>
                    <a:gd name="connsiteY194" fmla="*/ 202510 h 586292"/>
                    <a:gd name="connsiteX195" fmla="*/ 77460 w 577154"/>
                    <a:gd name="connsiteY195" fmla="*/ 188858 h 586292"/>
                    <a:gd name="connsiteX196" fmla="*/ 78979 w 577154"/>
                    <a:gd name="connsiteY196" fmla="*/ 185065 h 586292"/>
                    <a:gd name="connsiteX197" fmla="*/ 83535 w 577154"/>
                    <a:gd name="connsiteY197" fmla="*/ 172171 h 586292"/>
                    <a:gd name="connsiteX198" fmla="*/ 451103 w 577154"/>
                    <a:gd name="connsiteY198" fmla="*/ 136487 h 586292"/>
                    <a:gd name="connsiteX199" fmla="*/ 465547 w 577154"/>
                    <a:gd name="connsiteY199" fmla="*/ 138009 h 586292"/>
                    <a:gd name="connsiteX200" fmla="*/ 477709 w 577154"/>
                    <a:gd name="connsiteY200" fmla="*/ 154748 h 586292"/>
                    <a:gd name="connsiteX201" fmla="*/ 475429 w 577154"/>
                    <a:gd name="connsiteY201" fmla="*/ 168444 h 586292"/>
                    <a:gd name="connsiteX202" fmla="*/ 469347 w 577154"/>
                    <a:gd name="connsiteY202" fmla="*/ 169966 h 586292"/>
                    <a:gd name="connsiteX203" fmla="*/ 460986 w 577154"/>
                    <a:gd name="connsiteY203" fmla="*/ 166161 h 586292"/>
                    <a:gd name="connsiteX204" fmla="*/ 449583 w 577154"/>
                    <a:gd name="connsiteY204" fmla="*/ 150183 h 586292"/>
                    <a:gd name="connsiteX205" fmla="*/ 451103 w 577154"/>
                    <a:gd name="connsiteY205" fmla="*/ 136487 h 586292"/>
                    <a:gd name="connsiteX206" fmla="*/ 185242 w 577154"/>
                    <a:gd name="connsiteY206" fmla="*/ 122835 h 586292"/>
                    <a:gd name="connsiteX207" fmla="*/ 199674 w 577154"/>
                    <a:gd name="connsiteY207" fmla="*/ 122835 h 586292"/>
                    <a:gd name="connsiteX208" fmla="*/ 199674 w 577154"/>
                    <a:gd name="connsiteY208" fmla="*/ 137266 h 586292"/>
                    <a:gd name="connsiteX209" fmla="*/ 186762 w 577154"/>
                    <a:gd name="connsiteY209" fmla="*/ 150938 h 586292"/>
                    <a:gd name="connsiteX210" fmla="*/ 179166 w 577154"/>
                    <a:gd name="connsiteY210" fmla="*/ 154736 h 586292"/>
                    <a:gd name="connsiteX211" fmla="*/ 173090 w 577154"/>
                    <a:gd name="connsiteY211" fmla="*/ 152457 h 586292"/>
                    <a:gd name="connsiteX212" fmla="*/ 171571 w 577154"/>
                    <a:gd name="connsiteY212" fmla="*/ 138026 h 586292"/>
                    <a:gd name="connsiteX213" fmla="*/ 185242 w 577154"/>
                    <a:gd name="connsiteY213" fmla="*/ 122835 h 586292"/>
                    <a:gd name="connsiteX214" fmla="*/ 81257 w 577154"/>
                    <a:gd name="connsiteY214" fmla="*/ 111494 h 586292"/>
                    <a:gd name="connsiteX215" fmla="*/ 54677 w 577154"/>
                    <a:gd name="connsiteY215" fmla="*/ 151692 h 586292"/>
                    <a:gd name="connsiteX216" fmla="*/ 92648 w 577154"/>
                    <a:gd name="connsiteY216" fmla="*/ 151692 h 586292"/>
                    <a:gd name="connsiteX217" fmla="*/ 92648 w 577154"/>
                    <a:gd name="connsiteY217" fmla="*/ 150934 h 586292"/>
                    <a:gd name="connsiteX218" fmla="*/ 94926 w 577154"/>
                    <a:gd name="connsiteY218" fmla="*/ 146383 h 586292"/>
                    <a:gd name="connsiteX219" fmla="*/ 101761 w 577154"/>
                    <a:gd name="connsiteY219" fmla="*/ 135006 h 586292"/>
                    <a:gd name="connsiteX220" fmla="*/ 104039 w 577154"/>
                    <a:gd name="connsiteY220" fmla="*/ 130455 h 586292"/>
                    <a:gd name="connsiteX221" fmla="*/ 113152 w 577154"/>
                    <a:gd name="connsiteY221" fmla="*/ 116803 h 586292"/>
                    <a:gd name="connsiteX222" fmla="*/ 116190 w 577154"/>
                    <a:gd name="connsiteY222" fmla="*/ 111494 h 586292"/>
                    <a:gd name="connsiteX223" fmla="*/ 400213 w 577154"/>
                    <a:gd name="connsiteY223" fmla="*/ 85002 h 586292"/>
                    <a:gd name="connsiteX224" fmla="*/ 418420 w 577154"/>
                    <a:gd name="connsiteY224" fmla="*/ 95611 h 586292"/>
                    <a:gd name="connsiteX225" fmla="*/ 421455 w 577154"/>
                    <a:gd name="connsiteY225" fmla="*/ 109251 h 586292"/>
                    <a:gd name="connsiteX226" fmla="*/ 413110 w 577154"/>
                    <a:gd name="connsiteY226" fmla="*/ 113798 h 586292"/>
                    <a:gd name="connsiteX227" fmla="*/ 407800 w 577154"/>
                    <a:gd name="connsiteY227" fmla="*/ 112282 h 586292"/>
                    <a:gd name="connsiteX228" fmla="*/ 391110 w 577154"/>
                    <a:gd name="connsiteY228" fmla="*/ 103189 h 586292"/>
                    <a:gd name="connsiteX229" fmla="*/ 386558 w 577154"/>
                    <a:gd name="connsiteY229" fmla="*/ 89549 h 586292"/>
                    <a:gd name="connsiteX230" fmla="*/ 400213 w 577154"/>
                    <a:gd name="connsiteY230" fmla="*/ 85002 h 586292"/>
                    <a:gd name="connsiteX231" fmla="*/ 255897 w 577154"/>
                    <a:gd name="connsiteY231" fmla="*/ 76571 h 586292"/>
                    <a:gd name="connsiteX232" fmla="*/ 268814 w 577154"/>
                    <a:gd name="connsiteY232" fmla="*/ 82644 h 586292"/>
                    <a:gd name="connsiteX233" fmla="*/ 262735 w 577154"/>
                    <a:gd name="connsiteY233" fmla="*/ 95550 h 586292"/>
                    <a:gd name="connsiteX234" fmla="*/ 245259 w 577154"/>
                    <a:gd name="connsiteY234" fmla="*/ 103141 h 586292"/>
                    <a:gd name="connsiteX235" fmla="*/ 240700 w 577154"/>
                    <a:gd name="connsiteY235" fmla="*/ 104660 h 586292"/>
                    <a:gd name="connsiteX236" fmla="*/ 231582 w 577154"/>
                    <a:gd name="connsiteY236" fmla="*/ 99346 h 586292"/>
                    <a:gd name="connsiteX237" fmla="*/ 236141 w 577154"/>
                    <a:gd name="connsiteY237" fmla="*/ 85681 h 586292"/>
                    <a:gd name="connsiteX238" fmla="*/ 255897 w 577154"/>
                    <a:gd name="connsiteY238" fmla="*/ 76571 h 586292"/>
                    <a:gd name="connsiteX239" fmla="*/ 318232 w 577154"/>
                    <a:gd name="connsiteY239" fmla="*/ 65184 h 586292"/>
                    <a:gd name="connsiteX240" fmla="*/ 318990 w 577154"/>
                    <a:gd name="connsiteY240" fmla="*/ 65184 h 586292"/>
                    <a:gd name="connsiteX241" fmla="*/ 339459 w 577154"/>
                    <a:gd name="connsiteY241" fmla="*/ 66705 h 586292"/>
                    <a:gd name="connsiteX242" fmla="*/ 348556 w 577154"/>
                    <a:gd name="connsiteY242" fmla="*/ 78111 h 586292"/>
                    <a:gd name="connsiteX243" fmla="*/ 337943 w 577154"/>
                    <a:gd name="connsiteY243" fmla="*/ 87237 h 586292"/>
                    <a:gd name="connsiteX244" fmla="*/ 337184 w 577154"/>
                    <a:gd name="connsiteY244" fmla="*/ 86476 h 586292"/>
                    <a:gd name="connsiteX245" fmla="*/ 318990 w 577154"/>
                    <a:gd name="connsiteY245" fmla="*/ 85716 h 586292"/>
                    <a:gd name="connsiteX246" fmla="*/ 308376 w 577154"/>
                    <a:gd name="connsiteY246" fmla="*/ 75830 h 586292"/>
                    <a:gd name="connsiteX247" fmla="*/ 318232 w 577154"/>
                    <a:gd name="connsiteY247" fmla="*/ 65184 h 586292"/>
                    <a:gd name="connsiteX248" fmla="*/ 133656 w 577154"/>
                    <a:gd name="connsiteY248" fmla="*/ 60677 h 586292"/>
                    <a:gd name="connsiteX249" fmla="*/ 98723 w 577154"/>
                    <a:gd name="connsiteY249" fmla="*/ 91015 h 586292"/>
                    <a:gd name="connsiteX250" fmla="*/ 132138 w 577154"/>
                    <a:gd name="connsiteY250" fmla="*/ 91015 h 586292"/>
                    <a:gd name="connsiteX251" fmla="*/ 136694 w 577154"/>
                    <a:gd name="connsiteY251" fmla="*/ 85706 h 586292"/>
                    <a:gd name="connsiteX252" fmla="*/ 142010 w 577154"/>
                    <a:gd name="connsiteY252" fmla="*/ 79638 h 586292"/>
                    <a:gd name="connsiteX253" fmla="*/ 148085 w 577154"/>
                    <a:gd name="connsiteY253" fmla="*/ 73571 h 586292"/>
                    <a:gd name="connsiteX254" fmla="*/ 154161 w 577154"/>
                    <a:gd name="connsiteY254" fmla="*/ 67503 h 586292"/>
                    <a:gd name="connsiteX255" fmla="*/ 161755 w 577154"/>
                    <a:gd name="connsiteY255" fmla="*/ 60677 h 586292"/>
                    <a:gd name="connsiteX256" fmla="*/ 214914 w 577154"/>
                    <a:gd name="connsiteY256" fmla="*/ 25029 h 586292"/>
                    <a:gd name="connsiteX257" fmla="*/ 168589 w 577154"/>
                    <a:gd name="connsiteY257" fmla="*/ 40198 h 586292"/>
                    <a:gd name="connsiteX258" fmla="*/ 188334 w 577154"/>
                    <a:gd name="connsiteY258" fmla="*/ 40198 h 586292"/>
                    <a:gd name="connsiteX259" fmla="*/ 196688 w 577154"/>
                    <a:gd name="connsiteY259" fmla="*/ 34889 h 586292"/>
                    <a:gd name="connsiteX260" fmla="*/ 202004 w 577154"/>
                    <a:gd name="connsiteY260" fmla="*/ 31855 h 586292"/>
                    <a:gd name="connsiteX261" fmla="*/ 211877 w 577154"/>
                    <a:gd name="connsiteY261" fmla="*/ 26546 h 586292"/>
                    <a:gd name="connsiteX262" fmla="*/ 214914 w 577154"/>
                    <a:gd name="connsiteY262" fmla="*/ 25029 h 586292"/>
                    <a:gd name="connsiteX263" fmla="*/ 318954 w 577154"/>
                    <a:gd name="connsiteY263" fmla="*/ 20478 h 586292"/>
                    <a:gd name="connsiteX264" fmla="*/ 294653 w 577154"/>
                    <a:gd name="connsiteY264" fmla="*/ 21237 h 586292"/>
                    <a:gd name="connsiteX265" fmla="*/ 290855 w 577154"/>
                    <a:gd name="connsiteY265" fmla="*/ 21995 h 586292"/>
                    <a:gd name="connsiteX266" fmla="*/ 289337 w 577154"/>
                    <a:gd name="connsiteY266" fmla="*/ 22754 h 586292"/>
                    <a:gd name="connsiteX267" fmla="*/ 278705 w 577154"/>
                    <a:gd name="connsiteY267" fmla="*/ 24271 h 586292"/>
                    <a:gd name="connsiteX268" fmla="*/ 277945 w 577154"/>
                    <a:gd name="connsiteY268" fmla="*/ 24271 h 586292"/>
                    <a:gd name="connsiteX269" fmla="*/ 268073 w 577154"/>
                    <a:gd name="connsiteY269" fmla="*/ 26546 h 586292"/>
                    <a:gd name="connsiteX270" fmla="*/ 266554 w 577154"/>
                    <a:gd name="connsiteY270" fmla="*/ 26546 h 586292"/>
                    <a:gd name="connsiteX271" fmla="*/ 257441 w 577154"/>
                    <a:gd name="connsiteY271" fmla="*/ 29580 h 586292"/>
                    <a:gd name="connsiteX272" fmla="*/ 254404 w 577154"/>
                    <a:gd name="connsiteY272" fmla="*/ 30338 h 586292"/>
                    <a:gd name="connsiteX273" fmla="*/ 246810 w 577154"/>
                    <a:gd name="connsiteY273" fmla="*/ 32614 h 586292"/>
                    <a:gd name="connsiteX274" fmla="*/ 240734 w 577154"/>
                    <a:gd name="connsiteY274" fmla="*/ 35648 h 586292"/>
                    <a:gd name="connsiteX275" fmla="*/ 236937 w 577154"/>
                    <a:gd name="connsiteY275" fmla="*/ 37164 h 586292"/>
                    <a:gd name="connsiteX276" fmla="*/ 109355 w 577154"/>
                    <a:gd name="connsiteY276" fmla="*/ 163069 h 586292"/>
                    <a:gd name="connsiteX277" fmla="*/ 109355 w 577154"/>
                    <a:gd name="connsiteY277" fmla="*/ 164586 h 586292"/>
                    <a:gd name="connsiteX278" fmla="*/ 104799 w 577154"/>
                    <a:gd name="connsiteY278" fmla="*/ 174446 h 586292"/>
                    <a:gd name="connsiteX279" fmla="*/ 103280 w 577154"/>
                    <a:gd name="connsiteY279" fmla="*/ 178239 h 586292"/>
                    <a:gd name="connsiteX280" fmla="*/ 100242 w 577154"/>
                    <a:gd name="connsiteY280" fmla="*/ 185823 h 586292"/>
                    <a:gd name="connsiteX281" fmla="*/ 97964 w 577154"/>
                    <a:gd name="connsiteY281" fmla="*/ 190374 h 586292"/>
                    <a:gd name="connsiteX282" fmla="*/ 95686 w 577154"/>
                    <a:gd name="connsiteY282" fmla="*/ 197201 h 586292"/>
                    <a:gd name="connsiteX283" fmla="*/ 94167 w 577154"/>
                    <a:gd name="connsiteY283" fmla="*/ 203268 h 586292"/>
                    <a:gd name="connsiteX284" fmla="*/ 92648 w 577154"/>
                    <a:gd name="connsiteY284" fmla="*/ 209336 h 586292"/>
                    <a:gd name="connsiteX285" fmla="*/ 90370 w 577154"/>
                    <a:gd name="connsiteY285" fmla="*/ 215404 h 586292"/>
                    <a:gd name="connsiteX286" fmla="*/ 88851 w 577154"/>
                    <a:gd name="connsiteY286" fmla="*/ 221471 h 586292"/>
                    <a:gd name="connsiteX287" fmla="*/ 87332 w 577154"/>
                    <a:gd name="connsiteY287" fmla="*/ 227539 h 586292"/>
                    <a:gd name="connsiteX288" fmla="*/ 86573 w 577154"/>
                    <a:gd name="connsiteY288" fmla="*/ 234365 h 586292"/>
                    <a:gd name="connsiteX289" fmla="*/ 85054 w 577154"/>
                    <a:gd name="connsiteY289" fmla="*/ 240433 h 586292"/>
                    <a:gd name="connsiteX290" fmla="*/ 84295 w 577154"/>
                    <a:gd name="connsiteY290" fmla="*/ 247259 h 586292"/>
                    <a:gd name="connsiteX291" fmla="*/ 83535 w 577154"/>
                    <a:gd name="connsiteY291" fmla="*/ 253327 h 586292"/>
                    <a:gd name="connsiteX292" fmla="*/ 82776 w 577154"/>
                    <a:gd name="connsiteY292" fmla="*/ 260912 h 586292"/>
                    <a:gd name="connsiteX293" fmla="*/ 82016 w 577154"/>
                    <a:gd name="connsiteY293" fmla="*/ 266221 h 586292"/>
                    <a:gd name="connsiteX294" fmla="*/ 81257 w 577154"/>
                    <a:gd name="connsiteY294" fmla="*/ 275322 h 586292"/>
                    <a:gd name="connsiteX295" fmla="*/ 81257 w 577154"/>
                    <a:gd name="connsiteY295" fmla="*/ 279873 h 586292"/>
                    <a:gd name="connsiteX296" fmla="*/ 80498 w 577154"/>
                    <a:gd name="connsiteY296" fmla="*/ 293525 h 586292"/>
                    <a:gd name="connsiteX297" fmla="*/ 81257 w 577154"/>
                    <a:gd name="connsiteY297" fmla="*/ 306419 h 586292"/>
                    <a:gd name="connsiteX298" fmla="*/ 81257 w 577154"/>
                    <a:gd name="connsiteY298" fmla="*/ 311729 h 586292"/>
                    <a:gd name="connsiteX299" fmla="*/ 82016 w 577154"/>
                    <a:gd name="connsiteY299" fmla="*/ 320072 h 586292"/>
                    <a:gd name="connsiteX300" fmla="*/ 82776 w 577154"/>
                    <a:gd name="connsiteY300" fmla="*/ 325381 h 586292"/>
                    <a:gd name="connsiteX301" fmla="*/ 83535 w 577154"/>
                    <a:gd name="connsiteY301" fmla="*/ 332966 h 586292"/>
                    <a:gd name="connsiteX302" fmla="*/ 84295 w 577154"/>
                    <a:gd name="connsiteY302" fmla="*/ 339033 h 586292"/>
                    <a:gd name="connsiteX303" fmla="*/ 85054 w 577154"/>
                    <a:gd name="connsiteY303" fmla="*/ 345859 h 586292"/>
                    <a:gd name="connsiteX304" fmla="*/ 86573 w 577154"/>
                    <a:gd name="connsiteY304" fmla="*/ 351927 h 586292"/>
                    <a:gd name="connsiteX305" fmla="*/ 87332 w 577154"/>
                    <a:gd name="connsiteY305" fmla="*/ 358753 h 586292"/>
                    <a:gd name="connsiteX306" fmla="*/ 88851 w 577154"/>
                    <a:gd name="connsiteY306" fmla="*/ 364821 h 586292"/>
                    <a:gd name="connsiteX307" fmla="*/ 90370 w 577154"/>
                    <a:gd name="connsiteY307" fmla="*/ 370889 h 586292"/>
                    <a:gd name="connsiteX308" fmla="*/ 91889 w 577154"/>
                    <a:gd name="connsiteY308" fmla="*/ 376956 h 586292"/>
                    <a:gd name="connsiteX309" fmla="*/ 94167 w 577154"/>
                    <a:gd name="connsiteY309" fmla="*/ 383783 h 586292"/>
                    <a:gd name="connsiteX310" fmla="*/ 95686 w 577154"/>
                    <a:gd name="connsiteY310" fmla="*/ 389092 h 586292"/>
                    <a:gd name="connsiteX311" fmla="*/ 97964 w 577154"/>
                    <a:gd name="connsiteY311" fmla="*/ 395918 h 586292"/>
                    <a:gd name="connsiteX312" fmla="*/ 100242 w 577154"/>
                    <a:gd name="connsiteY312" fmla="*/ 401227 h 586292"/>
                    <a:gd name="connsiteX313" fmla="*/ 103280 w 577154"/>
                    <a:gd name="connsiteY313" fmla="*/ 408812 h 586292"/>
                    <a:gd name="connsiteX314" fmla="*/ 104799 w 577154"/>
                    <a:gd name="connsiteY314" fmla="*/ 412604 h 586292"/>
                    <a:gd name="connsiteX315" fmla="*/ 108596 w 577154"/>
                    <a:gd name="connsiteY315" fmla="*/ 422464 h 586292"/>
                    <a:gd name="connsiteX316" fmla="*/ 109355 w 577154"/>
                    <a:gd name="connsiteY316" fmla="*/ 423223 h 586292"/>
                    <a:gd name="connsiteX317" fmla="*/ 236937 w 577154"/>
                    <a:gd name="connsiteY317" fmla="*/ 549886 h 586292"/>
                    <a:gd name="connsiteX318" fmla="*/ 240734 w 577154"/>
                    <a:gd name="connsiteY318" fmla="*/ 551403 h 586292"/>
                    <a:gd name="connsiteX319" fmla="*/ 246810 w 577154"/>
                    <a:gd name="connsiteY319" fmla="*/ 553678 h 586292"/>
                    <a:gd name="connsiteX320" fmla="*/ 254404 w 577154"/>
                    <a:gd name="connsiteY320" fmla="*/ 555954 h 586292"/>
                    <a:gd name="connsiteX321" fmla="*/ 257441 w 577154"/>
                    <a:gd name="connsiteY321" fmla="*/ 557471 h 586292"/>
                    <a:gd name="connsiteX322" fmla="*/ 266554 w 577154"/>
                    <a:gd name="connsiteY322" fmla="*/ 559746 h 586292"/>
                    <a:gd name="connsiteX323" fmla="*/ 268073 w 577154"/>
                    <a:gd name="connsiteY323" fmla="*/ 559746 h 586292"/>
                    <a:gd name="connsiteX324" fmla="*/ 277945 w 577154"/>
                    <a:gd name="connsiteY324" fmla="*/ 562021 h 586292"/>
                    <a:gd name="connsiteX325" fmla="*/ 278705 w 577154"/>
                    <a:gd name="connsiteY325" fmla="*/ 562780 h 586292"/>
                    <a:gd name="connsiteX326" fmla="*/ 289337 w 577154"/>
                    <a:gd name="connsiteY326" fmla="*/ 564297 h 586292"/>
                    <a:gd name="connsiteX327" fmla="*/ 290855 w 577154"/>
                    <a:gd name="connsiteY327" fmla="*/ 564297 h 586292"/>
                    <a:gd name="connsiteX328" fmla="*/ 294653 w 577154"/>
                    <a:gd name="connsiteY328" fmla="*/ 565055 h 586292"/>
                    <a:gd name="connsiteX329" fmla="*/ 318954 w 577154"/>
                    <a:gd name="connsiteY329" fmla="*/ 566572 h 586292"/>
                    <a:gd name="connsiteX330" fmla="*/ 556650 w 577154"/>
                    <a:gd name="connsiteY330" fmla="*/ 293525 h 586292"/>
                    <a:gd name="connsiteX331" fmla="*/ 318954 w 577154"/>
                    <a:gd name="connsiteY331" fmla="*/ 20478 h 586292"/>
                    <a:gd name="connsiteX332" fmla="*/ 258201 w 577154"/>
                    <a:gd name="connsiteY332" fmla="*/ 0 h 586292"/>
                    <a:gd name="connsiteX333" fmla="*/ 287818 w 577154"/>
                    <a:gd name="connsiteY333" fmla="*/ 2275 h 586292"/>
                    <a:gd name="connsiteX334" fmla="*/ 318954 w 577154"/>
                    <a:gd name="connsiteY334" fmla="*/ 0 h 586292"/>
                    <a:gd name="connsiteX335" fmla="*/ 577154 w 577154"/>
                    <a:gd name="connsiteY335" fmla="*/ 293525 h 586292"/>
                    <a:gd name="connsiteX336" fmla="*/ 318954 w 577154"/>
                    <a:gd name="connsiteY336" fmla="*/ 586292 h 586292"/>
                    <a:gd name="connsiteX337" fmla="*/ 287818 w 577154"/>
                    <a:gd name="connsiteY337" fmla="*/ 584775 h 586292"/>
                    <a:gd name="connsiteX338" fmla="*/ 258201 w 577154"/>
                    <a:gd name="connsiteY338" fmla="*/ 586292 h 586292"/>
                    <a:gd name="connsiteX339" fmla="*/ 110874 w 577154"/>
                    <a:gd name="connsiteY339" fmla="*/ 533958 h 586292"/>
                    <a:gd name="connsiteX340" fmla="*/ 108596 w 577154"/>
                    <a:gd name="connsiteY340" fmla="*/ 532441 h 586292"/>
                    <a:gd name="connsiteX341" fmla="*/ 60753 w 577154"/>
                    <a:gd name="connsiteY341" fmla="*/ 482383 h 586292"/>
                    <a:gd name="connsiteX342" fmla="*/ 59993 w 577154"/>
                    <a:gd name="connsiteY342" fmla="*/ 480866 h 586292"/>
                    <a:gd name="connsiteX343" fmla="*/ 25060 w 577154"/>
                    <a:gd name="connsiteY343" fmla="*/ 419430 h 586292"/>
                    <a:gd name="connsiteX344" fmla="*/ 24301 w 577154"/>
                    <a:gd name="connsiteY344" fmla="*/ 417913 h 586292"/>
                    <a:gd name="connsiteX345" fmla="*/ 0 w 577154"/>
                    <a:gd name="connsiteY345" fmla="*/ 293525 h 586292"/>
                    <a:gd name="connsiteX346" fmla="*/ 9872 w 577154"/>
                    <a:gd name="connsiteY346" fmla="*/ 211611 h 586292"/>
                    <a:gd name="connsiteX347" fmla="*/ 10632 w 577154"/>
                    <a:gd name="connsiteY347" fmla="*/ 207819 h 586292"/>
                    <a:gd name="connsiteX348" fmla="*/ 28857 w 577154"/>
                    <a:gd name="connsiteY348" fmla="*/ 158519 h 586292"/>
                    <a:gd name="connsiteX349" fmla="*/ 29617 w 577154"/>
                    <a:gd name="connsiteY349" fmla="*/ 157002 h 586292"/>
                    <a:gd name="connsiteX350" fmla="*/ 67588 w 577154"/>
                    <a:gd name="connsiteY350" fmla="*/ 94808 h 586292"/>
                    <a:gd name="connsiteX351" fmla="*/ 69106 w 577154"/>
                    <a:gd name="connsiteY351" fmla="*/ 94049 h 586292"/>
                    <a:gd name="connsiteX352" fmla="*/ 123025 w 577154"/>
                    <a:gd name="connsiteY352" fmla="*/ 43232 h 586292"/>
                    <a:gd name="connsiteX353" fmla="*/ 258201 w 577154"/>
                    <a:gd name="connsiteY353" fmla="*/ 0 h 58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</a:cxnLst>
                  <a:rect l="l" t="t" r="r" b="b"/>
                  <a:pathLst>
                    <a:path w="577154" h="586292">
                      <a:moveTo>
                        <a:pt x="149604" y="536234"/>
                      </a:moveTo>
                      <a:cubicBezTo>
                        <a:pt x="170108" y="548369"/>
                        <a:pt x="191372" y="556712"/>
                        <a:pt x="214914" y="562021"/>
                      </a:cubicBezTo>
                      <a:cubicBezTo>
                        <a:pt x="214155" y="561263"/>
                        <a:pt x="212636" y="560504"/>
                        <a:pt x="211877" y="559746"/>
                      </a:cubicBezTo>
                      <a:cubicBezTo>
                        <a:pt x="208079" y="558229"/>
                        <a:pt x="205041" y="556712"/>
                        <a:pt x="202004" y="554437"/>
                      </a:cubicBezTo>
                      <a:cubicBezTo>
                        <a:pt x="199725" y="553678"/>
                        <a:pt x="198207" y="552920"/>
                        <a:pt x="196688" y="551403"/>
                      </a:cubicBezTo>
                      <a:cubicBezTo>
                        <a:pt x="192131" y="549128"/>
                        <a:pt x="188334" y="546094"/>
                        <a:pt x="184537" y="543818"/>
                      </a:cubicBezTo>
                      <a:cubicBezTo>
                        <a:pt x="182259" y="542301"/>
                        <a:pt x="179981" y="540784"/>
                        <a:pt x="177702" y="538509"/>
                      </a:cubicBezTo>
                      <a:cubicBezTo>
                        <a:pt x="176184" y="537751"/>
                        <a:pt x="175424" y="536992"/>
                        <a:pt x="173905" y="536234"/>
                      </a:cubicBezTo>
                      <a:close/>
                      <a:moveTo>
                        <a:pt x="299943" y="499816"/>
                      </a:moveTo>
                      <a:cubicBezTo>
                        <a:pt x="306021" y="500576"/>
                        <a:pt x="312100" y="500576"/>
                        <a:pt x="318939" y="500576"/>
                      </a:cubicBezTo>
                      <a:cubicBezTo>
                        <a:pt x="324257" y="500576"/>
                        <a:pt x="329576" y="505139"/>
                        <a:pt x="329576" y="511222"/>
                      </a:cubicBezTo>
                      <a:cubicBezTo>
                        <a:pt x="329576" y="516546"/>
                        <a:pt x="325017" y="521108"/>
                        <a:pt x="319698" y="521108"/>
                      </a:cubicBezTo>
                      <a:lnTo>
                        <a:pt x="318939" y="521108"/>
                      </a:lnTo>
                      <a:cubicBezTo>
                        <a:pt x="311340" y="521108"/>
                        <a:pt x="304502" y="520348"/>
                        <a:pt x="297663" y="519587"/>
                      </a:cubicBezTo>
                      <a:cubicBezTo>
                        <a:pt x="291584" y="518827"/>
                        <a:pt x="287785" y="514264"/>
                        <a:pt x="288545" y="508941"/>
                      </a:cubicBezTo>
                      <a:cubicBezTo>
                        <a:pt x="289305" y="502857"/>
                        <a:pt x="293864" y="499055"/>
                        <a:pt x="299943" y="499816"/>
                      </a:cubicBezTo>
                      <a:close/>
                      <a:moveTo>
                        <a:pt x="88851" y="485417"/>
                      </a:moveTo>
                      <a:cubicBezTo>
                        <a:pt x="98723" y="496794"/>
                        <a:pt x="109355" y="506654"/>
                        <a:pt x="119987" y="515755"/>
                      </a:cubicBezTo>
                      <a:lnTo>
                        <a:pt x="150364" y="515755"/>
                      </a:lnTo>
                      <a:cubicBezTo>
                        <a:pt x="149604" y="514997"/>
                        <a:pt x="148845" y="514238"/>
                        <a:pt x="148085" y="513480"/>
                      </a:cubicBezTo>
                      <a:cubicBezTo>
                        <a:pt x="146566" y="511204"/>
                        <a:pt x="144288" y="508929"/>
                        <a:pt x="142010" y="507412"/>
                      </a:cubicBezTo>
                      <a:cubicBezTo>
                        <a:pt x="140491" y="505137"/>
                        <a:pt x="138213" y="502861"/>
                        <a:pt x="136694" y="501344"/>
                      </a:cubicBezTo>
                      <a:cubicBezTo>
                        <a:pt x="133656" y="497552"/>
                        <a:pt x="130619" y="493760"/>
                        <a:pt x="127581" y="489967"/>
                      </a:cubicBezTo>
                      <a:cubicBezTo>
                        <a:pt x="126062" y="488450"/>
                        <a:pt x="125303" y="486934"/>
                        <a:pt x="123784" y="485417"/>
                      </a:cubicBezTo>
                      <a:close/>
                      <a:moveTo>
                        <a:pt x="399912" y="482256"/>
                      </a:moveTo>
                      <a:cubicBezTo>
                        <a:pt x="402382" y="483014"/>
                        <a:pt x="404471" y="484721"/>
                        <a:pt x="405611" y="486996"/>
                      </a:cubicBezTo>
                      <a:cubicBezTo>
                        <a:pt x="408650" y="492305"/>
                        <a:pt x="406371" y="498373"/>
                        <a:pt x="401812" y="500648"/>
                      </a:cubicBezTo>
                      <a:cubicBezTo>
                        <a:pt x="394973" y="504441"/>
                        <a:pt x="388895" y="506716"/>
                        <a:pt x="382056" y="509750"/>
                      </a:cubicBezTo>
                      <a:cubicBezTo>
                        <a:pt x="380536" y="509750"/>
                        <a:pt x="379776" y="510508"/>
                        <a:pt x="378257" y="510508"/>
                      </a:cubicBezTo>
                      <a:cubicBezTo>
                        <a:pt x="374458" y="510508"/>
                        <a:pt x="370658" y="507474"/>
                        <a:pt x="369139" y="503682"/>
                      </a:cubicBezTo>
                      <a:cubicBezTo>
                        <a:pt x="366859" y="498373"/>
                        <a:pt x="369899" y="492305"/>
                        <a:pt x="375217" y="490789"/>
                      </a:cubicBezTo>
                      <a:cubicBezTo>
                        <a:pt x="380536" y="488513"/>
                        <a:pt x="386615" y="486238"/>
                        <a:pt x="391934" y="483204"/>
                      </a:cubicBezTo>
                      <a:cubicBezTo>
                        <a:pt x="394593" y="481687"/>
                        <a:pt x="397443" y="481498"/>
                        <a:pt x="399912" y="482256"/>
                      </a:cubicBezTo>
                      <a:close/>
                      <a:moveTo>
                        <a:pt x="229351" y="474063"/>
                      </a:moveTo>
                      <a:cubicBezTo>
                        <a:pt x="234677" y="477094"/>
                        <a:pt x="240764" y="480126"/>
                        <a:pt x="246091" y="483157"/>
                      </a:cubicBezTo>
                      <a:cubicBezTo>
                        <a:pt x="250656" y="486188"/>
                        <a:pt x="252939" y="492250"/>
                        <a:pt x="250656" y="496797"/>
                      </a:cubicBezTo>
                      <a:cubicBezTo>
                        <a:pt x="248374" y="500586"/>
                        <a:pt x="245330" y="502101"/>
                        <a:pt x="241525" y="502101"/>
                      </a:cubicBezTo>
                      <a:cubicBezTo>
                        <a:pt x="240004" y="502101"/>
                        <a:pt x="238482" y="502101"/>
                        <a:pt x="236960" y="501343"/>
                      </a:cubicBezTo>
                      <a:cubicBezTo>
                        <a:pt x="230872" y="498312"/>
                        <a:pt x="224024" y="494523"/>
                        <a:pt x="218698" y="490735"/>
                      </a:cubicBezTo>
                      <a:cubicBezTo>
                        <a:pt x="214132" y="487703"/>
                        <a:pt x="212610" y="481641"/>
                        <a:pt x="215654" y="477094"/>
                      </a:cubicBezTo>
                      <a:cubicBezTo>
                        <a:pt x="218698" y="471790"/>
                        <a:pt x="224785" y="471032"/>
                        <a:pt x="229351" y="474063"/>
                      </a:cubicBezTo>
                      <a:close/>
                      <a:moveTo>
                        <a:pt x="464745" y="433889"/>
                      </a:moveTo>
                      <a:cubicBezTo>
                        <a:pt x="469298" y="436925"/>
                        <a:pt x="470057" y="443755"/>
                        <a:pt x="466262" y="447550"/>
                      </a:cubicBezTo>
                      <a:cubicBezTo>
                        <a:pt x="461709" y="453622"/>
                        <a:pt x="457155" y="458935"/>
                        <a:pt x="451842" y="463488"/>
                      </a:cubicBezTo>
                      <a:cubicBezTo>
                        <a:pt x="450324" y="465765"/>
                        <a:pt x="447288" y="466524"/>
                        <a:pt x="445012" y="466524"/>
                      </a:cubicBezTo>
                      <a:cubicBezTo>
                        <a:pt x="442735" y="466524"/>
                        <a:pt x="439699" y="465765"/>
                        <a:pt x="438181" y="463488"/>
                      </a:cubicBezTo>
                      <a:cubicBezTo>
                        <a:pt x="433627" y="459694"/>
                        <a:pt x="433627" y="453622"/>
                        <a:pt x="438181" y="449068"/>
                      </a:cubicBezTo>
                      <a:cubicBezTo>
                        <a:pt x="441976" y="444514"/>
                        <a:pt x="446530" y="439961"/>
                        <a:pt x="450324" y="435407"/>
                      </a:cubicBezTo>
                      <a:cubicBezTo>
                        <a:pt x="454119" y="430853"/>
                        <a:pt x="460191" y="430094"/>
                        <a:pt x="464745" y="433889"/>
                      </a:cubicBezTo>
                      <a:close/>
                      <a:moveTo>
                        <a:pt x="49362" y="424740"/>
                      </a:moveTo>
                      <a:cubicBezTo>
                        <a:pt x="56196" y="439150"/>
                        <a:pt x="64550" y="452803"/>
                        <a:pt x="73663" y="464938"/>
                      </a:cubicBezTo>
                      <a:lnTo>
                        <a:pt x="109355" y="464938"/>
                      </a:lnTo>
                      <a:cubicBezTo>
                        <a:pt x="107836" y="461904"/>
                        <a:pt x="106318" y="459629"/>
                        <a:pt x="104039" y="456595"/>
                      </a:cubicBezTo>
                      <a:cubicBezTo>
                        <a:pt x="103280" y="455078"/>
                        <a:pt x="102521" y="453561"/>
                        <a:pt x="101761" y="452044"/>
                      </a:cubicBezTo>
                      <a:cubicBezTo>
                        <a:pt x="99483" y="448252"/>
                        <a:pt x="97205" y="443701"/>
                        <a:pt x="94926" y="439909"/>
                      </a:cubicBezTo>
                      <a:cubicBezTo>
                        <a:pt x="94167" y="438392"/>
                        <a:pt x="93408" y="436875"/>
                        <a:pt x="92648" y="435358"/>
                      </a:cubicBezTo>
                      <a:cubicBezTo>
                        <a:pt x="91129" y="431566"/>
                        <a:pt x="89611" y="428532"/>
                        <a:pt x="88092" y="424740"/>
                      </a:cubicBezTo>
                      <a:close/>
                      <a:moveTo>
                        <a:pt x="161771" y="417898"/>
                      </a:moveTo>
                      <a:cubicBezTo>
                        <a:pt x="166316" y="414864"/>
                        <a:pt x="173134" y="415623"/>
                        <a:pt x="176164" y="420173"/>
                      </a:cubicBezTo>
                      <a:cubicBezTo>
                        <a:pt x="179194" y="425482"/>
                        <a:pt x="183739" y="430790"/>
                        <a:pt x="187527" y="435341"/>
                      </a:cubicBezTo>
                      <a:cubicBezTo>
                        <a:pt x="190557" y="439891"/>
                        <a:pt x="190557" y="446717"/>
                        <a:pt x="186012" y="449750"/>
                      </a:cubicBezTo>
                      <a:cubicBezTo>
                        <a:pt x="183739" y="451267"/>
                        <a:pt x="181466" y="452025"/>
                        <a:pt x="179194" y="452025"/>
                      </a:cubicBezTo>
                      <a:cubicBezTo>
                        <a:pt x="176921" y="452025"/>
                        <a:pt x="173891" y="451267"/>
                        <a:pt x="171619" y="448233"/>
                      </a:cubicBezTo>
                      <a:cubicBezTo>
                        <a:pt x="167074" y="442925"/>
                        <a:pt x="163286" y="437616"/>
                        <a:pt x="159498" y="431549"/>
                      </a:cubicBezTo>
                      <a:cubicBezTo>
                        <a:pt x="155711" y="426998"/>
                        <a:pt x="157226" y="420931"/>
                        <a:pt x="161771" y="417898"/>
                      </a:cubicBezTo>
                      <a:close/>
                      <a:moveTo>
                        <a:pt x="31136" y="373923"/>
                      </a:moveTo>
                      <a:cubicBezTo>
                        <a:pt x="33414" y="384541"/>
                        <a:pt x="37211" y="394401"/>
                        <a:pt x="41008" y="404261"/>
                      </a:cubicBezTo>
                      <a:lnTo>
                        <a:pt x="79738" y="404261"/>
                      </a:lnTo>
                      <a:cubicBezTo>
                        <a:pt x="79738" y="403503"/>
                        <a:pt x="78979" y="401986"/>
                        <a:pt x="78979" y="401227"/>
                      </a:cubicBezTo>
                      <a:cubicBezTo>
                        <a:pt x="78219" y="399710"/>
                        <a:pt x="77460" y="398952"/>
                        <a:pt x="77460" y="397435"/>
                      </a:cubicBezTo>
                      <a:cubicBezTo>
                        <a:pt x="75182" y="391367"/>
                        <a:pt x="73663" y="385300"/>
                        <a:pt x="72144" y="379232"/>
                      </a:cubicBezTo>
                      <a:cubicBezTo>
                        <a:pt x="71385" y="378473"/>
                        <a:pt x="71385" y="378473"/>
                        <a:pt x="71385" y="377715"/>
                      </a:cubicBezTo>
                      <a:cubicBezTo>
                        <a:pt x="71385" y="376956"/>
                        <a:pt x="70625" y="375439"/>
                        <a:pt x="70625" y="373923"/>
                      </a:cubicBezTo>
                      <a:close/>
                      <a:moveTo>
                        <a:pt x="499728" y="361797"/>
                      </a:moveTo>
                      <a:cubicBezTo>
                        <a:pt x="505037" y="363315"/>
                        <a:pt x="508071" y="369384"/>
                        <a:pt x="506554" y="374694"/>
                      </a:cubicBezTo>
                      <a:cubicBezTo>
                        <a:pt x="504279" y="381522"/>
                        <a:pt x="501245" y="387591"/>
                        <a:pt x="498970" y="394418"/>
                      </a:cubicBezTo>
                      <a:cubicBezTo>
                        <a:pt x="497453" y="398211"/>
                        <a:pt x="493661" y="400487"/>
                        <a:pt x="489868" y="400487"/>
                      </a:cubicBezTo>
                      <a:cubicBezTo>
                        <a:pt x="488352" y="400487"/>
                        <a:pt x="486835" y="399729"/>
                        <a:pt x="485318" y="399729"/>
                      </a:cubicBezTo>
                      <a:cubicBezTo>
                        <a:pt x="480767" y="397453"/>
                        <a:pt x="477733" y="391384"/>
                        <a:pt x="480009" y="386073"/>
                      </a:cubicBezTo>
                      <a:cubicBezTo>
                        <a:pt x="483042" y="380004"/>
                        <a:pt x="485318" y="373935"/>
                        <a:pt x="486835" y="367866"/>
                      </a:cubicBezTo>
                      <a:cubicBezTo>
                        <a:pt x="489110" y="362556"/>
                        <a:pt x="494419" y="360280"/>
                        <a:pt x="499728" y="361797"/>
                      </a:cubicBezTo>
                      <a:close/>
                      <a:moveTo>
                        <a:pt x="132907" y="343643"/>
                      </a:moveTo>
                      <a:cubicBezTo>
                        <a:pt x="138227" y="342126"/>
                        <a:pt x="143546" y="345161"/>
                        <a:pt x="145066" y="350471"/>
                      </a:cubicBezTo>
                      <a:cubicBezTo>
                        <a:pt x="146586" y="356540"/>
                        <a:pt x="148865" y="363368"/>
                        <a:pt x="150385" y="368678"/>
                      </a:cubicBezTo>
                      <a:cubicBezTo>
                        <a:pt x="152665" y="373988"/>
                        <a:pt x="149625" y="380057"/>
                        <a:pt x="144306" y="381575"/>
                      </a:cubicBezTo>
                      <a:cubicBezTo>
                        <a:pt x="142786" y="382333"/>
                        <a:pt x="142026" y="382333"/>
                        <a:pt x="141266" y="382333"/>
                      </a:cubicBezTo>
                      <a:cubicBezTo>
                        <a:pt x="136707" y="382333"/>
                        <a:pt x="132907" y="380057"/>
                        <a:pt x="131388" y="375506"/>
                      </a:cubicBezTo>
                      <a:cubicBezTo>
                        <a:pt x="129108" y="368678"/>
                        <a:pt x="126828" y="362609"/>
                        <a:pt x="125309" y="355781"/>
                      </a:cubicBezTo>
                      <a:cubicBezTo>
                        <a:pt x="123789" y="350471"/>
                        <a:pt x="127588" y="344402"/>
                        <a:pt x="132907" y="343643"/>
                      </a:cubicBezTo>
                      <a:close/>
                      <a:moveTo>
                        <a:pt x="21263" y="323864"/>
                      </a:moveTo>
                      <a:cubicBezTo>
                        <a:pt x="22782" y="333724"/>
                        <a:pt x="24301" y="344342"/>
                        <a:pt x="25820" y="354203"/>
                      </a:cubicBezTo>
                      <a:lnTo>
                        <a:pt x="66069" y="354203"/>
                      </a:lnTo>
                      <a:cubicBezTo>
                        <a:pt x="65309" y="348135"/>
                        <a:pt x="63790" y="342826"/>
                        <a:pt x="63031" y="337516"/>
                      </a:cubicBezTo>
                      <a:cubicBezTo>
                        <a:pt x="63031" y="336758"/>
                        <a:pt x="63031" y="336758"/>
                        <a:pt x="63031" y="335999"/>
                      </a:cubicBezTo>
                      <a:cubicBezTo>
                        <a:pt x="63031" y="332207"/>
                        <a:pt x="62272" y="327656"/>
                        <a:pt x="61512" y="323864"/>
                      </a:cubicBezTo>
                      <a:close/>
                      <a:moveTo>
                        <a:pt x="509625" y="282911"/>
                      </a:moveTo>
                      <a:cubicBezTo>
                        <a:pt x="514955" y="282911"/>
                        <a:pt x="519524" y="286704"/>
                        <a:pt x="519524" y="292773"/>
                      </a:cubicBezTo>
                      <a:lnTo>
                        <a:pt x="519524" y="293532"/>
                      </a:lnTo>
                      <a:cubicBezTo>
                        <a:pt x="519524" y="300360"/>
                        <a:pt x="519524" y="307187"/>
                        <a:pt x="518763" y="313256"/>
                      </a:cubicBezTo>
                      <a:cubicBezTo>
                        <a:pt x="518763" y="318567"/>
                        <a:pt x="514194" y="323118"/>
                        <a:pt x="508863" y="323118"/>
                      </a:cubicBezTo>
                      <a:cubicBezTo>
                        <a:pt x="508102" y="323118"/>
                        <a:pt x="508102" y="323118"/>
                        <a:pt x="508102" y="322360"/>
                      </a:cubicBezTo>
                      <a:cubicBezTo>
                        <a:pt x="502010" y="322360"/>
                        <a:pt x="498202" y="317808"/>
                        <a:pt x="498964" y="311739"/>
                      </a:cubicBezTo>
                      <a:cubicBezTo>
                        <a:pt x="498964" y="305670"/>
                        <a:pt x="498964" y="299601"/>
                        <a:pt x="498964" y="293532"/>
                      </a:cubicBezTo>
                      <a:cubicBezTo>
                        <a:pt x="498964" y="287463"/>
                        <a:pt x="503533" y="282911"/>
                        <a:pt x="509625" y="282911"/>
                      </a:cubicBezTo>
                      <a:close/>
                      <a:moveTo>
                        <a:pt x="20504" y="273047"/>
                      </a:moveTo>
                      <a:cubicBezTo>
                        <a:pt x="20504" y="279873"/>
                        <a:pt x="19744" y="286699"/>
                        <a:pt x="19744" y="293525"/>
                      </a:cubicBezTo>
                      <a:cubicBezTo>
                        <a:pt x="19744" y="296559"/>
                        <a:pt x="20504" y="300352"/>
                        <a:pt x="20504" y="303385"/>
                      </a:cubicBezTo>
                      <a:lnTo>
                        <a:pt x="60753" y="303385"/>
                      </a:lnTo>
                      <a:cubicBezTo>
                        <a:pt x="60753" y="300352"/>
                        <a:pt x="60753" y="296559"/>
                        <a:pt x="60753" y="293525"/>
                      </a:cubicBezTo>
                      <a:cubicBezTo>
                        <a:pt x="60753" y="286699"/>
                        <a:pt x="60753" y="279873"/>
                        <a:pt x="61512" y="273805"/>
                      </a:cubicBezTo>
                      <a:cubicBezTo>
                        <a:pt x="61512" y="273047"/>
                        <a:pt x="61512" y="273047"/>
                        <a:pt x="61512" y="273047"/>
                      </a:cubicBezTo>
                      <a:close/>
                      <a:moveTo>
                        <a:pt x="129811" y="263173"/>
                      </a:moveTo>
                      <a:cubicBezTo>
                        <a:pt x="135111" y="263932"/>
                        <a:pt x="138897" y="268484"/>
                        <a:pt x="138897" y="274553"/>
                      </a:cubicBezTo>
                      <a:cubicBezTo>
                        <a:pt x="138140" y="280622"/>
                        <a:pt x="138140" y="286691"/>
                        <a:pt x="138140" y="292760"/>
                      </a:cubicBezTo>
                      <a:lnTo>
                        <a:pt x="138140" y="293518"/>
                      </a:lnTo>
                      <a:cubicBezTo>
                        <a:pt x="138140" y="298829"/>
                        <a:pt x="133597" y="303380"/>
                        <a:pt x="128297" y="303380"/>
                      </a:cubicBezTo>
                      <a:cubicBezTo>
                        <a:pt x="122997" y="303380"/>
                        <a:pt x="118454" y="299587"/>
                        <a:pt x="117697" y="294277"/>
                      </a:cubicBezTo>
                      <a:lnTo>
                        <a:pt x="117697" y="293518"/>
                      </a:lnTo>
                      <a:cubicBezTo>
                        <a:pt x="117697" y="286691"/>
                        <a:pt x="118454" y="279863"/>
                        <a:pt x="118454" y="273035"/>
                      </a:cubicBezTo>
                      <a:cubicBezTo>
                        <a:pt x="119211" y="266966"/>
                        <a:pt x="123754" y="263173"/>
                        <a:pt x="129811" y="263173"/>
                      </a:cubicBezTo>
                      <a:close/>
                      <a:moveTo>
                        <a:pt x="28098" y="222230"/>
                      </a:moveTo>
                      <a:cubicBezTo>
                        <a:pt x="25820" y="232090"/>
                        <a:pt x="24301" y="242708"/>
                        <a:pt x="22782" y="252568"/>
                      </a:cubicBezTo>
                      <a:lnTo>
                        <a:pt x="63031" y="252568"/>
                      </a:lnTo>
                      <a:cubicBezTo>
                        <a:pt x="63031" y="251810"/>
                        <a:pt x="63031" y="251052"/>
                        <a:pt x="63031" y="250293"/>
                      </a:cubicBezTo>
                      <a:cubicBezTo>
                        <a:pt x="63031" y="250293"/>
                        <a:pt x="63031" y="249535"/>
                        <a:pt x="63031" y="249535"/>
                      </a:cubicBezTo>
                      <a:cubicBezTo>
                        <a:pt x="64550" y="242708"/>
                        <a:pt x="65309" y="236641"/>
                        <a:pt x="66828" y="229815"/>
                      </a:cubicBezTo>
                      <a:cubicBezTo>
                        <a:pt x="66828" y="229056"/>
                        <a:pt x="66828" y="227539"/>
                        <a:pt x="67588" y="226022"/>
                      </a:cubicBezTo>
                      <a:cubicBezTo>
                        <a:pt x="67588" y="225264"/>
                        <a:pt x="67588" y="223747"/>
                        <a:pt x="68347" y="222230"/>
                      </a:cubicBezTo>
                      <a:close/>
                      <a:moveTo>
                        <a:pt x="492894" y="204013"/>
                      </a:moveTo>
                      <a:cubicBezTo>
                        <a:pt x="498219" y="202497"/>
                        <a:pt x="504304" y="205530"/>
                        <a:pt x="505825" y="210836"/>
                      </a:cubicBezTo>
                      <a:cubicBezTo>
                        <a:pt x="508108" y="216901"/>
                        <a:pt x="510390" y="223724"/>
                        <a:pt x="511911" y="230547"/>
                      </a:cubicBezTo>
                      <a:cubicBezTo>
                        <a:pt x="513432" y="235854"/>
                        <a:pt x="509629" y="241161"/>
                        <a:pt x="504304" y="242677"/>
                      </a:cubicBezTo>
                      <a:cubicBezTo>
                        <a:pt x="503543" y="243435"/>
                        <a:pt x="502783" y="243435"/>
                        <a:pt x="502022" y="243435"/>
                      </a:cubicBezTo>
                      <a:cubicBezTo>
                        <a:pt x="497458" y="243435"/>
                        <a:pt x="493655" y="240403"/>
                        <a:pt x="492133" y="235854"/>
                      </a:cubicBezTo>
                      <a:cubicBezTo>
                        <a:pt x="490612" y="229031"/>
                        <a:pt x="489091" y="222966"/>
                        <a:pt x="486809" y="216901"/>
                      </a:cubicBezTo>
                      <a:cubicBezTo>
                        <a:pt x="485287" y="211595"/>
                        <a:pt x="487569" y="206288"/>
                        <a:pt x="492894" y="204013"/>
                      </a:cubicBezTo>
                      <a:close/>
                      <a:moveTo>
                        <a:pt x="151873" y="186619"/>
                      </a:moveTo>
                      <a:cubicBezTo>
                        <a:pt x="157203" y="188895"/>
                        <a:pt x="159488" y="194964"/>
                        <a:pt x="157203" y="200274"/>
                      </a:cubicBezTo>
                      <a:cubicBezTo>
                        <a:pt x="154919" y="205585"/>
                        <a:pt x="152634" y="211654"/>
                        <a:pt x="150350" y="217723"/>
                      </a:cubicBezTo>
                      <a:cubicBezTo>
                        <a:pt x="148827" y="222274"/>
                        <a:pt x="145019" y="224550"/>
                        <a:pt x="140450" y="224550"/>
                      </a:cubicBezTo>
                      <a:cubicBezTo>
                        <a:pt x="139689" y="224550"/>
                        <a:pt x="138927" y="224550"/>
                        <a:pt x="137404" y="224550"/>
                      </a:cubicBezTo>
                      <a:cubicBezTo>
                        <a:pt x="132074" y="222274"/>
                        <a:pt x="129028" y="216964"/>
                        <a:pt x="131312" y="211654"/>
                      </a:cubicBezTo>
                      <a:cubicBezTo>
                        <a:pt x="133597" y="204826"/>
                        <a:pt x="135881" y="197998"/>
                        <a:pt x="138927" y="191929"/>
                      </a:cubicBezTo>
                      <a:cubicBezTo>
                        <a:pt x="141212" y="186619"/>
                        <a:pt x="147304" y="184343"/>
                        <a:pt x="151873" y="186619"/>
                      </a:cubicBezTo>
                      <a:close/>
                      <a:moveTo>
                        <a:pt x="218736" y="186536"/>
                      </a:moveTo>
                      <a:lnTo>
                        <a:pt x="281780" y="186536"/>
                      </a:lnTo>
                      <a:cubicBezTo>
                        <a:pt x="288616" y="186536"/>
                        <a:pt x="292414" y="190330"/>
                        <a:pt x="292414" y="196401"/>
                      </a:cubicBezTo>
                      <a:cubicBezTo>
                        <a:pt x="292414" y="202471"/>
                        <a:pt x="288616" y="207024"/>
                        <a:pt x="281780" y="207024"/>
                      </a:cubicBezTo>
                      <a:lnTo>
                        <a:pt x="264310" y="207024"/>
                      </a:lnTo>
                      <a:lnTo>
                        <a:pt x="322037" y="294288"/>
                      </a:lnTo>
                      <a:lnTo>
                        <a:pt x="379004" y="207024"/>
                      </a:lnTo>
                      <a:lnTo>
                        <a:pt x="361534" y="207024"/>
                      </a:lnTo>
                      <a:cubicBezTo>
                        <a:pt x="355457" y="207024"/>
                        <a:pt x="351659" y="202471"/>
                        <a:pt x="351659" y="196401"/>
                      </a:cubicBezTo>
                      <a:cubicBezTo>
                        <a:pt x="351659" y="190330"/>
                        <a:pt x="355457" y="186536"/>
                        <a:pt x="361534" y="186536"/>
                      </a:cubicBezTo>
                      <a:lnTo>
                        <a:pt x="425337" y="186536"/>
                      </a:lnTo>
                      <a:cubicBezTo>
                        <a:pt x="431413" y="186536"/>
                        <a:pt x="435211" y="190330"/>
                        <a:pt x="435211" y="196401"/>
                      </a:cubicBezTo>
                      <a:cubicBezTo>
                        <a:pt x="435211" y="202471"/>
                        <a:pt x="431413" y="207024"/>
                        <a:pt x="425337" y="207024"/>
                      </a:cubicBezTo>
                      <a:lnTo>
                        <a:pt x="405588" y="207024"/>
                      </a:lnTo>
                      <a:cubicBezTo>
                        <a:pt x="404069" y="207024"/>
                        <a:pt x="402550" y="207024"/>
                        <a:pt x="401031" y="209301"/>
                      </a:cubicBezTo>
                      <a:lnTo>
                        <a:pt x="337987" y="307947"/>
                      </a:lnTo>
                      <a:lnTo>
                        <a:pt x="373687" y="307947"/>
                      </a:lnTo>
                      <a:cubicBezTo>
                        <a:pt x="380523" y="307947"/>
                        <a:pt x="384321" y="311741"/>
                        <a:pt x="384321" y="317812"/>
                      </a:cubicBezTo>
                      <a:cubicBezTo>
                        <a:pt x="384321" y="324641"/>
                        <a:pt x="380523" y="328435"/>
                        <a:pt x="373687" y="328435"/>
                      </a:cubicBezTo>
                      <a:lnTo>
                        <a:pt x="331911" y="328435"/>
                      </a:lnTo>
                      <a:lnTo>
                        <a:pt x="331911" y="338300"/>
                      </a:lnTo>
                      <a:lnTo>
                        <a:pt x="373687" y="338300"/>
                      </a:lnTo>
                      <a:cubicBezTo>
                        <a:pt x="380523" y="338300"/>
                        <a:pt x="384321" y="342094"/>
                        <a:pt x="384321" y="348164"/>
                      </a:cubicBezTo>
                      <a:cubicBezTo>
                        <a:pt x="384321" y="354994"/>
                        <a:pt x="380523" y="358788"/>
                        <a:pt x="373687" y="358788"/>
                      </a:cubicBezTo>
                      <a:lnTo>
                        <a:pt x="331911" y="358788"/>
                      </a:lnTo>
                      <a:lnTo>
                        <a:pt x="331911" y="399005"/>
                      </a:lnTo>
                      <a:lnTo>
                        <a:pt x="355457" y="399005"/>
                      </a:lnTo>
                      <a:cubicBezTo>
                        <a:pt x="361534" y="399005"/>
                        <a:pt x="365332" y="402799"/>
                        <a:pt x="365332" y="408870"/>
                      </a:cubicBezTo>
                      <a:cubicBezTo>
                        <a:pt x="365332" y="415699"/>
                        <a:pt x="361534" y="419493"/>
                        <a:pt x="355457" y="419493"/>
                      </a:cubicBezTo>
                      <a:lnTo>
                        <a:pt x="288616" y="419493"/>
                      </a:lnTo>
                      <a:cubicBezTo>
                        <a:pt x="282539" y="419493"/>
                        <a:pt x="278742" y="415699"/>
                        <a:pt x="278742" y="408870"/>
                      </a:cubicBezTo>
                      <a:cubicBezTo>
                        <a:pt x="278742" y="402799"/>
                        <a:pt x="282539" y="399005"/>
                        <a:pt x="288616" y="399005"/>
                      </a:cubicBezTo>
                      <a:lnTo>
                        <a:pt x="312162" y="399005"/>
                      </a:lnTo>
                      <a:lnTo>
                        <a:pt x="312162" y="358788"/>
                      </a:lnTo>
                      <a:lnTo>
                        <a:pt x="270386" y="358788"/>
                      </a:lnTo>
                      <a:cubicBezTo>
                        <a:pt x="264310" y="358788"/>
                        <a:pt x="259752" y="354994"/>
                        <a:pt x="259752" y="348164"/>
                      </a:cubicBezTo>
                      <a:cubicBezTo>
                        <a:pt x="259752" y="342094"/>
                        <a:pt x="264310" y="338300"/>
                        <a:pt x="270386" y="338300"/>
                      </a:cubicBezTo>
                      <a:lnTo>
                        <a:pt x="312162" y="338300"/>
                      </a:lnTo>
                      <a:lnTo>
                        <a:pt x="312162" y="328435"/>
                      </a:lnTo>
                      <a:lnTo>
                        <a:pt x="270386" y="328435"/>
                      </a:lnTo>
                      <a:cubicBezTo>
                        <a:pt x="264310" y="328435"/>
                        <a:pt x="259752" y="324641"/>
                        <a:pt x="259752" y="317812"/>
                      </a:cubicBezTo>
                      <a:cubicBezTo>
                        <a:pt x="259752" y="311741"/>
                        <a:pt x="264310" y="307947"/>
                        <a:pt x="270386" y="307947"/>
                      </a:cubicBezTo>
                      <a:lnTo>
                        <a:pt x="305326" y="307947"/>
                      </a:lnTo>
                      <a:lnTo>
                        <a:pt x="242283" y="209301"/>
                      </a:lnTo>
                      <a:cubicBezTo>
                        <a:pt x="241523" y="207024"/>
                        <a:pt x="240004" y="207024"/>
                        <a:pt x="238485" y="207024"/>
                      </a:cubicBezTo>
                      <a:lnTo>
                        <a:pt x="218736" y="207024"/>
                      </a:lnTo>
                      <a:cubicBezTo>
                        <a:pt x="211900" y="207024"/>
                        <a:pt x="208102" y="202471"/>
                        <a:pt x="208102" y="196401"/>
                      </a:cubicBezTo>
                      <a:cubicBezTo>
                        <a:pt x="208102" y="190330"/>
                        <a:pt x="211900" y="186536"/>
                        <a:pt x="218736" y="186536"/>
                      </a:cubicBezTo>
                      <a:close/>
                      <a:moveTo>
                        <a:pt x="44805" y="172171"/>
                      </a:moveTo>
                      <a:cubicBezTo>
                        <a:pt x="41008" y="182031"/>
                        <a:pt x="37211" y="191891"/>
                        <a:pt x="33414" y="202510"/>
                      </a:cubicBezTo>
                      <a:lnTo>
                        <a:pt x="73663" y="202510"/>
                      </a:lnTo>
                      <a:cubicBezTo>
                        <a:pt x="74422" y="197959"/>
                        <a:pt x="75941" y="193408"/>
                        <a:pt x="77460" y="188858"/>
                      </a:cubicBezTo>
                      <a:cubicBezTo>
                        <a:pt x="77460" y="188099"/>
                        <a:pt x="78219" y="186582"/>
                        <a:pt x="78979" y="185065"/>
                      </a:cubicBezTo>
                      <a:cubicBezTo>
                        <a:pt x="80498" y="180514"/>
                        <a:pt x="82016" y="175963"/>
                        <a:pt x="83535" y="172171"/>
                      </a:cubicBezTo>
                      <a:close/>
                      <a:moveTo>
                        <a:pt x="451103" y="136487"/>
                      </a:moveTo>
                      <a:cubicBezTo>
                        <a:pt x="455664" y="132683"/>
                        <a:pt x="461746" y="133444"/>
                        <a:pt x="465547" y="138009"/>
                      </a:cubicBezTo>
                      <a:cubicBezTo>
                        <a:pt x="470108" y="143335"/>
                        <a:pt x="473909" y="148661"/>
                        <a:pt x="477709" y="154748"/>
                      </a:cubicBezTo>
                      <a:cubicBezTo>
                        <a:pt x="481510" y="159313"/>
                        <a:pt x="479990" y="165400"/>
                        <a:pt x="475429" y="168444"/>
                      </a:cubicBezTo>
                      <a:cubicBezTo>
                        <a:pt x="473909" y="169966"/>
                        <a:pt x="471628" y="169966"/>
                        <a:pt x="469347" y="169966"/>
                      </a:cubicBezTo>
                      <a:cubicBezTo>
                        <a:pt x="466307" y="169966"/>
                        <a:pt x="463266" y="168444"/>
                        <a:pt x="460986" y="166161"/>
                      </a:cubicBezTo>
                      <a:cubicBezTo>
                        <a:pt x="457945" y="160835"/>
                        <a:pt x="454144" y="155509"/>
                        <a:pt x="449583" y="150183"/>
                      </a:cubicBezTo>
                      <a:cubicBezTo>
                        <a:pt x="446542" y="146379"/>
                        <a:pt x="446542" y="139531"/>
                        <a:pt x="451103" y="136487"/>
                      </a:cubicBezTo>
                      <a:close/>
                      <a:moveTo>
                        <a:pt x="185242" y="122835"/>
                      </a:moveTo>
                      <a:cubicBezTo>
                        <a:pt x="189040" y="119037"/>
                        <a:pt x="195876" y="119037"/>
                        <a:pt x="199674" y="122835"/>
                      </a:cubicBezTo>
                      <a:cubicBezTo>
                        <a:pt x="203472" y="126632"/>
                        <a:pt x="203472" y="132709"/>
                        <a:pt x="199674" y="137266"/>
                      </a:cubicBezTo>
                      <a:cubicBezTo>
                        <a:pt x="195117" y="141823"/>
                        <a:pt x="191319" y="146381"/>
                        <a:pt x="186762" y="150938"/>
                      </a:cubicBezTo>
                      <a:cubicBezTo>
                        <a:pt x="185242" y="153976"/>
                        <a:pt x="182204" y="154736"/>
                        <a:pt x="179166" y="154736"/>
                      </a:cubicBezTo>
                      <a:cubicBezTo>
                        <a:pt x="176887" y="154736"/>
                        <a:pt x="174609" y="153976"/>
                        <a:pt x="173090" y="152457"/>
                      </a:cubicBezTo>
                      <a:cubicBezTo>
                        <a:pt x="168532" y="149419"/>
                        <a:pt x="167773" y="142583"/>
                        <a:pt x="171571" y="138026"/>
                      </a:cubicBezTo>
                      <a:cubicBezTo>
                        <a:pt x="176128" y="132709"/>
                        <a:pt x="180685" y="127392"/>
                        <a:pt x="185242" y="122835"/>
                      </a:cubicBezTo>
                      <a:close/>
                      <a:moveTo>
                        <a:pt x="81257" y="111494"/>
                      </a:moveTo>
                      <a:cubicBezTo>
                        <a:pt x="71385" y="123629"/>
                        <a:pt x="62272" y="137282"/>
                        <a:pt x="54677" y="151692"/>
                      </a:cubicBezTo>
                      <a:lnTo>
                        <a:pt x="92648" y="151692"/>
                      </a:lnTo>
                      <a:lnTo>
                        <a:pt x="92648" y="150934"/>
                      </a:lnTo>
                      <a:cubicBezTo>
                        <a:pt x="93408" y="149417"/>
                        <a:pt x="94167" y="147900"/>
                        <a:pt x="94926" y="146383"/>
                      </a:cubicBezTo>
                      <a:cubicBezTo>
                        <a:pt x="97205" y="142591"/>
                        <a:pt x="99483" y="138799"/>
                        <a:pt x="101761" y="135006"/>
                      </a:cubicBezTo>
                      <a:cubicBezTo>
                        <a:pt x="102521" y="133489"/>
                        <a:pt x="103280" y="131972"/>
                        <a:pt x="104039" y="130455"/>
                      </a:cubicBezTo>
                      <a:cubicBezTo>
                        <a:pt x="107077" y="125905"/>
                        <a:pt x="110115" y="121354"/>
                        <a:pt x="113152" y="116803"/>
                      </a:cubicBezTo>
                      <a:cubicBezTo>
                        <a:pt x="113912" y="114528"/>
                        <a:pt x="115431" y="113011"/>
                        <a:pt x="116190" y="111494"/>
                      </a:cubicBezTo>
                      <a:close/>
                      <a:moveTo>
                        <a:pt x="400213" y="85002"/>
                      </a:moveTo>
                      <a:cubicBezTo>
                        <a:pt x="406282" y="88033"/>
                        <a:pt x="412351" y="91822"/>
                        <a:pt x="418420" y="95611"/>
                      </a:cubicBezTo>
                      <a:cubicBezTo>
                        <a:pt x="422972" y="98642"/>
                        <a:pt x="424489" y="104704"/>
                        <a:pt x="421455" y="109251"/>
                      </a:cubicBezTo>
                      <a:cubicBezTo>
                        <a:pt x="419179" y="112282"/>
                        <a:pt x="416144" y="113798"/>
                        <a:pt x="413110" y="113798"/>
                      </a:cubicBezTo>
                      <a:cubicBezTo>
                        <a:pt x="410834" y="113798"/>
                        <a:pt x="409317" y="113798"/>
                        <a:pt x="407800" y="112282"/>
                      </a:cubicBezTo>
                      <a:cubicBezTo>
                        <a:pt x="402489" y="109251"/>
                        <a:pt x="396420" y="106220"/>
                        <a:pt x="391110" y="103189"/>
                      </a:cubicBezTo>
                      <a:cubicBezTo>
                        <a:pt x="385799" y="100915"/>
                        <a:pt x="384282" y="94853"/>
                        <a:pt x="386558" y="89549"/>
                      </a:cubicBezTo>
                      <a:cubicBezTo>
                        <a:pt x="388834" y="84244"/>
                        <a:pt x="394903" y="82729"/>
                        <a:pt x="400213" y="85002"/>
                      </a:cubicBezTo>
                      <a:close/>
                      <a:moveTo>
                        <a:pt x="255897" y="76571"/>
                      </a:moveTo>
                      <a:cubicBezTo>
                        <a:pt x="261215" y="75053"/>
                        <a:pt x="266534" y="77330"/>
                        <a:pt x="268814" y="82644"/>
                      </a:cubicBezTo>
                      <a:cubicBezTo>
                        <a:pt x="271093" y="87958"/>
                        <a:pt x="268054" y="94032"/>
                        <a:pt x="262735" y="95550"/>
                      </a:cubicBezTo>
                      <a:cubicBezTo>
                        <a:pt x="257416" y="97827"/>
                        <a:pt x="251338" y="100864"/>
                        <a:pt x="245259" y="103141"/>
                      </a:cubicBezTo>
                      <a:cubicBezTo>
                        <a:pt x="243739" y="103901"/>
                        <a:pt x="242219" y="104660"/>
                        <a:pt x="240700" y="104660"/>
                      </a:cubicBezTo>
                      <a:cubicBezTo>
                        <a:pt x="237660" y="104660"/>
                        <a:pt x="233861" y="102382"/>
                        <a:pt x="231582" y="99346"/>
                      </a:cubicBezTo>
                      <a:cubicBezTo>
                        <a:pt x="229302" y="94032"/>
                        <a:pt x="231582" y="87958"/>
                        <a:pt x="236141" y="85681"/>
                      </a:cubicBezTo>
                      <a:cubicBezTo>
                        <a:pt x="242979" y="81885"/>
                        <a:pt x="249058" y="79608"/>
                        <a:pt x="255897" y="76571"/>
                      </a:cubicBezTo>
                      <a:close/>
                      <a:moveTo>
                        <a:pt x="318232" y="65184"/>
                      </a:moveTo>
                      <a:lnTo>
                        <a:pt x="318990" y="65184"/>
                      </a:lnTo>
                      <a:cubicBezTo>
                        <a:pt x="325813" y="65184"/>
                        <a:pt x="332636" y="65944"/>
                        <a:pt x="339459" y="66705"/>
                      </a:cubicBezTo>
                      <a:cubicBezTo>
                        <a:pt x="344766" y="67465"/>
                        <a:pt x="349314" y="72028"/>
                        <a:pt x="348556" y="78111"/>
                      </a:cubicBezTo>
                      <a:cubicBezTo>
                        <a:pt x="347798" y="83435"/>
                        <a:pt x="343249" y="87237"/>
                        <a:pt x="337943" y="87237"/>
                      </a:cubicBezTo>
                      <a:cubicBezTo>
                        <a:pt x="337943" y="87237"/>
                        <a:pt x="337184" y="86476"/>
                        <a:pt x="337184" y="86476"/>
                      </a:cubicBezTo>
                      <a:cubicBezTo>
                        <a:pt x="331120" y="85716"/>
                        <a:pt x="325055" y="85716"/>
                        <a:pt x="318990" y="85716"/>
                      </a:cubicBezTo>
                      <a:cubicBezTo>
                        <a:pt x="312925" y="85716"/>
                        <a:pt x="308376" y="81153"/>
                        <a:pt x="308376" y="75830"/>
                      </a:cubicBezTo>
                      <a:cubicBezTo>
                        <a:pt x="308376" y="69746"/>
                        <a:pt x="312925" y="65184"/>
                        <a:pt x="318232" y="65184"/>
                      </a:cubicBezTo>
                      <a:close/>
                      <a:moveTo>
                        <a:pt x="133656" y="60677"/>
                      </a:moveTo>
                      <a:cubicBezTo>
                        <a:pt x="121506" y="69778"/>
                        <a:pt x="109355" y="79638"/>
                        <a:pt x="98723" y="91015"/>
                      </a:cubicBezTo>
                      <a:lnTo>
                        <a:pt x="132138" y="91015"/>
                      </a:lnTo>
                      <a:cubicBezTo>
                        <a:pt x="133656" y="89498"/>
                        <a:pt x="135175" y="87223"/>
                        <a:pt x="136694" y="85706"/>
                      </a:cubicBezTo>
                      <a:cubicBezTo>
                        <a:pt x="138213" y="83431"/>
                        <a:pt x="140491" y="81155"/>
                        <a:pt x="142010" y="79638"/>
                      </a:cubicBezTo>
                      <a:cubicBezTo>
                        <a:pt x="144288" y="77363"/>
                        <a:pt x="146566" y="75088"/>
                        <a:pt x="148085" y="73571"/>
                      </a:cubicBezTo>
                      <a:cubicBezTo>
                        <a:pt x="150364" y="71295"/>
                        <a:pt x="151882" y="69020"/>
                        <a:pt x="154161" y="67503"/>
                      </a:cubicBezTo>
                      <a:cubicBezTo>
                        <a:pt x="156439" y="65228"/>
                        <a:pt x="159477" y="62952"/>
                        <a:pt x="161755" y="60677"/>
                      </a:cubicBezTo>
                      <a:close/>
                      <a:moveTo>
                        <a:pt x="214914" y="25029"/>
                      </a:moveTo>
                      <a:cubicBezTo>
                        <a:pt x="198966" y="28063"/>
                        <a:pt x="183018" y="33372"/>
                        <a:pt x="168589" y="40198"/>
                      </a:cubicBezTo>
                      <a:lnTo>
                        <a:pt x="188334" y="40198"/>
                      </a:lnTo>
                      <a:cubicBezTo>
                        <a:pt x="190612" y="38681"/>
                        <a:pt x="193650" y="37164"/>
                        <a:pt x="196688" y="34889"/>
                      </a:cubicBezTo>
                      <a:cubicBezTo>
                        <a:pt x="198207" y="34131"/>
                        <a:pt x="199725" y="32614"/>
                        <a:pt x="202004" y="31855"/>
                      </a:cubicBezTo>
                      <a:cubicBezTo>
                        <a:pt x="205041" y="30338"/>
                        <a:pt x="208079" y="28063"/>
                        <a:pt x="211877" y="26546"/>
                      </a:cubicBezTo>
                      <a:cubicBezTo>
                        <a:pt x="212636" y="25787"/>
                        <a:pt x="214155" y="25029"/>
                        <a:pt x="214914" y="25029"/>
                      </a:cubicBezTo>
                      <a:close/>
                      <a:moveTo>
                        <a:pt x="318954" y="20478"/>
                      </a:moveTo>
                      <a:cubicBezTo>
                        <a:pt x="310600" y="20478"/>
                        <a:pt x="303006" y="20478"/>
                        <a:pt x="294653" y="21237"/>
                      </a:cubicBezTo>
                      <a:lnTo>
                        <a:pt x="290855" y="21995"/>
                      </a:lnTo>
                      <a:cubicBezTo>
                        <a:pt x="290096" y="21995"/>
                        <a:pt x="290096" y="21995"/>
                        <a:pt x="289337" y="22754"/>
                      </a:cubicBezTo>
                      <a:cubicBezTo>
                        <a:pt x="285540" y="22754"/>
                        <a:pt x="282502" y="23512"/>
                        <a:pt x="278705" y="24271"/>
                      </a:cubicBezTo>
                      <a:cubicBezTo>
                        <a:pt x="278705" y="24271"/>
                        <a:pt x="278705" y="24271"/>
                        <a:pt x="277945" y="24271"/>
                      </a:cubicBezTo>
                      <a:cubicBezTo>
                        <a:pt x="274908" y="25029"/>
                        <a:pt x="271111" y="25787"/>
                        <a:pt x="268073" y="26546"/>
                      </a:cubicBezTo>
                      <a:cubicBezTo>
                        <a:pt x="267314" y="26546"/>
                        <a:pt x="267314" y="26546"/>
                        <a:pt x="266554" y="26546"/>
                      </a:cubicBezTo>
                      <a:cubicBezTo>
                        <a:pt x="263517" y="27304"/>
                        <a:pt x="260479" y="28821"/>
                        <a:pt x="257441" y="29580"/>
                      </a:cubicBezTo>
                      <a:cubicBezTo>
                        <a:pt x="256682" y="29580"/>
                        <a:pt x="255922" y="30338"/>
                        <a:pt x="254404" y="30338"/>
                      </a:cubicBezTo>
                      <a:cubicBezTo>
                        <a:pt x="252125" y="31097"/>
                        <a:pt x="249847" y="31855"/>
                        <a:pt x="246810" y="32614"/>
                      </a:cubicBezTo>
                      <a:cubicBezTo>
                        <a:pt x="245291" y="33372"/>
                        <a:pt x="243012" y="34131"/>
                        <a:pt x="240734" y="35648"/>
                      </a:cubicBezTo>
                      <a:cubicBezTo>
                        <a:pt x="239215" y="35648"/>
                        <a:pt x="238456" y="36406"/>
                        <a:pt x="236937" y="37164"/>
                      </a:cubicBezTo>
                      <a:cubicBezTo>
                        <a:pt x="182259" y="59918"/>
                        <a:pt x="136694" y="105426"/>
                        <a:pt x="109355" y="163069"/>
                      </a:cubicBezTo>
                      <a:cubicBezTo>
                        <a:pt x="109355" y="163828"/>
                        <a:pt x="109355" y="163828"/>
                        <a:pt x="109355" y="164586"/>
                      </a:cubicBezTo>
                      <a:cubicBezTo>
                        <a:pt x="107836" y="167620"/>
                        <a:pt x="106318" y="170654"/>
                        <a:pt x="104799" y="174446"/>
                      </a:cubicBezTo>
                      <a:cubicBezTo>
                        <a:pt x="104039" y="175205"/>
                        <a:pt x="103280" y="176722"/>
                        <a:pt x="103280" y="178239"/>
                      </a:cubicBezTo>
                      <a:cubicBezTo>
                        <a:pt x="101761" y="180514"/>
                        <a:pt x="101002" y="182789"/>
                        <a:pt x="100242" y="185823"/>
                      </a:cubicBezTo>
                      <a:cubicBezTo>
                        <a:pt x="99483" y="187341"/>
                        <a:pt x="98723" y="188858"/>
                        <a:pt x="97964" y="190374"/>
                      </a:cubicBezTo>
                      <a:cubicBezTo>
                        <a:pt x="97205" y="192650"/>
                        <a:pt x="96445" y="194925"/>
                        <a:pt x="95686" y="197201"/>
                      </a:cubicBezTo>
                      <a:cubicBezTo>
                        <a:pt x="95686" y="199476"/>
                        <a:pt x="94926" y="200993"/>
                        <a:pt x="94167" y="203268"/>
                      </a:cubicBezTo>
                      <a:cubicBezTo>
                        <a:pt x="93408" y="204785"/>
                        <a:pt x="92648" y="207061"/>
                        <a:pt x="92648" y="209336"/>
                      </a:cubicBezTo>
                      <a:cubicBezTo>
                        <a:pt x="91889" y="211611"/>
                        <a:pt x="91129" y="213128"/>
                        <a:pt x="90370" y="215404"/>
                      </a:cubicBezTo>
                      <a:cubicBezTo>
                        <a:pt x="90370" y="217679"/>
                        <a:pt x="89611" y="219955"/>
                        <a:pt x="88851" y="221471"/>
                      </a:cubicBezTo>
                      <a:cubicBezTo>
                        <a:pt x="88851" y="223747"/>
                        <a:pt x="88092" y="226022"/>
                        <a:pt x="87332" y="227539"/>
                      </a:cubicBezTo>
                      <a:cubicBezTo>
                        <a:pt x="87332" y="229815"/>
                        <a:pt x="86573" y="232090"/>
                        <a:pt x="86573" y="234365"/>
                      </a:cubicBezTo>
                      <a:cubicBezTo>
                        <a:pt x="85813" y="236641"/>
                        <a:pt x="85813" y="238158"/>
                        <a:pt x="85054" y="240433"/>
                      </a:cubicBezTo>
                      <a:cubicBezTo>
                        <a:pt x="85054" y="242708"/>
                        <a:pt x="84295" y="244984"/>
                        <a:pt x="84295" y="247259"/>
                      </a:cubicBezTo>
                      <a:cubicBezTo>
                        <a:pt x="83535" y="249535"/>
                        <a:pt x="83535" y="251810"/>
                        <a:pt x="83535" y="253327"/>
                      </a:cubicBezTo>
                      <a:cubicBezTo>
                        <a:pt x="82776" y="255602"/>
                        <a:pt x="82776" y="258636"/>
                        <a:pt x="82776" y="260912"/>
                      </a:cubicBezTo>
                      <a:cubicBezTo>
                        <a:pt x="82016" y="262428"/>
                        <a:pt x="82016" y="264704"/>
                        <a:pt x="82016" y="266221"/>
                      </a:cubicBezTo>
                      <a:cubicBezTo>
                        <a:pt x="82016" y="269255"/>
                        <a:pt x="81257" y="272288"/>
                        <a:pt x="81257" y="275322"/>
                      </a:cubicBezTo>
                      <a:cubicBezTo>
                        <a:pt x="81257" y="276839"/>
                        <a:pt x="81257" y="278356"/>
                        <a:pt x="81257" y="279873"/>
                      </a:cubicBezTo>
                      <a:cubicBezTo>
                        <a:pt x="80498" y="284424"/>
                        <a:pt x="80498" y="288975"/>
                        <a:pt x="80498" y="293525"/>
                      </a:cubicBezTo>
                      <a:cubicBezTo>
                        <a:pt x="80498" y="298076"/>
                        <a:pt x="80498" y="302627"/>
                        <a:pt x="81257" y="306419"/>
                      </a:cubicBezTo>
                      <a:cubicBezTo>
                        <a:pt x="81257" y="308695"/>
                        <a:pt x="81257" y="310212"/>
                        <a:pt x="81257" y="311729"/>
                      </a:cubicBezTo>
                      <a:cubicBezTo>
                        <a:pt x="81257" y="314004"/>
                        <a:pt x="81257" y="317038"/>
                        <a:pt x="82016" y="320072"/>
                      </a:cubicBezTo>
                      <a:cubicBezTo>
                        <a:pt x="82016" y="321589"/>
                        <a:pt x="82016" y="323864"/>
                        <a:pt x="82776" y="325381"/>
                      </a:cubicBezTo>
                      <a:cubicBezTo>
                        <a:pt x="82776" y="328415"/>
                        <a:pt x="82776" y="330690"/>
                        <a:pt x="83535" y="332966"/>
                      </a:cubicBezTo>
                      <a:cubicBezTo>
                        <a:pt x="83535" y="335241"/>
                        <a:pt x="83535" y="336758"/>
                        <a:pt x="84295" y="339033"/>
                      </a:cubicBezTo>
                      <a:cubicBezTo>
                        <a:pt x="84295" y="341309"/>
                        <a:pt x="85054" y="343584"/>
                        <a:pt x="85054" y="345859"/>
                      </a:cubicBezTo>
                      <a:cubicBezTo>
                        <a:pt x="85813" y="348135"/>
                        <a:pt x="85813" y="350410"/>
                        <a:pt x="86573" y="351927"/>
                      </a:cubicBezTo>
                      <a:cubicBezTo>
                        <a:pt x="86573" y="354203"/>
                        <a:pt x="87332" y="356478"/>
                        <a:pt x="87332" y="358753"/>
                      </a:cubicBezTo>
                      <a:cubicBezTo>
                        <a:pt x="88092" y="361029"/>
                        <a:pt x="88851" y="362546"/>
                        <a:pt x="88851" y="364821"/>
                      </a:cubicBezTo>
                      <a:cubicBezTo>
                        <a:pt x="89611" y="367096"/>
                        <a:pt x="90370" y="369372"/>
                        <a:pt x="90370" y="370889"/>
                      </a:cubicBezTo>
                      <a:cubicBezTo>
                        <a:pt x="91129" y="373164"/>
                        <a:pt x="91889" y="375439"/>
                        <a:pt x="91889" y="376956"/>
                      </a:cubicBezTo>
                      <a:cubicBezTo>
                        <a:pt x="92648" y="379232"/>
                        <a:pt x="93408" y="381507"/>
                        <a:pt x="94167" y="383783"/>
                      </a:cubicBezTo>
                      <a:cubicBezTo>
                        <a:pt x="94926" y="385300"/>
                        <a:pt x="95686" y="387575"/>
                        <a:pt x="95686" y="389092"/>
                      </a:cubicBezTo>
                      <a:cubicBezTo>
                        <a:pt x="96445" y="391367"/>
                        <a:pt x="97205" y="393643"/>
                        <a:pt x="97964" y="395918"/>
                      </a:cubicBezTo>
                      <a:cubicBezTo>
                        <a:pt x="98723" y="397435"/>
                        <a:pt x="99483" y="398952"/>
                        <a:pt x="100242" y="401227"/>
                      </a:cubicBezTo>
                      <a:cubicBezTo>
                        <a:pt x="101002" y="403503"/>
                        <a:pt x="101761" y="405778"/>
                        <a:pt x="103280" y="408812"/>
                      </a:cubicBezTo>
                      <a:cubicBezTo>
                        <a:pt x="103280" y="409570"/>
                        <a:pt x="104039" y="411087"/>
                        <a:pt x="104799" y="412604"/>
                      </a:cubicBezTo>
                      <a:cubicBezTo>
                        <a:pt x="106318" y="415638"/>
                        <a:pt x="107077" y="418672"/>
                        <a:pt x="108596" y="422464"/>
                      </a:cubicBezTo>
                      <a:cubicBezTo>
                        <a:pt x="109355" y="422464"/>
                        <a:pt x="109355" y="423223"/>
                        <a:pt x="109355" y="423223"/>
                      </a:cubicBezTo>
                      <a:cubicBezTo>
                        <a:pt x="136694" y="481624"/>
                        <a:pt x="182259" y="526374"/>
                        <a:pt x="236937" y="549886"/>
                      </a:cubicBezTo>
                      <a:cubicBezTo>
                        <a:pt x="237697" y="549886"/>
                        <a:pt x="239215" y="550644"/>
                        <a:pt x="240734" y="551403"/>
                      </a:cubicBezTo>
                      <a:cubicBezTo>
                        <a:pt x="243012" y="552161"/>
                        <a:pt x="245291" y="552920"/>
                        <a:pt x="246810" y="553678"/>
                      </a:cubicBezTo>
                      <a:cubicBezTo>
                        <a:pt x="249847" y="554437"/>
                        <a:pt x="252125" y="555195"/>
                        <a:pt x="254404" y="555954"/>
                      </a:cubicBezTo>
                      <a:cubicBezTo>
                        <a:pt x="255922" y="556712"/>
                        <a:pt x="256682" y="556712"/>
                        <a:pt x="257441" y="557471"/>
                      </a:cubicBezTo>
                      <a:cubicBezTo>
                        <a:pt x="260479" y="558229"/>
                        <a:pt x="263517" y="558988"/>
                        <a:pt x="266554" y="559746"/>
                      </a:cubicBezTo>
                      <a:cubicBezTo>
                        <a:pt x="267314" y="559746"/>
                        <a:pt x="267314" y="559746"/>
                        <a:pt x="268073" y="559746"/>
                      </a:cubicBezTo>
                      <a:cubicBezTo>
                        <a:pt x="271111" y="560504"/>
                        <a:pt x="274908" y="561263"/>
                        <a:pt x="277945" y="562021"/>
                      </a:cubicBezTo>
                      <a:cubicBezTo>
                        <a:pt x="278705" y="562021"/>
                        <a:pt x="278705" y="562021"/>
                        <a:pt x="278705" y="562780"/>
                      </a:cubicBezTo>
                      <a:cubicBezTo>
                        <a:pt x="282502" y="562780"/>
                        <a:pt x="285540" y="563538"/>
                        <a:pt x="289337" y="564297"/>
                      </a:cubicBezTo>
                      <a:cubicBezTo>
                        <a:pt x="290096" y="564297"/>
                        <a:pt x="290096" y="564297"/>
                        <a:pt x="290855" y="564297"/>
                      </a:cubicBezTo>
                      <a:lnTo>
                        <a:pt x="294653" y="565055"/>
                      </a:lnTo>
                      <a:cubicBezTo>
                        <a:pt x="303006" y="565814"/>
                        <a:pt x="310600" y="566572"/>
                        <a:pt x="318954" y="566572"/>
                      </a:cubicBezTo>
                      <a:cubicBezTo>
                        <a:pt x="449573" y="566572"/>
                        <a:pt x="556650" y="443701"/>
                        <a:pt x="556650" y="293525"/>
                      </a:cubicBezTo>
                      <a:cubicBezTo>
                        <a:pt x="556650" y="142591"/>
                        <a:pt x="449573" y="20478"/>
                        <a:pt x="318954" y="20478"/>
                      </a:cubicBezTo>
                      <a:close/>
                      <a:moveTo>
                        <a:pt x="258201" y="0"/>
                      </a:moveTo>
                      <a:cubicBezTo>
                        <a:pt x="268073" y="0"/>
                        <a:pt x="277945" y="758"/>
                        <a:pt x="287818" y="2275"/>
                      </a:cubicBezTo>
                      <a:cubicBezTo>
                        <a:pt x="298450" y="758"/>
                        <a:pt x="308322" y="0"/>
                        <a:pt x="318954" y="0"/>
                      </a:cubicBezTo>
                      <a:cubicBezTo>
                        <a:pt x="460964" y="0"/>
                        <a:pt x="577154" y="131214"/>
                        <a:pt x="577154" y="293525"/>
                      </a:cubicBezTo>
                      <a:cubicBezTo>
                        <a:pt x="577154" y="455078"/>
                        <a:pt x="460964" y="586292"/>
                        <a:pt x="318954" y="586292"/>
                      </a:cubicBezTo>
                      <a:cubicBezTo>
                        <a:pt x="308322" y="586292"/>
                        <a:pt x="298450" y="585534"/>
                        <a:pt x="287818" y="584775"/>
                      </a:cubicBezTo>
                      <a:cubicBezTo>
                        <a:pt x="277945" y="585534"/>
                        <a:pt x="268073" y="586292"/>
                        <a:pt x="258201" y="586292"/>
                      </a:cubicBezTo>
                      <a:cubicBezTo>
                        <a:pt x="203522" y="586292"/>
                        <a:pt x="152642" y="567331"/>
                        <a:pt x="110874" y="533958"/>
                      </a:cubicBezTo>
                      <a:cubicBezTo>
                        <a:pt x="110115" y="533200"/>
                        <a:pt x="109355" y="533200"/>
                        <a:pt x="108596" y="532441"/>
                      </a:cubicBezTo>
                      <a:cubicBezTo>
                        <a:pt x="91129" y="518031"/>
                        <a:pt x="75182" y="501344"/>
                        <a:pt x="60753" y="482383"/>
                      </a:cubicBezTo>
                      <a:cubicBezTo>
                        <a:pt x="60753" y="482383"/>
                        <a:pt x="59993" y="481624"/>
                        <a:pt x="59993" y="480866"/>
                      </a:cubicBezTo>
                      <a:cubicBezTo>
                        <a:pt x="46324" y="461904"/>
                        <a:pt x="34173" y="441426"/>
                        <a:pt x="25060" y="419430"/>
                      </a:cubicBezTo>
                      <a:cubicBezTo>
                        <a:pt x="24301" y="418672"/>
                        <a:pt x="24301" y="417913"/>
                        <a:pt x="24301" y="417913"/>
                      </a:cubicBezTo>
                      <a:cubicBezTo>
                        <a:pt x="8353" y="379990"/>
                        <a:pt x="0" y="337516"/>
                        <a:pt x="0" y="293525"/>
                      </a:cubicBezTo>
                      <a:cubicBezTo>
                        <a:pt x="0" y="264704"/>
                        <a:pt x="3037" y="237399"/>
                        <a:pt x="9872" y="211611"/>
                      </a:cubicBezTo>
                      <a:cubicBezTo>
                        <a:pt x="9872" y="210095"/>
                        <a:pt x="10632" y="209336"/>
                        <a:pt x="10632" y="207819"/>
                      </a:cubicBezTo>
                      <a:cubicBezTo>
                        <a:pt x="15188" y="191133"/>
                        <a:pt x="21263" y="174446"/>
                        <a:pt x="28857" y="158519"/>
                      </a:cubicBezTo>
                      <a:cubicBezTo>
                        <a:pt x="28857" y="157760"/>
                        <a:pt x="28857" y="157760"/>
                        <a:pt x="29617" y="157002"/>
                      </a:cubicBezTo>
                      <a:cubicBezTo>
                        <a:pt x="39489" y="134248"/>
                        <a:pt x="52399" y="113769"/>
                        <a:pt x="67588" y="94808"/>
                      </a:cubicBezTo>
                      <a:cubicBezTo>
                        <a:pt x="68347" y="94808"/>
                        <a:pt x="68347" y="94049"/>
                        <a:pt x="69106" y="94049"/>
                      </a:cubicBezTo>
                      <a:cubicBezTo>
                        <a:pt x="85054" y="74329"/>
                        <a:pt x="103280" y="57643"/>
                        <a:pt x="123025" y="43232"/>
                      </a:cubicBezTo>
                      <a:cubicBezTo>
                        <a:pt x="162514" y="15927"/>
                        <a:pt x="208839" y="0"/>
                        <a:pt x="25820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  <p:grpSp>
            <p:nvGrpSpPr>
              <p:cNvPr id="35" name="íšļîḋé">
                <a:extLst>
                  <a:ext uri="{FF2B5EF4-FFF2-40B4-BE49-F238E27FC236}">
                    <a16:creationId xmlns:a16="http://schemas.microsoft.com/office/drawing/2014/main" id="{C6FB0423-865D-46F4-AB17-20473BF8D4D6}"/>
                  </a:ext>
                </a:extLst>
              </p:cNvPr>
              <p:cNvGrpSpPr/>
              <p:nvPr/>
            </p:nvGrpSpPr>
            <p:grpSpPr>
              <a:xfrm>
                <a:off x="8130565" y="1365407"/>
                <a:ext cx="3389923" cy="1062720"/>
                <a:chOff x="831802" y="3912072"/>
                <a:chExt cx="2474198" cy="1062720"/>
              </a:xfrm>
            </p:grpSpPr>
            <p:sp>
              <p:nvSpPr>
                <p:cNvPr id="36" name="íşliḑê">
                  <a:extLst>
                    <a:ext uri="{FF2B5EF4-FFF2-40B4-BE49-F238E27FC236}">
                      <a16:creationId xmlns:a16="http://schemas.microsoft.com/office/drawing/2014/main" id="{029A0131-6BEF-4355-B15F-6D1FB7054658}"/>
                    </a:ext>
                  </a:extLst>
                </p:cNvPr>
                <p:cNvSpPr/>
                <p:nvPr/>
              </p:nvSpPr>
              <p:spPr>
                <a:xfrm>
                  <a:off x="831802" y="4364531"/>
                  <a:ext cx="2474198" cy="610261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>
                  <a:noFill/>
                </a:ln>
              </p:spPr>
              <p:txBody>
                <a:bodyPr wrap="square" anchor="t">
                  <a:noAutofit/>
                </a:bodyPr>
                <a:lstStyle/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900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Click to enter your text.</a:t>
                  </a:r>
                </a:p>
              </p:txBody>
            </p:sp>
            <p:sp>
              <p:nvSpPr>
                <p:cNvPr id="37" name="íŝļíḋe">
                  <a:extLst>
                    <a:ext uri="{FF2B5EF4-FFF2-40B4-BE49-F238E27FC236}">
                      <a16:creationId xmlns:a16="http://schemas.microsoft.com/office/drawing/2014/main" id="{C632CAB4-9C5B-4987-8AAA-F8200947B231}"/>
                    </a:ext>
                  </a:extLst>
                </p:cNvPr>
                <p:cNvSpPr txBox="1"/>
                <p:nvPr/>
              </p:nvSpPr>
              <p:spPr bwMode="auto">
                <a:xfrm>
                  <a:off x="831802" y="3912072"/>
                  <a:ext cx="2474198" cy="436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1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Text here.</a:t>
                  </a:r>
                </a:p>
              </p:txBody>
            </p:sp>
          </p:grpSp>
        </p:grpSp>
        <p:grpSp>
          <p:nvGrpSpPr>
            <p:cNvPr id="9" name="îşľîḓe">
              <a:extLst>
                <a:ext uri="{FF2B5EF4-FFF2-40B4-BE49-F238E27FC236}">
                  <a16:creationId xmlns:a16="http://schemas.microsoft.com/office/drawing/2014/main" id="{D9BCF7C0-C287-4C4D-A83B-61E97DAB7A02}"/>
                </a:ext>
              </a:extLst>
            </p:cNvPr>
            <p:cNvGrpSpPr/>
            <p:nvPr/>
          </p:nvGrpSpPr>
          <p:grpSpPr>
            <a:xfrm>
              <a:off x="7412166" y="2439915"/>
              <a:ext cx="4040698" cy="1062720"/>
              <a:chOff x="7479790" y="1365407"/>
              <a:chExt cx="4040698" cy="1062720"/>
            </a:xfrm>
          </p:grpSpPr>
          <p:grpSp>
            <p:nvGrpSpPr>
              <p:cNvPr id="28" name="iśļïḍe">
                <a:extLst>
                  <a:ext uri="{FF2B5EF4-FFF2-40B4-BE49-F238E27FC236}">
                    <a16:creationId xmlns:a16="http://schemas.microsoft.com/office/drawing/2014/main" id="{BB4D93F3-CDCA-48E6-BBB9-E3DE8EDE3CF4}"/>
                  </a:ext>
                </a:extLst>
              </p:cNvPr>
              <p:cNvGrpSpPr/>
              <p:nvPr/>
            </p:nvGrpSpPr>
            <p:grpSpPr>
              <a:xfrm>
                <a:off x="7479790" y="1541479"/>
                <a:ext cx="475490" cy="475488"/>
                <a:chOff x="5839622" y="2191652"/>
                <a:chExt cx="522378" cy="522378"/>
              </a:xfrm>
            </p:grpSpPr>
            <p:sp>
              <p:nvSpPr>
                <p:cNvPr id="32" name="íSḻiḑè">
                  <a:extLst>
                    <a:ext uri="{FF2B5EF4-FFF2-40B4-BE49-F238E27FC236}">
                      <a16:creationId xmlns:a16="http://schemas.microsoft.com/office/drawing/2014/main" id="{66D4B8E8-2697-4E47-99ED-118F9A40478E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33" name="îṩļîḍe">
                  <a:extLst>
                    <a:ext uri="{FF2B5EF4-FFF2-40B4-BE49-F238E27FC236}">
                      <a16:creationId xmlns:a16="http://schemas.microsoft.com/office/drawing/2014/main" id="{4D2415FC-0451-4FDA-A4D3-98B11FB9D4E0}"/>
                    </a:ext>
                  </a:extLst>
                </p:cNvPr>
                <p:cNvSpPr/>
                <p:nvPr/>
              </p:nvSpPr>
              <p:spPr bwMode="auto">
                <a:xfrm>
                  <a:off x="5954521" y="2347270"/>
                  <a:ext cx="292579" cy="211135"/>
                </a:xfrm>
                <a:custGeom>
                  <a:avLst/>
                  <a:gdLst>
                    <a:gd name="connsiteX0" fmla="*/ 91000 w 605879"/>
                    <a:gd name="connsiteY0" fmla="*/ 173662 h 437224"/>
                    <a:gd name="connsiteX1" fmla="*/ 331193 w 605879"/>
                    <a:gd name="connsiteY1" fmla="*/ 173662 h 437224"/>
                    <a:gd name="connsiteX2" fmla="*/ 342454 w 605879"/>
                    <a:gd name="connsiteY2" fmla="*/ 184882 h 437224"/>
                    <a:gd name="connsiteX3" fmla="*/ 331193 w 605879"/>
                    <a:gd name="connsiteY3" fmla="*/ 196102 h 437224"/>
                    <a:gd name="connsiteX4" fmla="*/ 91000 w 605879"/>
                    <a:gd name="connsiteY4" fmla="*/ 196102 h 437224"/>
                    <a:gd name="connsiteX5" fmla="*/ 79739 w 605879"/>
                    <a:gd name="connsiteY5" fmla="*/ 184882 h 437224"/>
                    <a:gd name="connsiteX6" fmla="*/ 91000 w 605879"/>
                    <a:gd name="connsiteY6" fmla="*/ 173662 h 437224"/>
                    <a:gd name="connsiteX7" fmla="*/ 421630 w 605879"/>
                    <a:gd name="connsiteY7" fmla="*/ 131441 h 437224"/>
                    <a:gd name="connsiteX8" fmla="*/ 423552 w 605879"/>
                    <a:gd name="connsiteY8" fmla="*/ 152274 h 437224"/>
                    <a:gd name="connsiteX9" fmla="*/ 275961 w 605879"/>
                    <a:gd name="connsiteY9" fmla="*/ 300986 h 437224"/>
                    <a:gd name="connsiteX10" fmla="*/ 408175 w 605879"/>
                    <a:gd name="connsiteY10" fmla="*/ 358277 h 437224"/>
                    <a:gd name="connsiteX11" fmla="*/ 418060 w 605879"/>
                    <a:gd name="connsiteY11" fmla="*/ 365267 h 437224"/>
                    <a:gd name="connsiteX12" fmla="*/ 488218 w 605879"/>
                    <a:gd name="connsiteY12" fmla="*/ 410360 h 437224"/>
                    <a:gd name="connsiteX13" fmla="*/ 474214 w 605879"/>
                    <a:gd name="connsiteY13" fmla="*/ 363348 h 437224"/>
                    <a:gd name="connsiteX14" fmla="*/ 482039 w 605879"/>
                    <a:gd name="connsiteY14" fmla="*/ 349916 h 437224"/>
                    <a:gd name="connsiteX15" fmla="*/ 583363 w 605879"/>
                    <a:gd name="connsiteY15" fmla="*/ 244928 h 437224"/>
                    <a:gd name="connsiteX16" fmla="*/ 421630 w 605879"/>
                    <a:gd name="connsiteY16" fmla="*/ 131441 h 437224"/>
                    <a:gd name="connsiteX17" fmla="*/ 75898 w 605879"/>
                    <a:gd name="connsiteY17" fmla="*/ 120173 h 437224"/>
                    <a:gd name="connsiteX18" fmla="*/ 340509 w 605879"/>
                    <a:gd name="connsiteY18" fmla="*/ 120173 h 437224"/>
                    <a:gd name="connsiteX19" fmla="*/ 351769 w 605879"/>
                    <a:gd name="connsiteY19" fmla="*/ 131428 h 437224"/>
                    <a:gd name="connsiteX20" fmla="*/ 340509 w 605879"/>
                    <a:gd name="connsiteY20" fmla="*/ 142683 h 437224"/>
                    <a:gd name="connsiteX21" fmla="*/ 75898 w 605879"/>
                    <a:gd name="connsiteY21" fmla="*/ 142683 h 437224"/>
                    <a:gd name="connsiteX22" fmla="*/ 64638 w 605879"/>
                    <a:gd name="connsiteY22" fmla="*/ 131428 h 437224"/>
                    <a:gd name="connsiteX23" fmla="*/ 75898 w 605879"/>
                    <a:gd name="connsiteY23" fmla="*/ 120173 h 437224"/>
                    <a:gd name="connsiteX24" fmla="*/ 210609 w 605879"/>
                    <a:gd name="connsiteY24" fmla="*/ 22478 h 437224"/>
                    <a:gd name="connsiteX25" fmla="*/ 22516 w 605879"/>
                    <a:gd name="connsiteY25" fmla="*/ 153508 h 437224"/>
                    <a:gd name="connsiteX26" fmla="*/ 139216 w 605879"/>
                    <a:gd name="connsiteY26" fmla="*/ 274807 h 437224"/>
                    <a:gd name="connsiteX27" fmla="*/ 147042 w 605879"/>
                    <a:gd name="connsiteY27" fmla="*/ 288102 h 437224"/>
                    <a:gd name="connsiteX28" fmla="*/ 130017 w 605879"/>
                    <a:gd name="connsiteY28" fmla="*/ 344297 h 437224"/>
                    <a:gd name="connsiteX29" fmla="*/ 214041 w 605879"/>
                    <a:gd name="connsiteY29" fmla="*/ 291254 h 437224"/>
                    <a:gd name="connsiteX30" fmla="*/ 223927 w 605879"/>
                    <a:gd name="connsiteY30" fmla="*/ 284264 h 437224"/>
                    <a:gd name="connsiteX31" fmla="*/ 398839 w 605879"/>
                    <a:gd name="connsiteY31" fmla="*/ 152960 h 437224"/>
                    <a:gd name="connsiteX32" fmla="*/ 369596 w 605879"/>
                    <a:gd name="connsiteY32" fmla="*/ 80592 h 437224"/>
                    <a:gd name="connsiteX33" fmla="*/ 210609 w 605879"/>
                    <a:gd name="connsiteY33" fmla="*/ 22478 h 437224"/>
                    <a:gd name="connsiteX34" fmla="*/ 210609 w 605879"/>
                    <a:gd name="connsiteY34" fmla="*/ 0 h 437224"/>
                    <a:gd name="connsiteX35" fmla="*/ 385796 w 605879"/>
                    <a:gd name="connsiteY35" fmla="*/ 64967 h 437224"/>
                    <a:gd name="connsiteX36" fmla="*/ 414079 w 605879"/>
                    <a:gd name="connsiteY36" fmla="*/ 109100 h 437224"/>
                    <a:gd name="connsiteX37" fmla="*/ 419845 w 605879"/>
                    <a:gd name="connsiteY37" fmla="*/ 108963 h 437224"/>
                    <a:gd name="connsiteX38" fmla="*/ 605879 w 605879"/>
                    <a:gd name="connsiteY38" fmla="*/ 244928 h 437224"/>
                    <a:gd name="connsiteX39" fmla="*/ 498515 w 605879"/>
                    <a:gd name="connsiteY39" fmla="*/ 368420 h 437224"/>
                    <a:gd name="connsiteX40" fmla="*/ 516088 w 605879"/>
                    <a:gd name="connsiteY40" fmla="*/ 414609 h 437224"/>
                    <a:gd name="connsiteX41" fmla="*/ 522953 w 605879"/>
                    <a:gd name="connsiteY41" fmla="*/ 428178 h 437224"/>
                    <a:gd name="connsiteX42" fmla="*/ 510185 w 605879"/>
                    <a:gd name="connsiteY42" fmla="*/ 437224 h 437224"/>
                    <a:gd name="connsiteX43" fmla="*/ 400487 w 605879"/>
                    <a:gd name="connsiteY43" fmla="*/ 380344 h 437224"/>
                    <a:gd name="connsiteX44" fmla="*/ 250836 w 605879"/>
                    <a:gd name="connsiteY44" fmla="*/ 304275 h 437224"/>
                    <a:gd name="connsiteX45" fmla="*/ 231752 w 605879"/>
                    <a:gd name="connsiteY45" fmla="*/ 306331 h 437224"/>
                    <a:gd name="connsiteX46" fmla="*/ 107639 w 605879"/>
                    <a:gd name="connsiteY46" fmla="*/ 371161 h 437224"/>
                    <a:gd name="connsiteX47" fmla="*/ 94596 w 605879"/>
                    <a:gd name="connsiteY47" fmla="*/ 361978 h 437224"/>
                    <a:gd name="connsiteX48" fmla="*/ 102009 w 605879"/>
                    <a:gd name="connsiteY48" fmla="*/ 348135 h 437224"/>
                    <a:gd name="connsiteX49" fmla="*/ 122741 w 605879"/>
                    <a:gd name="connsiteY49" fmla="*/ 293173 h 437224"/>
                    <a:gd name="connsiteX50" fmla="*/ 0 w 605879"/>
                    <a:gd name="connsiteY50" fmla="*/ 153508 h 437224"/>
                    <a:gd name="connsiteX51" fmla="*/ 210609 w 605879"/>
                    <a:gd name="connsiteY51" fmla="*/ 0 h 437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05879" h="437224">
                      <a:moveTo>
                        <a:pt x="91000" y="173662"/>
                      </a:moveTo>
                      <a:lnTo>
                        <a:pt x="331193" y="173662"/>
                      </a:lnTo>
                      <a:cubicBezTo>
                        <a:pt x="337373" y="173662"/>
                        <a:pt x="342454" y="178725"/>
                        <a:pt x="342454" y="184882"/>
                      </a:cubicBezTo>
                      <a:cubicBezTo>
                        <a:pt x="342454" y="191040"/>
                        <a:pt x="337373" y="196102"/>
                        <a:pt x="331193" y="196102"/>
                      </a:cubicBezTo>
                      <a:lnTo>
                        <a:pt x="91000" y="196102"/>
                      </a:lnTo>
                      <a:cubicBezTo>
                        <a:pt x="84683" y="196102"/>
                        <a:pt x="79739" y="191040"/>
                        <a:pt x="79739" y="184882"/>
                      </a:cubicBezTo>
                      <a:cubicBezTo>
                        <a:pt x="79739" y="178725"/>
                        <a:pt x="84683" y="173662"/>
                        <a:pt x="91000" y="173662"/>
                      </a:cubicBezTo>
                      <a:close/>
                      <a:moveTo>
                        <a:pt x="421630" y="131441"/>
                      </a:moveTo>
                      <a:cubicBezTo>
                        <a:pt x="423003" y="138294"/>
                        <a:pt x="423552" y="145284"/>
                        <a:pt x="423552" y="152274"/>
                      </a:cubicBezTo>
                      <a:cubicBezTo>
                        <a:pt x="423552" y="220668"/>
                        <a:pt x="362456" y="281249"/>
                        <a:pt x="275961" y="300986"/>
                      </a:cubicBezTo>
                      <a:cubicBezTo>
                        <a:pt x="302047" y="334017"/>
                        <a:pt x="350924" y="355536"/>
                        <a:pt x="408175" y="358277"/>
                      </a:cubicBezTo>
                      <a:cubicBezTo>
                        <a:pt x="412569" y="358551"/>
                        <a:pt x="416413" y="361293"/>
                        <a:pt x="418060" y="365267"/>
                      </a:cubicBezTo>
                      <a:cubicBezTo>
                        <a:pt x="427259" y="388019"/>
                        <a:pt x="463505" y="403370"/>
                        <a:pt x="488218" y="410360"/>
                      </a:cubicBezTo>
                      <a:cubicBezTo>
                        <a:pt x="483962" y="399944"/>
                        <a:pt x="479156" y="385004"/>
                        <a:pt x="474214" y="363348"/>
                      </a:cubicBezTo>
                      <a:cubicBezTo>
                        <a:pt x="472841" y="357455"/>
                        <a:pt x="476273" y="351698"/>
                        <a:pt x="482039" y="349916"/>
                      </a:cubicBezTo>
                      <a:cubicBezTo>
                        <a:pt x="543685" y="332236"/>
                        <a:pt x="583500" y="290980"/>
                        <a:pt x="583363" y="244928"/>
                      </a:cubicBezTo>
                      <a:cubicBezTo>
                        <a:pt x="583363" y="182839"/>
                        <a:pt x="511009" y="132126"/>
                        <a:pt x="421630" y="131441"/>
                      </a:cubicBezTo>
                      <a:close/>
                      <a:moveTo>
                        <a:pt x="75898" y="120173"/>
                      </a:moveTo>
                      <a:lnTo>
                        <a:pt x="340509" y="120173"/>
                      </a:lnTo>
                      <a:cubicBezTo>
                        <a:pt x="346826" y="120173"/>
                        <a:pt x="351769" y="125114"/>
                        <a:pt x="351769" y="131428"/>
                      </a:cubicBezTo>
                      <a:cubicBezTo>
                        <a:pt x="351769" y="137604"/>
                        <a:pt x="346826" y="142683"/>
                        <a:pt x="340509" y="142683"/>
                      </a:cubicBezTo>
                      <a:lnTo>
                        <a:pt x="75898" y="142683"/>
                      </a:lnTo>
                      <a:cubicBezTo>
                        <a:pt x="69719" y="142683"/>
                        <a:pt x="64638" y="137604"/>
                        <a:pt x="64638" y="131428"/>
                      </a:cubicBezTo>
                      <a:cubicBezTo>
                        <a:pt x="64638" y="125114"/>
                        <a:pt x="69719" y="120173"/>
                        <a:pt x="75898" y="120173"/>
                      </a:cubicBezTo>
                      <a:close/>
                      <a:moveTo>
                        <a:pt x="210609" y="22478"/>
                      </a:moveTo>
                      <a:cubicBezTo>
                        <a:pt x="106952" y="22478"/>
                        <a:pt x="22516" y="81277"/>
                        <a:pt x="22516" y="153508"/>
                      </a:cubicBezTo>
                      <a:cubicBezTo>
                        <a:pt x="22516" y="206688"/>
                        <a:pt x="68372" y="254385"/>
                        <a:pt x="139216" y="274807"/>
                      </a:cubicBezTo>
                      <a:cubicBezTo>
                        <a:pt x="144983" y="276452"/>
                        <a:pt x="148415" y="282208"/>
                        <a:pt x="147042" y="288102"/>
                      </a:cubicBezTo>
                      <a:cubicBezTo>
                        <a:pt x="140864" y="314966"/>
                        <a:pt x="135097" y="332647"/>
                        <a:pt x="130017" y="344297"/>
                      </a:cubicBezTo>
                      <a:cubicBezTo>
                        <a:pt x="158437" y="336622"/>
                        <a:pt x="203058" y="318667"/>
                        <a:pt x="214041" y="291254"/>
                      </a:cubicBezTo>
                      <a:cubicBezTo>
                        <a:pt x="215689" y="287280"/>
                        <a:pt x="219533" y="284538"/>
                        <a:pt x="223927" y="284264"/>
                      </a:cubicBezTo>
                      <a:cubicBezTo>
                        <a:pt x="320170" y="279604"/>
                        <a:pt x="395407" y="223135"/>
                        <a:pt x="398839" y="152960"/>
                      </a:cubicBezTo>
                      <a:cubicBezTo>
                        <a:pt x="400075" y="126918"/>
                        <a:pt x="389915" y="101836"/>
                        <a:pt x="369596" y="80592"/>
                      </a:cubicBezTo>
                      <a:cubicBezTo>
                        <a:pt x="334860" y="44133"/>
                        <a:pt x="275412" y="22478"/>
                        <a:pt x="210609" y="22478"/>
                      </a:cubicBezTo>
                      <a:close/>
                      <a:moveTo>
                        <a:pt x="210609" y="0"/>
                      </a:moveTo>
                      <a:cubicBezTo>
                        <a:pt x="281453" y="0"/>
                        <a:pt x="346942" y="24260"/>
                        <a:pt x="385796" y="64967"/>
                      </a:cubicBezTo>
                      <a:cubicBezTo>
                        <a:pt x="398702" y="78536"/>
                        <a:pt x="408175" y="93338"/>
                        <a:pt x="414079" y="109100"/>
                      </a:cubicBezTo>
                      <a:cubicBezTo>
                        <a:pt x="416001" y="108963"/>
                        <a:pt x="417923" y="108963"/>
                        <a:pt x="419845" y="108963"/>
                      </a:cubicBezTo>
                      <a:cubicBezTo>
                        <a:pt x="522404" y="108963"/>
                        <a:pt x="606016" y="169955"/>
                        <a:pt x="605879" y="244928"/>
                      </a:cubicBezTo>
                      <a:cubicBezTo>
                        <a:pt x="605879" y="298519"/>
                        <a:pt x="564141" y="346079"/>
                        <a:pt x="498515" y="368420"/>
                      </a:cubicBezTo>
                      <a:cubicBezTo>
                        <a:pt x="506066" y="398025"/>
                        <a:pt x="512931" y="412279"/>
                        <a:pt x="516088" y="414609"/>
                      </a:cubicBezTo>
                      <a:cubicBezTo>
                        <a:pt x="524601" y="418858"/>
                        <a:pt x="523228" y="426671"/>
                        <a:pt x="522953" y="428178"/>
                      </a:cubicBezTo>
                      <a:cubicBezTo>
                        <a:pt x="522541" y="429686"/>
                        <a:pt x="520207" y="437224"/>
                        <a:pt x="510185" y="437224"/>
                      </a:cubicBezTo>
                      <a:cubicBezTo>
                        <a:pt x="497828" y="437224"/>
                        <a:pt x="423689" y="421325"/>
                        <a:pt x="400487" y="380344"/>
                      </a:cubicBezTo>
                      <a:cubicBezTo>
                        <a:pt x="333899" y="375410"/>
                        <a:pt x="277746" y="346764"/>
                        <a:pt x="250836" y="304275"/>
                      </a:cubicBezTo>
                      <a:cubicBezTo>
                        <a:pt x="244521" y="305098"/>
                        <a:pt x="238205" y="305783"/>
                        <a:pt x="231752" y="306331"/>
                      </a:cubicBezTo>
                      <a:cubicBezTo>
                        <a:pt x="206216" y="353069"/>
                        <a:pt x="121643" y="371161"/>
                        <a:pt x="107639" y="371161"/>
                      </a:cubicBezTo>
                      <a:cubicBezTo>
                        <a:pt x="97616" y="371161"/>
                        <a:pt x="95145" y="364171"/>
                        <a:pt x="94596" y="361978"/>
                      </a:cubicBezTo>
                      <a:cubicBezTo>
                        <a:pt x="94184" y="360470"/>
                        <a:pt x="92948" y="352658"/>
                        <a:pt x="102009" y="348135"/>
                      </a:cubicBezTo>
                      <a:cubicBezTo>
                        <a:pt x="105030" y="345942"/>
                        <a:pt x="113130" y="331550"/>
                        <a:pt x="122741" y="293173"/>
                      </a:cubicBezTo>
                      <a:cubicBezTo>
                        <a:pt x="47778" y="268228"/>
                        <a:pt x="0" y="214226"/>
                        <a:pt x="0" y="153508"/>
                      </a:cubicBezTo>
                      <a:cubicBezTo>
                        <a:pt x="0" y="68804"/>
                        <a:pt x="94458" y="0"/>
                        <a:pt x="21060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  <p:grpSp>
            <p:nvGrpSpPr>
              <p:cNvPr id="29" name="îś1îḑê">
                <a:extLst>
                  <a:ext uri="{FF2B5EF4-FFF2-40B4-BE49-F238E27FC236}">
                    <a16:creationId xmlns:a16="http://schemas.microsoft.com/office/drawing/2014/main" id="{ED5E7F86-AFCA-4F62-B0BC-33244BDE8AB6}"/>
                  </a:ext>
                </a:extLst>
              </p:cNvPr>
              <p:cNvGrpSpPr/>
              <p:nvPr/>
            </p:nvGrpSpPr>
            <p:grpSpPr>
              <a:xfrm>
                <a:off x="8130565" y="1365407"/>
                <a:ext cx="3389923" cy="1062720"/>
                <a:chOff x="831802" y="3912072"/>
                <a:chExt cx="2474198" cy="1062720"/>
              </a:xfrm>
            </p:grpSpPr>
            <p:sp>
              <p:nvSpPr>
                <p:cNvPr id="30" name="iṣļiḑé">
                  <a:extLst>
                    <a:ext uri="{FF2B5EF4-FFF2-40B4-BE49-F238E27FC236}">
                      <a16:creationId xmlns:a16="http://schemas.microsoft.com/office/drawing/2014/main" id="{3C48C014-BB43-448E-8C2D-FD39CB6A9F1D}"/>
                    </a:ext>
                  </a:extLst>
                </p:cNvPr>
                <p:cNvSpPr/>
                <p:nvPr/>
              </p:nvSpPr>
              <p:spPr>
                <a:xfrm>
                  <a:off x="831802" y="4364531"/>
                  <a:ext cx="2474198" cy="610261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>
                  <a:noFill/>
                </a:ln>
              </p:spPr>
              <p:txBody>
                <a:bodyPr wrap="square" anchor="t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900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Click to enter your text.</a:t>
                  </a:r>
                </a:p>
              </p:txBody>
            </p:sp>
            <p:sp>
              <p:nvSpPr>
                <p:cNvPr id="31" name="i$ḻíḑè">
                  <a:extLst>
                    <a:ext uri="{FF2B5EF4-FFF2-40B4-BE49-F238E27FC236}">
                      <a16:creationId xmlns:a16="http://schemas.microsoft.com/office/drawing/2014/main" id="{6340FBCE-8943-413B-AE12-8B1C064580C7}"/>
                    </a:ext>
                  </a:extLst>
                </p:cNvPr>
                <p:cNvSpPr txBox="1"/>
                <p:nvPr/>
              </p:nvSpPr>
              <p:spPr bwMode="auto">
                <a:xfrm>
                  <a:off x="831802" y="3912072"/>
                  <a:ext cx="2474198" cy="436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1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Text here.</a:t>
                  </a:r>
                </a:p>
              </p:txBody>
            </p:sp>
          </p:grpSp>
        </p:grpSp>
        <p:grpSp>
          <p:nvGrpSpPr>
            <p:cNvPr id="10" name="îSľíḑè">
              <a:extLst>
                <a:ext uri="{FF2B5EF4-FFF2-40B4-BE49-F238E27FC236}">
                  <a16:creationId xmlns:a16="http://schemas.microsoft.com/office/drawing/2014/main" id="{56FAA418-0AFE-4898-9E44-2D7D15B480E2}"/>
                </a:ext>
              </a:extLst>
            </p:cNvPr>
            <p:cNvGrpSpPr/>
            <p:nvPr/>
          </p:nvGrpSpPr>
          <p:grpSpPr>
            <a:xfrm>
              <a:off x="7412166" y="3620233"/>
              <a:ext cx="4040698" cy="1062720"/>
              <a:chOff x="7479790" y="1365407"/>
              <a:chExt cx="4040698" cy="1062720"/>
            </a:xfrm>
          </p:grpSpPr>
          <p:grpSp>
            <p:nvGrpSpPr>
              <p:cNvPr id="22" name="ïṣḷïḓe">
                <a:extLst>
                  <a:ext uri="{FF2B5EF4-FFF2-40B4-BE49-F238E27FC236}">
                    <a16:creationId xmlns:a16="http://schemas.microsoft.com/office/drawing/2014/main" id="{5FE3B1E0-C70B-4FD2-AA16-5915A65D2447}"/>
                  </a:ext>
                </a:extLst>
              </p:cNvPr>
              <p:cNvGrpSpPr/>
              <p:nvPr/>
            </p:nvGrpSpPr>
            <p:grpSpPr>
              <a:xfrm>
                <a:off x="7479790" y="1541479"/>
                <a:ext cx="475490" cy="475488"/>
                <a:chOff x="5839622" y="2191652"/>
                <a:chExt cx="522378" cy="522378"/>
              </a:xfrm>
            </p:grpSpPr>
            <p:sp>
              <p:nvSpPr>
                <p:cNvPr id="26" name="i$1iḍé">
                  <a:extLst>
                    <a:ext uri="{FF2B5EF4-FFF2-40B4-BE49-F238E27FC236}">
                      <a16:creationId xmlns:a16="http://schemas.microsoft.com/office/drawing/2014/main" id="{8E95044E-97EB-401A-B9E2-0DBF8063A5D0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27" name="iSļiďè">
                  <a:extLst>
                    <a:ext uri="{FF2B5EF4-FFF2-40B4-BE49-F238E27FC236}">
                      <a16:creationId xmlns:a16="http://schemas.microsoft.com/office/drawing/2014/main" id="{168C8C7C-4C41-4EAC-9363-03D24651BA24}"/>
                    </a:ext>
                  </a:extLst>
                </p:cNvPr>
                <p:cNvSpPr/>
                <p:nvPr/>
              </p:nvSpPr>
              <p:spPr bwMode="auto">
                <a:xfrm>
                  <a:off x="5954521" y="2306741"/>
                  <a:ext cx="292579" cy="292194"/>
                </a:xfrm>
                <a:custGeom>
                  <a:avLst/>
                  <a:gdLst>
                    <a:gd name="connsiteX0" fmla="*/ 86413 w 591547"/>
                    <a:gd name="connsiteY0" fmla="*/ 515758 h 590770"/>
                    <a:gd name="connsiteX1" fmla="*/ 171919 w 591547"/>
                    <a:gd name="connsiteY1" fmla="*/ 515758 h 590770"/>
                    <a:gd name="connsiteX2" fmla="*/ 171919 w 591547"/>
                    <a:gd name="connsiteY2" fmla="*/ 537523 h 590770"/>
                    <a:gd name="connsiteX3" fmla="*/ 86413 w 591547"/>
                    <a:gd name="connsiteY3" fmla="*/ 537523 h 590770"/>
                    <a:gd name="connsiteX4" fmla="*/ 86413 w 591547"/>
                    <a:gd name="connsiteY4" fmla="*/ 461733 h 590770"/>
                    <a:gd name="connsiteX5" fmla="*/ 171919 w 591547"/>
                    <a:gd name="connsiteY5" fmla="*/ 461733 h 590770"/>
                    <a:gd name="connsiteX6" fmla="*/ 171919 w 591547"/>
                    <a:gd name="connsiteY6" fmla="*/ 483498 h 590770"/>
                    <a:gd name="connsiteX7" fmla="*/ 86413 w 591547"/>
                    <a:gd name="connsiteY7" fmla="*/ 483498 h 590770"/>
                    <a:gd name="connsiteX8" fmla="*/ 86413 w 591547"/>
                    <a:gd name="connsiteY8" fmla="*/ 408616 h 590770"/>
                    <a:gd name="connsiteX9" fmla="*/ 171919 w 591547"/>
                    <a:gd name="connsiteY9" fmla="*/ 408616 h 590770"/>
                    <a:gd name="connsiteX10" fmla="*/ 171919 w 591547"/>
                    <a:gd name="connsiteY10" fmla="*/ 429474 h 590770"/>
                    <a:gd name="connsiteX11" fmla="*/ 86413 w 591547"/>
                    <a:gd name="connsiteY11" fmla="*/ 429474 h 590770"/>
                    <a:gd name="connsiteX12" fmla="*/ 204177 w 591547"/>
                    <a:gd name="connsiteY12" fmla="*/ 357041 h 590770"/>
                    <a:gd name="connsiteX13" fmla="*/ 204177 w 591547"/>
                    <a:gd name="connsiteY13" fmla="*/ 569815 h 590770"/>
                    <a:gd name="connsiteX14" fmla="*/ 333300 w 591547"/>
                    <a:gd name="connsiteY14" fmla="*/ 569815 h 590770"/>
                    <a:gd name="connsiteX15" fmla="*/ 333300 w 591547"/>
                    <a:gd name="connsiteY15" fmla="*/ 382026 h 590770"/>
                    <a:gd name="connsiteX16" fmla="*/ 183194 w 591547"/>
                    <a:gd name="connsiteY16" fmla="*/ 357041 h 590770"/>
                    <a:gd name="connsiteX17" fmla="*/ 75053 w 591547"/>
                    <a:gd name="connsiteY17" fmla="*/ 382026 h 590770"/>
                    <a:gd name="connsiteX18" fmla="*/ 75053 w 591547"/>
                    <a:gd name="connsiteY18" fmla="*/ 569815 h 590770"/>
                    <a:gd name="connsiteX19" fmla="*/ 183194 w 591547"/>
                    <a:gd name="connsiteY19" fmla="*/ 569815 h 590770"/>
                    <a:gd name="connsiteX20" fmla="*/ 247709 w 591547"/>
                    <a:gd name="connsiteY20" fmla="*/ 311838 h 590770"/>
                    <a:gd name="connsiteX21" fmla="*/ 322851 w 591547"/>
                    <a:gd name="connsiteY21" fmla="*/ 311838 h 590770"/>
                    <a:gd name="connsiteX22" fmla="*/ 322851 w 591547"/>
                    <a:gd name="connsiteY22" fmla="*/ 332826 h 590770"/>
                    <a:gd name="connsiteX23" fmla="*/ 247709 w 591547"/>
                    <a:gd name="connsiteY23" fmla="*/ 332826 h 590770"/>
                    <a:gd name="connsiteX24" fmla="*/ 247709 w 591547"/>
                    <a:gd name="connsiteY24" fmla="*/ 257944 h 590770"/>
                    <a:gd name="connsiteX25" fmla="*/ 322851 w 591547"/>
                    <a:gd name="connsiteY25" fmla="*/ 257944 h 590770"/>
                    <a:gd name="connsiteX26" fmla="*/ 322851 w 591547"/>
                    <a:gd name="connsiteY26" fmla="*/ 279580 h 590770"/>
                    <a:gd name="connsiteX27" fmla="*/ 247709 w 591547"/>
                    <a:gd name="connsiteY27" fmla="*/ 279580 h 590770"/>
                    <a:gd name="connsiteX28" fmla="*/ 247709 w 591547"/>
                    <a:gd name="connsiteY28" fmla="*/ 203919 h 590770"/>
                    <a:gd name="connsiteX29" fmla="*/ 322851 w 591547"/>
                    <a:gd name="connsiteY29" fmla="*/ 203919 h 590770"/>
                    <a:gd name="connsiteX30" fmla="*/ 322851 w 591547"/>
                    <a:gd name="connsiteY30" fmla="*/ 225684 h 590770"/>
                    <a:gd name="connsiteX31" fmla="*/ 247709 w 591547"/>
                    <a:gd name="connsiteY31" fmla="*/ 225684 h 590770"/>
                    <a:gd name="connsiteX32" fmla="*/ 247709 w 591547"/>
                    <a:gd name="connsiteY32" fmla="*/ 150672 h 590770"/>
                    <a:gd name="connsiteX33" fmla="*/ 322851 w 591547"/>
                    <a:gd name="connsiteY33" fmla="*/ 150672 h 590770"/>
                    <a:gd name="connsiteX34" fmla="*/ 322851 w 591547"/>
                    <a:gd name="connsiteY34" fmla="*/ 171660 h 590770"/>
                    <a:gd name="connsiteX35" fmla="*/ 247709 w 591547"/>
                    <a:gd name="connsiteY35" fmla="*/ 171660 h 590770"/>
                    <a:gd name="connsiteX36" fmla="*/ 355090 w 591547"/>
                    <a:gd name="connsiteY36" fmla="*/ 102357 h 590770"/>
                    <a:gd name="connsiteX37" fmla="*/ 355090 w 591547"/>
                    <a:gd name="connsiteY37" fmla="*/ 373160 h 590770"/>
                    <a:gd name="connsiteX38" fmla="*/ 355090 w 591547"/>
                    <a:gd name="connsiteY38" fmla="*/ 376384 h 590770"/>
                    <a:gd name="connsiteX39" fmla="*/ 355090 w 591547"/>
                    <a:gd name="connsiteY39" fmla="*/ 569815 h 590770"/>
                    <a:gd name="connsiteX40" fmla="*/ 484213 w 591547"/>
                    <a:gd name="connsiteY40" fmla="*/ 569815 h 590770"/>
                    <a:gd name="connsiteX41" fmla="*/ 484213 w 591547"/>
                    <a:gd name="connsiteY41" fmla="*/ 154744 h 590770"/>
                    <a:gd name="connsiteX42" fmla="*/ 333300 w 591547"/>
                    <a:gd name="connsiteY42" fmla="*/ 99939 h 590770"/>
                    <a:gd name="connsiteX43" fmla="*/ 236458 w 591547"/>
                    <a:gd name="connsiteY43" fmla="*/ 125730 h 590770"/>
                    <a:gd name="connsiteX44" fmla="*/ 236458 w 591547"/>
                    <a:gd name="connsiteY44" fmla="*/ 341728 h 590770"/>
                    <a:gd name="connsiteX45" fmla="*/ 333300 w 591547"/>
                    <a:gd name="connsiteY45" fmla="*/ 360265 h 590770"/>
                    <a:gd name="connsiteX46" fmla="*/ 397862 w 591547"/>
                    <a:gd name="connsiteY46" fmla="*/ 21761 h 590770"/>
                    <a:gd name="connsiteX47" fmla="*/ 387371 w 591547"/>
                    <a:gd name="connsiteY47" fmla="*/ 32238 h 590770"/>
                    <a:gd name="connsiteX48" fmla="*/ 397862 w 591547"/>
                    <a:gd name="connsiteY48" fmla="*/ 42716 h 590770"/>
                    <a:gd name="connsiteX49" fmla="*/ 409160 w 591547"/>
                    <a:gd name="connsiteY49" fmla="*/ 32238 h 590770"/>
                    <a:gd name="connsiteX50" fmla="*/ 397862 w 591547"/>
                    <a:gd name="connsiteY50" fmla="*/ 21761 h 590770"/>
                    <a:gd name="connsiteX51" fmla="*/ 397862 w 591547"/>
                    <a:gd name="connsiteY51" fmla="*/ 0 h 590770"/>
                    <a:gd name="connsiteX52" fmla="*/ 430143 w 591547"/>
                    <a:gd name="connsiteY52" fmla="*/ 32238 h 590770"/>
                    <a:gd name="connsiteX53" fmla="*/ 409160 w 591547"/>
                    <a:gd name="connsiteY53" fmla="*/ 62865 h 590770"/>
                    <a:gd name="connsiteX54" fmla="*/ 409160 w 591547"/>
                    <a:gd name="connsiteY54" fmla="*/ 100745 h 590770"/>
                    <a:gd name="connsiteX55" fmla="*/ 498740 w 591547"/>
                    <a:gd name="connsiteY55" fmla="*/ 137819 h 590770"/>
                    <a:gd name="connsiteX56" fmla="*/ 506003 w 591547"/>
                    <a:gd name="connsiteY56" fmla="*/ 147491 h 590770"/>
                    <a:gd name="connsiteX57" fmla="*/ 506003 w 591547"/>
                    <a:gd name="connsiteY57" fmla="*/ 569815 h 590770"/>
                    <a:gd name="connsiteX58" fmla="*/ 591547 w 591547"/>
                    <a:gd name="connsiteY58" fmla="*/ 569815 h 590770"/>
                    <a:gd name="connsiteX59" fmla="*/ 591547 w 591547"/>
                    <a:gd name="connsiteY59" fmla="*/ 590770 h 590770"/>
                    <a:gd name="connsiteX60" fmla="*/ 494705 w 591547"/>
                    <a:gd name="connsiteY60" fmla="*/ 590770 h 590770"/>
                    <a:gd name="connsiteX61" fmla="*/ 344598 w 591547"/>
                    <a:gd name="connsiteY61" fmla="*/ 590770 h 590770"/>
                    <a:gd name="connsiteX62" fmla="*/ 193685 w 591547"/>
                    <a:gd name="connsiteY62" fmla="*/ 590770 h 590770"/>
                    <a:gd name="connsiteX63" fmla="*/ 64562 w 591547"/>
                    <a:gd name="connsiteY63" fmla="*/ 590770 h 590770"/>
                    <a:gd name="connsiteX64" fmla="*/ 0 w 591547"/>
                    <a:gd name="connsiteY64" fmla="*/ 590770 h 590770"/>
                    <a:gd name="connsiteX65" fmla="*/ 0 w 591547"/>
                    <a:gd name="connsiteY65" fmla="*/ 569815 h 590770"/>
                    <a:gd name="connsiteX66" fmla="*/ 54070 w 591547"/>
                    <a:gd name="connsiteY66" fmla="*/ 569815 h 590770"/>
                    <a:gd name="connsiteX67" fmla="*/ 54070 w 591547"/>
                    <a:gd name="connsiteY67" fmla="*/ 373160 h 590770"/>
                    <a:gd name="connsiteX68" fmla="*/ 62141 w 591547"/>
                    <a:gd name="connsiteY68" fmla="*/ 362683 h 590770"/>
                    <a:gd name="connsiteX69" fmla="*/ 191264 w 591547"/>
                    <a:gd name="connsiteY69" fmla="*/ 333668 h 590770"/>
                    <a:gd name="connsiteX70" fmla="*/ 195299 w 591547"/>
                    <a:gd name="connsiteY70" fmla="*/ 333668 h 590770"/>
                    <a:gd name="connsiteX71" fmla="*/ 196106 w 591547"/>
                    <a:gd name="connsiteY71" fmla="*/ 333668 h 590770"/>
                    <a:gd name="connsiteX72" fmla="*/ 215475 w 591547"/>
                    <a:gd name="connsiteY72" fmla="*/ 336892 h 590770"/>
                    <a:gd name="connsiteX73" fmla="*/ 215475 w 591547"/>
                    <a:gd name="connsiteY73" fmla="*/ 116864 h 590770"/>
                    <a:gd name="connsiteX74" fmla="*/ 223545 w 591547"/>
                    <a:gd name="connsiteY74" fmla="*/ 106387 h 590770"/>
                    <a:gd name="connsiteX75" fmla="*/ 341370 w 591547"/>
                    <a:gd name="connsiteY75" fmla="*/ 75760 h 590770"/>
                    <a:gd name="connsiteX76" fmla="*/ 342984 w 591547"/>
                    <a:gd name="connsiteY76" fmla="*/ 75760 h 590770"/>
                    <a:gd name="connsiteX77" fmla="*/ 345405 w 591547"/>
                    <a:gd name="connsiteY77" fmla="*/ 75760 h 590770"/>
                    <a:gd name="connsiteX78" fmla="*/ 347020 w 591547"/>
                    <a:gd name="connsiteY78" fmla="*/ 75760 h 590770"/>
                    <a:gd name="connsiteX79" fmla="*/ 348634 w 591547"/>
                    <a:gd name="connsiteY79" fmla="*/ 75760 h 590770"/>
                    <a:gd name="connsiteX80" fmla="*/ 387371 w 591547"/>
                    <a:gd name="connsiteY80" fmla="*/ 91879 h 590770"/>
                    <a:gd name="connsiteX81" fmla="*/ 387371 w 591547"/>
                    <a:gd name="connsiteY81" fmla="*/ 62865 h 590770"/>
                    <a:gd name="connsiteX82" fmla="*/ 365581 w 591547"/>
                    <a:gd name="connsiteY82" fmla="*/ 32238 h 590770"/>
                    <a:gd name="connsiteX83" fmla="*/ 397862 w 591547"/>
                    <a:gd name="connsiteY83" fmla="*/ 0 h 59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91547" h="590770">
                      <a:moveTo>
                        <a:pt x="86413" y="515758"/>
                      </a:moveTo>
                      <a:lnTo>
                        <a:pt x="171919" y="515758"/>
                      </a:lnTo>
                      <a:lnTo>
                        <a:pt x="171919" y="537523"/>
                      </a:lnTo>
                      <a:lnTo>
                        <a:pt x="86413" y="537523"/>
                      </a:lnTo>
                      <a:close/>
                      <a:moveTo>
                        <a:pt x="86413" y="461733"/>
                      </a:moveTo>
                      <a:lnTo>
                        <a:pt x="171919" y="461733"/>
                      </a:lnTo>
                      <a:lnTo>
                        <a:pt x="171919" y="483498"/>
                      </a:lnTo>
                      <a:lnTo>
                        <a:pt x="86413" y="483498"/>
                      </a:lnTo>
                      <a:close/>
                      <a:moveTo>
                        <a:pt x="86413" y="408616"/>
                      </a:moveTo>
                      <a:lnTo>
                        <a:pt x="171919" y="408616"/>
                      </a:lnTo>
                      <a:lnTo>
                        <a:pt x="171919" y="429474"/>
                      </a:lnTo>
                      <a:lnTo>
                        <a:pt x="86413" y="429474"/>
                      </a:lnTo>
                      <a:close/>
                      <a:moveTo>
                        <a:pt x="204177" y="357041"/>
                      </a:moveTo>
                      <a:lnTo>
                        <a:pt x="204177" y="569815"/>
                      </a:lnTo>
                      <a:lnTo>
                        <a:pt x="333300" y="569815"/>
                      </a:lnTo>
                      <a:lnTo>
                        <a:pt x="333300" y="382026"/>
                      </a:lnTo>
                      <a:close/>
                      <a:moveTo>
                        <a:pt x="183194" y="357041"/>
                      </a:moveTo>
                      <a:lnTo>
                        <a:pt x="75053" y="382026"/>
                      </a:lnTo>
                      <a:lnTo>
                        <a:pt x="75053" y="569815"/>
                      </a:lnTo>
                      <a:lnTo>
                        <a:pt x="183194" y="569815"/>
                      </a:lnTo>
                      <a:close/>
                      <a:moveTo>
                        <a:pt x="247709" y="311838"/>
                      </a:moveTo>
                      <a:lnTo>
                        <a:pt x="322851" y="311838"/>
                      </a:lnTo>
                      <a:lnTo>
                        <a:pt x="322851" y="332826"/>
                      </a:lnTo>
                      <a:lnTo>
                        <a:pt x="247709" y="332826"/>
                      </a:lnTo>
                      <a:close/>
                      <a:moveTo>
                        <a:pt x="247709" y="257944"/>
                      </a:moveTo>
                      <a:lnTo>
                        <a:pt x="322851" y="257944"/>
                      </a:lnTo>
                      <a:lnTo>
                        <a:pt x="322851" y="279580"/>
                      </a:lnTo>
                      <a:lnTo>
                        <a:pt x="247709" y="279580"/>
                      </a:lnTo>
                      <a:close/>
                      <a:moveTo>
                        <a:pt x="247709" y="203919"/>
                      </a:moveTo>
                      <a:lnTo>
                        <a:pt x="322851" y="203919"/>
                      </a:lnTo>
                      <a:lnTo>
                        <a:pt x="322851" y="225684"/>
                      </a:lnTo>
                      <a:lnTo>
                        <a:pt x="247709" y="225684"/>
                      </a:lnTo>
                      <a:close/>
                      <a:moveTo>
                        <a:pt x="247709" y="150672"/>
                      </a:moveTo>
                      <a:lnTo>
                        <a:pt x="322851" y="150672"/>
                      </a:lnTo>
                      <a:lnTo>
                        <a:pt x="322851" y="171660"/>
                      </a:lnTo>
                      <a:lnTo>
                        <a:pt x="247709" y="171660"/>
                      </a:lnTo>
                      <a:close/>
                      <a:moveTo>
                        <a:pt x="355090" y="102357"/>
                      </a:moveTo>
                      <a:lnTo>
                        <a:pt x="355090" y="373160"/>
                      </a:lnTo>
                      <a:lnTo>
                        <a:pt x="355090" y="376384"/>
                      </a:lnTo>
                      <a:lnTo>
                        <a:pt x="355090" y="569815"/>
                      </a:lnTo>
                      <a:lnTo>
                        <a:pt x="484213" y="569815"/>
                      </a:lnTo>
                      <a:lnTo>
                        <a:pt x="484213" y="154744"/>
                      </a:lnTo>
                      <a:close/>
                      <a:moveTo>
                        <a:pt x="333300" y="99939"/>
                      </a:moveTo>
                      <a:lnTo>
                        <a:pt x="236458" y="125730"/>
                      </a:lnTo>
                      <a:lnTo>
                        <a:pt x="236458" y="341728"/>
                      </a:lnTo>
                      <a:lnTo>
                        <a:pt x="333300" y="360265"/>
                      </a:lnTo>
                      <a:close/>
                      <a:moveTo>
                        <a:pt x="397862" y="21761"/>
                      </a:moveTo>
                      <a:cubicBezTo>
                        <a:pt x="392213" y="21761"/>
                        <a:pt x="387371" y="26596"/>
                        <a:pt x="387371" y="32238"/>
                      </a:cubicBezTo>
                      <a:cubicBezTo>
                        <a:pt x="387371" y="37880"/>
                        <a:pt x="392213" y="42716"/>
                        <a:pt x="397862" y="42716"/>
                      </a:cubicBezTo>
                      <a:cubicBezTo>
                        <a:pt x="404318" y="42716"/>
                        <a:pt x="409160" y="37880"/>
                        <a:pt x="409160" y="32238"/>
                      </a:cubicBezTo>
                      <a:cubicBezTo>
                        <a:pt x="409160" y="26596"/>
                        <a:pt x="404318" y="21761"/>
                        <a:pt x="397862" y="21761"/>
                      </a:cubicBezTo>
                      <a:close/>
                      <a:moveTo>
                        <a:pt x="397862" y="0"/>
                      </a:moveTo>
                      <a:cubicBezTo>
                        <a:pt x="415616" y="0"/>
                        <a:pt x="430143" y="14507"/>
                        <a:pt x="430143" y="32238"/>
                      </a:cubicBezTo>
                      <a:cubicBezTo>
                        <a:pt x="430143" y="45940"/>
                        <a:pt x="421266" y="58029"/>
                        <a:pt x="409160" y="62865"/>
                      </a:cubicBezTo>
                      <a:lnTo>
                        <a:pt x="409160" y="100745"/>
                      </a:lnTo>
                      <a:lnTo>
                        <a:pt x="498740" y="137819"/>
                      </a:lnTo>
                      <a:cubicBezTo>
                        <a:pt x="502775" y="139431"/>
                        <a:pt x="506003" y="143461"/>
                        <a:pt x="506003" y="147491"/>
                      </a:cubicBezTo>
                      <a:lnTo>
                        <a:pt x="506003" y="569815"/>
                      </a:lnTo>
                      <a:lnTo>
                        <a:pt x="591547" y="569815"/>
                      </a:lnTo>
                      <a:lnTo>
                        <a:pt x="591547" y="590770"/>
                      </a:lnTo>
                      <a:lnTo>
                        <a:pt x="494705" y="590770"/>
                      </a:lnTo>
                      <a:lnTo>
                        <a:pt x="344598" y="590770"/>
                      </a:lnTo>
                      <a:lnTo>
                        <a:pt x="193685" y="590770"/>
                      </a:lnTo>
                      <a:lnTo>
                        <a:pt x="64562" y="590770"/>
                      </a:lnTo>
                      <a:lnTo>
                        <a:pt x="0" y="590770"/>
                      </a:lnTo>
                      <a:lnTo>
                        <a:pt x="0" y="569815"/>
                      </a:lnTo>
                      <a:lnTo>
                        <a:pt x="54070" y="569815"/>
                      </a:lnTo>
                      <a:lnTo>
                        <a:pt x="54070" y="373160"/>
                      </a:lnTo>
                      <a:cubicBezTo>
                        <a:pt x="54070" y="368324"/>
                        <a:pt x="57298" y="364294"/>
                        <a:pt x="62141" y="362683"/>
                      </a:cubicBezTo>
                      <a:lnTo>
                        <a:pt x="191264" y="333668"/>
                      </a:lnTo>
                      <a:cubicBezTo>
                        <a:pt x="192878" y="332862"/>
                        <a:pt x="194492" y="332862"/>
                        <a:pt x="195299" y="333668"/>
                      </a:cubicBezTo>
                      <a:cubicBezTo>
                        <a:pt x="196106" y="333668"/>
                        <a:pt x="196106" y="333668"/>
                        <a:pt x="196106" y="333668"/>
                      </a:cubicBezTo>
                      <a:lnTo>
                        <a:pt x="215475" y="336892"/>
                      </a:lnTo>
                      <a:lnTo>
                        <a:pt x="215475" y="116864"/>
                      </a:lnTo>
                      <a:cubicBezTo>
                        <a:pt x="215475" y="112028"/>
                        <a:pt x="218703" y="107999"/>
                        <a:pt x="223545" y="106387"/>
                      </a:cubicBezTo>
                      <a:lnTo>
                        <a:pt x="341370" y="75760"/>
                      </a:lnTo>
                      <a:cubicBezTo>
                        <a:pt x="342177" y="75760"/>
                        <a:pt x="342177" y="75760"/>
                        <a:pt x="342984" y="75760"/>
                      </a:cubicBezTo>
                      <a:cubicBezTo>
                        <a:pt x="343791" y="75760"/>
                        <a:pt x="344598" y="74954"/>
                        <a:pt x="345405" y="75760"/>
                      </a:cubicBezTo>
                      <a:cubicBezTo>
                        <a:pt x="346213" y="75760"/>
                        <a:pt x="347020" y="75760"/>
                        <a:pt x="347020" y="75760"/>
                      </a:cubicBezTo>
                      <a:cubicBezTo>
                        <a:pt x="347827" y="75760"/>
                        <a:pt x="347827" y="75760"/>
                        <a:pt x="348634" y="75760"/>
                      </a:cubicBezTo>
                      <a:lnTo>
                        <a:pt x="387371" y="91879"/>
                      </a:lnTo>
                      <a:lnTo>
                        <a:pt x="387371" y="62865"/>
                      </a:lnTo>
                      <a:cubicBezTo>
                        <a:pt x="375265" y="58029"/>
                        <a:pt x="365581" y="45940"/>
                        <a:pt x="365581" y="32238"/>
                      </a:cubicBezTo>
                      <a:cubicBezTo>
                        <a:pt x="365581" y="14507"/>
                        <a:pt x="380107" y="0"/>
                        <a:pt x="3978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  <p:grpSp>
            <p:nvGrpSpPr>
              <p:cNvPr id="23" name="îṧ1ïḓe">
                <a:extLst>
                  <a:ext uri="{FF2B5EF4-FFF2-40B4-BE49-F238E27FC236}">
                    <a16:creationId xmlns:a16="http://schemas.microsoft.com/office/drawing/2014/main" id="{CAD28C77-32C1-42FC-A1AC-ED0C0BF49112}"/>
                  </a:ext>
                </a:extLst>
              </p:cNvPr>
              <p:cNvGrpSpPr/>
              <p:nvPr/>
            </p:nvGrpSpPr>
            <p:grpSpPr>
              <a:xfrm>
                <a:off x="8130565" y="1365407"/>
                <a:ext cx="3389923" cy="1062720"/>
                <a:chOff x="831802" y="3912072"/>
                <a:chExt cx="2474198" cy="1062720"/>
              </a:xfrm>
            </p:grpSpPr>
            <p:sp>
              <p:nvSpPr>
                <p:cNvPr id="24" name="íSḻîḓé">
                  <a:extLst>
                    <a:ext uri="{FF2B5EF4-FFF2-40B4-BE49-F238E27FC236}">
                      <a16:creationId xmlns:a16="http://schemas.microsoft.com/office/drawing/2014/main" id="{32C90075-C832-4EA3-99C2-F5262A51E2EC}"/>
                    </a:ext>
                  </a:extLst>
                </p:cNvPr>
                <p:cNvSpPr/>
                <p:nvPr/>
              </p:nvSpPr>
              <p:spPr>
                <a:xfrm>
                  <a:off x="831802" y="4364531"/>
                  <a:ext cx="2474198" cy="610261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>
                  <a:noFill/>
                </a:ln>
              </p:spPr>
              <p:txBody>
                <a:bodyPr wrap="square" lIns="90000" tIns="46800" rIns="90000" bIns="46800" anchor="t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900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Click to enter your text.</a:t>
                  </a:r>
                </a:p>
              </p:txBody>
            </p:sp>
            <p:sp>
              <p:nvSpPr>
                <p:cNvPr id="25" name="ïṣļide">
                  <a:extLst>
                    <a:ext uri="{FF2B5EF4-FFF2-40B4-BE49-F238E27FC236}">
                      <a16:creationId xmlns:a16="http://schemas.microsoft.com/office/drawing/2014/main" id="{1019FB7B-0C92-4DC7-AA2E-12EE4DAB2273}"/>
                    </a:ext>
                  </a:extLst>
                </p:cNvPr>
                <p:cNvSpPr txBox="1"/>
                <p:nvPr/>
              </p:nvSpPr>
              <p:spPr bwMode="auto">
                <a:xfrm>
                  <a:off x="831802" y="3912072"/>
                  <a:ext cx="2474198" cy="436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1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Text here.</a:t>
                  </a:r>
                </a:p>
              </p:txBody>
            </p:sp>
          </p:grpSp>
        </p:grpSp>
        <p:grpSp>
          <p:nvGrpSpPr>
            <p:cNvPr id="11" name="îsḻïḍê">
              <a:extLst>
                <a:ext uri="{FF2B5EF4-FFF2-40B4-BE49-F238E27FC236}">
                  <a16:creationId xmlns:a16="http://schemas.microsoft.com/office/drawing/2014/main" id="{1DC60262-E49D-414B-993F-01248477ABC5}"/>
                </a:ext>
              </a:extLst>
            </p:cNvPr>
            <p:cNvGrpSpPr/>
            <p:nvPr/>
          </p:nvGrpSpPr>
          <p:grpSpPr>
            <a:xfrm>
              <a:off x="7412166" y="4800550"/>
              <a:ext cx="4040698" cy="1062720"/>
              <a:chOff x="7479790" y="1365407"/>
              <a:chExt cx="4040698" cy="1062720"/>
            </a:xfrm>
          </p:grpSpPr>
          <p:grpSp>
            <p:nvGrpSpPr>
              <p:cNvPr id="16" name="îšļïḍe">
                <a:extLst>
                  <a:ext uri="{FF2B5EF4-FFF2-40B4-BE49-F238E27FC236}">
                    <a16:creationId xmlns:a16="http://schemas.microsoft.com/office/drawing/2014/main" id="{3AFBEE16-0082-4F16-81B2-673024CE96E9}"/>
                  </a:ext>
                </a:extLst>
              </p:cNvPr>
              <p:cNvGrpSpPr/>
              <p:nvPr/>
            </p:nvGrpSpPr>
            <p:grpSpPr>
              <a:xfrm>
                <a:off x="7479790" y="1541479"/>
                <a:ext cx="475490" cy="475488"/>
                <a:chOff x="5839622" y="2191652"/>
                <a:chExt cx="522378" cy="522378"/>
              </a:xfrm>
            </p:grpSpPr>
            <p:sp>
              <p:nvSpPr>
                <p:cNvPr id="20" name="i$lïḍe">
                  <a:extLst>
                    <a:ext uri="{FF2B5EF4-FFF2-40B4-BE49-F238E27FC236}">
                      <a16:creationId xmlns:a16="http://schemas.microsoft.com/office/drawing/2014/main" id="{289D3335-F34E-4E10-8B34-25D801EFD23E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21" name="išļîdè">
                  <a:extLst>
                    <a:ext uri="{FF2B5EF4-FFF2-40B4-BE49-F238E27FC236}">
                      <a16:creationId xmlns:a16="http://schemas.microsoft.com/office/drawing/2014/main" id="{432AA6D6-981C-4CA3-871D-072EC8AF39A7}"/>
                    </a:ext>
                  </a:extLst>
                </p:cNvPr>
                <p:cNvSpPr/>
                <p:nvPr/>
              </p:nvSpPr>
              <p:spPr bwMode="auto">
                <a:xfrm>
                  <a:off x="5954521" y="2350040"/>
                  <a:ext cx="292579" cy="205596"/>
                </a:xfrm>
                <a:custGeom>
                  <a:avLst/>
                  <a:gdLst>
                    <a:gd name="connsiteX0" fmla="*/ 450100 w 607639"/>
                    <a:gd name="connsiteY0" fmla="*/ 313203 h 426991"/>
                    <a:gd name="connsiteX1" fmla="*/ 450100 w 607639"/>
                    <a:gd name="connsiteY1" fmla="*/ 403167 h 426991"/>
                    <a:gd name="connsiteX2" fmla="*/ 585744 w 607639"/>
                    <a:gd name="connsiteY2" fmla="*/ 403167 h 426991"/>
                    <a:gd name="connsiteX3" fmla="*/ 586100 w 607639"/>
                    <a:gd name="connsiteY3" fmla="*/ 313203 h 426991"/>
                    <a:gd name="connsiteX4" fmla="*/ 530294 w 607639"/>
                    <a:gd name="connsiteY4" fmla="*/ 313203 h 426991"/>
                    <a:gd name="connsiteX5" fmla="*/ 530116 w 607639"/>
                    <a:gd name="connsiteY5" fmla="*/ 313203 h 426991"/>
                    <a:gd name="connsiteX6" fmla="*/ 529760 w 607639"/>
                    <a:gd name="connsiteY6" fmla="*/ 313203 h 426991"/>
                    <a:gd name="connsiteX7" fmla="*/ 450901 w 607639"/>
                    <a:gd name="connsiteY7" fmla="*/ 313203 h 426991"/>
                    <a:gd name="connsiteX8" fmla="*/ 236309 w 607639"/>
                    <a:gd name="connsiteY8" fmla="*/ 313203 h 426991"/>
                    <a:gd name="connsiteX9" fmla="*/ 236309 w 607639"/>
                    <a:gd name="connsiteY9" fmla="*/ 403167 h 426991"/>
                    <a:gd name="connsiteX10" fmla="*/ 371953 w 607639"/>
                    <a:gd name="connsiteY10" fmla="*/ 403167 h 426991"/>
                    <a:gd name="connsiteX11" fmla="*/ 372754 w 607639"/>
                    <a:gd name="connsiteY11" fmla="*/ 313203 h 426991"/>
                    <a:gd name="connsiteX12" fmla="*/ 237110 w 607639"/>
                    <a:gd name="connsiteY12" fmla="*/ 313203 h 426991"/>
                    <a:gd name="connsiteX13" fmla="*/ 22519 w 607639"/>
                    <a:gd name="connsiteY13" fmla="*/ 313203 h 426991"/>
                    <a:gd name="connsiteX14" fmla="*/ 22519 w 607639"/>
                    <a:gd name="connsiteY14" fmla="*/ 403167 h 426991"/>
                    <a:gd name="connsiteX15" fmla="*/ 158163 w 607639"/>
                    <a:gd name="connsiteY15" fmla="*/ 403167 h 426991"/>
                    <a:gd name="connsiteX16" fmla="*/ 158964 w 607639"/>
                    <a:gd name="connsiteY16" fmla="*/ 313203 h 426991"/>
                    <a:gd name="connsiteX17" fmla="*/ 91498 w 607639"/>
                    <a:gd name="connsiteY17" fmla="*/ 313203 h 426991"/>
                    <a:gd name="connsiteX18" fmla="*/ 91231 w 607639"/>
                    <a:gd name="connsiteY18" fmla="*/ 313203 h 426991"/>
                    <a:gd name="connsiteX19" fmla="*/ 90964 w 607639"/>
                    <a:gd name="connsiteY19" fmla="*/ 313203 h 426991"/>
                    <a:gd name="connsiteX20" fmla="*/ 23320 w 607639"/>
                    <a:gd name="connsiteY20" fmla="*/ 313203 h 426991"/>
                    <a:gd name="connsiteX21" fmla="*/ 91409 w 607639"/>
                    <a:gd name="connsiteY21" fmla="*/ 224751 h 426991"/>
                    <a:gd name="connsiteX22" fmla="*/ 530294 w 607639"/>
                    <a:gd name="connsiteY22" fmla="*/ 224751 h 426991"/>
                    <a:gd name="connsiteX23" fmla="*/ 540084 w 607639"/>
                    <a:gd name="connsiteY23" fmla="*/ 234530 h 426991"/>
                    <a:gd name="connsiteX24" fmla="*/ 540084 w 607639"/>
                    <a:gd name="connsiteY24" fmla="*/ 292135 h 426991"/>
                    <a:gd name="connsiteX25" fmla="*/ 586456 w 607639"/>
                    <a:gd name="connsiteY25" fmla="*/ 292135 h 426991"/>
                    <a:gd name="connsiteX26" fmla="*/ 607639 w 607639"/>
                    <a:gd name="connsiteY26" fmla="*/ 313203 h 426991"/>
                    <a:gd name="connsiteX27" fmla="*/ 607639 w 607639"/>
                    <a:gd name="connsiteY27" fmla="*/ 403167 h 426991"/>
                    <a:gd name="connsiteX28" fmla="*/ 586456 w 607639"/>
                    <a:gd name="connsiteY28" fmla="*/ 426991 h 426991"/>
                    <a:gd name="connsiteX29" fmla="*/ 451524 w 607639"/>
                    <a:gd name="connsiteY29" fmla="*/ 426991 h 426991"/>
                    <a:gd name="connsiteX30" fmla="*/ 427582 w 607639"/>
                    <a:gd name="connsiteY30" fmla="*/ 403167 h 426991"/>
                    <a:gd name="connsiteX31" fmla="*/ 427582 w 607639"/>
                    <a:gd name="connsiteY31" fmla="*/ 313203 h 426991"/>
                    <a:gd name="connsiteX32" fmla="*/ 451524 w 607639"/>
                    <a:gd name="connsiteY32" fmla="*/ 292135 h 426991"/>
                    <a:gd name="connsiteX33" fmla="*/ 517566 w 607639"/>
                    <a:gd name="connsiteY33" fmla="*/ 292135 h 426991"/>
                    <a:gd name="connsiteX34" fmla="*/ 517566 w 607639"/>
                    <a:gd name="connsiteY34" fmla="*/ 247242 h 426991"/>
                    <a:gd name="connsiteX35" fmla="*/ 315079 w 607639"/>
                    <a:gd name="connsiteY35" fmla="*/ 247242 h 426991"/>
                    <a:gd name="connsiteX36" fmla="*/ 315079 w 607639"/>
                    <a:gd name="connsiteY36" fmla="*/ 292135 h 426991"/>
                    <a:gd name="connsiteX37" fmla="*/ 372665 w 607639"/>
                    <a:gd name="connsiteY37" fmla="*/ 292135 h 426991"/>
                    <a:gd name="connsiteX38" fmla="*/ 393849 w 607639"/>
                    <a:gd name="connsiteY38" fmla="*/ 313203 h 426991"/>
                    <a:gd name="connsiteX39" fmla="*/ 393849 w 607639"/>
                    <a:gd name="connsiteY39" fmla="*/ 403167 h 426991"/>
                    <a:gd name="connsiteX40" fmla="*/ 372665 w 607639"/>
                    <a:gd name="connsiteY40" fmla="*/ 426991 h 426991"/>
                    <a:gd name="connsiteX41" fmla="*/ 237733 w 607639"/>
                    <a:gd name="connsiteY41" fmla="*/ 426991 h 426991"/>
                    <a:gd name="connsiteX42" fmla="*/ 213791 w 607639"/>
                    <a:gd name="connsiteY42" fmla="*/ 403167 h 426991"/>
                    <a:gd name="connsiteX43" fmla="*/ 213791 w 607639"/>
                    <a:gd name="connsiteY43" fmla="*/ 313203 h 426991"/>
                    <a:gd name="connsiteX44" fmla="*/ 237733 w 607639"/>
                    <a:gd name="connsiteY44" fmla="*/ 292135 h 426991"/>
                    <a:gd name="connsiteX45" fmla="*/ 292561 w 607639"/>
                    <a:gd name="connsiteY45" fmla="*/ 292135 h 426991"/>
                    <a:gd name="connsiteX46" fmla="*/ 292561 w 607639"/>
                    <a:gd name="connsiteY46" fmla="*/ 247242 h 426991"/>
                    <a:gd name="connsiteX47" fmla="*/ 101288 w 607639"/>
                    <a:gd name="connsiteY47" fmla="*/ 247242 h 426991"/>
                    <a:gd name="connsiteX48" fmla="*/ 101288 w 607639"/>
                    <a:gd name="connsiteY48" fmla="*/ 292135 h 426991"/>
                    <a:gd name="connsiteX49" fmla="*/ 158875 w 607639"/>
                    <a:gd name="connsiteY49" fmla="*/ 292135 h 426991"/>
                    <a:gd name="connsiteX50" fmla="*/ 180058 w 607639"/>
                    <a:gd name="connsiteY50" fmla="*/ 313203 h 426991"/>
                    <a:gd name="connsiteX51" fmla="*/ 180058 w 607639"/>
                    <a:gd name="connsiteY51" fmla="*/ 403167 h 426991"/>
                    <a:gd name="connsiteX52" fmla="*/ 158875 w 607639"/>
                    <a:gd name="connsiteY52" fmla="*/ 426991 h 426991"/>
                    <a:gd name="connsiteX53" fmla="*/ 24032 w 607639"/>
                    <a:gd name="connsiteY53" fmla="*/ 426991 h 426991"/>
                    <a:gd name="connsiteX54" fmla="*/ 0 w 607639"/>
                    <a:gd name="connsiteY54" fmla="*/ 403167 h 426991"/>
                    <a:gd name="connsiteX55" fmla="*/ 0 w 607639"/>
                    <a:gd name="connsiteY55" fmla="*/ 313203 h 426991"/>
                    <a:gd name="connsiteX56" fmla="*/ 24032 w 607639"/>
                    <a:gd name="connsiteY56" fmla="*/ 292135 h 426991"/>
                    <a:gd name="connsiteX57" fmla="*/ 78770 w 607639"/>
                    <a:gd name="connsiteY57" fmla="*/ 292135 h 426991"/>
                    <a:gd name="connsiteX58" fmla="*/ 78770 w 607639"/>
                    <a:gd name="connsiteY58" fmla="*/ 234530 h 426991"/>
                    <a:gd name="connsiteX59" fmla="*/ 91409 w 607639"/>
                    <a:gd name="connsiteY59" fmla="*/ 224751 h 426991"/>
                    <a:gd name="connsiteX60" fmla="*/ 236326 w 607639"/>
                    <a:gd name="connsiteY60" fmla="*/ 21066 h 426991"/>
                    <a:gd name="connsiteX61" fmla="*/ 236326 w 607639"/>
                    <a:gd name="connsiteY61" fmla="*/ 111021 h 426991"/>
                    <a:gd name="connsiteX62" fmla="*/ 371758 w 607639"/>
                    <a:gd name="connsiteY62" fmla="*/ 111021 h 426991"/>
                    <a:gd name="connsiteX63" fmla="*/ 372380 w 607639"/>
                    <a:gd name="connsiteY63" fmla="*/ 21066 h 426991"/>
                    <a:gd name="connsiteX64" fmla="*/ 237127 w 607639"/>
                    <a:gd name="connsiteY64" fmla="*/ 21066 h 426991"/>
                    <a:gd name="connsiteX65" fmla="*/ 237750 w 607639"/>
                    <a:gd name="connsiteY65" fmla="*/ 0 h 426991"/>
                    <a:gd name="connsiteX66" fmla="*/ 372647 w 607639"/>
                    <a:gd name="connsiteY66" fmla="*/ 0 h 426991"/>
                    <a:gd name="connsiteX67" fmla="*/ 393825 w 607639"/>
                    <a:gd name="connsiteY67" fmla="*/ 21066 h 426991"/>
                    <a:gd name="connsiteX68" fmla="*/ 393825 w 607639"/>
                    <a:gd name="connsiteY68" fmla="*/ 111021 h 426991"/>
                    <a:gd name="connsiteX69" fmla="*/ 372647 w 607639"/>
                    <a:gd name="connsiteY69" fmla="*/ 134843 h 426991"/>
                    <a:gd name="connsiteX70" fmla="*/ 315076 w 607639"/>
                    <a:gd name="connsiteY70" fmla="*/ 134843 h 426991"/>
                    <a:gd name="connsiteX71" fmla="*/ 315076 w 607639"/>
                    <a:gd name="connsiteY71" fmla="*/ 191020 h 426991"/>
                    <a:gd name="connsiteX72" fmla="*/ 292563 w 607639"/>
                    <a:gd name="connsiteY72" fmla="*/ 191020 h 426991"/>
                    <a:gd name="connsiteX73" fmla="*/ 292563 w 607639"/>
                    <a:gd name="connsiteY73" fmla="*/ 134843 h 426991"/>
                    <a:gd name="connsiteX74" fmla="*/ 237750 w 607639"/>
                    <a:gd name="connsiteY74" fmla="*/ 134843 h 426991"/>
                    <a:gd name="connsiteX75" fmla="*/ 213813 w 607639"/>
                    <a:gd name="connsiteY75" fmla="*/ 111021 h 426991"/>
                    <a:gd name="connsiteX76" fmla="*/ 213813 w 607639"/>
                    <a:gd name="connsiteY76" fmla="*/ 21066 h 426991"/>
                    <a:gd name="connsiteX77" fmla="*/ 237750 w 607639"/>
                    <a:gd name="connsiteY77" fmla="*/ 0 h 42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607639" h="426991">
                      <a:moveTo>
                        <a:pt x="450100" y="313203"/>
                      </a:moveTo>
                      <a:lnTo>
                        <a:pt x="450100" y="403167"/>
                      </a:lnTo>
                      <a:lnTo>
                        <a:pt x="585744" y="403167"/>
                      </a:lnTo>
                      <a:lnTo>
                        <a:pt x="586100" y="313203"/>
                      </a:lnTo>
                      <a:lnTo>
                        <a:pt x="530294" y="313203"/>
                      </a:lnTo>
                      <a:cubicBezTo>
                        <a:pt x="530294" y="313203"/>
                        <a:pt x="530116" y="313203"/>
                        <a:pt x="530116" y="313203"/>
                      </a:cubicBezTo>
                      <a:cubicBezTo>
                        <a:pt x="530027" y="313203"/>
                        <a:pt x="529849" y="313203"/>
                        <a:pt x="529760" y="313203"/>
                      </a:cubicBezTo>
                      <a:lnTo>
                        <a:pt x="450901" y="313203"/>
                      </a:lnTo>
                      <a:close/>
                      <a:moveTo>
                        <a:pt x="236309" y="313203"/>
                      </a:moveTo>
                      <a:lnTo>
                        <a:pt x="236309" y="403167"/>
                      </a:lnTo>
                      <a:lnTo>
                        <a:pt x="371953" y="403167"/>
                      </a:lnTo>
                      <a:lnTo>
                        <a:pt x="372754" y="313203"/>
                      </a:lnTo>
                      <a:lnTo>
                        <a:pt x="237110" y="313203"/>
                      </a:lnTo>
                      <a:close/>
                      <a:moveTo>
                        <a:pt x="22519" y="313203"/>
                      </a:moveTo>
                      <a:lnTo>
                        <a:pt x="22519" y="403167"/>
                      </a:lnTo>
                      <a:lnTo>
                        <a:pt x="158163" y="403167"/>
                      </a:lnTo>
                      <a:lnTo>
                        <a:pt x="158964" y="313203"/>
                      </a:lnTo>
                      <a:lnTo>
                        <a:pt x="91498" y="313203"/>
                      </a:lnTo>
                      <a:cubicBezTo>
                        <a:pt x="91409" y="313203"/>
                        <a:pt x="91320" y="313203"/>
                        <a:pt x="91231" y="313203"/>
                      </a:cubicBezTo>
                      <a:cubicBezTo>
                        <a:pt x="91231" y="313203"/>
                        <a:pt x="90964" y="313203"/>
                        <a:pt x="90964" y="313203"/>
                      </a:cubicBezTo>
                      <a:lnTo>
                        <a:pt x="23320" y="313203"/>
                      </a:lnTo>
                      <a:close/>
                      <a:moveTo>
                        <a:pt x="91409" y="224751"/>
                      </a:moveTo>
                      <a:lnTo>
                        <a:pt x="530294" y="224751"/>
                      </a:lnTo>
                      <a:cubicBezTo>
                        <a:pt x="536435" y="224751"/>
                        <a:pt x="540084" y="228396"/>
                        <a:pt x="540084" y="234530"/>
                      </a:cubicBezTo>
                      <a:lnTo>
                        <a:pt x="540084" y="292135"/>
                      </a:lnTo>
                      <a:lnTo>
                        <a:pt x="586456" y="292135"/>
                      </a:lnTo>
                      <a:cubicBezTo>
                        <a:pt x="598917" y="292135"/>
                        <a:pt x="607639" y="300847"/>
                        <a:pt x="607639" y="313203"/>
                      </a:cubicBezTo>
                      <a:lnTo>
                        <a:pt x="607639" y="403167"/>
                      </a:lnTo>
                      <a:cubicBezTo>
                        <a:pt x="607639" y="415524"/>
                        <a:pt x="598917" y="426991"/>
                        <a:pt x="586456" y="426991"/>
                      </a:cubicBezTo>
                      <a:lnTo>
                        <a:pt x="451524" y="426991"/>
                      </a:lnTo>
                      <a:cubicBezTo>
                        <a:pt x="439152" y="426991"/>
                        <a:pt x="427582" y="415524"/>
                        <a:pt x="427582" y="403167"/>
                      </a:cubicBezTo>
                      <a:lnTo>
                        <a:pt x="427582" y="313203"/>
                      </a:lnTo>
                      <a:cubicBezTo>
                        <a:pt x="427582" y="300847"/>
                        <a:pt x="439152" y="292135"/>
                        <a:pt x="451524" y="292135"/>
                      </a:cubicBezTo>
                      <a:lnTo>
                        <a:pt x="517566" y="292135"/>
                      </a:lnTo>
                      <a:lnTo>
                        <a:pt x="517566" y="247242"/>
                      </a:lnTo>
                      <a:lnTo>
                        <a:pt x="315079" y="247242"/>
                      </a:lnTo>
                      <a:lnTo>
                        <a:pt x="315079" y="292135"/>
                      </a:lnTo>
                      <a:lnTo>
                        <a:pt x="372665" y="292135"/>
                      </a:lnTo>
                      <a:cubicBezTo>
                        <a:pt x="385126" y="292135"/>
                        <a:pt x="393849" y="300847"/>
                        <a:pt x="393849" y="313203"/>
                      </a:cubicBezTo>
                      <a:lnTo>
                        <a:pt x="393849" y="403167"/>
                      </a:lnTo>
                      <a:cubicBezTo>
                        <a:pt x="393849" y="415524"/>
                        <a:pt x="385126" y="426991"/>
                        <a:pt x="372665" y="426991"/>
                      </a:cubicBezTo>
                      <a:lnTo>
                        <a:pt x="237733" y="426991"/>
                      </a:lnTo>
                      <a:cubicBezTo>
                        <a:pt x="225362" y="426991"/>
                        <a:pt x="213791" y="415524"/>
                        <a:pt x="213791" y="403167"/>
                      </a:cubicBezTo>
                      <a:lnTo>
                        <a:pt x="213791" y="313203"/>
                      </a:lnTo>
                      <a:cubicBezTo>
                        <a:pt x="213791" y="300847"/>
                        <a:pt x="225362" y="292135"/>
                        <a:pt x="237733" y="292135"/>
                      </a:cubicBezTo>
                      <a:lnTo>
                        <a:pt x="292561" y="292135"/>
                      </a:lnTo>
                      <a:lnTo>
                        <a:pt x="292561" y="247242"/>
                      </a:lnTo>
                      <a:lnTo>
                        <a:pt x="101288" y="247242"/>
                      </a:lnTo>
                      <a:lnTo>
                        <a:pt x="101288" y="292135"/>
                      </a:lnTo>
                      <a:lnTo>
                        <a:pt x="158875" y="292135"/>
                      </a:lnTo>
                      <a:cubicBezTo>
                        <a:pt x="171335" y="292135"/>
                        <a:pt x="180058" y="300847"/>
                        <a:pt x="180058" y="313203"/>
                      </a:cubicBezTo>
                      <a:lnTo>
                        <a:pt x="180058" y="403167"/>
                      </a:lnTo>
                      <a:cubicBezTo>
                        <a:pt x="180058" y="415524"/>
                        <a:pt x="171335" y="426991"/>
                        <a:pt x="158875" y="426991"/>
                      </a:cubicBezTo>
                      <a:lnTo>
                        <a:pt x="24032" y="426991"/>
                      </a:lnTo>
                      <a:cubicBezTo>
                        <a:pt x="11571" y="426991"/>
                        <a:pt x="0" y="415524"/>
                        <a:pt x="0" y="403167"/>
                      </a:cubicBezTo>
                      <a:lnTo>
                        <a:pt x="0" y="313203"/>
                      </a:lnTo>
                      <a:cubicBezTo>
                        <a:pt x="0" y="300847"/>
                        <a:pt x="11571" y="292135"/>
                        <a:pt x="24032" y="292135"/>
                      </a:cubicBezTo>
                      <a:lnTo>
                        <a:pt x="78770" y="292135"/>
                      </a:lnTo>
                      <a:lnTo>
                        <a:pt x="78770" y="234530"/>
                      </a:lnTo>
                      <a:cubicBezTo>
                        <a:pt x="78770" y="228396"/>
                        <a:pt x="85178" y="224751"/>
                        <a:pt x="91409" y="224751"/>
                      </a:cubicBezTo>
                      <a:close/>
                      <a:moveTo>
                        <a:pt x="236326" y="21066"/>
                      </a:moveTo>
                      <a:lnTo>
                        <a:pt x="236326" y="111021"/>
                      </a:lnTo>
                      <a:lnTo>
                        <a:pt x="371758" y="111021"/>
                      </a:lnTo>
                      <a:lnTo>
                        <a:pt x="372380" y="21066"/>
                      </a:lnTo>
                      <a:lnTo>
                        <a:pt x="237127" y="21066"/>
                      </a:lnTo>
                      <a:close/>
                      <a:moveTo>
                        <a:pt x="237750" y="0"/>
                      </a:moveTo>
                      <a:lnTo>
                        <a:pt x="372647" y="0"/>
                      </a:lnTo>
                      <a:cubicBezTo>
                        <a:pt x="385105" y="0"/>
                        <a:pt x="393825" y="8711"/>
                        <a:pt x="393825" y="21066"/>
                      </a:cubicBezTo>
                      <a:lnTo>
                        <a:pt x="393825" y="111021"/>
                      </a:lnTo>
                      <a:cubicBezTo>
                        <a:pt x="393825" y="123376"/>
                        <a:pt x="385105" y="134843"/>
                        <a:pt x="372647" y="134843"/>
                      </a:cubicBezTo>
                      <a:lnTo>
                        <a:pt x="315076" y="134843"/>
                      </a:lnTo>
                      <a:lnTo>
                        <a:pt x="315076" y="191020"/>
                      </a:lnTo>
                      <a:lnTo>
                        <a:pt x="292563" y="191020"/>
                      </a:lnTo>
                      <a:lnTo>
                        <a:pt x="292563" y="134843"/>
                      </a:lnTo>
                      <a:lnTo>
                        <a:pt x="237750" y="134843"/>
                      </a:lnTo>
                      <a:cubicBezTo>
                        <a:pt x="225381" y="134843"/>
                        <a:pt x="213813" y="123376"/>
                        <a:pt x="213813" y="111021"/>
                      </a:cubicBezTo>
                      <a:lnTo>
                        <a:pt x="213813" y="21066"/>
                      </a:lnTo>
                      <a:cubicBezTo>
                        <a:pt x="213813" y="8711"/>
                        <a:pt x="225381" y="0"/>
                        <a:pt x="2377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  <p:grpSp>
            <p:nvGrpSpPr>
              <p:cNvPr id="17" name="iṣlîde">
                <a:extLst>
                  <a:ext uri="{FF2B5EF4-FFF2-40B4-BE49-F238E27FC236}">
                    <a16:creationId xmlns:a16="http://schemas.microsoft.com/office/drawing/2014/main" id="{7B4C5CDE-0FD6-4925-9D47-A9E9B397E0F9}"/>
                  </a:ext>
                </a:extLst>
              </p:cNvPr>
              <p:cNvGrpSpPr/>
              <p:nvPr/>
            </p:nvGrpSpPr>
            <p:grpSpPr>
              <a:xfrm>
                <a:off x="8130565" y="1365407"/>
                <a:ext cx="3389923" cy="1062720"/>
                <a:chOff x="831802" y="3912072"/>
                <a:chExt cx="2474198" cy="1062720"/>
              </a:xfrm>
            </p:grpSpPr>
            <p:sp>
              <p:nvSpPr>
                <p:cNvPr id="18" name="íṩ1ïḍè">
                  <a:extLst>
                    <a:ext uri="{FF2B5EF4-FFF2-40B4-BE49-F238E27FC236}">
                      <a16:creationId xmlns:a16="http://schemas.microsoft.com/office/drawing/2014/main" id="{71A64858-F95A-4337-B301-2D7DA909D0E4}"/>
                    </a:ext>
                  </a:extLst>
                </p:cNvPr>
                <p:cNvSpPr/>
                <p:nvPr/>
              </p:nvSpPr>
              <p:spPr>
                <a:xfrm>
                  <a:off x="831802" y="4364531"/>
                  <a:ext cx="2474198" cy="610261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>
                  <a:noFill/>
                </a:ln>
              </p:spPr>
              <p:txBody>
                <a:bodyPr wrap="square" anchor="t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900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Click to enter your text.</a:t>
                  </a:r>
                </a:p>
              </p:txBody>
            </p:sp>
            <p:sp>
              <p:nvSpPr>
                <p:cNvPr id="19" name="îşḷíḓé">
                  <a:extLst>
                    <a:ext uri="{FF2B5EF4-FFF2-40B4-BE49-F238E27FC236}">
                      <a16:creationId xmlns:a16="http://schemas.microsoft.com/office/drawing/2014/main" id="{D9E97948-87A1-4C49-81E4-0034FE1446EF}"/>
                    </a:ext>
                  </a:extLst>
                </p:cNvPr>
                <p:cNvSpPr txBox="1"/>
                <p:nvPr/>
              </p:nvSpPr>
              <p:spPr bwMode="auto">
                <a:xfrm>
                  <a:off x="831802" y="3912072"/>
                  <a:ext cx="2474198" cy="436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1" dirty="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rPr>
                    <a:t>Text here.</a:t>
                  </a:r>
                </a:p>
              </p:txBody>
            </p:sp>
          </p:grp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795CBE9-65C9-4FF9-8D58-C0D6E802D000}"/>
                </a:ext>
              </a:extLst>
            </p:cNvPr>
            <p:cNvCxnSpPr>
              <a:cxnSpLocks/>
            </p:cNvCxnSpPr>
            <p:nvPr/>
          </p:nvCxnSpPr>
          <p:spPr>
            <a:xfrm>
              <a:off x="8121000" y="2368037"/>
              <a:ext cx="3399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82A5DF2-AE4D-4817-9A61-3EC7E2E2960A}"/>
                </a:ext>
              </a:extLst>
            </p:cNvPr>
            <p:cNvCxnSpPr>
              <a:cxnSpLocks/>
            </p:cNvCxnSpPr>
            <p:nvPr/>
          </p:nvCxnSpPr>
          <p:spPr>
            <a:xfrm>
              <a:off x="8121000" y="3529325"/>
              <a:ext cx="3399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0EF984F-B2C2-4F9F-A2AC-3D34F5849BBC}"/>
                </a:ext>
              </a:extLst>
            </p:cNvPr>
            <p:cNvCxnSpPr>
              <a:cxnSpLocks/>
            </p:cNvCxnSpPr>
            <p:nvPr/>
          </p:nvCxnSpPr>
          <p:spPr>
            <a:xfrm>
              <a:off x="8121000" y="4690613"/>
              <a:ext cx="3399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ṣľiḑê">
              <a:extLst>
                <a:ext uri="{FF2B5EF4-FFF2-40B4-BE49-F238E27FC236}">
                  <a16:creationId xmlns:a16="http://schemas.microsoft.com/office/drawing/2014/main" id="{C6ABAD03-53BA-4E10-954D-F72F439AC9E5}"/>
                </a:ext>
              </a:extLst>
            </p:cNvPr>
            <p:cNvSpPr txBox="1"/>
            <p:nvPr/>
          </p:nvSpPr>
          <p:spPr>
            <a:xfrm>
              <a:off x="667653" y="1130301"/>
              <a:ext cx="6569228" cy="142744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 content, click to enter your text content,</a:t>
              </a:r>
              <a:endParaRPr lang="en-US" altLang="zh-CN" sz="16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6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06800" y="1219200"/>
            <a:ext cx="4978400" cy="4429760"/>
            <a:chOff x="3606800" y="1219200"/>
            <a:chExt cx="4978400" cy="4429760"/>
          </a:xfrm>
        </p:grpSpPr>
        <p:sp>
          <p:nvSpPr>
            <p:cNvPr id="2" name="椭圆 1"/>
            <p:cNvSpPr/>
            <p:nvPr/>
          </p:nvSpPr>
          <p:spPr>
            <a:xfrm>
              <a:off x="3881120" y="1219200"/>
              <a:ext cx="4429760" cy="4429760"/>
            </a:xfrm>
            <a:prstGeom prst="ellipse">
              <a:avLst/>
            </a:prstGeom>
            <a:solidFill>
              <a:srgbClr val="0C1526"/>
            </a:solidFill>
            <a:ln>
              <a:noFill/>
            </a:ln>
            <a:effectLst>
              <a:outerShdw blurRad="190500" sx="110000" sy="110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065905" y="2235200"/>
              <a:ext cx="406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PART TWO.</a:t>
              </a:r>
              <a:endParaRPr lang="zh-CN" altLang="en-US" sz="3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06800" y="2942826"/>
              <a:ext cx="497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title.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99890" y="3778404"/>
              <a:ext cx="379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ADD YOUR TITLE HERE. ADD YOUR TITLE. ADD YOUR TITLE.</a:t>
              </a:r>
              <a:endParaRPr lang="zh-CN" altLang="en-US" sz="8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1541" y="115824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04741" y="1153100"/>
            <a:ext cx="276999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" spc="6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ADD YOUR TITLE, ADD YOUR TITLE.</a:t>
            </a:r>
            <a:endParaRPr lang="zh-CN" altLang="en-US" sz="600" spc="6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6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72840" y="558800"/>
            <a:ext cx="4846320" cy="723275"/>
            <a:chOff x="3672840" y="558800"/>
            <a:chExt cx="4846320" cy="723275"/>
          </a:xfrm>
        </p:grpSpPr>
        <p:sp>
          <p:nvSpPr>
            <p:cNvPr id="3" name="文本框 2"/>
            <p:cNvSpPr txBox="1"/>
            <p:nvPr/>
          </p:nvSpPr>
          <p:spPr>
            <a:xfrm>
              <a:off x="4419600" y="558800"/>
              <a:ext cx="336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the title.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2840" y="1020465"/>
              <a:ext cx="4846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spc="600" dirty="0">
                  <a:solidFill>
                    <a:schemeClr val="bg1">
                      <a:lumMod val="85000"/>
                    </a:schemeClr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ADD YOUR TITLE HERE.</a:t>
              </a:r>
              <a:endParaRPr lang="zh-CN" altLang="en-US" sz="1100" spc="600" dirty="0">
                <a:solidFill>
                  <a:schemeClr val="bg1">
                    <a:lumMod val="85000"/>
                  </a:schemeClr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  <p:grpSp>
        <p:nvGrpSpPr>
          <p:cNvPr id="23" name="4c518f95-6f2b-42a6-abc0-109f7b60e3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40749" y="1699184"/>
            <a:ext cx="9722812" cy="4544899"/>
            <a:chOff x="677333" y="1141764"/>
            <a:chExt cx="10638666" cy="4973012"/>
          </a:xfrm>
        </p:grpSpPr>
        <p:sp>
          <p:nvSpPr>
            <p:cNvPr id="24" name="íṡļidé">
              <a:extLst>
                <a:ext uri="{FF2B5EF4-FFF2-40B4-BE49-F238E27FC236}">
                  <a16:creationId xmlns:a16="http://schemas.microsoft.com/office/drawing/2014/main" id="{F3BF312D-A8B2-48D6-96A0-7291F1803294}"/>
                </a:ext>
              </a:extLst>
            </p:cNvPr>
            <p:cNvSpPr txBox="1"/>
            <p:nvPr/>
          </p:nvSpPr>
          <p:spPr>
            <a:xfrm>
              <a:off x="703583" y="1328329"/>
              <a:ext cx="6513357" cy="150086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pc="6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Click to enter your text.</a:t>
              </a:r>
              <a:endParaRPr lang="en-US" altLang="zh-CN" sz="2000" b="1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917E164-7182-44F2-9D61-BD0478334E2D}"/>
                </a:ext>
              </a:extLst>
            </p:cNvPr>
            <p:cNvCxnSpPr/>
            <p:nvPr/>
          </p:nvCxnSpPr>
          <p:spPr>
            <a:xfrm>
              <a:off x="816349" y="3203280"/>
              <a:ext cx="541465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îṡlíḓé">
              <a:extLst>
                <a:ext uri="{FF2B5EF4-FFF2-40B4-BE49-F238E27FC236}">
                  <a16:creationId xmlns:a16="http://schemas.microsoft.com/office/drawing/2014/main" id="{59FD69B8-21C2-4FC1-8A36-967AA461BDD8}"/>
                </a:ext>
              </a:extLst>
            </p:cNvPr>
            <p:cNvGrpSpPr/>
            <p:nvPr/>
          </p:nvGrpSpPr>
          <p:grpSpPr>
            <a:xfrm>
              <a:off x="6614306" y="1141764"/>
              <a:ext cx="4701693" cy="4942237"/>
              <a:chOff x="6614306" y="1141764"/>
              <a:chExt cx="4701693" cy="4942237"/>
            </a:xfrm>
          </p:grpSpPr>
          <p:grpSp>
            <p:nvGrpSpPr>
              <p:cNvPr id="63" name="işḻïďè">
                <a:extLst>
                  <a:ext uri="{FF2B5EF4-FFF2-40B4-BE49-F238E27FC236}">
                    <a16:creationId xmlns:a16="http://schemas.microsoft.com/office/drawing/2014/main" id="{533EC91C-7370-4135-9D89-AD2D3381AB4A}"/>
                  </a:ext>
                </a:extLst>
              </p:cNvPr>
              <p:cNvGrpSpPr/>
              <p:nvPr/>
            </p:nvGrpSpPr>
            <p:grpSpPr>
              <a:xfrm>
                <a:off x="6892114" y="1141764"/>
                <a:ext cx="4392484" cy="4654986"/>
                <a:chOff x="5755426" y="1377075"/>
                <a:chExt cx="4877701" cy="5169203"/>
              </a:xfrm>
              <a:effectLst/>
            </p:grpSpPr>
            <p:sp>
              <p:nvSpPr>
                <p:cNvPr id="75" name="ïš1iḑe">
                  <a:extLst>
                    <a:ext uri="{FF2B5EF4-FFF2-40B4-BE49-F238E27FC236}">
                      <a16:creationId xmlns:a16="http://schemas.microsoft.com/office/drawing/2014/main" id="{F5DBB559-9A9A-4A1E-B930-28376875C9C7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5964920" y="5593648"/>
                  <a:ext cx="4668207" cy="879309"/>
                </a:xfrm>
                <a:prstGeom prst="lin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76" name="işlíde">
                  <a:extLst>
                    <a:ext uri="{FF2B5EF4-FFF2-40B4-BE49-F238E27FC236}">
                      <a16:creationId xmlns:a16="http://schemas.microsoft.com/office/drawing/2014/main" id="{F5C7596C-E630-4CAA-9D4A-9C7D2DC5A948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5875885" y="1377075"/>
                  <a:ext cx="2405702" cy="4975425"/>
                </a:xfrm>
                <a:prstGeom prst="lin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grpSp>
              <p:nvGrpSpPr>
                <p:cNvPr id="77" name="îṩḻîďe">
                  <a:extLst>
                    <a:ext uri="{FF2B5EF4-FFF2-40B4-BE49-F238E27FC236}">
                      <a16:creationId xmlns:a16="http://schemas.microsoft.com/office/drawing/2014/main" id="{24532E2B-D121-42DB-898B-1285586B05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38732" y="4629432"/>
                  <a:ext cx="2278204" cy="1770219"/>
                  <a:chOff x="25" y="0"/>
                  <a:chExt cx="435" cy="338"/>
                </a:xfrm>
              </p:grpSpPr>
              <p:sp>
                <p:nvSpPr>
                  <p:cNvPr id="79" name="iŝļîde">
                    <a:extLst>
                      <a:ext uri="{FF2B5EF4-FFF2-40B4-BE49-F238E27FC236}">
                        <a16:creationId xmlns:a16="http://schemas.microsoft.com/office/drawing/2014/main" id="{B6A4CB21-777F-4E9E-BF70-793532B8B57D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448" y="0"/>
                    <a:ext cx="12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506C7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40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endParaRPr>
                  </a:p>
                </p:txBody>
              </p:sp>
              <p:sp>
                <p:nvSpPr>
                  <p:cNvPr id="80" name="îš1îḓè">
                    <a:extLst>
                      <a:ext uri="{FF2B5EF4-FFF2-40B4-BE49-F238E27FC236}">
                        <a16:creationId xmlns:a16="http://schemas.microsoft.com/office/drawing/2014/main" id="{E025BAFB-770D-4866-9D2E-818A16452E04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25" y="29"/>
                    <a:ext cx="397" cy="30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75000"/>
                      </a:schemeClr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400">
                      <a:solidFill>
                        <a:schemeClr val="bg1"/>
                      </a:solidFill>
                      <a:latin typeface="造字工房力黑（非商用）常规体" pitchFamily="50" charset="-122"/>
                      <a:ea typeface="造字工房力黑（非商用）常规体" pitchFamily="50" charset="-122"/>
                    </a:endParaRPr>
                  </a:p>
                </p:txBody>
              </p:sp>
            </p:grpSp>
            <p:sp>
              <p:nvSpPr>
                <p:cNvPr id="78" name="íṥļïḍè">
                  <a:extLst>
                    <a:ext uri="{FF2B5EF4-FFF2-40B4-BE49-F238E27FC236}">
                      <a16:creationId xmlns:a16="http://schemas.microsoft.com/office/drawing/2014/main" id="{6A31DCB1-4F96-44F6-9CFA-89760585AB82}"/>
                    </a:ext>
                  </a:extLst>
                </p:cNvPr>
                <p:cNvSpPr/>
                <p:nvPr/>
              </p:nvSpPr>
              <p:spPr bwMode="auto">
                <a:xfrm>
                  <a:off x="5755426" y="6446768"/>
                  <a:ext cx="99510" cy="99510"/>
                </a:xfrm>
                <a:custGeom>
                  <a:avLst/>
                  <a:gdLst>
                    <a:gd name="T0" fmla="*/ 42125 w 21598"/>
                    <a:gd name="T1" fmla="*/ 21062 h 21598"/>
                    <a:gd name="T2" fmla="*/ 40521 w 21598"/>
                    <a:gd name="T3" fmla="*/ 13001 h 21598"/>
                    <a:gd name="T4" fmla="*/ 35956 w 21598"/>
                    <a:gd name="T5" fmla="*/ 6169 h 21598"/>
                    <a:gd name="T6" fmla="*/ 29124 w 21598"/>
                    <a:gd name="T7" fmla="*/ 1603 h 21598"/>
                    <a:gd name="T8" fmla="*/ 21062 w 21598"/>
                    <a:gd name="T9" fmla="*/ 0 h 21598"/>
                    <a:gd name="T10" fmla="*/ 13001 w 21598"/>
                    <a:gd name="T11" fmla="*/ 1603 h 21598"/>
                    <a:gd name="T12" fmla="*/ 6169 w 21598"/>
                    <a:gd name="T13" fmla="*/ 6169 h 21598"/>
                    <a:gd name="T14" fmla="*/ 1603 w 21598"/>
                    <a:gd name="T15" fmla="*/ 13001 h 21598"/>
                    <a:gd name="T16" fmla="*/ 0 w 21598"/>
                    <a:gd name="T17" fmla="*/ 21062 h 21598"/>
                    <a:gd name="T18" fmla="*/ 1603 w 21598"/>
                    <a:gd name="T19" fmla="*/ 29124 h 21598"/>
                    <a:gd name="T20" fmla="*/ 6169 w 21598"/>
                    <a:gd name="T21" fmla="*/ 35956 h 21598"/>
                    <a:gd name="T22" fmla="*/ 13001 w 21598"/>
                    <a:gd name="T23" fmla="*/ 40521 h 21598"/>
                    <a:gd name="T24" fmla="*/ 21062 w 21598"/>
                    <a:gd name="T25" fmla="*/ 42125 h 21598"/>
                    <a:gd name="T26" fmla="*/ 29124 w 21598"/>
                    <a:gd name="T27" fmla="*/ 40521 h 21598"/>
                    <a:gd name="T28" fmla="*/ 35956 w 21598"/>
                    <a:gd name="T29" fmla="*/ 35956 h 21598"/>
                    <a:gd name="T30" fmla="*/ 40521 w 21598"/>
                    <a:gd name="T31" fmla="*/ 29124 h 21598"/>
                    <a:gd name="T32" fmla="*/ 42125 w 21598"/>
                    <a:gd name="T33" fmla="*/ 21062 h 21598"/>
                    <a:gd name="T34" fmla="*/ 42125 w 21598"/>
                    <a:gd name="T35" fmla="*/ 21062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  <p:sp>
            <p:nvSpPr>
              <p:cNvPr id="64" name="işḷídê">
                <a:extLst>
                  <a:ext uri="{FF2B5EF4-FFF2-40B4-BE49-F238E27FC236}">
                    <a16:creationId xmlns:a16="http://schemas.microsoft.com/office/drawing/2014/main" id="{56F822C2-08AF-4268-A03B-9DE634D667F2}"/>
                  </a:ext>
                </a:extLst>
              </p:cNvPr>
              <p:cNvSpPr/>
              <p:nvPr/>
            </p:nvSpPr>
            <p:spPr bwMode="auto">
              <a:xfrm>
                <a:off x="9118205" y="1141765"/>
                <a:ext cx="2197794" cy="3806055"/>
              </a:xfrm>
              <a:custGeom>
                <a:avLst/>
                <a:gdLst>
                  <a:gd name="T0" fmla="*/ 25407013 w 21540"/>
                  <a:gd name="T1" fmla="*/ 75983820 h 21600"/>
                  <a:gd name="T2" fmla="*/ 0 w 21540"/>
                  <a:gd name="T3" fmla="*/ 58732685 h 21600"/>
                  <a:gd name="T4" fmla="*/ 128585 w 21540"/>
                  <a:gd name="T5" fmla="*/ 0 h 21600"/>
                  <a:gd name="T6" fmla="*/ 25407013 w 21540"/>
                  <a:gd name="T7" fmla="*/ 759838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6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5" name="iS1îḋè">
                <a:extLst>
                  <a:ext uri="{FF2B5EF4-FFF2-40B4-BE49-F238E27FC236}">
                    <a16:creationId xmlns:a16="http://schemas.microsoft.com/office/drawing/2014/main" id="{9ED68257-65F2-40D4-A777-24AE9B65C7CE}"/>
                  </a:ext>
                </a:extLst>
              </p:cNvPr>
              <p:cNvSpPr/>
              <p:nvPr/>
            </p:nvSpPr>
            <p:spPr bwMode="auto">
              <a:xfrm>
                <a:off x="8740901" y="1896372"/>
                <a:ext cx="1829923" cy="3169353"/>
              </a:xfrm>
              <a:custGeom>
                <a:avLst/>
                <a:gdLst>
                  <a:gd name="T0" fmla="*/ 17613482 w 21540"/>
                  <a:gd name="T1" fmla="*/ 52688067 h 21600"/>
                  <a:gd name="T2" fmla="*/ 0 w 21540"/>
                  <a:gd name="T3" fmla="*/ 40725930 h 21600"/>
                  <a:gd name="T4" fmla="*/ 89133 w 21540"/>
                  <a:gd name="T5" fmla="*/ 0 h 21600"/>
                  <a:gd name="T6" fmla="*/ 17613482 w 21540"/>
                  <a:gd name="T7" fmla="*/ 526880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4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6" name="ïSļîḑè">
                <a:extLst>
                  <a:ext uri="{FF2B5EF4-FFF2-40B4-BE49-F238E27FC236}">
                    <a16:creationId xmlns:a16="http://schemas.microsoft.com/office/drawing/2014/main" id="{CE831EFA-BD2B-466E-B69D-C54FC3AC9E1F}"/>
                  </a:ext>
                </a:extLst>
              </p:cNvPr>
              <p:cNvSpPr/>
              <p:nvPr/>
            </p:nvSpPr>
            <p:spPr bwMode="auto">
              <a:xfrm>
                <a:off x="8401327" y="2688710"/>
                <a:ext cx="1466771" cy="2537367"/>
              </a:xfrm>
              <a:custGeom>
                <a:avLst/>
                <a:gdLst>
                  <a:gd name="T0" fmla="*/ 11316273 w 21540"/>
                  <a:gd name="T1" fmla="*/ 33770560 h 21600"/>
                  <a:gd name="T2" fmla="*/ 0 w 21540"/>
                  <a:gd name="T3" fmla="*/ 26103379 h 21600"/>
                  <a:gd name="T4" fmla="*/ 57256 w 21540"/>
                  <a:gd name="T5" fmla="*/ 0 h 21600"/>
                  <a:gd name="T6" fmla="*/ 11316273 w 21540"/>
                  <a:gd name="T7" fmla="*/ 3377056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7" y="2709"/>
                      <a:pt x="21600" y="12378"/>
                      <a:pt x="21540" y="216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7" name="íṧlíḑè">
                <a:extLst>
                  <a:ext uri="{FF2B5EF4-FFF2-40B4-BE49-F238E27FC236}">
                    <a16:creationId xmlns:a16="http://schemas.microsoft.com/office/drawing/2014/main" id="{5512CB4A-3A2A-41FB-8DBB-BB260E58CEB2}"/>
                  </a:ext>
                </a:extLst>
              </p:cNvPr>
              <p:cNvSpPr/>
              <p:nvPr/>
            </p:nvSpPr>
            <p:spPr bwMode="auto">
              <a:xfrm>
                <a:off x="8024025" y="3443319"/>
                <a:ext cx="1098899" cy="1900670"/>
              </a:xfrm>
              <a:custGeom>
                <a:avLst/>
                <a:gdLst>
                  <a:gd name="T0" fmla="*/ 6351770 w 21540"/>
                  <a:gd name="T1" fmla="*/ 18948921 h 21600"/>
                  <a:gd name="T2" fmla="*/ 0 w 21540"/>
                  <a:gd name="T3" fmla="*/ 14645923 h 21600"/>
                  <a:gd name="T4" fmla="*/ 32146 w 21540"/>
                  <a:gd name="T5" fmla="*/ 0 h 21600"/>
                  <a:gd name="T6" fmla="*/ 6351770 w 21540"/>
                  <a:gd name="T7" fmla="*/ 189489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5"/>
                    </a:lnTo>
                    <a:lnTo>
                      <a:pt x="109" y="0"/>
                    </a:lnTo>
                    <a:cubicBezTo>
                      <a:pt x="12005" y="2709"/>
                      <a:pt x="21600" y="12380"/>
                      <a:pt x="21540" y="216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8" name="îs1îḑe">
                <a:extLst>
                  <a:ext uri="{FF2B5EF4-FFF2-40B4-BE49-F238E27FC236}">
                    <a16:creationId xmlns:a16="http://schemas.microsoft.com/office/drawing/2014/main" id="{0CB85386-CB8D-4AA8-9053-9A1C1FB9C75D}"/>
                  </a:ext>
                </a:extLst>
              </p:cNvPr>
              <p:cNvSpPr txBox="1"/>
              <p:nvPr/>
            </p:nvSpPr>
            <p:spPr>
              <a:xfrm>
                <a:off x="7849782" y="4320409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 words.</a:t>
                </a:r>
                <a:endParaRPr lang="zh-CN" altLang="en-US" sz="1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9" name="î$ļïḍe">
                <a:extLst>
                  <a:ext uri="{FF2B5EF4-FFF2-40B4-BE49-F238E27FC236}">
                    <a16:creationId xmlns:a16="http://schemas.microsoft.com/office/drawing/2014/main" id="{E0E3F3D2-EC7F-46B8-8D96-B53A18CAF670}"/>
                  </a:ext>
                </a:extLst>
              </p:cNvPr>
              <p:cNvSpPr txBox="1"/>
              <p:nvPr/>
            </p:nvSpPr>
            <p:spPr>
              <a:xfrm>
                <a:off x="8657082" y="3937447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 words.</a:t>
                </a:r>
                <a:endParaRPr lang="zh-CN" altLang="en-US" sz="1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0" name="iṧļïḍe">
                <a:extLst>
                  <a:ext uri="{FF2B5EF4-FFF2-40B4-BE49-F238E27FC236}">
                    <a16:creationId xmlns:a16="http://schemas.microsoft.com/office/drawing/2014/main" id="{EDE193EF-3BF5-4888-A35E-AF39A03F2703}"/>
                  </a:ext>
                </a:extLst>
              </p:cNvPr>
              <p:cNvSpPr txBox="1"/>
              <p:nvPr/>
            </p:nvSpPr>
            <p:spPr>
              <a:xfrm>
                <a:off x="9244128" y="3370263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 words.</a:t>
                </a:r>
                <a:endParaRPr lang="zh-CN" altLang="en-US" sz="1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71" name="ïšļïḓé">
                <a:extLst>
                  <a:ext uri="{FF2B5EF4-FFF2-40B4-BE49-F238E27FC236}">
                    <a16:creationId xmlns:a16="http://schemas.microsoft.com/office/drawing/2014/main" id="{1F628FD3-8EFB-4C0E-A3B6-5829EA591F4D}"/>
                  </a:ext>
                </a:extLst>
              </p:cNvPr>
              <p:cNvSpPr txBox="1"/>
              <p:nvPr/>
            </p:nvSpPr>
            <p:spPr>
              <a:xfrm>
                <a:off x="9880304" y="2840162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Key words.</a:t>
                </a:r>
                <a:endParaRPr lang="zh-CN" altLang="en-US" sz="1000" b="1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grpSp>
            <p:nvGrpSpPr>
              <p:cNvPr id="72" name="îşļïďé">
                <a:extLst>
                  <a:ext uri="{FF2B5EF4-FFF2-40B4-BE49-F238E27FC236}">
                    <a16:creationId xmlns:a16="http://schemas.microsoft.com/office/drawing/2014/main" id="{4EE24A43-0D67-42BE-AB08-50BD7D4A4CEE}"/>
                  </a:ext>
                </a:extLst>
              </p:cNvPr>
              <p:cNvGrpSpPr/>
              <p:nvPr/>
            </p:nvGrpSpPr>
            <p:grpSpPr>
              <a:xfrm>
                <a:off x="6614306" y="5311435"/>
                <a:ext cx="772566" cy="772566"/>
                <a:chOff x="5839622" y="2191652"/>
                <a:chExt cx="522378" cy="522378"/>
              </a:xfrm>
            </p:grpSpPr>
            <p:sp>
              <p:nvSpPr>
                <p:cNvPr id="73" name="ïšḻiḑé">
                  <a:extLst>
                    <a:ext uri="{FF2B5EF4-FFF2-40B4-BE49-F238E27FC236}">
                      <a16:creationId xmlns:a16="http://schemas.microsoft.com/office/drawing/2014/main" id="{096DAD58-93BD-409A-BF0D-8578D668FB00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sz="14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  <p:sp>
              <p:nvSpPr>
                <p:cNvPr id="74" name="iṣľîďê">
                  <a:extLst>
                    <a:ext uri="{FF2B5EF4-FFF2-40B4-BE49-F238E27FC236}">
                      <a16:creationId xmlns:a16="http://schemas.microsoft.com/office/drawing/2014/main" id="{FAE91C3F-58B0-4116-AC14-D3F31DA11D3C}"/>
                    </a:ext>
                  </a:extLst>
                </p:cNvPr>
                <p:cNvSpPr/>
                <p:nvPr/>
              </p:nvSpPr>
              <p:spPr bwMode="auto">
                <a:xfrm>
                  <a:off x="5954522" y="2309403"/>
                  <a:ext cx="292579" cy="2868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sz="140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endParaRPr>
                </a:p>
              </p:txBody>
            </p:sp>
          </p:grp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37D1253-3760-4737-A54A-4EC85463B96C}"/>
                </a:ext>
              </a:extLst>
            </p:cNvPr>
            <p:cNvCxnSpPr>
              <a:cxnSpLocks/>
            </p:cNvCxnSpPr>
            <p:nvPr/>
          </p:nvCxnSpPr>
          <p:spPr>
            <a:xfrm>
              <a:off x="677333" y="2508575"/>
              <a:ext cx="6539607" cy="0"/>
            </a:xfrm>
            <a:prstGeom prst="line">
              <a:avLst/>
            </a:prstGeom>
            <a:ln w="9525" cap="rnd">
              <a:solidFill>
                <a:schemeClr val="tx1">
                  <a:lumMod val="75000"/>
                  <a:lumOff val="2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ïŝḷîḋe">
              <a:extLst>
                <a:ext uri="{FF2B5EF4-FFF2-40B4-BE49-F238E27FC236}">
                  <a16:creationId xmlns:a16="http://schemas.microsoft.com/office/drawing/2014/main" id="{9D81B2F6-F491-4D96-A94E-CADC091BD259}"/>
                </a:ext>
              </a:extLst>
            </p:cNvPr>
            <p:cNvGrpSpPr/>
            <p:nvPr/>
          </p:nvGrpSpPr>
          <p:grpSpPr>
            <a:xfrm>
              <a:off x="1566540" y="2964651"/>
              <a:ext cx="454830" cy="454831"/>
              <a:chOff x="5839622" y="2191652"/>
              <a:chExt cx="522378" cy="522378"/>
            </a:xfrm>
          </p:grpSpPr>
          <p:sp>
            <p:nvSpPr>
              <p:cNvPr id="61" name="îṥļide">
                <a:extLst>
                  <a:ext uri="{FF2B5EF4-FFF2-40B4-BE49-F238E27FC236}">
                    <a16:creationId xmlns:a16="http://schemas.microsoft.com/office/drawing/2014/main" id="{618009AB-2C12-4159-89DF-90D89F841A81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2" name="ïsḷíḍê">
                <a:extLst>
                  <a:ext uri="{FF2B5EF4-FFF2-40B4-BE49-F238E27FC236}">
                    <a16:creationId xmlns:a16="http://schemas.microsoft.com/office/drawing/2014/main" id="{498A35C7-72C0-4B85-8FAB-24A01B452E45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29" name="is1îdè">
              <a:extLst>
                <a:ext uri="{FF2B5EF4-FFF2-40B4-BE49-F238E27FC236}">
                  <a16:creationId xmlns:a16="http://schemas.microsoft.com/office/drawing/2014/main" id="{671C0407-DA48-4D35-A842-67B3F7494165}"/>
                </a:ext>
              </a:extLst>
            </p:cNvPr>
            <p:cNvGrpSpPr/>
            <p:nvPr/>
          </p:nvGrpSpPr>
          <p:grpSpPr>
            <a:xfrm>
              <a:off x="696000" y="3559009"/>
              <a:ext cx="2195910" cy="908538"/>
              <a:chOff x="1420379" y="3521534"/>
              <a:chExt cx="2195910" cy="908538"/>
            </a:xfrm>
          </p:grpSpPr>
          <p:sp>
            <p:nvSpPr>
              <p:cNvPr id="59" name="ïṥlíḍé">
                <a:extLst>
                  <a:ext uri="{FF2B5EF4-FFF2-40B4-BE49-F238E27FC236}">
                    <a16:creationId xmlns:a16="http://schemas.microsoft.com/office/drawing/2014/main" id="{37F895A2-8CA5-434A-9DC8-34CDA5CDF6A4}"/>
                  </a:ext>
                </a:extLst>
              </p:cNvPr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endParaRPr lang="en-US" altLang="zh-CN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60" name="îŝľíḓé">
                <a:extLst>
                  <a:ext uri="{FF2B5EF4-FFF2-40B4-BE49-F238E27FC236}">
                    <a16:creationId xmlns:a16="http://schemas.microsoft.com/office/drawing/2014/main" id="{8199FF6B-3E86-4EDB-8E9E-29CCFD8E6ED9}"/>
                  </a:ext>
                </a:extLst>
              </p:cNvPr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/>
              <a:p>
                <a:pPr marL="0" marR="0" lvl="0" indent="0" algn="ctr" defTabSz="914377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30" name="íşlïḋè">
              <a:extLst>
                <a:ext uri="{FF2B5EF4-FFF2-40B4-BE49-F238E27FC236}">
                  <a16:creationId xmlns:a16="http://schemas.microsoft.com/office/drawing/2014/main" id="{FECDB9BC-EA15-43BB-B490-108F0E747633}"/>
                </a:ext>
              </a:extLst>
            </p:cNvPr>
            <p:cNvGrpSpPr/>
            <p:nvPr/>
          </p:nvGrpSpPr>
          <p:grpSpPr>
            <a:xfrm>
              <a:off x="4505981" y="2964651"/>
              <a:ext cx="454830" cy="454831"/>
              <a:chOff x="5839622" y="2191652"/>
              <a:chExt cx="522378" cy="522378"/>
            </a:xfrm>
          </p:grpSpPr>
          <p:sp>
            <p:nvSpPr>
              <p:cNvPr id="57" name="iṥļïḓé">
                <a:extLst>
                  <a:ext uri="{FF2B5EF4-FFF2-40B4-BE49-F238E27FC236}">
                    <a16:creationId xmlns:a16="http://schemas.microsoft.com/office/drawing/2014/main" id="{3E77A9F8-2FB5-4589-BCBF-D518F8FAB288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8" name="îŝḻîdê">
                <a:extLst>
                  <a:ext uri="{FF2B5EF4-FFF2-40B4-BE49-F238E27FC236}">
                    <a16:creationId xmlns:a16="http://schemas.microsoft.com/office/drawing/2014/main" id="{78C724F8-CE79-4519-899B-ADEB8BFCB23D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31" name="ïşľîḋê">
              <a:extLst>
                <a:ext uri="{FF2B5EF4-FFF2-40B4-BE49-F238E27FC236}">
                  <a16:creationId xmlns:a16="http://schemas.microsoft.com/office/drawing/2014/main" id="{FA970708-81E3-4677-BA08-4AB4B9DE918D}"/>
                </a:ext>
              </a:extLst>
            </p:cNvPr>
            <p:cNvGrpSpPr/>
            <p:nvPr/>
          </p:nvGrpSpPr>
          <p:grpSpPr>
            <a:xfrm>
              <a:off x="3635441" y="3559009"/>
              <a:ext cx="2195910" cy="908538"/>
              <a:chOff x="1420379" y="3521534"/>
              <a:chExt cx="2195910" cy="908538"/>
            </a:xfrm>
          </p:grpSpPr>
          <p:sp>
            <p:nvSpPr>
              <p:cNvPr id="55" name="íşḷîdé">
                <a:extLst>
                  <a:ext uri="{FF2B5EF4-FFF2-40B4-BE49-F238E27FC236}">
                    <a16:creationId xmlns:a16="http://schemas.microsoft.com/office/drawing/2014/main" id="{2394560B-B4AF-4FC6-8C2E-98DFDBB4CA3F}"/>
                  </a:ext>
                </a:extLst>
              </p:cNvPr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endParaRPr lang="en-US" altLang="zh-CN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6" name="iṩľiḋe">
                <a:extLst>
                  <a:ext uri="{FF2B5EF4-FFF2-40B4-BE49-F238E27FC236}">
                    <a16:creationId xmlns:a16="http://schemas.microsoft.com/office/drawing/2014/main" id="{36FB5CD7-AA17-4C23-A9A6-9193BC50A847}"/>
                  </a:ext>
                </a:extLst>
              </p:cNvPr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/>
              <a:p>
                <a:pPr marL="0" marR="0" lvl="0" indent="0" algn="ctr" defTabSz="914377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932B1A6D-7AB8-4797-B36A-066B8082707F}"/>
                </a:ext>
              </a:extLst>
            </p:cNvPr>
            <p:cNvCxnSpPr/>
            <p:nvPr/>
          </p:nvCxnSpPr>
          <p:spPr>
            <a:xfrm>
              <a:off x="816349" y="4850509"/>
              <a:ext cx="541465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íṧḻîďé">
              <a:extLst>
                <a:ext uri="{FF2B5EF4-FFF2-40B4-BE49-F238E27FC236}">
                  <a16:creationId xmlns:a16="http://schemas.microsoft.com/office/drawing/2014/main" id="{7E7FB48C-DF40-453D-9ED4-F8E49368F35B}"/>
                </a:ext>
              </a:extLst>
            </p:cNvPr>
            <p:cNvGrpSpPr/>
            <p:nvPr/>
          </p:nvGrpSpPr>
          <p:grpSpPr>
            <a:xfrm>
              <a:off x="1566540" y="4611880"/>
              <a:ext cx="454830" cy="454831"/>
              <a:chOff x="5839622" y="2191652"/>
              <a:chExt cx="522378" cy="522378"/>
            </a:xfrm>
          </p:grpSpPr>
          <p:sp>
            <p:nvSpPr>
              <p:cNvPr id="53" name="íṧ1ïďè">
                <a:extLst>
                  <a:ext uri="{FF2B5EF4-FFF2-40B4-BE49-F238E27FC236}">
                    <a16:creationId xmlns:a16="http://schemas.microsoft.com/office/drawing/2014/main" id="{9EDA75C2-3FAC-488B-AB60-D5FB34AB47FD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4" name="îṡḻïḓé">
                <a:extLst>
                  <a:ext uri="{FF2B5EF4-FFF2-40B4-BE49-F238E27FC236}">
                    <a16:creationId xmlns:a16="http://schemas.microsoft.com/office/drawing/2014/main" id="{707E0F47-9EB5-4776-B609-23D752EEF8B6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34" name="ïṣľîḍe">
              <a:extLst>
                <a:ext uri="{FF2B5EF4-FFF2-40B4-BE49-F238E27FC236}">
                  <a16:creationId xmlns:a16="http://schemas.microsoft.com/office/drawing/2014/main" id="{6DE45CC5-9F6E-471C-9AC0-C9FA3E10328E}"/>
                </a:ext>
              </a:extLst>
            </p:cNvPr>
            <p:cNvGrpSpPr/>
            <p:nvPr/>
          </p:nvGrpSpPr>
          <p:grpSpPr>
            <a:xfrm>
              <a:off x="696000" y="5206238"/>
              <a:ext cx="2195910" cy="908538"/>
              <a:chOff x="1420379" y="3521534"/>
              <a:chExt cx="2195910" cy="908538"/>
            </a:xfrm>
          </p:grpSpPr>
          <p:sp>
            <p:nvSpPr>
              <p:cNvPr id="51" name="íşliḓé">
                <a:extLst>
                  <a:ext uri="{FF2B5EF4-FFF2-40B4-BE49-F238E27FC236}">
                    <a16:creationId xmlns:a16="http://schemas.microsoft.com/office/drawing/2014/main" id="{9B57F620-A42D-4BAF-8586-C7DAA04713D7}"/>
                  </a:ext>
                </a:extLst>
              </p:cNvPr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endParaRPr lang="en-US" altLang="zh-CN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2" name="i$ļíďé">
                <a:extLst>
                  <a:ext uri="{FF2B5EF4-FFF2-40B4-BE49-F238E27FC236}">
                    <a16:creationId xmlns:a16="http://schemas.microsoft.com/office/drawing/2014/main" id="{CA2BFDE3-9881-4774-A804-24030D6D2F3F}"/>
                  </a:ext>
                </a:extLst>
              </p:cNvPr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/>
              <a:p>
                <a:pPr marL="0" marR="0" lvl="0" indent="0" algn="ctr" defTabSz="914377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35" name="ïṡḷïḓê">
              <a:extLst>
                <a:ext uri="{FF2B5EF4-FFF2-40B4-BE49-F238E27FC236}">
                  <a16:creationId xmlns:a16="http://schemas.microsoft.com/office/drawing/2014/main" id="{5C44DEE4-0E1C-4470-9E3E-039B0B6EFC67}"/>
                </a:ext>
              </a:extLst>
            </p:cNvPr>
            <p:cNvGrpSpPr/>
            <p:nvPr/>
          </p:nvGrpSpPr>
          <p:grpSpPr>
            <a:xfrm>
              <a:off x="4505981" y="4611880"/>
              <a:ext cx="454830" cy="454831"/>
              <a:chOff x="5839622" y="2191652"/>
              <a:chExt cx="522378" cy="522378"/>
            </a:xfrm>
          </p:grpSpPr>
          <p:sp>
            <p:nvSpPr>
              <p:cNvPr id="49" name="ïşļïḍe">
                <a:extLst>
                  <a:ext uri="{FF2B5EF4-FFF2-40B4-BE49-F238E27FC236}">
                    <a16:creationId xmlns:a16="http://schemas.microsoft.com/office/drawing/2014/main" id="{656FAC3E-BE1D-40B1-AA11-2959244FE4CE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50" name="i$líḑê">
                <a:extLst>
                  <a:ext uri="{FF2B5EF4-FFF2-40B4-BE49-F238E27FC236}">
                    <a16:creationId xmlns:a16="http://schemas.microsoft.com/office/drawing/2014/main" id="{AA8B5CCE-E2FE-48BB-A6FE-4908CFA277B5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40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36" name="íšľîḍê">
              <a:extLst>
                <a:ext uri="{FF2B5EF4-FFF2-40B4-BE49-F238E27FC236}">
                  <a16:creationId xmlns:a16="http://schemas.microsoft.com/office/drawing/2014/main" id="{BFCBEDC0-228D-4143-98A7-E3D03CFFDD28}"/>
                </a:ext>
              </a:extLst>
            </p:cNvPr>
            <p:cNvGrpSpPr/>
            <p:nvPr/>
          </p:nvGrpSpPr>
          <p:grpSpPr>
            <a:xfrm>
              <a:off x="3635441" y="5206238"/>
              <a:ext cx="2195910" cy="908538"/>
              <a:chOff x="1420379" y="3521534"/>
              <a:chExt cx="2195910" cy="908538"/>
            </a:xfrm>
          </p:grpSpPr>
          <p:sp>
            <p:nvSpPr>
              <p:cNvPr id="47" name="îšḷîdé">
                <a:extLst>
                  <a:ext uri="{FF2B5EF4-FFF2-40B4-BE49-F238E27FC236}">
                    <a16:creationId xmlns:a16="http://schemas.microsoft.com/office/drawing/2014/main" id="{D324DE74-79FE-4AFA-9907-52DF8BF0F4C3}"/>
                  </a:ext>
                </a:extLst>
              </p:cNvPr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This section is displayed as a text typography placeholder, click Enter your text content.</a:t>
                </a:r>
                <a:endParaRPr lang="en-US" altLang="zh-CN" sz="10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8" name="iṥ1iḋe">
                <a:extLst>
                  <a:ext uri="{FF2B5EF4-FFF2-40B4-BE49-F238E27FC236}">
                    <a16:creationId xmlns:a16="http://schemas.microsoft.com/office/drawing/2014/main" id="{809C8AD5-90D0-4FDB-A30B-9169CCEB6BE3}"/>
                  </a:ext>
                </a:extLst>
              </p:cNvPr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/>
              <a:p>
                <a:pPr marL="0" marR="0" lvl="0" indent="0" algn="ctr" defTabSz="914377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造字工房力黑（非商用）常规体" pitchFamily="50" charset="-122"/>
                    <a:ea typeface="造字工房力黑（非商用）常规体" pitchFamily="50" charset="-122"/>
                  </a:rPr>
                  <a:t>Text here.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2F67813D-1095-4A8F-9D33-3A7CFF4A0881}"/>
                </a:ext>
              </a:extLst>
            </p:cNvPr>
            <p:cNvCxnSpPr/>
            <p:nvPr/>
          </p:nvCxnSpPr>
          <p:spPr>
            <a:xfrm>
              <a:off x="6231000" y="3203280"/>
              <a:ext cx="0" cy="164722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ïŝļide">
              <a:extLst>
                <a:ext uri="{FF2B5EF4-FFF2-40B4-BE49-F238E27FC236}">
                  <a16:creationId xmlns:a16="http://schemas.microsoft.com/office/drawing/2014/main" id="{3792A3E5-277B-4663-8AE1-0E551528380D}"/>
                </a:ext>
              </a:extLst>
            </p:cNvPr>
            <p:cNvGrpSpPr/>
            <p:nvPr/>
          </p:nvGrpSpPr>
          <p:grpSpPr>
            <a:xfrm>
              <a:off x="3187474" y="3059310"/>
              <a:ext cx="265512" cy="265512"/>
              <a:chOff x="6231000" y="1314000"/>
              <a:chExt cx="331725" cy="331725"/>
            </a:xfrm>
          </p:grpSpPr>
          <p:sp>
            <p:nvSpPr>
              <p:cNvPr id="45" name="íSḷïďê">
                <a:extLst>
                  <a:ext uri="{FF2B5EF4-FFF2-40B4-BE49-F238E27FC236}">
                    <a16:creationId xmlns:a16="http://schemas.microsoft.com/office/drawing/2014/main" id="{D259EF7F-5276-4A0C-A5A6-2FC52438D51B}"/>
                  </a:ext>
                </a:extLst>
              </p:cNvPr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6" name="îşḻîďê">
                <a:extLst>
                  <a:ext uri="{FF2B5EF4-FFF2-40B4-BE49-F238E27FC236}">
                    <a16:creationId xmlns:a16="http://schemas.microsoft.com/office/drawing/2014/main" id="{A5AA0221-E7F8-480F-90F9-2276E5E07886}"/>
                  </a:ext>
                </a:extLst>
              </p:cNvPr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39" name="i$ľïḋè">
              <a:extLst>
                <a:ext uri="{FF2B5EF4-FFF2-40B4-BE49-F238E27FC236}">
                  <a16:creationId xmlns:a16="http://schemas.microsoft.com/office/drawing/2014/main" id="{41FA5763-C252-4B09-8A03-BA1B961D6922}"/>
                </a:ext>
              </a:extLst>
            </p:cNvPr>
            <p:cNvGrpSpPr/>
            <p:nvPr/>
          </p:nvGrpSpPr>
          <p:grpSpPr>
            <a:xfrm rot="5400000">
              <a:off x="6084876" y="3906760"/>
              <a:ext cx="265512" cy="265510"/>
              <a:chOff x="6231000" y="1314000"/>
              <a:chExt cx="331725" cy="331725"/>
            </a:xfrm>
          </p:grpSpPr>
          <p:sp>
            <p:nvSpPr>
              <p:cNvPr id="43" name="îŝ1îḓé">
                <a:extLst>
                  <a:ext uri="{FF2B5EF4-FFF2-40B4-BE49-F238E27FC236}">
                    <a16:creationId xmlns:a16="http://schemas.microsoft.com/office/drawing/2014/main" id="{B04CDE50-C06E-461D-B9A6-220053FCDC5C}"/>
                  </a:ext>
                </a:extLst>
              </p:cNvPr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4" name="íSľíḍê">
                <a:extLst>
                  <a:ext uri="{FF2B5EF4-FFF2-40B4-BE49-F238E27FC236}">
                    <a16:creationId xmlns:a16="http://schemas.microsoft.com/office/drawing/2014/main" id="{55E34519-8A3C-4EAD-B474-B55AAEF279A1}"/>
                  </a:ext>
                </a:extLst>
              </p:cNvPr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  <p:grpSp>
          <p:nvGrpSpPr>
            <p:cNvPr id="40" name="íṩlíďè">
              <a:extLst>
                <a:ext uri="{FF2B5EF4-FFF2-40B4-BE49-F238E27FC236}">
                  <a16:creationId xmlns:a16="http://schemas.microsoft.com/office/drawing/2014/main" id="{D42937CF-3C74-4C65-B52F-49DC24EC090F}"/>
                </a:ext>
              </a:extLst>
            </p:cNvPr>
            <p:cNvGrpSpPr/>
            <p:nvPr/>
          </p:nvGrpSpPr>
          <p:grpSpPr>
            <a:xfrm flipH="1">
              <a:off x="3187474" y="4706539"/>
              <a:ext cx="265510" cy="265512"/>
              <a:chOff x="6231000" y="1314000"/>
              <a:chExt cx="331725" cy="331725"/>
            </a:xfrm>
          </p:grpSpPr>
          <p:sp>
            <p:nvSpPr>
              <p:cNvPr id="41" name="ïṩ1ïḋè">
                <a:extLst>
                  <a:ext uri="{FF2B5EF4-FFF2-40B4-BE49-F238E27FC236}">
                    <a16:creationId xmlns:a16="http://schemas.microsoft.com/office/drawing/2014/main" id="{2CD875C2-2A3A-46C8-8314-CBA7B6C25578}"/>
                  </a:ext>
                </a:extLst>
              </p:cNvPr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42" name="íŝḷîḑè">
                <a:extLst>
                  <a:ext uri="{FF2B5EF4-FFF2-40B4-BE49-F238E27FC236}">
                    <a16:creationId xmlns:a16="http://schemas.microsoft.com/office/drawing/2014/main" id="{47F61283-537A-4BDD-9ED0-23070F85E7EE}"/>
                  </a:ext>
                </a:extLst>
              </p:cNvPr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b8b0ef3-63fb-4764-9a91-5075c4b8bee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f1e3181-a27c-4d46-8bdc-5582a6bfb10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35520a0-6744-49c1-b19b-78f83e8aeee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518f95-6f2b-42a6-abc0-109f7b60e3b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fd35e7-b6ac-42e5-aba0-72e42f356de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b7133c-90b8-4a33-a253-8722b77854c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15d545d-6a15-46b3-895f-c24e208876c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8de0ab-3dad-4098-896f-7ce913f98de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9bb199-d781-4f46-8377-18a9543771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a42eb3-796f-480d-9b5b-8edd4748da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5ab6040-c69a-4910-911b-d9b1a324964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711b99-5076-42ab-8052-9c6e5b89f4e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676998a-0345-44eb-9991-015cccdf22a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e6279f8-19ec-43d6-b565-5fce9f5fc21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99f0d1-69c3-4170-8aec-591e0051531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3d4b935-75f4-4d5d-94fa-09c6f0aeec6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ead439-05e9-4e68-8eb7-97599e10d1b7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F6F7FA"/>
      </a:dk2>
      <a:lt2>
        <a:srgbClr val="E6E4E4"/>
      </a:lt2>
      <a:accent1>
        <a:srgbClr val="15CDC4"/>
      </a:accent1>
      <a:accent2>
        <a:srgbClr val="22B6CA"/>
      </a:accent2>
      <a:accent3>
        <a:srgbClr val="1B437D"/>
      </a:accent3>
      <a:accent4>
        <a:srgbClr val="424EA0"/>
      </a:accent4>
      <a:accent5>
        <a:srgbClr val="174769"/>
      </a:accent5>
      <a:accent6>
        <a:srgbClr val="1B6280"/>
      </a:accent6>
      <a:hlink>
        <a:srgbClr val="FFFFFF"/>
      </a:hlink>
      <a:folHlink>
        <a:srgbClr val="FFFFF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6F7FA"/>
    </a:dk2>
    <a:lt2>
      <a:srgbClr val="E6E4E4"/>
    </a:lt2>
    <a:accent1>
      <a:srgbClr val="15CDC4"/>
    </a:accent1>
    <a:accent2>
      <a:srgbClr val="22B6CA"/>
    </a:accent2>
    <a:accent3>
      <a:srgbClr val="1B437D"/>
    </a:accent3>
    <a:accent4>
      <a:srgbClr val="424EA0"/>
    </a:accent4>
    <a:accent5>
      <a:srgbClr val="174769"/>
    </a:accent5>
    <a:accent6>
      <a:srgbClr val="1B6280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6F7FA"/>
    </a:dk2>
    <a:lt2>
      <a:srgbClr val="E6E4E4"/>
    </a:lt2>
    <a:accent1>
      <a:srgbClr val="15CDC4"/>
    </a:accent1>
    <a:accent2>
      <a:srgbClr val="22B6CA"/>
    </a:accent2>
    <a:accent3>
      <a:srgbClr val="1B437D"/>
    </a:accent3>
    <a:accent4>
      <a:srgbClr val="424EA0"/>
    </a:accent4>
    <a:accent5>
      <a:srgbClr val="174769"/>
    </a:accent5>
    <a:accent6>
      <a:srgbClr val="1B628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1875</Words>
  <Application>Microsoft Office PowerPoint</Application>
  <PresentationFormat>宽屏</PresentationFormat>
  <Paragraphs>315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方正细谭黑简体</vt:lpstr>
      <vt:lpstr>造字工房力黑（非商用）常规体</vt:lpstr>
      <vt:lpstr>Arial</vt:lpstr>
      <vt:lpstr>Calibri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39</cp:revision>
  <dcterms:created xsi:type="dcterms:W3CDTF">2018-05-30T02:29:45Z</dcterms:created>
  <dcterms:modified xsi:type="dcterms:W3CDTF">2020-08-22T01:46:35Z</dcterms:modified>
</cp:coreProperties>
</file>