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5" r:id="rId2"/>
    <p:sldId id="258" r:id="rId3"/>
    <p:sldId id="257" r:id="rId4"/>
    <p:sldId id="269" r:id="rId5"/>
    <p:sldId id="274" r:id="rId6"/>
    <p:sldId id="268" r:id="rId7"/>
    <p:sldId id="264" r:id="rId8"/>
    <p:sldId id="280" r:id="rId9"/>
    <p:sldId id="276" r:id="rId10"/>
    <p:sldId id="267" r:id="rId11"/>
    <p:sldId id="271" r:id="rId12"/>
    <p:sldId id="275" r:id="rId13"/>
    <p:sldId id="277" r:id="rId14"/>
    <p:sldId id="279" r:id="rId15"/>
    <p:sldId id="265" r:id="rId16"/>
    <p:sldId id="270" r:id="rId17"/>
    <p:sldId id="273" r:id="rId18"/>
    <p:sldId id="260" r:id="rId19"/>
    <p:sldId id="263" r:id="rId20"/>
    <p:sldId id="278" r:id="rId21"/>
    <p:sldId id="261" r:id="rId22"/>
    <p:sldId id="262" r:id="rId23"/>
    <p:sldId id="266" r:id="rId24"/>
    <p:sldId id="272"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6" autoAdjust="0"/>
    <p:restoredTop sz="94660"/>
  </p:normalViewPr>
  <p:slideViewPr>
    <p:cSldViewPr snapToGrid="0" showGuides="1">
      <p:cViewPr varScale="1">
        <p:scale>
          <a:sx n="68" d="100"/>
          <a:sy n="68" d="100"/>
        </p:scale>
        <p:origin x="726" y="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E1-4D99-8C2A-8C8C0844479E}"/>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E1-4D99-8C2A-8C8C0844479E}"/>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E1-4D99-8C2A-8C8C0844479E}"/>
            </c:ext>
          </c:extLst>
        </c:ser>
        <c:dLbls>
          <c:showLegendKey val="0"/>
          <c:showVal val="0"/>
          <c:showCatName val="0"/>
          <c:showSerName val="0"/>
          <c:showPercent val="0"/>
          <c:showBubbleSize val="0"/>
        </c:dLbls>
        <c:gapWidth val="219"/>
        <c:overlap val="-27"/>
        <c:axId val="406452864"/>
        <c:axId val="424812928"/>
      </c:barChart>
      <c:catAx>
        <c:axId val="40645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24812928"/>
        <c:crosses val="autoZero"/>
        <c:auto val="1"/>
        <c:lblAlgn val="ctr"/>
        <c:lblOffset val="100"/>
        <c:noMultiLvlLbl val="0"/>
      </c:catAx>
      <c:valAx>
        <c:axId val="424812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0645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730-40FA-B726-75EE944FB2DE}"/>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730-40FA-B726-75EE944FB2DE}"/>
            </c:ext>
          </c:extLst>
        </c:ser>
        <c:ser>
          <c:idx val="2"/>
          <c:order val="2"/>
          <c:tx>
            <c:strRef>
              <c:f>Sheet1!$D$1</c:f>
              <c:strCache>
                <c:ptCount val="1"/>
                <c:pt idx="0">
                  <c:v>系列 3</c:v>
                </c:pt>
              </c:strCache>
            </c:strRef>
          </c:tx>
          <c:spPr>
            <a:solidFill>
              <a:schemeClr val="bg2">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730-40FA-B726-75EE944FB2DE}"/>
            </c:ext>
          </c:extLst>
        </c:ser>
        <c:dLbls>
          <c:showLegendKey val="0"/>
          <c:showVal val="0"/>
          <c:showCatName val="0"/>
          <c:showSerName val="0"/>
          <c:showPercent val="0"/>
          <c:showBubbleSize val="0"/>
        </c:dLbls>
        <c:gapWidth val="150"/>
        <c:overlap val="100"/>
        <c:axId val="512258432"/>
        <c:axId val="512259968"/>
      </c:barChart>
      <c:catAx>
        <c:axId val="512258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12259968"/>
        <c:crosses val="autoZero"/>
        <c:auto val="1"/>
        <c:lblAlgn val="ctr"/>
        <c:lblOffset val="100"/>
        <c:noMultiLvlLbl val="0"/>
      </c:catAx>
      <c:valAx>
        <c:axId val="512259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1225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08A33-3E18-4738-93E9-49FE3F1DC05E}" type="datetimeFigureOut">
              <a:rPr lang="zh-CN" altLang="en-US" smtClean="0"/>
              <a:t>2020/8/23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E2292-34AA-4846-B44F-7CACED2FD4DA}" type="slidenum">
              <a:rPr lang="zh-CN" altLang="en-US" smtClean="0"/>
              <a:t>‹#›</a:t>
            </a:fld>
            <a:endParaRPr lang="zh-CN" altLang="en-US"/>
          </a:p>
        </p:txBody>
      </p:sp>
    </p:spTree>
    <p:extLst>
      <p:ext uri="{BB962C8B-B14F-4D97-AF65-F5344CB8AC3E}">
        <p14:creationId xmlns:p14="http://schemas.microsoft.com/office/powerpoint/2010/main" val="208670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E2292-34AA-4846-B44F-7CACED2FD4DA}" type="slidenum">
              <a:rPr lang="zh-CN" altLang="en-US" smtClean="0"/>
              <a:t>1</a:t>
            </a:fld>
            <a:endParaRPr lang="zh-CN" altLang="en-US"/>
          </a:p>
        </p:txBody>
      </p:sp>
    </p:spTree>
    <p:extLst>
      <p:ext uri="{BB962C8B-B14F-4D97-AF65-F5344CB8AC3E}">
        <p14:creationId xmlns:p14="http://schemas.microsoft.com/office/powerpoint/2010/main" val="136711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AC6A9B-126A-4E6D-AAF1-1109D0968196}" type="slidenum">
              <a:rPr lang="zh-CN" altLang="en-US" smtClean="0"/>
              <a:t>10</a:t>
            </a:fld>
            <a:endParaRPr lang="zh-CN" altLang="en-US"/>
          </a:p>
        </p:txBody>
      </p:sp>
    </p:spTree>
    <p:extLst>
      <p:ext uri="{BB962C8B-B14F-4D97-AF65-F5344CB8AC3E}">
        <p14:creationId xmlns:p14="http://schemas.microsoft.com/office/powerpoint/2010/main" val="297826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0D154-2944-4EF3-B12F-41E89F4F1A0B}" type="slidenum">
              <a:rPr lang="zh-CN" altLang="en-US" smtClean="0"/>
              <a:t>11</a:t>
            </a:fld>
            <a:endParaRPr lang="zh-CN" altLang="en-US"/>
          </a:p>
        </p:txBody>
      </p:sp>
    </p:spTree>
    <p:extLst>
      <p:ext uri="{BB962C8B-B14F-4D97-AF65-F5344CB8AC3E}">
        <p14:creationId xmlns:p14="http://schemas.microsoft.com/office/powerpoint/2010/main" val="347255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7F6AE7-3555-47AF-9DDF-A6E6AF0CA1ED}" type="slidenum">
              <a:rPr lang="zh-CN" altLang="en-US" smtClean="0"/>
              <a:t>12</a:t>
            </a:fld>
            <a:endParaRPr lang="zh-CN" altLang="en-US"/>
          </a:p>
        </p:txBody>
      </p:sp>
    </p:spTree>
    <p:extLst>
      <p:ext uri="{BB962C8B-B14F-4D97-AF65-F5344CB8AC3E}">
        <p14:creationId xmlns:p14="http://schemas.microsoft.com/office/powerpoint/2010/main" val="73074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7F6AE7-3555-47AF-9DDF-A6E6AF0CA1ED}" type="slidenum">
              <a:rPr lang="zh-CN" altLang="en-US" smtClean="0"/>
              <a:t>13</a:t>
            </a:fld>
            <a:endParaRPr lang="zh-CN" altLang="en-US"/>
          </a:p>
        </p:txBody>
      </p:sp>
    </p:spTree>
    <p:extLst>
      <p:ext uri="{BB962C8B-B14F-4D97-AF65-F5344CB8AC3E}">
        <p14:creationId xmlns:p14="http://schemas.microsoft.com/office/powerpoint/2010/main" val="248651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E2292-34AA-4846-B44F-7CACED2FD4DA}" type="slidenum">
              <a:rPr lang="zh-CN" altLang="en-US" smtClean="0"/>
              <a:t>14</a:t>
            </a:fld>
            <a:endParaRPr lang="zh-CN" altLang="en-US"/>
          </a:p>
        </p:txBody>
      </p:sp>
    </p:spTree>
    <p:extLst>
      <p:ext uri="{BB962C8B-B14F-4D97-AF65-F5344CB8AC3E}">
        <p14:creationId xmlns:p14="http://schemas.microsoft.com/office/powerpoint/2010/main" val="13820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EB68F-CCEA-4511-BCBC-5CAC237B2445}" type="slidenum">
              <a:rPr lang="zh-CN" altLang="en-US" smtClean="0"/>
              <a:t>15</a:t>
            </a:fld>
            <a:endParaRPr lang="zh-CN" altLang="en-US"/>
          </a:p>
        </p:txBody>
      </p:sp>
    </p:spTree>
    <p:extLst>
      <p:ext uri="{BB962C8B-B14F-4D97-AF65-F5344CB8AC3E}">
        <p14:creationId xmlns:p14="http://schemas.microsoft.com/office/powerpoint/2010/main" val="726921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0D154-2944-4EF3-B12F-41E89F4F1A0B}" type="slidenum">
              <a:rPr lang="zh-CN" altLang="en-US" smtClean="0"/>
              <a:t>16</a:t>
            </a:fld>
            <a:endParaRPr lang="zh-CN" altLang="en-US"/>
          </a:p>
        </p:txBody>
      </p:sp>
    </p:spTree>
    <p:extLst>
      <p:ext uri="{BB962C8B-B14F-4D97-AF65-F5344CB8AC3E}">
        <p14:creationId xmlns:p14="http://schemas.microsoft.com/office/powerpoint/2010/main" val="257234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35A1649-2D13-41BA-8710-D3CABF2FD272}" type="slidenum">
              <a:rPr lang="zh-CN" altLang="en-US" smtClean="0">
                <a:latin typeface="Calibri" panose="020F0502020204030204" pitchFamily="34" charset="0"/>
              </a:rPr>
              <a:pPr/>
              <a:t>17</a:t>
            </a:fld>
            <a:endParaRPr lang="zh-CN" altLang="en-US">
              <a:latin typeface="Calibri" panose="020F0502020204030204" pitchFamily="34" charset="0"/>
            </a:endParaRPr>
          </a:p>
        </p:txBody>
      </p:sp>
    </p:spTree>
    <p:extLst>
      <p:ext uri="{BB962C8B-B14F-4D97-AF65-F5344CB8AC3E}">
        <p14:creationId xmlns:p14="http://schemas.microsoft.com/office/powerpoint/2010/main" val="212442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18</a:t>
            </a:fld>
            <a:endParaRPr lang="zh-CN" altLang="en-US"/>
          </a:p>
        </p:txBody>
      </p:sp>
    </p:spTree>
    <p:extLst>
      <p:ext uri="{BB962C8B-B14F-4D97-AF65-F5344CB8AC3E}">
        <p14:creationId xmlns:p14="http://schemas.microsoft.com/office/powerpoint/2010/main" val="137206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0C54F18-287D-4D0A-AC97-80AE977C1D1D}"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57269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E2292-34AA-4846-B44F-7CACED2FD4DA}" type="slidenum">
              <a:rPr lang="zh-CN" altLang="en-US" smtClean="0"/>
              <a:t>2</a:t>
            </a:fld>
            <a:endParaRPr lang="zh-CN" altLang="en-US"/>
          </a:p>
        </p:txBody>
      </p:sp>
    </p:spTree>
    <p:extLst>
      <p:ext uri="{BB962C8B-B14F-4D97-AF65-F5344CB8AC3E}">
        <p14:creationId xmlns:p14="http://schemas.microsoft.com/office/powerpoint/2010/main" val="3578695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E2292-34AA-4846-B44F-7CACED2FD4DA}" type="slidenum">
              <a:rPr lang="zh-CN" altLang="en-US" smtClean="0"/>
              <a:t>20</a:t>
            </a:fld>
            <a:endParaRPr lang="zh-CN" altLang="en-US"/>
          </a:p>
        </p:txBody>
      </p:sp>
    </p:spTree>
    <p:extLst>
      <p:ext uri="{BB962C8B-B14F-4D97-AF65-F5344CB8AC3E}">
        <p14:creationId xmlns:p14="http://schemas.microsoft.com/office/powerpoint/2010/main" val="434142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21</a:t>
            </a:fld>
            <a:endParaRPr lang="zh-CN" altLang="en-US"/>
          </a:p>
        </p:txBody>
      </p:sp>
    </p:spTree>
    <p:extLst>
      <p:ext uri="{BB962C8B-B14F-4D97-AF65-F5344CB8AC3E}">
        <p14:creationId xmlns:p14="http://schemas.microsoft.com/office/powerpoint/2010/main" val="3857411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22</a:t>
            </a:fld>
            <a:endParaRPr lang="zh-CN" altLang="en-US"/>
          </a:p>
        </p:txBody>
      </p:sp>
    </p:spTree>
    <p:extLst>
      <p:ext uri="{BB962C8B-B14F-4D97-AF65-F5344CB8AC3E}">
        <p14:creationId xmlns:p14="http://schemas.microsoft.com/office/powerpoint/2010/main" val="18231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AC6A9B-126A-4E6D-AAF1-1109D0968196}" type="slidenum">
              <a:rPr lang="zh-CN" altLang="en-US" smtClean="0"/>
              <a:t>23</a:t>
            </a:fld>
            <a:endParaRPr lang="zh-CN" altLang="en-US"/>
          </a:p>
        </p:txBody>
      </p:sp>
    </p:spTree>
    <p:extLst>
      <p:ext uri="{BB962C8B-B14F-4D97-AF65-F5344CB8AC3E}">
        <p14:creationId xmlns:p14="http://schemas.microsoft.com/office/powerpoint/2010/main" val="3719873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366EB66-EF01-420F-A5E8-F1671D60929E}" type="slidenum">
              <a:rPr lang="zh-CN" altLang="en-US" smtClean="0">
                <a:latin typeface="Calibri" panose="020F0502020204030204" pitchFamily="34" charset="0"/>
              </a:rPr>
              <a:pPr/>
              <a:t>24</a:t>
            </a:fld>
            <a:endParaRPr lang="zh-CN" altLang="en-US">
              <a:latin typeface="Calibri" panose="020F0502020204030204" pitchFamily="34" charset="0"/>
            </a:endParaRPr>
          </a:p>
        </p:txBody>
      </p:sp>
    </p:spTree>
    <p:extLst>
      <p:ext uri="{BB962C8B-B14F-4D97-AF65-F5344CB8AC3E}">
        <p14:creationId xmlns:p14="http://schemas.microsoft.com/office/powerpoint/2010/main" val="2546980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E2292-34AA-4846-B44F-7CACED2FD4DA}" type="slidenum">
              <a:rPr lang="zh-CN" altLang="en-US" smtClean="0"/>
              <a:t>25</a:t>
            </a:fld>
            <a:endParaRPr lang="zh-CN" altLang="en-US"/>
          </a:p>
        </p:txBody>
      </p:sp>
    </p:spTree>
    <p:extLst>
      <p:ext uri="{BB962C8B-B14F-4D97-AF65-F5344CB8AC3E}">
        <p14:creationId xmlns:p14="http://schemas.microsoft.com/office/powerpoint/2010/main" val="13502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E2292-34AA-4846-B44F-7CACED2FD4DA}" type="slidenum">
              <a:rPr lang="zh-CN" altLang="en-US" smtClean="0"/>
              <a:t>3</a:t>
            </a:fld>
            <a:endParaRPr lang="zh-CN" altLang="en-US"/>
          </a:p>
        </p:txBody>
      </p:sp>
    </p:spTree>
    <p:extLst>
      <p:ext uri="{BB962C8B-B14F-4D97-AF65-F5344CB8AC3E}">
        <p14:creationId xmlns:p14="http://schemas.microsoft.com/office/powerpoint/2010/main" val="224669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0D154-2944-4EF3-B12F-41E89F4F1A0B}" type="slidenum">
              <a:rPr lang="zh-CN" altLang="en-US" smtClean="0"/>
              <a:t>4</a:t>
            </a:fld>
            <a:endParaRPr lang="zh-CN" altLang="en-US"/>
          </a:p>
        </p:txBody>
      </p:sp>
    </p:spTree>
    <p:extLst>
      <p:ext uri="{BB962C8B-B14F-4D97-AF65-F5344CB8AC3E}">
        <p14:creationId xmlns:p14="http://schemas.microsoft.com/office/powerpoint/2010/main" val="333155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5101D6-C26C-4A38-B6AB-B5A50C95B5EB}"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109527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AC6A9B-126A-4E6D-AAF1-1109D0968196}" type="slidenum">
              <a:rPr lang="zh-CN" altLang="en-US" smtClean="0"/>
              <a:t>6</a:t>
            </a:fld>
            <a:endParaRPr lang="zh-CN" altLang="en-US"/>
          </a:p>
        </p:txBody>
      </p:sp>
    </p:spTree>
    <p:extLst>
      <p:ext uri="{BB962C8B-B14F-4D97-AF65-F5344CB8AC3E}">
        <p14:creationId xmlns:p14="http://schemas.microsoft.com/office/powerpoint/2010/main" val="15759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7</a:t>
            </a:fld>
            <a:endParaRPr lang="en-US"/>
          </a:p>
        </p:txBody>
      </p:sp>
    </p:spTree>
    <p:extLst>
      <p:ext uri="{BB962C8B-B14F-4D97-AF65-F5344CB8AC3E}">
        <p14:creationId xmlns:p14="http://schemas.microsoft.com/office/powerpoint/2010/main" val="67352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E2292-34AA-4846-B44F-7CACED2FD4DA}" type="slidenum">
              <a:rPr lang="zh-CN" altLang="en-US" smtClean="0"/>
              <a:t>8</a:t>
            </a:fld>
            <a:endParaRPr lang="zh-CN" altLang="en-US"/>
          </a:p>
        </p:txBody>
      </p:sp>
    </p:spTree>
    <p:extLst>
      <p:ext uri="{BB962C8B-B14F-4D97-AF65-F5344CB8AC3E}">
        <p14:creationId xmlns:p14="http://schemas.microsoft.com/office/powerpoint/2010/main" val="5312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7F6AE7-3555-47AF-9DDF-A6E6AF0CA1ED}" type="slidenum">
              <a:rPr lang="zh-CN" altLang="en-US" smtClean="0"/>
              <a:t>9</a:t>
            </a:fld>
            <a:endParaRPr lang="zh-CN" altLang="en-US"/>
          </a:p>
        </p:txBody>
      </p:sp>
    </p:spTree>
    <p:extLst>
      <p:ext uri="{BB962C8B-B14F-4D97-AF65-F5344CB8AC3E}">
        <p14:creationId xmlns:p14="http://schemas.microsoft.com/office/powerpoint/2010/main" val="136445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59815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88975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4278" y="2003425"/>
            <a:ext cx="3573760" cy="3571876"/>
          </a:xfrm>
          <a:custGeom>
            <a:avLst/>
            <a:gdLst>
              <a:gd name="connsiteX0" fmla="*/ 1786880 w 3573760"/>
              <a:gd name="connsiteY0" fmla="*/ 0 h 3571876"/>
              <a:gd name="connsiteX1" fmla="*/ 3573760 w 3573760"/>
              <a:gd name="connsiteY1" fmla="*/ 1785938 h 3571876"/>
              <a:gd name="connsiteX2" fmla="*/ 1786880 w 3573760"/>
              <a:gd name="connsiteY2" fmla="*/ 3571876 h 3571876"/>
              <a:gd name="connsiteX3" fmla="*/ 0 w 3573760"/>
              <a:gd name="connsiteY3" fmla="*/ 1785938 h 3571876"/>
            </a:gdLst>
            <a:ahLst/>
            <a:cxnLst>
              <a:cxn ang="0">
                <a:pos x="connsiteX0" y="connsiteY0"/>
              </a:cxn>
              <a:cxn ang="0">
                <a:pos x="connsiteX1" y="connsiteY1"/>
              </a:cxn>
              <a:cxn ang="0">
                <a:pos x="connsiteX2" y="connsiteY2"/>
              </a:cxn>
              <a:cxn ang="0">
                <a:pos x="connsiteX3" y="connsiteY3"/>
              </a:cxn>
            </a:cxnLst>
            <a:rect l="l" t="t" r="r" b="b"/>
            <a:pathLst>
              <a:path w="3573760" h="3571876">
                <a:moveTo>
                  <a:pt x="1786880" y="0"/>
                </a:moveTo>
                <a:lnTo>
                  <a:pt x="3573760" y="1785938"/>
                </a:lnTo>
                <a:lnTo>
                  <a:pt x="1786880" y="3571876"/>
                </a:lnTo>
                <a:lnTo>
                  <a:pt x="0" y="17859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395718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687557" y="1900816"/>
            <a:ext cx="1602741" cy="2843258"/>
          </a:xfrm>
          <a:custGeom>
            <a:avLst/>
            <a:gdLst>
              <a:gd name="connsiteX0" fmla="*/ 0 w 1602741"/>
              <a:gd name="connsiteY0" fmla="*/ 0 h 2843258"/>
              <a:gd name="connsiteX1" fmla="*/ 1602741 w 1602741"/>
              <a:gd name="connsiteY1" fmla="*/ 0 h 2843258"/>
              <a:gd name="connsiteX2" fmla="*/ 1602741 w 1602741"/>
              <a:gd name="connsiteY2" fmla="*/ 2843258 h 2843258"/>
              <a:gd name="connsiteX3" fmla="*/ 0 w 1602741"/>
              <a:gd name="connsiteY3" fmla="*/ 2843258 h 2843258"/>
            </a:gdLst>
            <a:ahLst/>
            <a:cxnLst>
              <a:cxn ang="0">
                <a:pos x="connsiteX0" y="connsiteY0"/>
              </a:cxn>
              <a:cxn ang="0">
                <a:pos x="connsiteX1" y="connsiteY1"/>
              </a:cxn>
              <a:cxn ang="0">
                <a:pos x="connsiteX2" y="connsiteY2"/>
              </a:cxn>
              <a:cxn ang="0">
                <a:pos x="connsiteX3" y="connsiteY3"/>
              </a:cxn>
            </a:cxnLst>
            <a:rect l="l" t="t" r="r" b="b"/>
            <a:pathLst>
              <a:path w="1602741" h="2843258">
                <a:moveTo>
                  <a:pt x="0" y="0"/>
                </a:moveTo>
                <a:lnTo>
                  <a:pt x="1602741" y="0"/>
                </a:lnTo>
                <a:lnTo>
                  <a:pt x="1602741" y="2843258"/>
                </a:lnTo>
                <a:lnTo>
                  <a:pt x="0" y="284325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455915" y="1900816"/>
            <a:ext cx="1602741" cy="2843258"/>
          </a:xfrm>
          <a:custGeom>
            <a:avLst/>
            <a:gdLst>
              <a:gd name="connsiteX0" fmla="*/ 0 w 1602741"/>
              <a:gd name="connsiteY0" fmla="*/ 0 h 2843258"/>
              <a:gd name="connsiteX1" fmla="*/ 1602741 w 1602741"/>
              <a:gd name="connsiteY1" fmla="*/ 0 h 2843258"/>
              <a:gd name="connsiteX2" fmla="*/ 1602741 w 1602741"/>
              <a:gd name="connsiteY2" fmla="*/ 2843258 h 2843258"/>
              <a:gd name="connsiteX3" fmla="*/ 0 w 1602741"/>
              <a:gd name="connsiteY3" fmla="*/ 2843258 h 2843258"/>
            </a:gdLst>
            <a:ahLst/>
            <a:cxnLst>
              <a:cxn ang="0">
                <a:pos x="connsiteX0" y="connsiteY0"/>
              </a:cxn>
              <a:cxn ang="0">
                <a:pos x="connsiteX1" y="connsiteY1"/>
              </a:cxn>
              <a:cxn ang="0">
                <a:pos x="connsiteX2" y="connsiteY2"/>
              </a:cxn>
              <a:cxn ang="0">
                <a:pos x="connsiteX3" y="connsiteY3"/>
              </a:cxn>
            </a:cxnLst>
            <a:rect l="l" t="t" r="r" b="b"/>
            <a:pathLst>
              <a:path w="1602741" h="2843258">
                <a:moveTo>
                  <a:pt x="0" y="0"/>
                </a:moveTo>
                <a:lnTo>
                  <a:pt x="1602741" y="0"/>
                </a:lnTo>
                <a:lnTo>
                  <a:pt x="1602741" y="2843258"/>
                </a:lnTo>
                <a:lnTo>
                  <a:pt x="0" y="284325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294637" y="1899143"/>
            <a:ext cx="1602740" cy="2843258"/>
          </a:xfrm>
          <a:custGeom>
            <a:avLst/>
            <a:gdLst>
              <a:gd name="connsiteX0" fmla="*/ 0 w 1602740"/>
              <a:gd name="connsiteY0" fmla="*/ 0 h 2843258"/>
              <a:gd name="connsiteX1" fmla="*/ 1602740 w 1602740"/>
              <a:gd name="connsiteY1" fmla="*/ 0 h 2843258"/>
              <a:gd name="connsiteX2" fmla="*/ 1602740 w 1602740"/>
              <a:gd name="connsiteY2" fmla="*/ 2843258 h 2843258"/>
              <a:gd name="connsiteX3" fmla="*/ 0 w 1602740"/>
              <a:gd name="connsiteY3" fmla="*/ 2843258 h 2843258"/>
            </a:gdLst>
            <a:ahLst/>
            <a:cxnLst>
              <a:cxn ang="0">
                <a:pos x="connsiteX0" y="connsiteY0"/>
              </a:cxn>
              <a:cxn ang="0">
                <a:pos x="connsiteX1" y="connsiteY1"/>
              </a:cxn>
              <a:cxn ang="0">
                <a:pos x="connsiteX2" y="connsiteY2"/>
              </a:cxn>
              <a:cxn ang="0">
                <a:pos x="connsiteX3" y="connsiteY3"/>
              </a:cxn>
            </a:cxnLst>
            <a:rect l="l" t="t" r="r" b="b"/>
            <a:pathLst>
              <a:path w="1602740" h="2843258">
                <a:moveTo>
                  <a:pt x="0" y="0"/>
                </a:moveTo>
                <a:lnTo>
                  <a:pt x="1602740" y="0"/>
                </a:lnTo>
                <a:lnTo>
                  <a:pt x="1602740" y="2843258"/>
                </a:lnTo>
                <a:lnTo>
                  <a:pt x="0" y="2843258"/>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7133353" y="1900816"/>
            <a:ext cx="1602741" cy="2843258"/>
          </a:xfrm>
          <a:custGeom>
            <a:avLst/>
            <a:gdLst>
              <a:gd name="connsiteX0" fmla="*/ 0 w 1602741"/>
              <a:gd name="connsiteY0" fmla="*/ 0 h 2843258"/>
              <a:gd name="connsiteX1" fmla="*/ 1602741 w 1602741"/>
              <a:gd name="connsiteY1" fmla="*/ 0 h 2843258"/>
              <a:gd name="connsiteX2" fmla="*/ 1602741 w 1602741"/>
              <a:gd name="connsiteY2" fmla="*/ 2843258 h 2843258"/>
              <a:gd name="connsiteX3" fmla="*/ 0 w 1602741"/>
              <a:gd name="connsiteY3" fmla="*/ 2843258 h 2843258"/>
            </a:gdLst>
            <a:ahLst/>
            <a:cxnLst>
              <a:cxn ang="0">
                <a:pos x="connsiteX0" y="connsiteY0"/>
              </a:cxn>
              <a:cxn ang="0">
                <a:pos x="connsiteX1" y="connsiteY1"/>
              </a:cxn>
              <a:cxn ang="0">
                <a:pos x="connsiteX2" y="connsiteY2"/>
              </a:cxn>
              <a:cxn ang="0">
                <a:pos x="connsiteX3" y="connsiteY3"/>
              </a:cxn>
            </a:cxnLst>
            <a:rect l="l" t="t" r="r" b="b"/>
            <a:pathLst>
              <a:path w="1602741" h="2843258">
                <a:moveTo>
                  <a:pt x="0" y="0"/>
                </a:moveTo>
                <a:lnTo>
                  <a:pt x="1602741" y="0"/>
                </a:lnTo>
                <a:lnTo>
                  <a:pt x="1602741" y="2843258"/>
                </a:lnTo>
                <a:lnTo>
                  <a:pt x="0" y="2843258"/>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901706" y="1900816"/>
            <a:ext cx="1602741" cy="2843258"/>
          </a:xfrm>
          <a:custGeom>
            <a:avLst/>
            <a:gdLst>
              <a:gd name="connsiteX0" fmla="*/ 0 w 1602741"/>
              <a:gd name="connsiteY0" fmla="*/ 0 h 2843258"/>
              <a:gd name="connsiteX1" fmla="*/ 1602741 w 1602741"/>
              <a:gd name="connsiteY1" fmla="*/ 0 h 2843258"/>
              <a:gd name="connsiteX2" fmla="*/ 1602741 w 1602741"/>
              <a:gd name="connsiteY2" fmla="*/ 2843258 h 2843258"/>
              <a:gd name="connsiteX3" fmla="*/ 0 w 1602741"/>
              <a:gd name="connsiteY3" fmla="*/ 2843258 h 2843258"/>
            </a:gdLst>
            <a:ahLst/>
            <a:cxnLst>
              <a:cxn ang="0">
                <a:pos x="connsiteX0" y="connsiteY0"/>
              </a:cxn>
              <a:cxn ang="0">
                <a:pos x="connsiteX1" y="connsiteY1"/>
              </a:cxn>
              <a:cxn ang="0">
                <a:pos x="connsiteX2" y="connsiteY2"/>
              </a:cxn>
              <a:cxn ang="0">
                <a:pos x="connsiteX3" y="connsiteY3"/>
              </a:cxn>
            </a:cxnLst>
            <a:rect l="l" t="t" r="r" b="b"/>
            <a:pathLst>
              <a:path w="1602741" h="2843258">
                <a:moveTo>
                  <a:pt x="0" y="0"/>
                </a:moveTo>
                <a:lnTo>
                  <a:pt x="1602741" y="0"/>
                </a:lnTo>
                <a:lnTo>
                  <a:pt x="1602741" y="2843258"/>
                </a:lnTo>
                <a:lnTo>
                  <a:pt x="0" y="284325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58631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3" y="3081701"/>
            <a:ext cx="10442575" cy="2889572"/>
          </a:xfrm>
          <a:custGeom>
            <a:avLst/>
            <a:gdLst>
              <a:gd name="connsiteX0" fmla="*/ 0 w 10442575"/>
              <a:gd name="connsiteY0" fmla="*/ 0 h 2889572"/>
              <a:gd name="connsiteX1" fmla="*/ 10442575 w 10442575"/>
              <a:gd name="connsiteY1" fmla="*/ 0 h 2889572"/>
              <a:gd name="connsiteX2" fmla="*/ 10442575 w 10442575"/>
              <a:gd name="connsiteY2" fmla="*/ 2889572 h 2889572"/>
              <a:gd name="connsiteX3" fmla="*/ 0 w 10442575"/>
              <a:gd name="connsiteY3" fmla="*/ 2889572 h 2889572"/>
            </a:gdLst>
            <a:ahLst/>
            <a:cxnLst>
              <a:cxn ang="0">
                <a:pos x="connsiteX0" y="connsiteY0"/>
              </a:cxn>
              <a:cxn ang="0">
                <a:pos x="connsiteX1" y="connsiteY1"/>
              </a:cxn>
              <a:cxn ang="0">
                <a:pos x="connsiteX2" y="connsiteY2"/>
              </a:cxn>
              <a:cxn ang="0">
                <a:pos x="connsiteX3" y="connsiteY3"/>
              </a:cxn>
            </a:cxnLst>
            <a:rect l="l" t="t" r="r" b="b"/>
            <a:pathLst>
              <a:path w="10442575" h="2889572">
                <a:moveTo>
                  <a:pt x="0" y="0"/>
                </a:moveTo>
                <a:lnTo>
                  <a:pt x="10442575" y="0"/>
                </a:lnTo>
                <a:lnTo>
                  <a:pt x="10442575" y="2889572"/>
                </a:lnTo>
                <a:lnTo>
                  <a:pt x="0" y="288957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075267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6986519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3172608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759240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635918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896209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5028121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8" name="图片占位符 17"/>
          <p:cNvSpPr>
            <a:spLocks noGrp="1"/>
          </p:cNvSpPr>
          <p:nvPr>
            <p:ph type="pic" sz="quarter" idx="10"/>
          </p:nvPr>
        </p:nvSpPr>
        <p:spPr>
          <a:xfrm>
            <a:off x="0" y="3779158"/>
            <a:ext cx="7277100" cy="1143000"/>
          </a:xfrm>
          <a:custGeom>
            <a:avLst/>
            <a:gdLst>
              <a:gd name="connsiteX0" fmla="*/ 0 w 7277100"/>
              <a:gd name="connsiteY0" fmla="*/ 0 h 1143000"/>
              <a:gd name="connsiteX1" fmla="*/ 114300 w 7277100"/>
              <a:gd name="connsiteY1" fmla="*/ 0 h 1143000"/>
              <a:gd name="connsiteX2" fmla="*/ 7162800 w 7277100"/>
              <a:gd name="connsiteY2" fmla="*/ 0 h 1143000"/>
              <a:gd name="connsiteX3" fmla="*/ 7277100 w 7277100"/>
              <a:gd name="connsiteY3" fmla="*/ 114300 h 1143000"/>
              <a:gd name="connsiteX4" fmla="*/ 7277100 w 7277100"/>
              <a:gd name="connsiteY4" fmla="*/ 1028700 h 1143000"/>
              <a:gd name="connsiteX5" fmla="*/ 7162800 w 7277100"/>
              <a:gd name="connsiteY5" fmla="*/ 1143000 h 1143000"/>
              <a:gd name="connsiteX6" fmla="*/ 114300 w 7277100"/>
              <a:gd name="connsiteY6" fmla="*/ 1143000 h 1143000"/>
              <a:gd name="connsiteX7" fmla="*/ 0 w 7277100"/>
              <a:gd name="connsiteY7" fmla="*/ 1143000 h 1143000"/>
              <a:gd name="connsiteX8" fmla="*/ 0 w 7277100"/>
              <a:gd name="connsiteY8" fmla="*/ 1028700 h 1143000"/>
              <a:gd name="connsiteX9" fmla="*/ 0 w 7277100"/>
              <a:gd name="connsiteY9" fmla="*/ 1143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7100" h="1143000">
                <a:moveTo>
                  <a:pt x="0" y="0"/>
                </a:moveTo>
                <a:lnTo>
                  <a:pt x="114300" y="0"/>
                </a:lnTo>
                <a:lnTo>
                  <a:pt x="7162800" y="0"/>
                </a:lnTo>
                <a:cubicBezTo>
                  <a:pt x="7225926" y="0"/>
                  <a:pt x="7277100" y="51174"/>
                  <a:pt x="7277100" y="114300"/>
                </a:cubicBezTo>
                <a:lnTo>
                  <a:pt x="7277100" y="1028700"/>
                </a:lnTo>
                <a:cubicBezTo>
                  <a:pt x="7277100" y="1091826"/>
                  <a:pt x="7225926" y="1143000"/>
                  <a:pt x="7162800" y="1143000"/>
                </a:cubicBezTo>
                <a:lnTo>
                  <a:pt x="114300" y="1143000"/>
                </a:lnTo>
                <a:lnTo>
                  <a:pt x="0" y="1143000"/>
                </a:lnTo>
                <a:lnTo>
                  <a:pt x="0" y="1028700"/>
                </a:lnTo>
                <a:lnTo>
                  <a:pt x="0" y="1143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91150" y="2502808"/>
            <a:ext cx="1885950" cy="1143000"/>
          </a:xfrm>
          <a:custGeom>
            <a:avLst/>
            <a:gdLst>
              <a:gd name="connsiteX0" fmla="*/ 11430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114300 w 1885950"/>
              <a:gd name="connsiteY5" fmla="*/ 1143000 h 1143000"/>
              <a:gd name="connsiteX6" fmla="*/ 0 w 1885950"/>
              <a:gd name="connsiteY6" fmla="*/ 1028700 h 1143000"/>
              <a:gd name="connsiteX7" fmla="*/ 0 w 1885950"/>
              <a:gd name="connsiteY7" fmla="*/ 114300 h 1143000"/>
              <a:gd name="connsiteX8" fmla="*/ 114300 w 1885950"/>
              <a:gd name="connsiteY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950" h="1143000">
                <a:moveTo>
                  <a:pt x="114300" y="0"/>
                </a:moveTo>
                <a:lnTo>
                  <a:pt x="1771650" y="0"/>
                </a:lnTo>
                <a:cubicBezTo>
                  <a:pt x="1834776" y="0"/>
                  <a:pt x="1885950" y="51174"/>
                  <a:pt x="1885950" y="114300"/>
                </a:cubicBezTo>
                <a:lnTo>
                  <a:pt x="1885950" y="1028700"/>
                </a:lnTo>
                <a:cubicBezTo>
                  <a:pt x="1885950" y="1091826"/>
                  <a:pt x="1834776" y="1143000"/>
                  <a:pt x="1771650" y="1143000"/>
                </a:cubicBezTo>
                <a:lnTo>
                  <a:pt x="114300" y="1143000"/>
                </a:lnTo>
                <a:cubicBezTo>
                  <a:pt x="51174" y="1143000"/>
                  <a:pt x="0" y="1091826"/>
                  <a:pt x="0" y="1028700"/>
                </a:cubicBezTo>
                <a:lnTo>
                  <a:pt x="0" y="114300"/>
                </a:lnTo>
                <a:cubicBezTo>
                  <a:pt x="0" y="51174"/>
                  <a:pt x="51174" y="0"/>
                  <a:pt x="114300"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7429500" y="2502808"/>
            <a:ext cx="4762500" cy="1143000"/>
          </a:xfrm>
          <a:custGeom>
            <a:avLst/>
            <a:gdLst>
              <a:gd name="connsiteX0" fmla="*/ 114300 w 4762500"/>
              <a:gd name="connsiteY0" fmla="*/ 0 h 1143000"/>
              <a:gd name="connsiteX1" fmla="*/ 4648200 w 4762500"/>
              <a:gd name="connsiteY1" fmla="*/ 0 h 1143000"/>
              <a:gd name="connsiteX2" fmla="*/ 4762500 w 4762500"/>
              <a:gd name="connsiteY2" fmla="*/ 0 h 1143000"/>
              <a:gd name="connsiteX3" fmla="*/ 4762500 w 4762500"/>
              <a:gd name="connsiteY3" fmla="*/ 114300 h 1143000"/>
              <a:gd name="connsiteX4" fmla="*/ 4762500 w 4762500"/>
              <a:gd name="connsiteY4" fmla="*/ 1028700 h 1143000"/>
              <a:gd name="connsiteX5" fmla="*/ 4762500 w 4762500"/>
              <a:gd name="connsiteY5" fmla="*/ 1143000 h 1143000"/>
              <a:gd name="connsiteX6" fmla="*/ 4648200 w 4762500"/>
              <a:gd name="connsiteY6" fmla="*/ 1143000 h 1143000"/>
              <a:gd name="connsiteX7" fmla="*/ 114300 w 4762500"/>
              <a:gd name="connsiteY7" fmla="*/ 1143000 h 1143000"/>
              <a:gd name="connsiteX8" fmla="*/ 0 w 4762500"/>
              <a:gd name="connsiteY8" fmla="*/ 1028700 h 1143000"/>
              <a:gd name="connsiteX9" fmla="*/ 0 w 4762500"/>
              <a:gd name="connsiteY9" fmla="*/ 114300 h 1143000"/>
              <a:gd name="connsiteX10" fmla="*/ 114300 w 4762500"/>
              <a:gd name="connsiteY10"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500" h="1143000">
                <a:moveTo>
                  <a:pt x="114300" y="0"/>
                </a:moveTo>
                <a:lnTo>
                  <a:pt x="4648200" y="0"/>
                </a:lnTo>
                <a:lnTo>
                  <a:pt x="4762500" y="0"/>
                </a:lnTo>
                <a:lnTo>
                  <a:pt x="4762500" y="114300"/>
                </a:lnTo>
                <a:lnTo>
                  <a:pt x="4762500" y="1028700"/>
                </a:lnTo>
                <a:lnTo>
                  <a:pt x="4762500" y="1143000"/>
                </a:lnTo>
                <a:lnTo>
                  <a:pt x="4648200" y="1143000"/>
                </a:lnTo>
                <a:lnTo>
                  <a:pt x="114300" y="1143000"/>
                </a:lnTo>
                <a:cubicBezTo>
                  <a:pt x="51174" y="1143000"/>
                  <a:pt x="0" y="1091826"/>
                  <a:pt x="0" y="1028700"/>
                </a:cubicBezTo>
                <a:lnTo>
                  <a:pt x="0" y="114300"/>
                </a:lnTo>
                <a:cubicBezTo>
                  <a:pt x="0" y="51174"/>
                  <a:pt x="51174" y="0"/>
                  <a:pt x="114300"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7429500" y="3779158"/>
            <a:ext cx="1485900" cy="1143000"/>
          </a:xfrm>
          <a:custGeom>
            <a:avLst/>
            <a:gdLst>
              <a:gd name="connsiteX0" fmla="*/ 114300 w 1485900"/>
              <a:gd name="connsiteY0" fmla="*/ 0 h 1143000"/>
              <a:gd name="connsiteX1" fmla="*/ 1371600 w 1485900"/>
              <a:gd name="connsiteY1" fmla="*/ 0 h 1143000"/>
              <a:gd name="connsiteX2" fmla="*/ 1485900 w 1485900"/>
              <a:gd name="connsiteY2" fmla="*/ 114300 h 1143000"/>
              <a:gd name="connsiteX3" fmla="*/ 1485900 w 1485900"/>
              <a:gd name="connsiteY3" fmla="*/ 1028700 h 1143000"/>
              <a:gd name="connsiteX4" fmla="*/ 1371600 w 1485900"/>
              <a:gd name="connsiteY4" fmla="*/ 1143000 h 1143000"/>
              <a:gd name="connsiteX5" fmla="*/ 114300 w 1485900"/>
              <a:gd name="connsiteY5" fmla="*/ 1143000 h 1143000"/>
              <a:gd name="connsiteX6" fmla="*/ 0 w 1485900"/>
              <a:gd name="connsiteY6" fmla="*/ 1028700 h 1143000"/>
              <a:gd name="connsiteX7" fmla="*/ 0 w 1485900"/>
              <a:gd name="connsiteY7" fmla="*/ 114300 h 1143000"/>
              <a:gd name="connsiteX8" fmla="*/ 114300 w 1485900"/>
              <a:gd name="connsiteY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900" h="1143000">
                <a:moveTo>
                  <a:pt x="114300" y="0"/>
                </a:moveTo>
                <a:lnTo>
                  <a:pt x="1371600" y="0"/>
                </a:lnTo>
                <a:cubicBezTo>
                  <a:pt x="1434726" y="0"/>
                  <a:pt x="1485900" y="51174"/>
                  <a:pt x="1485900" y="114300"/>
                </a:cubicBezTo>
                <a:lnTo>
                  <a:pt x="1485900" y="1028700"/>
                </a:lnTo>
                <a:cubicBezTo>
                  <a:pt x="1485900" y="1091826"/>
                  <a:pt x="1434726" y="1143000"/>
                  <a:pt x="1371600" y="1143000"/>
                </a:cubicBezTo>
                <a:lnTo>
                  <a:pt x="114300" y="1143000"/>
                </a:lnTo>
                <a:cubicBezTo>
                  <a:pt x="51174" y="1143000"/>
                  <a:pt x="0" y="1091826"/>
                  <a:pt x="0" y="1028700"/>
                </a:cubicBezTo>
                <a:lnTo>
                  <a:pt x="0" y="114300"/>
                </a:lnTo>
                <a:cubicBezTo>
                  <a:pt x="0" y="51174"/>
                  <a:pt x="51174" y="0"/>
                  <a:pt x="114300"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10706100" y="3779158"/>
            <a:ext cx="1485900" cy="1143000"/>
          </a:xfrm>
          <a:custGeom>
            <a:avLst/>
            <a:gdLst>
              <a:gd name="connsiteX0" fmla="*/ 114300 w 1485900"/>
              <a:gd name="connsiteY0" fmla="*/ 0 h 1143000"/>
              <a:gd name="connsiteX1" fmla="*/ 1371600 w 1485900"/>
              <a:gd name="connsiteY1" fmla="*/ 0 h 1143000"/>
              <a:gd name="connsiteX2" fmla="*/ 1485900 w 1485900"/>
              <a:gd name="connsiteY2" fmla="*/ 0 h 1143000"/>
              <a:gd name="connsiteX3" fmla="*/ 1485900 w 1485900"/>
              <a:gd name="connsiteY3" fmla="*/ 114300 h 1143000"/>
              <a:gd name="connsiteX4" fmla="*/ 1485900 w 1485900"/>
              <a:gd name="connsiteY4" fmla="*/ 1028700 h 1143000"/>
              <a:gd name="connsiteX5" fmla="*/ 1485900 w 1485900"/>
              <a:gd name="connsiteY5" fmla="*/ 1143000 h 1143000"/>
              <a:gd name="connsiteX6" fmla="*/ 1371600 w 1485900"/>
              <a:gd name="connsiteY6" fmla="*/ 1143000 h 1143000"/>
              <a:gd name="connsiteX7" fmla="*/ 114300 w 1485900"/>
              <a:gd name="connsiteY7" fmla="*/ 1143000 h 1143000"/>
              <a:gd name="connsiteX8" fmla="*/ 0 w 1485900"/>
              <a:gd name="connsiteY8" fmla="*/ 1028700 h 1143000"/>
              <a:gd name="connsiteX9" fmla="*/ 0 w 1485900"/>
              <a:gd name="connsiteY9" fmla="*/ 114300 h 1143000"/>
              <a:gd name="connsiteX10" fmla="*/ 114300 w 1485900"/>
              <a:gd name="connsiteY10"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5900" h="1143000">
                <a:moveTo>
                  <a:pt x="114300" y="0"/>
                </a:moveTo>
                <a:lnTo>
                  <a:pt x="1371600" y="0"/>
                </a:lnTo>
                <a:lnTo>
                  <a:pt x="1485900" y="0"/>
                </a:lnTo>
                <a:lnTo>
                  <a:pt x="1485900" y="114300"/>
                </a:lnTo>
                <a:lnTo>
                  <a:pt x="1485900" y="1028700"/>
                </a:lnTo>
                <a:lnTo>
                  <a:pt x="1485900" y="1143000"/>
                </a:lnTo>
                <a:lnTo>
                  <a:pt x="1371600" y="1143000"/>
                </a:lnTo>
                <a:lnTo>
                  <a:pt x="114300" y="1143000"/>
                </a:lnTo>
                <a:cubicBezTo>
                  <a:pt x="51174" y="1143000"/>
                  <a:pt x="0" y="1091826"/>
                  <a:pt x="0" y="1028700"/>
                </a:cubicBezTo>
                <a:lnTo>
                  <a:pt x="0" y="114300"/>
                </a:lnTo>
                <a:cubicBezTo>
                  <a:pt x="0" y="51174"/>
                  <a:pt x="51174" y="0"/>
                  <a:pt x="1143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107727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415319" y="1560001"/>
            <a:ext cx="5776683" cy="3742243"/>
          </a:xfrm>
          <a:custGeom>
            <a:avLst/>
            <a:gdLst>
              <a:gd name="connsiteX0" fmla="*/ 3309303 w 5776683"/>
              <a:gd name="connsiteY0" fmla="*/ 1922653 h 3742243"/>
              <a:gd name="connsiteX1" fmla="*/ 3383493 w 5776683"/>
              <a:gd name="connsiteY1" fmla="*/ 1922653 h 3742243"/>
              <a:gd name="connsiteX2" fmla="*/ 4457502 w 5776683"/>
              <a:gd name="connsiteY2" fmla="*/ 1922653 h 3742243"/>
              <a:gd name="connsiteX3" fmla="*/ 5776683 w 5776683"/>
              <a:gd name="connsiteY3" fmla="*/ 1922653 h 3742243"/>
              <a:gd name="connsiteX4" fmla="*/ 5776683 w 5776683"/>
              <a:gd name="connsiteY4" fmla="*/ 3742243 h 3742243"/>
              <a:gd name="connsiteX5" fmla="*/ 4457502 w 5776683"/>
              <a:gd name="connsiteY5" fmla="*/ 3742243 h 3742243"/>
              <a:gd name="connsiteX6" fmla="*/ 3383493 w 5776683"/>
              <a:gd name="connsiteY6" fmla="*/ 3742243 h 3742243"/>
              <a:gd name="connsiteX7" fmla="*/ 3309303 w 5776683"/>
              <a:gd name="connsiteY7" fmla="*/ 3742243 h 3742243"/>
              <a:gd name="connsiteX8" fmla="*/ 3165778 w 5776683"/>
              <a:gd name="connsiteY8" fmla="*/ 3598718 h 3742243"/>
              <a:gd name="connsiteX9" fmla="*/ 3165778 w 5776683"/>
              <a:gd name="connsiteY9" fmla="*/ 2066178 h 3742243"/>
              <a:gd name="connsiteX10" fmla="*/ 3309303 w 5776683"/>
              <a:gd name="connsiteY10" fmla="*/ 1922653 h 3742243"/>
              <a:gd name="connsiteX11" fmla="*/ 1727247 w 5776683"/>
              <a:gd name="connsiteY11" fmla="*/ 1918409 h 3742243"/>
              <a:gd name="connsiteX12" fmla="*/ 2875446 w 5776683"/>
              <a:gd name="connsiteY12" fmla="*/ 1918409 h 3742243"/>
              <a:gd name="connsiteX13" fmla="*/ 3018971 w 5776683"/>
              <a:gd name="connsiteY13" fmla="*/ 2061934 h 3742243"/>
              <a:gd name="connsiteX14" fmla="*/ 3018971 w 5776683"/>
              <a:gd name="connsiteY14" fmla="*/ 3594474 h 3742243"/>
              <a:gd name="connsiteX15" fmla="*/ 2875446 w 5776683"/>
              <a:gd name="connsiteY15" fmla="*/ 3737999 h 3742243"/>
              <a:gd name="connsiteX16" fmla="*/ 1727247 w 5776683"/>
              <a:gd name="connsiteY16" fmla="*/ 3737999 h 3742243"/>
              <a:gd name="connsiteX17" fmla="*/ 1583722 w 5776683"/>
              <a:gd name="connsiteY17" fmla="*/ 3594474 h 3742243"/>
              <a:gd name="connsiteX18" fmla="*/ 1583722 w 5776683"/>
              <a:gd name="connsiteY18" fmla="*/ 2061934 h 3742243"/>
              <a:gd name="connsiteX19" fmla="*/ 1727247 w 5776683"/>
              <a:gd name="connsiteY19" fmla="*/ 1918409 h 3742243"/>
              <a:gd name="connsiteX20" fmla="*/ 143525 w 5776683"/>
              <a:gd name="connsiteY20" fmla="*/ 1918409 h 3742243"/>
              <a:gd name="connsiteX21" fmla="*/ 1291724 w 5776683"/>
              <a:gd name="connsiteY21" fmla="*/ 1918409 h 3742243"/>
              <a:gd name="connsiteX22" fmla="*/ 1435249 w 5776683"/>
              <a:gd name="connsiteY22" fmla="*/ 2061934 h 3742243"/>
              <a:gd name="connsiteX23" fmla="*/ 1435249 w 5776683"/>
              <a:gd name="connsiteY23" fmla="*/ 3594474 h 3742243"/>
              <a:gd name="connsiteX24" fmla="*/ 1291724 w 5776683"/>
              <a:gd name="connsiteY24" fmla="*/ 3737999 h 3742243"/>
              <a:gd name="connsiteX25" fmla="*/ 143525 w 5776683"/>
              <a:gd name="connsiteY25" fmla="*/ 3737999 h 3742243"/>
              <a:gd name="connsiteX26" fmla="*/ 0 w 5776683"/>
              <a:gd name="connsiteY26" fmla="*/ 3594474 h 3742243"/>
              <a:gd name="connsiteX27" fmla="*/ 0 w 5776683"/>
              <a:gd name="connsiteY27" fmla="*/ 2061934 h 3742243"/>
              <a:gd name="connsiteX28" fmla="*/ 143525 w 5776683"/>
              <a:gd name="connsiteY28" fmla="*/ 1918409 h 3742243"/>
              <a:gd name="connsiteX29" fmla="*/ 3309303 w 5776683"/>
              <a:gd name="connsiteY29" fmla="*/ 0 h 3742243"/>
              <a:gd name="connsiteX30" fmla="*/ 3383493 w 5776683"/>
              <a:gd name="connsiteY30" fmla="*/ 0 h 3742243"/>
              <a:gd name="connsiteX31" fmla="*/ 4457502 w 5776683"/>
              <a:gd name="connsiteY31" fmla="*/ 0 h 3742243"/>
              <a:gd name="connsiteX32" fmla="*/ 5776683 w 5776683"/>
              <a:gd name="connsiteY32" fmla="*/ 0 h 3742243"/>
              <a:gd name="connsiteX33" fmla="*/ 5776683 w 5776683"/>
              <a:gd name="connsiteY33" fmla="*/ 1819590 h 3742243"/>
              <a:gd name="connsiteX34" fmla="*/ 4457502 w 5776683"/>
              <a:gd name="connsiteY34" fmla="*/ 1819590 h 3742243"/>
              <a:gd name="connsiteX35" fmla="*/ 3383493 w 5776683"/>
              <a:gd name="connsiteY35" fmla="*/ 1819590 h 3742243"/>
              <a:gd name="connsiteX36" fmla="*/ 3309303 w 5776683"/>
              <a:gd name="connsiteY36" fmla="*/ 1819590 h 3742243"/>
              <a:gd name="connsiteX37" fmla="*/ 3165778 w 5776683"/>
              <a:gd name="connsiteY37" fmla="*/ 1676065 h 3742243"/>
              <a:gd name="connsiteX38" fmla="*/ 3165778 w 5776683"/>
              <a:gd name="connsiteY38" fmla="*/ 143525 h 3742243"/>
              <a:gd name="connsiteX39" fmla="*/ 3309303 w 5776683"/>
              <a:gd name="connsiteY39" fmla="*/ 0 h 3742243"/>
              <a:gd name="connsiteX40" fmla="*/ 1727247 w 5776683"/>
              <a:gd name="connsiteY40" fmla="*/ 0 h 3742243"/>
              <a:gd name="connsiteX41" fmla="*/ 2875446 w 5776683"/>
              <a:gd name="connsiteY41" fmla="*/ 0 h 3742243"/>
              <a:gd name="connsiteX42" fmla="*/ 3018971 w 5776683"/>
              <a:gd name="connsiteY42" fmla="*/ 143525 h 3742243"/>
              <a:gd name="connsiteX43" fmla="*/ 3018971 w 5776683"/>
              <a:gd name="connsiteY43" fmla="*/ 1676065 h 3742243"/>
              <a:gd name="connsiteX44" fmla="*/ 2875446 w 5776683"/>
              <a:gd name="connsiteY44" fmla="*/ 1819590 h 3742243"/>
              <a:gd name="connsiteX45" fmla="*/ 1727247 w 5776683"/>
              <a:gd name="connsiteY45" fmla="*/ 1819590 h 3742243"/>
              <a:gd name="connsiteX46" fmla="*/ 1583722 w 5776683"/>
              <a:gd name="connsiteY46" fmla="*/ 1676065 h 3742243"/>
              <a:gd name="connsiteX47" fmla="*/ 1583722 w 5776683"/>
              <a:gd name="connsiteY47" fmla="*/ 143525 h 3742243"/>
              <a:gd name="connsiteX48" fmla="*/ 1727247 w 5776683"/>
              <a:gd name="connsiteY48" fmla="*/ 0 h 3742243"/>
              <a:gd name="connsiteX49" fmla="*/ 143525 w 5776683"/>
              <a:gd name="connsiteY49" fmla="*/ 0 h 3742243"/>
              <a:gd name="connsiteX50" fmla="*/ 1291724 w 5776683"/>
              <a:gd name="connsiteY50" fmla="*/ 0 h 3742243"/>
              <a:gd name="connsiteX51" fmla="*/ 1435249 w 5776683"/>
              <a:gd name="connsiteY51" fmla="*/ 143525 h 3742243"/>
              <a:gd name="connsiteX52" fmla="*/ 1435249 w 5776683"/>
              <a:gd name="connsiteY52" fmla="*/ 1676065 h 3742243"/>
              <a:gd name="connsiteX53" fmla="*/ 1291724 w 5776683"/>
              <a:gd name="connsiteY53" fmla="*/ 1819590 h 3742243"/>
              <a:gd name="connsiteX54" fmla="*/ 143525 w 5776683"/>
              <a:gd name="connsiteY54" fmla="*/ 1819590 h 3742243"/>
              <a:gd name="connsiteX55" fmla="*/ 0 w 5776683"/>
              <a:gd name="connsiteY55" fmla="*/ 1676065 h 3742243"/>
              <a:gd name="connsiteX56" fmla="*/ 0 w 5776683"/>
              <a:gd name="connsiteY56" fmla="*/ 143525 h 3742243"/>
              <a:gd name="connsiteX57" fmla="*/ 143525 w 5776683"/>
              <a:gd name="connsiteY57" fmla="*/ 0 h 374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76683" h="3742243">
                <a:moveTo>
                  <a:pt x="3309303" y="1922653"/>
                </a:moveTo>
                <a:lnTo>
                  <a:pt x="3383493" y="1922653"/>
                </a:lnTo>
                <a:lnTo>
                  <a:pt x="4457502" y="1922653"/>
                </a:lnTo>
                <a:lnTo>
                  <a:pt x="5776683" y="1922653"/>
                </a:lnTo>
                <a:lnTo>
                  <a:pt x="5776683" y="3742243"/>
                </a:lnTo>
                <a:lnTo>
                  <a:pt x="4457502" y="3742243"/>
                </a:lnTo>
                <a:lnTo>
                  <a:pt x="3383493" y="3742243"/>
                </a:lnTo>
                <a:lnTo>
                  <a:pt x="3309303" y="3742243"/>
                </a:lnTo>
                <a:cubicBezTo>
                  <a:pt x="3230036" y="3742243"/>
                  <a:pt x="3165778" y="3677985"/>
                  <a:pt x="3165778" y="3598718"/>
                </a:cubicBezTo>
                <a:lnTo>
                  <a:pt x="3165778" y="2066178"/>
                </a:lnTo>
                <a:cubicBezTo>
                  <a:pt x="3165778" y="1986911"/>
                  <a:pt x="3230036" y="1922653"/>
                  <a:pt x="3309303" y="1922653"/>
                </a:cubicBezTo>
                <a:close/>
                <a:moveTo>
                  <a:pt x="1727247" y="1918409"/>
                </a:moveTo>
                <a:lnTo>
                  <a:pt x="2875446" y="1918409"/>
                </a:lnTo>
                <a:cubicBezTo>
                  <a:pt x="2954713" y="1918409"/>
                  <a:pt x="3018971" y="1982667"/>
                  <a:pt x="3018971" y="2061934"/>
                </a:cubicBezTo>
                <a:lnTo>
                  <a:pt x="3018971" y="3594474"/>
                </a:lnTo>
                <a:cubicBezTo>
                  <a:pt x="3018971" y="3673741"/>
                  <a:pt x="2954713" y="3737999"/>
                  <a:pt x="2875446" y="3737999"/>
                </a:cubicBezTo>
                <a:lnTo>
                  <a:pt x="1727247" y="3737999"/>
                </a:lnTo>
                <a:cubicBezTo>
                  <a:pt x="1647980" y="3737999"/>
                  <a:pt x="1583722" y="3673741"/>
                  <a:pt x="1583722" y="3594474"/>
                </a:cubicBezTo>
                <a:lnTo>
                  <a:pt x="1583722" y="2061934"/>
                </a:lnTo>
                <a:cubicBezTo>
                  <a:pt x="1583722" y="1982667"/>
                  <a:pt x="1647980" y="1918409"/>
                  <a:pt x="1727247" y="1918409"/>
                </a:cubicBezTo>
                <a:close/>
                <a:moveTo>
                  <a:pt x="143525" y="1918409"/>
                </a:moveTo>
                <a:lnTo>
                  <a:pt x="1291724" y="1918409"/>
                </a:lnTo>
                <a:cubicBezTo>
                  <a:pt x="1370991" y="1918409"/>
                  <a:pt x="1435249" y="1982667"/>
                  <a:pt x="1435249" y="2061934"/>
                </a:cubicBezTo>
                <a:lnTo>
                  <a:pt x="1435249" y="3594474"/>
                </a:lnTo>
                <a:cubicBezTo>
                  <a:pt x="1435249" y="3673741"/>
                  <a:pt x="1370991" y="3737999"/>
                  <a:pt x="1291724" y="3737999"/>
                </a:cubicBezTo>
                <a:lnTo>
                  <a:pt x="143525" y="3737999"/>
                </a:lnTo>
                <a:cubicBezTo>
                  <a:pt x="64258" y="3737999"/>
                  <a:pt x="0" y="3673741"/>
                  <a:pt x="0" y="3594474"/>
                </a:cubicBezTo>
                <a:lnTo>
                  <a:pt x="0" y="2061934"/>
                </a:lnTo>
                <a:cubicBezTo>
                  <a:pt x="0" y="1982667"/>
                  <a:pt x="64258" y="1918409"/>
                  <a:pt x="143525" y="1918409"/>
                </a:cubicBezTo>
                <a:close/>
                <a:moveTo>
                  <a:pt x="3309303" y="0"/>
                </a:moveTo>
                <a:lnTo>
                  <a:pt x="3383493" y="0"/>
                </a:lnTo>
                <a:lnTo>
                  <a:pt x="4457502" y="0"/>
                </a:lnTo>
                <a:lnTo>
                  <a:pt x="5776683" y="0"/>
                </a:lnTo>
                <a:lnTo>
                  <a:pt x="5776683" y="1819590"/>
                </a:lnTo>
                <a:lnTo>
                  <a:pt x="4457502" y="1819590"/>
                </a:lnTo>
                <a:lnTo>
                  <a:pt x="3383493" y="1819590"/>
                </a:lnTo>
                <a:lnTo>
                  <a:pt x="3309303" y="1819590"/>
                </a:lnTo>
                <a:cubicBezTo>
                  <a:pt x="3230036" y="1819590"/>
                  <a:pt x="3165778" y="1755332"/>
                  <a:pt x="3165778" y="1676065"/>
                </a:cubicBezTo>
                <a:lnTo>
                  <a:pt x="3165778" y="143525"/>
                </a:lnTo>
                <a:cubicBezTo>
                  <a:pt x="3165778" y="64258"/>
                  <a:pt x="3230036" y="0"/>
                  <a:pt x="3309303" y="0"/>
                </a:cubicBezTo>
                <a:close/>
                <a:moveTo>
                  <a:pt x="1727247" y="0"/>
                </a:moveTo>
                <a:lnTo>
                  <a:pt x="2875446" y="0"/>
                </a:lnTo>
                <a:cubicBezTo>
                  <a:pt x="2954713" y="0"/>
                  <a:pt x="3018971" y="64258"/>
                  <a:pt x="3018971" y="143525"/>
                </a:cubicBezTo>
                <a:lnTo>
                  <a:pt x="3018971" y="1676065"/>
                </a:lnTo>
                <a:cubicBezTo>
                  <a:pt x="3018971" y="1755332"/>
                  <a:pt x="2954713" y="1819590"/>
                  <a:pt x="2875446" y="1819590"/>
                </a:cubicBezTo>
                <a:lnTo>
                  <a:pt x="1727247" y="1819590"/>
                </a:lnTo>
                <a:cubicBezTo>
                  <a:pt x="1647980" y="1819590"/>
                  <a:pt x="1583722" y="1755332"/>
                  <a:pt x="1583722" y="1676065"/>
                </a:cubicBezTo>
                <a:lnTo>
                  <a:pt x="1583722" y="143525"/>
                </a:lnTo>
                <a:cubicBezTo>
                  <a:pt x="1583722" y="64258"/>
                  <a:pt x="1647980" y="0"/>
                  <a:pt x="1727247" y="0"/>
                </a:cubicBezTo>
                <a:close/>
                <a:moveTo>
                  <a:pt x="143525" y="0"/>
                </a:moveTo>
                <a:lnTo>
                  <a:pt x="1291724" y="0"/>
                </a:lnTo>
                <a:cubicBezTo>
                  <a:pt x="1370991" y="0"/>
                  <a:pt x="1435249" y="64258"/>
                  <a:pt x="1435249" y="143525"/>
                </a:cubicBezTo>
                <a:lnTo>
                  <a:pt x="1435249" y="1676065"/>
                </a:lnTo>
                <a:cubicBezTo>
                  <a:pt x="1435249" y="1755332"/>
                  <a:pt x="1370991" y="1819590"/>
                  <a:pt x="1291724" y="1819590"/>
                </a:cubicBezTo>
                <a:lnTo>
                  <a:pt x="143525" y="1819590"/>
                </a:lnTo>
                <a:cubicBezTo>
                  <a:pt x="64258" y="1819590"/>
                  <a:pt x="0" y="1755332"/>
                  <a:pt x="0" y="1676065"/>
                </a:cubicBezTo>
                <a:lnTo>
                  <a:pt x="0" y="143525"/>
                </a:lnTo>
                <a:cubicBezTo>
                  <a:pt x="0" y="64258"/>
                  <a:pt x="64258" y="0"/>
                  <a:pt x="14352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951543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962400" y="2337708"/>
            <a:ext cx="1885950" cy="1143000"/>
          </a:xfrm>
          <a:custGeom>
            <a:avLst/>
            <a:gdLst>
              <a:gd name="connsiteX0" fmla="*/ 11430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114300 w 1885950"/>
              <a:gd name="connsiteY5" fmla="*/ 1143000 h 1143000"/>
              <a:gd name="connsiteX6" fmla="*/ 0 w 1885950"/>
              <a:gd name="connsiteY6" fmla="*/ 1028700 h 1143000"/>
              <a:gd name="connsiteX7" fmla="*/ 0 w 1885950"/>
              <a:gd name="connsiteY7" fmla="*/ 114300 h 1143000"/>
              <a:gd name="connsiteX8" fmla="*/ 114300 w 1885950"/>
              <a:gd name="connsiteY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950" h="1143000">
                <a:moveTo>
                  <a:pt x="114300" y="0"/>
                </a:moveTo>
                <a:lnTo>
                  <a:pt x="1771650" y="0"/>
                </a:lnTo>
                <a:cubicBezTo>
                  <a:pt x="1834776" y="0"/>
                  <a:pt x="1885950" y="51174"/>
                  <a:pt x="1885950" y="114300"/>
                </a:cubicBezTo>
                <a:lnTo>
                  <a:pt x="1885950" y="1028700"/>
                </a:lnTo>
                <a:cubicBezTo>
                  <a:pt x="1885950" y="1091826"/>
                  <a:pt x="1834776" y="1143000"/>
                  <a:pt x="1771650" y="1143000"/>
                </a:cubicBezTo>
                <a:lnTo>
                  <a:pt x="114300" y="1143000"/>
                </a:lnTo>
                <a:cubicBezTo>
                  <a:pt x="51174" y="1143000"/>
                  <a:pt x="0" y="1091826"/>
                  <a:pt x="0" y="1028700"/>
                </a:cubicBezTo>
                <a:lnTo>
                  <a:pt x="0" y="114300"/>
                </a:lnTo>
                <a:cubicBezTo>
                  <a:pt x="0" y="51174"/>
                  <a:pt x="51174" y="0"/>
                  <a:pt x="114300" y="0"/>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981200" y="3582308"/>
            <a:ext cx="1885950" cy="1143000"/>
          </a:xfrm>
          <a:custGeom>
            <a:avLst/>
            <a:gdLst>
              <a:gd name="connsiteX0" fmla="*/ 11430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114300 w 1885950"/>
              <a:gd name="connsiteY5" fmla="*/ 1143000 h 1143000"/>
              <a:gd name="connsiteX6" fmla="*/ 0 w 1885950"/>
              <a:gd name="connsiteY6" fmla="*/ 1028700 h 1143000"/>
              <a:gd name="connsiteX7" fmla="*/ 0 w 1885950"/>
              <a:gd name="connsiteY7" fmla="*/ 114300 h 1143000"/>
              <a:gd name="connsiteX8" fmla="*/ 114300 w 1885950"/>
              <a:gd name="connsiteY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950" h="1143000">
                <a:moveTo>
                  <a:pt x="114300" y="0"/>
                </a:moveTo>
                <a:lnTo>
                  <a:pt x="1771650" y="0"/>
                </a:lnTo>
                <a:cubicBezTo>
                  <a:pt x="1834776" y="0"/>
                  <a:pt x="1885950" y="51174"/>
                  <a:pt x="1885950" y="114300"/>
                </a:cubicBezTo>
                <a:lnTo>
                  <a:pt x="1885950" y="1028700"/>
                </a:lnTo>
                <a:cubicBezTo>
                  <a:pt x="1885950" y="1091826"/>
                  <a:pt x="1834776" y="1143000"/>
                  <a:pt x="1771650" y="1143000"/>
                </a:cubicBezTo>
                <a:lnTo>
                  <a:pt x="114300" y="1143000"/>
                </a:lnTo>
                <a:cubicBezTo>
                  <a:pt x="51174" y="1143000"/>
                  <a:pt x="0" y="1091826"/>
                  <a:pt x="0" y="1028700"/>
                </a:cubicBezTo>
                <a:lnTo>
                  <a:pt x="0" y="114300"/>
                </a:lnTo>
                <a:cubicBezTo>
                  <a:pt x="0" y="51174"/>
                  <a:pt x="51174" y="0"/>
                  <a:pt x="1143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93820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4402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900894" y="1883657"/>
            <a:ext cx="2480606" cy="2138453"/>
          </a:xfrm>
          <a:custGeom>
            <a:avLst/>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858407" y="1883657"/>
            <a:ext cx="2480606" cy="2138453"/>
          </a:xfrm>
          <a:custGeom>
            <a:avLst/>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
        <p:nvSpPr>
          <p:cNvPr id="9" name="图片占位符 8"/>
          <p:cNvSpPr>
            <a:spLocks noGrp="1"/>
          </p:cNvSpPr>
          <p:nvPr>
            <p:ph type="pic" sz="quarter" idx="12"/>
          </p:nvPr>
        </p:nvSpPr>
        <p:spPr>
          <a:xfrm>
            <a:off x="7815919" y="1883657"/>
            <a:ext cx="2480606" cy="2138453"/>
          </a:xfrm>
          <a:custGeom>
            <a:avLst/>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361920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 y="3832906"/>
            <a:ext cx="4005420" cy="1887992"/>
          </a:xfrm>
          <a:custGeom>
            <a:avLst/>
            <a:gdLst>
              <a:gd name="connsiteX0" fmla="*/ 0 w 4005420"/>
              <a:gd name="connsiteY0" fmla="*/ 0 h 1887992"/>
              <a:gd name="connsiteX1" fmla="*/ 4005420 w 4005420"/>
              <a:gd name="connsiteY1" fmla="*/ 0 h 1887992"/>
              <a:gd name="connsiteX2" fmla="*/ 4005420 w 4005420"/>
              <a:gd name="connsiteY2" fmla="*/ 1887992 h 1887992"/>
              <a:gd name="connsiteX3" fmla="*/ 0 w 4005420"/>
              <a:gd name="connsiteY3" fmla="*/ 1887992 h 1887992"/>
            </a:gdLst>
            <a:ahLst/>
            <a:cxnLst>
              <a:cxn ang="0">
                <a:pos x="connsiteX0" y="connsiteY0"/>
              </a:cxn>
              <a:cxn ang="0">
                <a:pos x="connsiteX1" y="connsiteY1"/>
              </a:cxn>
              <a:cxn ang="0">
                <a:pos x="connsiteX2" y="connsiteY2"/>
              </a:cxn>
              <a:cxn ang="0">
                <a:pos x="connsiteX3" y="connsiteY3"/>
              </a:cxn>
            </a:cxnLst>
            <a:rect l="l" t="t" r="r" b="b"/>
            <a:pathLst>
              <a:path w="4005420" h="1887992">
                <a:moveTo>
                  <a:pt x="0" y="0"/>
                </a:moveTo>
                <a:lnTo>
                  <a:pt x="4005420" y="0"/>
                </a:lnTo>
                <a:lnTo>
                  <a:pt x="4005420" y="1887992"/>
                </a:lnTo>
                <a:lnTo>
                  <a:pt x="0" y="1887992"/>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093291" y="1857830"/>
            <a:ext cx="4005420" cy="1887992"/>
          </a:xfrm>
          <a:custGeom>
            <a:avLst/>
            <a:gdLst>
              <a:gd name="connsiteX0" fmla="*/ 0 w 4005420"/>
              <a:gd name="connsiteY0" fmla="*/ 0 h 1887992"/>
              <a:gd name="connsiteX1" fmla="*/ 4005420 w 4005420"/>
              <a:gd name="connsiteY1" fmla="*/ 0 h 1887992"/>
              <a:gd name="connsiteX2" fmla="*/ 4005420 w 4005420"/>
              <a:gd name="connsiteY2" fmla="*/ 1887992 h 1887992"/>
              <a:gd name="connsiteX3" fmla="*/ 0 w 4005420"/>
              <a:gd name="connsiteY3" fmla="*/ 1887992 h 1887992"/>
            </a:gdLst>
            <a:ahLst/>
            <a:cxnLst>
              <a:cxn ang="0">
                <a:pos x="connsiteX0" y="connsiteY0"/>
              </a:cxn>
              <a:cxn ang="0">
                <a:pos x="connsiteX1" y="connsiteY1"/>
              </a:cxn>
              <a:cxn ang="0">
                <a:pos x="connsiteX2" y="connsiteY2"/>
              </a:cxn>
              <a:cxn ang="0">
                <a:pos x="connsiteX3" y="connsiteY3"/>
              </a:cxn>
            </a:cxnLst>
            <a:rect l="l" t="t" r="r" b="b"/>
            <a:pathLst>
              <a:path w="4005420" h="1887992">
                <a:moveTo>
                  <a:pt x="0" y="0"/>
                </a:moveTo>
                <a:lnTo>
                  <a:pt x="4005420" y="0"/>
                </a:lnTo>
                <a:lnTo>
                  <a:pt x="4005420" y="1887992"/>
                </a:lnTo>
                <a:lnTo>
                  <a:pt x="0" y="1887992"/>
                </a:lnTo>
                <a:close/>
              </a:path>
            </a:pathLst>
          </a:custGeom>
        </p:spPr>
        <p:txBody>
          <a:bodyPr wrap="square">
            <a:noAutofit/>
          </a:bodyPr>
          <a:lstStyle/>
          <a:p>
            <a:endParaRPr lang="zh-CN" altLang="en-US"/>
          </a:p>
        </p:txBody>
      </p:sp>
      <p:sp>
        <p:nvSpPr>
          <p:cNvPr id="9" name="图片占位符 8"/>
          <p:cNvSpPr>
            <a:spLocks noGrp="1"/>
          </p:cNvSpPr>
          <p:nvPr>
            <p:ph type="pic" sz="quarter" idx="12"/>
          </p:nvPr>
        </p:nvSpPr>
        <p:spPr>
          <a:xfrm>
            <a:off x="8186580" y="3832906"/>
            <a:ext cx="4005420" cy="1887992"/>
          </a:xfrm>
          <a:custGeom>
            <a:avLst/>
            <a:gdLst>
              <a:gd name="connsiteX0" fmla="*/ 0 w 4005420"/>
              <a:gd name="connsiteY0" fmla="*/ 0 h 1887992"/>
              <a:gd name="connsiteX1" fmla="*/ 4005420 w 4005420"/>
              <a:gd name="connsiteY1" fmla="*/ 0 h 1887992"/>
              <a:gd name="connsiteX2" fmla="*/ 4005420 w 4005420"/>
              <a:gd name="connsiteY2" fmla="*/ 1887992 h 1887992"/>
              <a:gd name="connsiteX3" fmla="*/ 0 w 4005420"/>
              <a:gd name="connsiteY3" fmla="*/ 1887992 h 1887992"/>
            </a:gdLst>
            <a:ahLst/>
            <a:cxnLst>
              <a:cxn ang="0">
                <a:pos x="connsiteX0" y="connsiteY0"/>
              </a:cxn>
              <a:cxn ang="0">
                <a:pos x="connsiteX1" y="connsiteY1"/>
              </a:cxn>
              <a:cxn ang="0">
                <a:pos x="connsiteX2" y="connsiteY2"/>
              </a:cxn>
              <a:cxn ang="0">
                <a:pos x="connsiteX3" y="connsiteY3"/>
              </a:cxn>
            </a:cxnLst>
            <a:rect l="l" t="t" r="r" b="b"/>
            <a:pathLst>
              <a:path w="4005420" h="1887992">
                <a:moveTo>
                  <a:pt x="0" y="0"/>
                </a:moveTo>
                <a:lnTo>
                  <a:pt x="4005420" y="0"/>
                </a:lnTo>
                <a:lnTo>
                  <a:pt x="4005420" y="1887992"/>
                </a:lnTo>
                <a:lnTo>
                  <a:pt x="0" y="188799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111065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26949" y="2026363"/>
            <a:ext cx="4713306" cy="3526001"/>
          </a:xfrm>
          <a:custGeom>
            <a:avLst/>
            <a:gdLst>
              <a:gd name="connsiteX0" fmla="*/ 735567 w 4713306"/>
              <a:gd name="connsiteY0" fmla="*/ 2984958 h 3526001"/>
              <a:gd name="connsiteX1" fmla="*/ 4713306 w 4713306"/>
              <a:gd name="connsiteY1" fmla="*/ 2984958 h 3526001"/>
              <a:gd name="connsiteX2" fmla="*/ 4578045 w 4713306"/>
              <a:gd name="connsiteY2" fmla="*/ 3526001 h 3526001"/>
              <a:gd name="connsiteX3" fmla="*/ 600306 w 4713306"/>
              <a:gd name="connsiteY3" fmla="*/ 3526001 h 3526001"/>
              <a:gd name="connsiteX4" fmla="*/ 135261 w 4713306"/>
              <a:gd name="connsiteY4" fmla="*/ 2387967 h 3526001"/>
              <a:gd name="connsiteX5" fmla="*/ 4113000 w 4713306"/>
              <a:gd name="connsiteY5" fmla="*/ 2387967 h 3526001"/>
              <a:gd name="connsiteX6" fmla="*/ 3977739 w 4713306"/>
              <a:gd name="connsiteY6" fmla="*/ 2929010 h 3526001"/>
              <a:gd name="connsiteX7" fmla="*/ 0 w 4713306"/>
              <a:gd name="connsiteY7" fmla="*/ 2929010 h 3526001"/>
              <a:gd name="connsiteX8" fmla="*/ 735567 w 4713306"/>
              <a:gd name="connsiteY8" fmla="*/ 1790975 h 3526001"/>
              <a:gd name="connsiteX9" fmla="*/ 4713306 w 4713306"/>
              <a:gd name="connsiteY9" fmla="*/ 1790975 h 3526001"/>
              <a:gd name="connsiteX10" fmla="*/ 4578045 w 4713306"/>
              <a:gd name="connsiteY10" fmla="*/ 2332018 h 3526001"/>
              <a:gd name="connsiteX11" fmla="*/ 600306 w 4713306"/>
              <a:gd name="connsiteY11" fmla="*/ 2332018 h 3526001"/>
              <a:gd name="connsiteX12" fmla="*/ 135262 w 4713306"/>
              <a:gd name="connsiteY12" fmla="*/ 1193984 h 3526001"/>
              <a:gd name="connsiteX13" fmla="*/ 4113000 w 4713306"/>
              <a:gd name="connsiteY13" fmla="*/ 1193984 h 3526001"/>
              <a:gd name="connsiteX14" fmla="*/ 3977739 w 4713306"/>
              <a:gd name="connsiteY14" fmla="*/ 1735027 h 3526001"/>
              <a:gd name="connsiteX15" fmla="*/ 1 w 4713306"/>
              <a:gd name="connsiteY15" fmla="*/ 1735027 h 3526001"/>
              <a:gd name="connsiteX16" fmla="*/ 735567 w 4713306"/>
              <a:gd name="connsiteY16" fmla="*/ 596992 h 3526001"/>
              <a:gd name="connsiteX17" fmla="*/ 4713306 w 4713306"/>
              <a:gd name="connsiteY17" fmla="*/ 596992 h 3526001"/>
              <a:gd name="connsiteX18" fmla="*/ 4578045 w 4713306"/>
              <a:gd name="connsiteY18" fmla="*/ 1138035 h 3526001"/>
              <a:gd name="connsiteX19" fmla="*/ 600307 w 4713306"/>
              <a:gd name="connsiteY19" fmla="*/ 1138035 h 3526001"/>
              <a:gd name="connsiteX20" fmla="*/ 135262 w 4713306"/>
              <a:gd name="connsiteY20" fmla="*/ 0 h 3526001"/>
              <a:gd name="connsiteX21" fmla="*/ 4113000 w 4713306"/>
              <a:gd name="connsiteY21" fmla="*/ 0 h 3526001"/>
              <a:gd name="connsiteX22" fmla="*/ 3977739 w 4713306"/>
              <a:gd name="connsiteY22" fmla="*/ 541043 h 3526001"/>
              <a:gd name="connsiteX23" fmla="*/ 1 w 4713306"/>
              <a:gd name="connsiteY23" fmla="*/ 541043 h 35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13306" h="3526001">
                <a:moveTo>
                  <a:pt x="735567" y="2984958"/>
                </a:moveTo>
                <a:lnTo>
                  <a:pt x="4713306" y="2984958"/>
                </a:lnTo>
                <a:lnTo>
                  <a:pt x="4578045" y="3526001"/>
                </a:lnTo>
                <a:lnTo>
                  <a:pt x="600306" y="3526001"/>
                </a:lnTo>
                <a:close/>
                <a:moveTo>
                  <a:pt x="135261" y="2387967"/>
                </a:moveTo>
                <a:lnTo>
                  <a:pt x="4113000" y="2387967"/>
                </a:lnTo>
                <a:lnTo>
                  <a:pt x="3977739" y="2929010"/>
                </a:lnTo>
                <a:lnTo>
                  <a:pt x="0" y="2929010"/>
                </a:lnTo>
                <a:close/>
                <a:moveTo>
                  <a:pt x="735567" y="1790975"/>
                </a:moveTo>
                <a:lnTo>
                  <a:pt x="4713306" y="1790975"/>
                </a:lnTo>
                <a:lnTo>
                  <a:pt x="4578045" y="2332018"/>
                </a:lnTo>
                <a:lnTo>
                  <a:pt x="600306" y="2332018"/>
                </a:lnTo>
                <a:close/>
                <a:moveTo>
                  <a:pt x="135262" y="1193984"/>
                </a:moveTo>
                <a:lnTo>
                  <a:pt x="4113000" y="1193984"/>
                </a:lnTo>
                <a:lnTo>
                  <a:pt x="3977739" y="1735027"/>
                </a:lnTo>
                <a:lnTo>
                  <a:pt x="1" y="1735027"/>
                </a:lnTo>
                <a:close/>
                <a:moveTo>
                  <a:pt x="735567" y="596992"/>
                </a:moveTo>
                <a:lnTo>
                  <a:pt x="4713306" y="596992"/>
                </a:lnTo>
                <a:lnTo>
                  <a:pt x="4578045" y="1138035"/>
                </a:lnTo>
                <a:lnTo>
                  <a:pt x="600307" y="1138035"/>
                </a:lnTo>
                <a:close/>
                <a:moveTo>
                  <a:pt x="135262" y="0"/>
                </a:moveTo>
                <a:lnTo>
                  <a:pt x="4113000" y="0"/>
                </a:lnTo>
                <a:lnTo>
                  <a:pt x="3977739" y="541043"/>
                </a:lnTo>
                <a:lnTo>
                  <a:pt x="1" y="54104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164293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52625" y="2271712"/>
            <a:ext cx="1733550" cy="1733550"/>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229225" y="2271712"/>
            <a:ext cx="1733550" cy="1733550"/>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05825" y="2271712"/>
            <a:ext cx="1733550" cy="1733550"/>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1206825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49889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6" Type="http://schemas.openxmlformats.org/officeDocument/2006/relationships/notesSlide" Target="../notesSlides/notesSlide1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slideLayout" Target="../slideLayouts/slideLayout10.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19.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5.xml"/><Relationship Id="rId5" Type="http://schemas.openxmlformats.org/officeDocument/2006/relationships/tags" Target="../tags/tag26.xml"/><Relationship Id="rId4"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notesSlide" Target="../notesSlides/notesSlide24.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xml"/><Relationship Id="rId7"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microsoft.com/office/2007/relationships/hdphoto" Target="../media/hdphoto5.wdp"/><Relationship Id="rId4" Type="http://schemas.openxmlformats.org/officeDocument/2006/relationships/tags" Target="../tags/tag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1"/>
          </p:nvPr>
        </p:nvPicPr>
        <p:blipFill>
          <a:blip r:embed="rId3" cstate="screen">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p:pic>
      <p:pic>
        <p:nvPicPr>
          <p:cNvPr id="16" name="图片占位符 15"/>
          <p:cNvPicPr>
            <a:picLocks noGrp="1" noChangeAspect="1"/>
          </p:cNvPicPr>
          <p:nvPr>
            <p:ph type="pic" sz="quarter" idx="13"/>
          </p:nvPr>
        </p:nvPicPr>
        <p:blipFill>
          <a:blip r:embed="rId5" cstate="screen">
            <a:extLst>
              <a:ext uri="{BEBA8EAE-BF5A-486C-A8C5-ECC9F3942E4B}">
                <a14:imgProps xmlns:a14="http://schemas.microsoft.com/office/drawing/2010/main">
                  <a14:imgLayer r:embed="rId6">
                    <a14:imgEffect>
                      <a14:colorTemperature colorTemp="59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p:pic>
      <p:pic>
        <p:nvPicPr>
          <p:cNvPr id="20" name="图片占位符 19"/>
          <p:cNvPicPr>
            <a:picLocks noGrp="1" noChangeAspect="1"/>
          </p:cNvPicPr>
          <p:nvPr>
            <p:ph type="pic" sz="quarter" idx="14"/>
          </p:nvPr>
        </p:nvPicPr>
        <p:blipFill>
          <a:blip r:embed="rId7" cstate="screen">
            <a:extLst>
              <a:ext uri="{BEBA8EAE-BF5A-486C-A8C5-ECC9F3942E4B}">
                <a14:imgProps xmlns:a14="http://schemas.microsoft.com/office/drawing/2010/main">
                  <a14:imgLayer r:embed="rId8">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p:pic>
      <p:pic>
        <p:nvPicPr>
          <p:cNvPr id="26" name="图片占位符 25"/>
          <p:cNvPicPr>
            <a:picLocks noGrp="1" noChangeAspect="1"/>
          </p:cNvPicPr>
          <p:nvPr>
            <p:ph type="pic" sz="quarter" idx="10"/>
          </p:nvPr>
        </p:nvPicPr>
        <p:blipFill>
          <a:blip r:embed="rId9" cstate="screen">
            <a:extLst>
              <a:ext uri="{28A0092B-C50C-407E-A947-70E740481C1C}">
                <a14:useLocalDpi xmlns:a14="http://schemas.microsoft.com/office/drawing/2010/main"/>
              </a:ext>
            </a:extLst>
          </a:blip>
          <a:srcRect/>
          <a:stretch>
            <a:fillRect/>
          </a:stretch>
        </p:blipFill>
        <p:spPr/>
      </p:pic>
      <p:pic>
        <p:nvPicPr>
          <p:cNvPr id="21" name="图片占位符 20"/>
          <p:cNvPicPr>
            <a:picLocks noGrp="1" noChangeAspect="1"/>
          </p:cNvPicPr>
          <p:nvPr>
            <p:ph type="pic" sz="quarter" idx="12"/>
          </p:nvPr>
        </p:nvPicPr>
        <p:blipFill>
          <a:blip r:embed="rId10" cstate="screen">
            <a:extLst>
              <a:ext uri="{28A0092B-C50C-407E-A947-70E740481C1C}">
                <a14:useLocalDpi xmlns:a14="http://schemas.microsoft.com/office/drawing/2010/main"/>
              </a:ext>
            </a:extLst>
          </a:blip>
          <a:srcRect/>
          <a:stretch>
            <a:fillRect/>
          </a:stretch>
        </p:blipFill>
        <p:spPr/>
      </p:pic>
      <p:sp>
        <p:nvSpPr>
          <p:cNvPr id="4" name="圆角矩形 3"/>
          <p:cNvSpPr/>
          <p:nvPr/>
        </p:nvSpPr>
        <p:spPr>
          <a:xfrm>
            <a:off x="9067800" y="3779158"/>
            <a:ext cx="148590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107213" y="1794426"/>
            <a:ext cx="6326188" cy="51334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bg1">
                    <a:lumMod val="50000"/>
                  </a:schemeClr>
                </a:solidFill>
                <a:latin typeface="Century Gothic" panose="020B0502020202020204" pitchFamily="34" charset="0"/>
                <a:ea typeface="+mj-ea"/>
              </a:rPr>
              <a:t>The user can on on projector or computer, or print the presentation and make it into a film to be used in a wider field.</a:t>
            </a:r>
          </a:p>
        </p:txBody>
      </p:sp>
      <p:sp>
        <p:nvSpPr>
          <p:cNvPr id="9" name="文本框 8"/>
          <p:cNvSpPr txBox="1"/>
          <p:nvPr/>
        </p:nvSpPr>
        <p:spPr>
          <a:xfrm>
            <a:off x="484778" y="996913"/>
            <a:ext cx="10964272" cy="611065"/>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3200" dirty="0">
                <a:solidFill>
                  <a:schemeClr val="tx1">
                    <a:lumMod val="75000"/>
                    <a:lumOff val="25000"/>
                  </a:schemeClr>
                </a:solidFill>
                <a:latin typeface="方正细谭黑简体" panose="02000000000000000000" pitchFamily="2" charset="-122"/>
                <a:ea typeface="方正细谭黑简体" panose="02000000000000000000" pitchFamily="2" charset="-122"/>
              </a:rPr>
              <a:t>BOUTIQUE BUSINESS</a:t>
            </a:r>
            <a:r>
              <a:rPr lang="en-US" altLang="zh-CN" sz="3200" dirty="0">
                <a:solidFill>
                  <a:schemeClr val="tx1">
                    <a:lumMod val="75000"/>
                    <a:lumOff val="25000"/>
                  </a:schemeClr>
                </a:solidFill>
                <a:latin typeface="方正细谭黑简体" panose="02000000000000000000" pitchFamily="2" charset="-122"/>
                <a:ea typeface="方正细谭黑简体" panose="02000000000000000000" pitchFamily="2" charset="-122"/>
              </a:rPr>
              <a:t> PPT </a:t>
            </a:r>
            <a:r>
              <a:rPr lang="zh-CN" altLang="en-US" sz="3200" dirty="0">
                <a:solidFill>
                  <a:schemeClr val="tx1">
                    <a:lumMod val="75000"/>
                    <a:lumOff val="25000"/>
                  </a:schemeClr>
                </a:solidFill>
                <a:latin typeface="方正细谭黑简体" panose="02000000000000000000" pitchFamily="2" charset="-122"/>
                <a:ea typeface="方正细谭黑简体" panose="02000000000000000000" pitchFamily="2" charset="-122"/>
              </a:rPr>
              <a:t>TEMPLATE</a:t>
            </a:r>
            <a:endParaRPr lang="en-US" altLang="zh-CN" sz="3200" dirty="0">
              <a:solidFill>
                <a:schemeClr val="tx1">
                  <a:lumMod val="75000"/>
                  <a:lumOff val="25000"/>
                </a:schemeClr>
              </a:solidFill>
              <a:latin typeface="方正细谭黑简体" panose="02000000000000000000" pitchFamily="2" charset="-122"/>
              <a:ea typeface="方正细谭黑简体" panose="02000000000000000000" pitchFamily="2" charset="-122"/>
            </a:endParaRPr>
          </a:p>
        </p:txBody>
      </p:sp>
      <p:sp>
        <p:nvSpPr>
          <p:cNvPr id="10" name="椭圆 9"/>
          <p:cNvSpPr/>
          <p:nvPr/>
        </p:nvSpPr>
        <p:spPr>
          <a:xfrm>
            <a:off x="883557" y="5168900"/>
            <a:ext cx="334010" cy="3340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0"/>
          <p:cNvSpPr/>
          <p:nvPr/>
        </p:nvSpPr>
        <p:spPr>
          <a:xfrm>
            <a:off x="981600" y="5246370"/>
            <a:ext cx="137925" cy="179070"/>
          </a:xfrm>
          <a:custGeom>
            <a:avLst/>
            <a:gdLst>
              <a:gd name="connsiteX0" fmla="*/ 159295 w 459358"/>
              <a:gd name="connsiteY0" fmla="*/ 288060 h 596388"/>
              <a:gd name="connsiteX1" fmla="*/ 298499 w 459358"/>
              <a:gd name="connsiteY1" fmla="*/ 288060 h 596388"/>
              <a:gd name="connsiteX2" fmla="*/ 338681 w 459358"/>
              <a:gd name="connsiteY2" fmla="*/ 316728 h 596388"/>
              <a:gd name="connsiteX3" fmla="*/ 426222 w 459358"/>
              <a:gd name="connsiteY3" fmla="*/ 366897 h 596388"/>
              <a:gd name="connsiteX4" fmla="*/ 457794 w 459358"/>
              <a:gd name="connsiteY4" fmla="*/ 543206 h 596388"/>
              <a:gd name="connsiteX5" fmla="*/ 443443 w 459358"/>
              <a:gd name="connsiteY5" fmla="*/ 558974 h 596388"/>
              <a:gd name="connsiteX6" fmla="*/ 219569 w 459358"/>
              <a:gd name="connsiteY6" fmla="*/ 596242 h 596388"/>
              <a:gd name="connsiteX7" fmla="*/ 11481 w 459358"/>
              <a:gd name="connsiteY7" fmla="*/ 553240 h 596388"/>
              <a:gd name="connsiteX8" fmla="*/ 0 w 459358"/>
              <a:gd name="connsiteY8" fmla="*/ 524572 h 596388"/>
              <a:gd name="connsiteX9" fmla="*/ 38747 w 459358"/>
              <a:gd name="connsiteY9" fmla="*/ 356864 h 596388"/>
              <a:gd name="connsiteX10" fmla="*/ 73189 w 459358"/>
              <a:gd name="connsiteY10" fmla="*/ 333929 h 596388"/>
              <a:gd name="connsiteX11" fmla="*/ 159295 w 459358"/>
              <a:gd name="connsiteY11" fmla="*/ 288060 h 596388"/>
              <a:gd name="connsiteX12" fmla="*/ 225223 w 459358"/>
              <a:gd name="connsiteY12" fmla="*/ 10030 h 596388"/>
              <a:gd name="connsiteX13" fmla="*/ 218047 w 459358"/>
              <a:gd name="connsiteY13" fmla="*/ 21493 h 596388"/>
              <a:gd name="connsiteX14" fmla="*/ 219482 w 459358"/>
              <a:gd name="connsiteY14" fmla="*/ 21493 h 596388"/>
              <a:gd name="connsiteX15" fmla="*/ 225223 w 459358"/>
              <a:gd name="connsiteY15" fmla="*/ 10030 h 596388"/>
              <a:gd name="connsiteX16" fmla="*/ 236703 w 459358"/>
              <a:gd name="connsiteY16" fmla="*/ 0 h 596388"/>
              <a:gd name="connsiteX17" fmla="*/ 226658 w 459358"/>
              <a:gd name="connsiteY17" fmla="*/ 14329 h 596388"/>
              <a:gd name="connsiteX18" fmla="*/ 238138 w 459358"/>
              <a:gd name="connsiteY18" fmla="*/ 4299 h 596388"/>
              <a:gd name="connsiteX19" fmla="*/ 256793 w 459358"/>
              <a:gd name="connsiteY19" fmla="*/ 30090 h 596388"/>
              <a:gd name="connsiteX20" fmla="*/ 253923 w 459358"/>
              <a:gd name="connsiteY20" fmla="*/ 25791 h 596388"/>
              <a:gd name="connsiteX21" fmla="*/ 259663 w 459358"/>
              <a:gd name="connsiteY21" fmla="*/ 32955 h 596388"/>
              <a:gd name="connsiteX22" fmla="*/ 262533 w 459358"/>
              <a:gd name="connsiteY22" fmla="*/ 32955 h 596388"/>
              <a:gd name="connsiteX23" fmla="*/ 258228 w 459358"/>
              <a:gd name="connsiteY23" fmla="*/ 27224 h 596388"/>
              <a:gd name="connsiteX24" fmla="*/ 263968 w 459358"/>
              <a:gd name="connsiteY24" fmla="*/ 32955 h 596388"/>
              <a:gd name="connsiteX25" fmla="*/ 269708 w 459358"/>
              <a:gd name="connsiteY25" fmla="*/ 34388 h 596388"/>
              <a:gd name="connsiteX26" fmla="*/ 268273 w 459358"/>
              <a:gd name="connsiteY26" fmla="*/ 32955 h 596388"/>
              <a:gd name="connsiteX27" fmla="*/ 272578 w 459358"/>
              <a:gd name="connsiteY27" fmla="*/ 35821 h 596388"/>
              <a:gd name="connsiteX28" fmla="*/ 317064 w 459358"/>
              <a:gd name="connsiteY28" fmla="*/ 63045 h 596388"/>
              <a:gd name="connsiteX29" fmla="*/ 327109 w 459358"/>
              <a:gd name="connsiteY29" fmla="*/ 159046 h 596388"/>
              <a:gd name="connsiteX30" fmla="*/ 329979 w 459358"/>
              <a:gd name="connsiteY30" fmla="*/ 190568 h 596388"/>
              <a:gd name="connsiteX31" fmla="*/ 321369 w 459358"/>
              <a:gd name="connsiteY31" fmla="*/ 206329 h 596388"/>
              <a:gd name="connsiteX32" fmla="*/ 228093 w 459358"/>
              <a:gd name="connsiteY32" fmla="*/ 308061 h 596388"/>
              <a:gd name="connsiteX33" fmla="*/ 139121 w 459358"/>
              <a:gd name="connsiteY33" fmla="*/ 206329 h 596388"/>
              <a:gd name="connsiteX34" fmla="*/ 131946 w 459358"/>
              <a:gd name="connsiteY34" fmla="*/ 190568 h 596388"/>
              <a:gd name="connsiteX35" fmla="*/ 136251 w 459358"/>
              <a:gd name="connsiteY35" fmla="*/ 160478 h 596388"/>
              <a:gd name="connsiteX36" fmla="*/ 133381 w 459358"/>
              <a:gd name="connsiteY36" fmla="*/ 84538 h 596388"/>
              <a:gd name="connsiteX37" fmla="*/ 195087 w 459358"/>
              <a:gd name="connsiteY37" fmla="*/ 21493 h 596388"/>
              <a:gd name="connsiteX38" fmla="*/ 203697 w 459358"/>
              <a:gd name="connsiteY38" fmla="*/ 17194 h 596388"/>
              <a:gd name="connsiteX39" fmla="*/ 209437 w 459358"/>
              <a:gd name="connsiteY39" fmla="*/ 11463 h 596388"/>
              <a:gd name="connsiteX40" fmla="*/ 203697 w 459358"/>
              <a:gd name="connsiteY40" fmla="*/ 21493 h 596388"/>
              <a:gd name="connsiteX41" fmla="*/ 209437 w 459358"/>
              <a:gd name="connsiteY41" fmla="*/ 22926 h 596388"/>
              <a:gd name="connsiteX42" fmla="*/ 215177 w 459358"/>
              <a:gd name="connsiteY42" fmla="*/ 15761 h 596388"/>
              <a:gd name="connsiteX43" fmla="*/ 209437 w 459358"/>
              <a:gd name="connsiteY43" fmla="*/ 24358 h 596388"/>
              <a:gd name="connsiteX44" fmla="*/ 212307 w 459358"/>
              <a:gd name="connsiteY44" fmla="*/ 25791 h 596388"/>
              <a:gd name="connsiteX45" fmla="*/ 226658 w 459358"/>
              <a:gd name="connsiteY45" fmla="*/ 8597 h 596388"/>
              <a:gd name="connsiteX46" fmla="*/ 236703 w 459358"/>
              <a:gd name="connsiteY46" fmla="*/ 0 h 59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9358" h="596388">
                <a:moveTo>
                  <a:pt x="159295" y="288060"/>
                </a:moveTo>
                <a:cubicBezTo>
                  <a:pt x="159295" y="288060"/>
                  <a:pt x="219569" y="442868"/>
                  <a:pt x="298499" y="288060"/>
                </a:cubicBezTo>
                <a:cubicBezTo>
                  <a:pt x="298499" y="288060"/>
                  <a:pt x="298499" y="302394"/>
                  <a:pt x="338681" y="316728"/>
                </a:cubicBezTo>
                <a:cubicBezTo>
                  <a:pt x="338681" y="316728"/>
                  <a:pt x="413306" y="339663"/>
                  <a:pt x="426222" y="366897"/>
                </a:cubicBezTo>
                <a:cubicBezTo>
                  <a:pt x="426222" y="366897"/>
                  <a:pt x="467839" y="460069"/>
                  <a:pt x="457794" y="543206"/>
                </a:cubicBezTo>
                <a:cubicBezTo>
                  <a:pt x="457794" y="543206"/>
                  <a:pt x="457794" y="550373"/>
                  <a:pt x="443443" y="558974"/>
                </a:cubicBezTo>
                <a:cubicBezTo>
                  <a:pt x="443443" y="558974"/>
                  <a:pt x="348727" y="599109"/>
                  <a:pt x="219569" y="596242"/>
                </a:cubicBezTo>
                <a:cubicBezTo>
                  <a:pt x="219569" y="596242"/>
                  <a:pt x="91846" y="589075"/>
                  <a:pt x="11481" y="553240"/>
                </a:cubicBezTo>
                <a:cubicBezTo>
                  <a:pt x="11481" y="553240"/>
                  <a:pt x="0" y="550373"/>
                  <a:pt x="0" y="524572"/>
                </a:cubicBezTo>
                <a:cubicBezTo>
                  <a:pt x="0" y="524572"/>
                  <a:pt x="4305" y="408466"/>
                  <a:pt x="38747" y="356864"/>
                </a:cubicBezTo>
                <a:cubicBezTo>
                  <a:pt x="38747" y="356864"/>
                  <a:pt x="48793" y="342530"/>
                  <a:pt x="73189" y="333929"/>
                </a:cubicBezTo>
                <a:cubicBezTo>
                  <a:pt x="73189" y="333929"/>
                  <a:pt x="153555" y="309561"/>
                  <a:pt x="159295" y="288060"/>
                </a:cubicBezTo>
                <a:close/>
                <a:moveTo>
                  <a:pt x="225223" y="10030"/>
                </a:moveTo>
                <a:cubicBezTo>
                  <a:pt x="222352" y="12896"/>
                  <a:pt x="219482" y="17194"/>
                  <a:pt x="218047" y="21493"/>
                </a:cubicBezTo>
                <a:lnTo>
                  <a:pt x="219482" y="21493"/>
                </a:lnTo>
                <a:cubicBezTo>
                  <a:pt x="220917" y="17194"/>
                  <a:pt x="223788" y="12896"/>
                  <a:pt x="225223" y="10030"/>
                </a:cubicBezTo>
                <a:close/>
                <a:moveTo>
                  <a:pt x="236703" y="0"/>
                </a:moveTo>
                <a:cubicBezTo>
                  <a:pt x="230963" y="4299"/>
                  <a:pt x="228093" y="8597"/>
                  <a:pt x="226658" y="14329"/>
                </a:cubicBezTo>
                <a:cubicBezTo>
                  <a:pt x="230963" y="7164"/>
                  <a:pt x="238138" y="4299"/>
                  <a:pt x="238138" y="4299"/>
                </a:cubicBezTo>
                <a:cubicBezTo>
                  <a:pt x="238138" y="15761"/>
                  <a:pt x="251053" y="25791"/>
                  <a:pt x="256793" y="30090"/>
                </a:cubicBezTo>
                <a:cubicBezTo>
                  <a:pt x="255358" y="27224"/>
                  <a:pt x="253923" y="25791"/>
                  <a:pt x="253923" y="25791"/>
                </a:cubicBezTo>
                <a:cubicBezTo>
                  <a:pt x="256793" y="27224"/>
                  <a:pt x="258228" y="30090"/>
                  <a:pt x="259663" y="32955"/>
                </a:cubicBezTo>
                <a:cubicBezTo>
                  <a:pt x="261098" y="32955"/>
                  <a:pt x="261098" y="32955"/>
                  <a:pt x="262533" y="32955"/>
                </a:cubicBezTo>
                <a:cubicBezTo>
                  <a:pt x="259663" y="30090"/>
                  <a:pt x="258228" y="27224"/>
                  <a:pt x="258228" y="27224"/>
                </a:cubicBezTo>
                <a:cubicBezTo>
                  <a:pt x="261098" y="30090"/>
                  <a:pt x="262533" y="31523"/>
                  <a:pt x="263968" y="32955"/>
                </a:cubicBezTo>
                <a:cubicBezTo>
                  <a:pt x="266838" y="34388"/>
                  <a:pt x="268273" y="34388"/>
                  <a:pt x="269708" y="34388"/>
                </a:cubicBezTo>
                <a:cubicBezTo>
                  <a:pt x="268273" y="32955"/>
                  <a:pt x="268273" y="32955"/>
                  <a:pt x="268273" y="32955"/>
                </a:cubicBezTo>
                <a:cubicBezTo>
                  <a:pt x="269708" y="32955"/>
                  <a:pt x="271143" y="34388"/>
                  <a:pt x="272578" y="35821"/>
                </a:cubicBezTo>
                <a:cubicBezTo>
                  <a:pt x="304149" y="44418"/>
                  <a:pt x="317064" y="63045"/>
                  <a:pt x="317064" y="63045"/>
                </a:cubicBezTo>
                <a:cubicBezTo>
                  <a:pt x="345764" y="94568"/>
                  <a:pt x="331414" y="146150"/>
                  <a:pt x="327109" y="159046"/>
                </a:cubicBezTo>
                <a:cubicBezTo>
                  <a:pt x="340024" y="156180"/>
                  <a:pt x="329979" y="190568"/>
                  <a:pt x="329979" y="190568"/>
                </a:cubicBezTo>
                <a:cubicBezTo>
                  <a:pt x="328544" y="200598"/>
                  <a:pt x="324239" y="204897"/>
                  <a:pt x="321369" y="206329"/>
                </a:cubicBezTo>
                <a:cubicBezTo>
                  <a:pt x="315629" y="253613"/>
                  <a:pt x="272578" y="308061"/>
                  <a:pt x="228093" y="308061"/>
                </a:cubicBezTo>
                <a:cubicBezTo>
                  <a:pt x="187912" y="308061"/>
                  <a:pt x="146296" y="256479"/>
                  <a:pt x="139121" y="206329"/>
                </a:cubicBezTo>
                <a:cubicBezTo>
                  <a:pt x="137686" y="204897"/>
                  <a:pt x="133381" y="200598"/>
                  <a:pt x="131946" y="190568"/>
                </a:cubicBezTo>
                <a:cubicBezTo>
                  <a:pt x="131946" y="190568"/>
                  <a:pt x="120466" y="153314"/>
                  <a:pt x="136251" y="160478"/>
                </a:cubicBezTo>
                <a:cubicBezTo>
                  <a:pt x="124771" y="104598"/>
                  <a:pt x="133381" y="84538"/>
                  <a:pt x="133381" y="84538"/>
                </a:cubicBezTo>
                <a:cubicBezTo>
                  <a:pt x="147731" y="42985"/>
                  <a:pt x="195087" y="21493"/>
                  <a:pt x="195087" y="21493"/>
                </a:cubicBezTo>
                <a:cubicBezTo>
                  <a:pt x="205132" y="10030"/>
                  <a:pt x="205132" y="14329"/>
                  <a:pt x="203697" y="17194"/>
                </a:cubicBezTo>
                <a:cubicBezTo>
                  <a:pt x="206567" y="14329"/>
                  <a:pt x="209437" y="11463"/>
                  <a:pt x="209437" y="11463"/>
                </a:cubicBezTo>
                <a:cubicBezTo>
                  <a:pt x="206567" y="14329"/>
                  <a:pt x="205132" y="18627"/>
                  <a:pt x="203697" y="21493"/>
                </a:cubicBezTo>
                <a:lnTo>
                  <a:pt x="209437" y="22926"/>
                </a:lnTo>
                <a:cubicBezTo>
                  <a:pt x="212307" y="18627"/>
                  <a:pt x="215177" y="15761"/>
                  <a:pt x="215177" y="15761"/>
                </a:cubicBezTo>
                <a:cubicBezTo>
                  <a:pt x="212307" y="18627"/>
                  <a:pt x="210872" y="21493"/>
                  <a:pt x="209437" y="24358"/>
                </a:cubicBezTo>
                <a:lnTo>
                  <a:pt x="212307" y="25791"/>
                </a:lnTo>
                <a:cubicBezTo>
                  <a:pt x="215177" y="15761"/>
                  <a:pt x="223788" y="10030"/>
                  <a:pt x="226658" y="8597"/>
                </a:cubicBezTo>
                <a:cubicBezTo>
                  <a:pt x="230963" y="2866"/>
                  <a:pt x="236703" y="0"/>
                  <a:pt x="2367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12"/>
          <p:cNvSpPr txBox="1"/>
          <p:nvPr/>
        </p:nvSpPr>
        <p:spPr>
          <a:xfrm>
            <a:off x="1266008" y="5176631"/>
            <a:ext cx="4125141" cy="31867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chemeClr val="tx1">
                    <a:lumMod val="75000"/>
                    <a:lumOff val="25000"/>
                  </a:schemeClr>
                </a:solidFill>
                <a:latin typeface="Century Gothic" panose="020B0502020202020204" pitchFamily="34" charset="0"/>
                <a:ea typeface="+mj-ea"/>
              </a:rPr>
              <a:t>Reported by:</a:t>
            </a:r>
            <a:r>
              <a:rPr lang="en-US" altLang="zh-CN" sz="1400" dirty="0">
                <a:solidFill>
                  <a:schemeClr val="tx1">
                    <a:lumMod val="75000"/>
                    <a:lumOff val="25000"/>
                  </a:schemeClr>
                </a:solidFill>
                <a:latin typeface="Century Gothic" panose="020B0502020202020204" pitchFamily="34" charset="0"/>
                <a:ea typeface="+mj-ea"/>
              </a:rPr>
              <a:t>freeppt7.com.</a:t>
            </a:r>
          </a:p>
        </p:txBody>
      </p:sp>
      <p:sp>
        <p:nvSpPr>
          <p:cNvPr id="18" name="椭圆 17"/>
          <p:cNvSpPr/>
          <p:nvPr/>
        </p:nvSpPr>
        <p:spPr>
          <a:xfrm>
            <a:off x="883557" y="5576584"/>
            <a:ext cx="334010" cy="3340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8"/>
          <p:cNvSpPr/>
          <p:nvPr/>
        </p:nvSpPr>
        <p:spPr>
          <a:xfrm>
            <a:off x="961027" y="5654189"/>
            <a:ext cx="179070" cy="178799"/>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文本框 16"/>
          <p:cNvSpPr txBox="1"/>
          <p:nvPr/>
        </p:nvSpPr>
        <p:spPr>
          <a:xfrm>
            <a:off x="1266009" y="5584315"/>
            <a:ext cx="2565762" cy="31867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chemeClr val="tx1">
                    <a:lumMod val="75000"/>
                    <a:lumOff val="25000"/>
                  </a:schemeClr>
                </a:solidFill>
                <a:latin typeface="Century Gothic" panose="020B0502020202020204" pitchFamily="34" charset="0"/>
                <a:ea typeface="+mj-ea"/>
              </a:rPr>
              <a:t>Time:</a:t>
            </a:r>
            <a:r>
              <a:rPr lang="en-US" altLang="zh-CN" sz="1400" dirty="0">
                <a:solidFill>
                  <a:schemeClr val="tx1">
                    <a:lumMod val="75000"/>
                    <a:lumOff val="25000"/>
                  </a:schemeClr>
                </a:solidFill>
                <a:latin typeface="Century Gothic" panose="020B0502020202020204" pitchFamily="34" charset="0"/>
                <a:ea typeface="+mj-ea"/>
              </a:rPr>
              <a:t>2030</a:t>
            </a:r>
            <a:r>
              <a:rPr lang="zh-CN" altLang="en-US" sz="1400" dirty="0">
                <a:solidFill>
                  <a:schemeClr val="tx1">
                    <a:lumMod val="75000"/>
                    <a:lumOff val="25000"/>
                  </a:schemeClr>
                </a:solidFill>
                <a:latin typeface="Century Gothic" panose="020B0502020202020204" pitchFamily="34" charset="0"/>
                <a:ea typeface="+mj-ea"/>
              </a:rPr>
              <a:t>.</a:t>
            </a:r>
            <a:r>
              <a:rPr lang="en-US" altLang="zh-CN" sz="1400" dirty="0">
                <a:solidFill>
                  <a:schemeClr val="tx1">
                    <a:lumMod val="75000"/>
                    <a:lumOff val="25000"/>
                  </a:schemeClr>
                </a:solidFill>
                <a:latin typeface="Century Gothic" panose="020B0502020202020204" pitchFamily="34" charset="0"/>
                <a:ea typeface="+mj-ea"/>
              </a:rPr>
              <a:t>08</a:t>
            </a:r>
            <a:r>
              <a:rPr lang="zh-CN" altLang="en-US" sz="1400" dirty="0">
                <a:solidFill>
                  <a:schemeClr val="tx1">
                    <a:lumMod val="75000"/>
                    <a:lumOff val="25000"/>
                  </a:schemeClr>
                </a:solidFill>
                <a:latin typeface="Century Gothic" panose="020B0502020202020204" pitchFamily="34" charset="0"/>
                <a:ea typeface="+mj-ea"/>
              </a:rPr>
              <a:t>.</a:t>
            </a:r>
            <a:r>
              <a:rPr lang="en-US" altLang="zh-CN" sz="1400" dirty="0">
                <a:solidFill>
                  <a:schemeClr val="tx1">
                    <a:lumMod val="75000"/>
                    <a:lumOff val="25000"/>
                  </a:schemeClr>
                </a:solidFill>
                <a:latin typeface="Century Gothic" panose="020B0502020202020204" pitchFamily="34" charset="0"/>
                <a:ea typeface="+mj-ea"/>
              </a:rPr>
              <a:t>20</a:t>
            </a:r>
          </a:p>
        </p:txBody>
      </p:sp>
      <p:sp>
        <p:nvSpPr>
          <p:cNvPr id="23" name="椭圆 22"/>
          <p:cNvSpPr/>
          <p:nvPr/>
        </p:nvSpPr>
        <p:spPr>
          <a:xfrm>
            <a:off x="883557" y="5984268"/>
            <a:ext cx="334010" cy="3340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23"/>
          <p:cNvSpPr/>
          <p:nvPr/>
        </p:nvSpPr>
        <p:spPr>
          <a:xfrm>
            <a:off x="961027" y="6061856"/>
            <a:ext cx="179070" cy="17883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1266009" y="5991999"/>
            <a:ext cx="3160848" cy="31867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chemeClr val="tx1">
                    <a:lumMod val="75000"/>
                    <a:lumOff val="25000"/>
                  </a:schemeClr>
                </a:solidFill>
                <a:latin typeface="Century Gothic" panose="020B0502020202020204" pitchFamily="34" charset="0"/>
                <a:ea typeface="+mj-ea"/>
              </a:rPr>
              <a:t>Address:</a:t>
            </a:r>
            <a:r>
              <a:rPr lang="en-US" altLang="zh-CN" sz="1400" dirty="0">
                <a:solidFill>
                  <a:schemeClr val="tx1">
                    <a:lumMod val="75000"/>
                    <a:lumOff val="25000"/>
                  </a:schemeClr>
                </a:solidFill>
                <a:latin typeface="Century Gothic" panose="020B0502020202020204" pitchFamily="34" charset="0"/>
                <a:ea typeface="+mj-ea"/>
              </a:rPr>
              <a:t>Xxx.</a:t>
            </a:r>
            <a:r>
              <a:rPr lang="zh-CN" altLang="en-US" sz="1400" dirty="0">
                <a:solidFill>
                  <a:schemeClr val="tx1">
                    <a:lumMod val="75000"/>
                    <a:lumOff val="25000"/>
                  </a:schemeClr>
                </a:solidFill>
                <a:latin typeface="Century Gothic" panose="020B0502020202020204" pitchFamily="34" charset="0"/>
                <a:ea typeface="+mj-ea"/>
              </a:rPr>
              <a:t>City.</a:t>
            </a:r>
            <a:r>
              <a:rPr lang="en-US" altLang="zh-CN" sz="1400" dirty="0">
                <a:solidFill>
                  <a:schemeClr val="tx1">
                    <a:lumMod val="75000"/>
                    <a:lumOff val="25000"/>
                  </a:schemeClr>
                </a:solidFill>
                <a:latin typeface="Century Gothic" panose="020B0502020202020204" pitchFamily="34" charset="0"/>
                <a:ea typeface="+mj-ea"/>
              </a:rPr>
              <a:t>Xxx.</a:t>
            </a:r>
            <a:r>
              <a:rPr lang="zh-CN" altLang="en-US" sz="1400" dirty="0">
                <a:solidFill>
                  <a:schemeClr val="tx1">
                    <a:lumMod val="75000"/>
                    <a:lumOff val="25000"/>
                  </a:schemeClr>
                </a:solidFill>
                <a:latin typeface="Century Gothic" panose="020B0502020202020204" pitchFamily="34" charset="0"/>
                <a:ea typeface="+mj-ea"/>
              </a:rPr>
              <a:t>Area.</a:t>
            </a:r>
            <a:r>
              <a:rPr lang="en-US" altLang="zh-CN" sz="1400" dirty="0">
                <a:solidFill>
                  <a:schemeClr val="tx1">
                    <a:lumMod val="75000"/>
                    <a:lumOff val="25000"/>
                  </a:schemeClr>
                </a:solidFill>
                <a:latin typeface="Century Gothic" panose="020B0502020202020204" pitchFamily="34" charset="0"/>
                <a:ea typeface="+mj-ea"/>
              </a:rPr>
              <a:t>Xxx.</a:t>
            </a:r>
            <a:r>
              <a:rPr lang="zh-CN" altLang="en-US" sz="1400" dirty="0">
                <a:solidFill>
                  <a:schemeClr val="tx1">
                    <a:lumMod val="75000"/>
                    <a:lumOff val="25000"/>
                  </a:schemeClr>
                </a:solidFill>
                <a:latin typeface="Century Gothic" panose="020B0502020202020204" pitchFamily="34" charset="0"/>
                <a:ea typeface="+mj-ea"/>
              </a:rPr>
              <a:t>No.</a:t>
            </a:r>
            <a:endParaRPr lang="en-US" altLang="zh-CN" sz="1400" dirty="0">
              <a:solidFill>
                <a:schemeClr val="tx1">
                  <a:lumMod val="75000"/>
                  <a:lumOff val="25000"/>
                </a:schemeClr>
              </a:solidFill>
              <a:latin typeface="Century Gothic" panose="020B0502020202020204" pitchFamily="34" charset="0"/>
              <a:ea typeface="+mj-ea"/>
            </a:endParaRPr>
          </a:p>
        </p:txBody>
      </p:sp>
      <p:sp>
        <p:nvSpPr>
          <p:cNvPr id="25" name="文本框 24"/>
          <p:cNvSpPr txBox="1"/>
          <p:nvPr/>
        </p:nvSpPr>
        <p:spPr>
          <a:xfrm>
            <a:off x="713937" y="2317102"/>
            <a:ext cx="4677213" cy="136447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0" dirty="0">
                <a:solidFill>
                  <a:schemeClr val="bg1">
                    <a:lumMod val="85000"/>
                  </a:schemeClr>
                </a:solidFill>
                <a:latin typeface="Agency FB" panose="020B0503020202020204" pitchFamily="34" charset="0"/>
                <a:ea typeface="方正细谭黑简体" panose="02000000000000000000" pitchFamily="2" charset="-122"/>
              </a:rPr>
              <a:t>BUSINESS</a:t>
            </a:r>
          </a:p>
        </p:txBody>
      </p:sp>
      <p:sp>
        <p:nvSpPr>
          <p:cNvPr id="31" name="任意多边形 30"/>
          <p:cNvSpPr/>
          <p:nvPr/>
        </p:nvSpPr>
        <p:spPr>
          <a:xfrm>
            <a:off x="0" y="3779158"/>
            <a:ext cx="7277100" cy="1143000"/>
          </a:xfrm>
          <a:custGeom>
            <a:avLst/>
            <a:gdLst>
              <a:gd name="connsiteX0" fmla="*/ 0 w 7277100"/>
              <a:gd name="connsiteY0" fmla="*/ 0 h 1143000"/>
              <a:gd name="connsiteX1" fmla="*/ 114300 w 7277100"/>
              <a:gd name="connsiteY1" fmla="*/ 0 h 1143000"/>
              <a:gd name="connsiteX2" fmla="*/ 3773714 w 7277100"/>
              <a:gd name="connsiteY2" fmla="*/ 0 h 1143000"/>
              <a:gd name="connsiteX3" fmla="*/ 7162800 w 7277100"/>
              <a:gd name="connsiteY3" fmla="*/ 0 h 1143000"/>
              <a:gd name="connsiteX4" fmla="*/ 7277100 w 7277100"/>
              <a:gd name="connsiteY4" fmla="*/ 114300 h 1143000"/>
              <a:gd name="connsiteX5" fmla="*/ 7277100 w 7277100"/>
              <a:gd name="connsiteY5" fmla="*/ 1028700 h 1143000"/>
              <a:gd name="connsiteX6" fmla="*/ 7162800 w 7277100"/>
              <a:gd name="connsiteY6" fmla="*/ 1143000 h 1143000"/>
              <a:gd name="connsiteX7" fmla="*/ 3773714 w 7277100"/>
              <a:gd name="connsiteY7" fmla="*/ 1143000 h 1143000"/>
              <a:gd name="connsiteX8" fmla="*/ 114300 w 7277100"/>
              <a:gd name="connsiteY8" fmla="*/ 1143000 h 1143000"/>
              <a:gd name="connsiteX9" fmla="*/ 0 w 7277100"/>
              <a:gd name="connsiteY9" fmla="*/ 1143000 h 1143000"/>
              <a:gd name="connsiteX10" fmla="*/ 0 w 7277100"/>
              <a:gd name="connsiteY10" fmla="*/ 1028700 h 1143000"/>
              <a:gd name="connsiteX11" fmla="*/ 0 w 7277100"/>
              <a:gd name="connsiteY11" fmla="*/ 114300 h 1143000"/>
              <a:gd name="connsiteX0" fmla="*/ 0 w 7277100"/>
              <a:gd name="connsiteY0" fmla="*/ 0 h 1143000"/>
              <a:gd name="connsiteX1" fmla="*/ 114300 w 7277100"/>
              <a:gd name="connsiteY1" fmla="*/ 0 h 1143000"/>
              <a:gd name="connsiteX2" fmla="*/ 7162800 w 7277100"/>
              <a:gd name="connsiteY2" fmla="*/ 0 h 1143000"/>
              <a:gd name="connsiteX3" fmla="*/ 7277100 w 7277100"/>
              <a:gd name="connsiteY3" fmla="*/ 114300 h 1143000"/>
              <a:gd name="connsiteX4" fmla="*/ 7277100 w 7277100"/>
              <a:gd name="connsiteY4" fmla="*/ 1028700 h 1143000"/>
              <a:gd name="connsiteX5" fmla="*/ 7162800 w 7277100"/>
              <a:gd name="connsiteY5" fmla="*/ 1143000 h 1143000"/>
              <a:gd name="connsiteX6" fmla="*/ 3773714 w 7277100"/>
              <a:gd name="connsiteY6" fmla="*/ 1143000 h 1143000"/>
              <a:gd name="connsiteX7" fmla="*/ 114300 w 7277100"/>
              <a:gd name="connsiteY7" fmla="*/ 1143000 h 1143000"/>
              <a:gd name="connsiteX8" fmla="*/ 0 w 7277100"/>
              <a:gd name="connsiteY8" fmla="*/ 1143000 h 1143000"/>
              <a:gd name="connsiteX9" fmla="*/ 0 w 7277100"/>
              <a:gd name="connsiteY9" fmla="*/ 1028700 h 1143000"/>
              <a:gd name="connsiteX10" fmla="*/ 0 w 7277100"/>
              <a:gd name="connsiteY10" fmla="*/ 114300 h 1143000"/>
              <a:gd name="connsiteX11" fmla="*/ 0 w 7277100"/>
              <a:gd name="connsiteY11" fmla="*/ 0 h 1143000"/>
              <a:gd name="connsiteX0" fmla="*/ 0 w 7277100"/>
              <a:gd name="connsiteY0" fmla="*/ 0 h 1143000"/>
              <a:gd name="connsiteX1" fmla="*/ 114300 w 7277100"/>
              <a:gd name="connsiteY1" fmla="*/ 0 h 1143000"/>
              <a:gd name="connsiteX2" fmla="*/ 7162800 w 7277100"/>
              <a:gd name="connsiteY2" fmla="*/ 0 h 1143000"/>
              <a:gd name="connsiteX3" fmla="*/ 7277100 w 7277100"/>
              <a:gd name="connsiteY3" fmla="*/ 114300 h 1143000"/>
              <a:gd name="connsiteX4" fmla="*/ 7277100 w 7277100"/>
              <a:gd name="connsiteY4" fmla="*/ 1028700 h 1143000"/>
              <a:gd name="connsiteX5" fmla="*/ 7162800 w 7277100"/>
              <a:gd name="connsiteY5" fmla="*/ 1143000 h 1143000"/>
              <a:gd name="connsiteX6" fmla="*/ 114300 w 7277100"/>
              <a:gd name="connsiteY6" fmla="*/ 1143000 h 1143000"/>
              <a:gd name="connsiteX7" fmla="*/ 0 w 7277100"/>
              <a:gd name="connsiteY7" fmla="*/ 1143000 h 1143000"/>
              <a:gd name="connsiteX8" fmla="*/ 0 w 7277100"/>
              <a:gd name="connsiteY8" fmla="*/ 1028700 h 1143000"/>
              <a:gd name="connsiteX9" fmla="*/ 0 w 7277100"/>
              <a:gd name="connsiteY9" fmla="*/ 114300 h 1143000"/>
              <a:gd name="connsiteX10" fmla="*/ 0 w 7277100"/>
              <a:gd name="connsiteY10"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7100" h="1143000">
                <a:moveTo>
                  <a:pt x="0" y="0"/>
                </a:moveTo>
                <a:lnTo>
                  <a:pt x="114300" y="0"/>
                </a:lnTo>
                <a:lnTo>
                  <a:pt x="7162800" y="0"/>
                </a:lnTo>
                <a:cubicBezTo>
                  <a:pt x="7225926" y="0"/>
                  <a:pt x="7277100" y="51174"/>
                  <a:pt x="7277100" y="114300"/>
                </a:cubicBezTo>
                <a:lnTo>
                  <a:pt x="7277100" y="1028700"/>
                </a:lnTo>
                <a:cubicBezTo>
                  <a:pt x="7277100" y="1091826"/>
                  <a:pt x="7225926" y="1143000"/>
                  <a:pt x="7162800" y="1143000"/>
                </a:cubicBezTo>
                <a:lnTo>
                  <a:pt x="114300" y="1143000"/>
                </a:lnTo>
                <a:lnTo>
                  <a:pt x="0" y="1143000"/>
                </a:lnTo>
                <a:lnTo>
                  <a:pt x="0" y="1028700"/>
                </a:lnTo>
                <a:lnTo>
                  <a:pt x="0" y="114300"/>
                </a:lnTo>
                <a:lnTo>
                  <a:pt x="0" y="0"/>
                </a:ln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7429500" y="2502808"/>
            <a:ext cx="4762500" cy="1143000"/>
          </a:xfrm>
          <a:custGeom>
            <a:avLst/>
            <a:gdLst>
              <a:gd name="connsiteX0" fmla="*/ 114300 w 4762500"/>
              <a:gd name="connsiteY0" fmla="*/ 0 h 1143000"/>
              <a:gd name="connsiteX1" fmla="*/ 3722204 w 4762500"/>
              <a:gd name="connsiteY1" fmla="*/ 0 h 1143000"/>
              <a:gd name="connsiteX2" fmla="*/ 4648200 w 4762500"/>
              <a:gd name="connsiteY2" fmla="*/ 0 h 1143000"/>
              <a:gd name="connsiteX3" fmla="*/ 4762500 w 4762500"/>
              <a:gd name="connsiteY3" fmla="*/ 0 h 1143000"/>
              <a:gd name="connsiteX4" fmla="*/ 4762500 w 4762500"/>
              <a:gd name="connsiteY4" fmla="*/ 114300 h 1143000"/>
              <a:gd name="connsiteX5" fmla="*/ 4762500 w 4762500"/>
              <a:gd name="connsiteY5" fmla="*/ 1028700 h 1143000"/>
              <a:gd name="connsiteX6" fmla="*/ 4762500 w 4762500"/>
              <a:gd name="connsiteY6" fmla="*/ 1143000 h 1143000"/>
              <a:gd name="connsiteX7" fmla="*/ 4648200 w 4762500"/>
              <a:gd name="connsiteY7" fmla="*/ 1143000 h 1143000"/>
              <a:gd name="connsiteX8" fmla="*/ 3722204 w 4762500"/>
              <a:gd name="connsiteY8" fmla="*/ 1143000 h 1143000"/>
              <a:gd name="connsiteX9" fmla="*/ 114300 w 4762500"/>
              <a:gd name="connsiteY9" fmla="*/ 1143000 h 1143000"/>
              <a:gd name="connsiteX10" fmla="*/ 0 w 4762500"/>
              <a:gd name="connsiteY10" fmla="*/ 1028700 h 1143000"/>
              <a:gd name="connsiteX11" fmla="*/ 0 w 4762500"/>
              <a:gd name="connsiteY11" fmla="*/ 114300 h 1143000"/>
              <a:gd name="connsiteX12" fmla="*/ 114300 w 4762500"/>
              <a:gd name="connsiteY12" fmla="*/ 0 h 1143000"/>
              <a:gd name="connsiteX0" fmla="*/ 114300 w 4762500"/>
              <a:gd name="connsiteY0" fmla="*/ 0 h 1143000"/>
              <a:gd name="connsiteX1" fmla="*/ 4648200 w 4762500"/>
              <a:gd name="connsiteY1" fmla="*/ 0 h 1143000"/>
              <a:gd name="connsiteX2" fmla="*/ 4762500 w 4762500"/>
              <a:gd name="connsiteY2" fmla="*/ 0 h 1143000"/>
              <a:gd name="connsiteX3" fmla="*/ 4762500 w 4762500"/>
              <a:gd name="connsiteY3" fmla="*/ 114300 h 1143000"/>
              <a:gd name="connsiteX4" fmla="*/ 4762500 w 4762500"/>
              <a:gd name="connsiteY4" fmla="*/ 1028700 h 1143000"/>
              <a:gd name="connsiteX5" fmla="*/ 4762500 w 4762500"/>
              <a:gd name="connsiteY5" fmla="*/ 1143000 h 1143000"/>
              <a:gd name="connsiteX6" fmla="*/ 4648200 w 4762500"/>
              <a:gd name="connsiteY6" fmla="*/ 1143000 h 1143000"/>
              <a:gd name="connsiteX7" fmla="*/ 3722204 w 4762500"/>
              <a:gd name="connsiteY7" fmla="*/ 1143000 h 1143000"/>
              <a:gd name="connsiteX8" fmla="*/ 114300 w 4762500"/>
              <a:gd name="connsiteY8" fmla="*/ 1143000 h 1143000"/>
              <a:gd name="connsiteX9" fmla="*/ 0 w 4762500"/>
              <a:gd name="connsiteY9" fmla="*/ 1028700 h 1143000"/>
              <a:gd name="connsiteX10" fmla="*/ 0 w 4762500"/>
              <a:gd name="connsiteY10" fmla="*/ 114300 h 1143000"/>
              <a:gd name="connsiteX11" fmla="*/ 114300 w 4762500"/>
              <a:gd name="connsiteY11" fmla="*/ 0 h 1143000"/>
              <a:gd name="connsiteX0" fmla="*/ 114300 w 4762500"/>
              <a:gd name="connsiteY0" fmla="*/ 0 h 1143000"/>
              <a:gd name="connsiteX1" fmla="*/ 4648200 w 4762500"/>
              <a:gd name="connsiteY1" fmla="*/ 0 h 1143000"/>
              <a:gd name="connsiteX2" fmla="*/ 4762500 w 4762500"/>
              <a:gd name="connsiteY2" fmla="*/ 0 h 1143000"/>
              <a:gd name="connsiteX3" fmla="*/ 4762500 w 4762500"/>
              <a:gd name="connsiteY3" fmla="*/ 114300 h 1143000"/>
              <a:gd name="connsiteX4" fmla="*/ 4762500 w 4762500"/>
              <a:gd name="connsiteY4" fmla="*/ 1028700 h 1143000"/>
              <a:gd name="connsiteX5" fmla="*/ 4762500 w 4762500"/>
              <a:gd name="connsiteY5" fmla="*/ 1143000 h 1143000"/>
              <a:gd name="connsiteX6" fmla="*/ 4648200 w 4762500"/>
              <a:gd name="connsiteY6" fmla="*/ 1143000 h 1143000"/>
              <a:gd name="connsiteX7" fmla="*/ 114300 w 4762500"/>
              <a:gd name="connsiteY7" fmla="*/ 1143000 h 1143000"/>
              <a:gd name="connsiteX8" fmla="*/ 0 w 4762500"/>
              <a:gd name="connsiteY8" fmla="*/ 1028700 h 1143000"/>
              <a:gd name="connsiteX9" fmla="*/ 0 w 4762500"/>
              <a:gd name="connsiteY9" fmla="*/ 114300 h 1143000"/>
              <a:gd name="connsiteX10" fmla="*/ 114300 w 4762500"/>
              <a:gd name="connsiteY10"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500" h="1143000">
                <a:moveTo>
                  <a:pt x="114300" y="0"/>
                </a:moveTo>
                <a:lnTo>
                  <a:pt x="4648200" y="0"/>
                </a:lnTo>
                <a:lnTo>
                  <a:pt x="4762500" y="0"/>
                </a:lnTo>
                <a:lnTo>
                  <a:pt x="4762500" y="114300"/>
                </a:lnTo>
                <a:lnTo>
                  <a:pt x="4762500" y="1028700"/>
                </a:lnTo>
                <a:lnTo>
                  <a:pt x="4762500" y="1143000"/>
                </a:lnTo>
                <a:lnTo>
                  <a:pt x="4648200" y="1143000"/>
                </a:lnTo>
                <a:lnTo>
                  <a:pt x="114300" y="1143000"/>
                </a:lnTo>
                <a:cubicBezTo>
                  <a:pt x="51174" y="1143000"/>
                  <a:pt x="0" y="1091826"/>
                  <a:pt x="0" y="1028700"/>
                </a:cubicBezTo>
                <a:lnTo>
                  <a:pt x="0" y="114300"/>
                </a:lnTo>
                <a:cubicBezTo>
                  <a:pt x="0" y="51174"/>
                  <a:pt x="51174" y="0"/>
                  <a:pt x="114300" y="0"/>
                </a:cubicBezTo>
                <a:close/>
              </a:path>
            </a:pathLst>
          </a:cu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6922257"/>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000"/>
                            </p:stCondLst>
                            <p:childTnLst>
                              <p:par>
                                <p:cTn id="46" presetID="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animBg="1"/>
      <p:bldP spid="13" grpId="0"/>
      <p:bldP spid="18" grpId="0" animBg="1"/>
      <p:bldP spid="17" grpId="0"/>
      <p:bldP spid="23" grpId="0" animBg="1"/>
      <p:bldP spid="22" grpId="0"/>
      <p:bldP spid="25" grpId="0"/>
      <p:bldP spid="31"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ln w="38100">
            <a:solidFill>
              <a:schemeClr val="accent1"/>
            </a:solidFill>
          </a:ln>
        </p:spPr>
      </p:pic>
      <p:pic>
        <p:nvPicPr>
          <p:cNvPr id="30" name="图片占位符 29"/>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ln w="38100">
            <a:solidFill>
              <a:schemeClr val="accent1"/>
            </a:solidFill>
          </a:ln>
        </p:spPr>
      </p:pic>
      <p:pic>
        <p:nvPicPr>
          <p:cNvPr id="31" name="图片占位符 30"/>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ln w="38100">
            <a:solidFill>
              <a:schemeClr val="accent1"/>
            </a:solidFill>
          </a:ln>
        </p:spPr>
      </p:pic>
      <p:grpSp>
        <p:nvGrpSpPr>
          <p:cNvPr id="5" name="组合 4"/>
          <p:cNvGrpSpPr/>
          <p:nvPr/>
        </p:nvGrpSpPr>
        <p:grpSpPr>
          <a:xfrm>
            <a:off x="1900894" y="4223239"/>
            <a:ext cx="2480606" cy="1314373"/>
            <a:chOff x="8115092" y="3308839"/>
            <a:chExt cx="2480606" cy="1314373"/>
          </a:xfrm>
        </p:grpSpPr>
        <p:sp>
          <p:nvSpPr>
            <p:cNvPr id="6" name="矩形 5"/>
            <p:cNvSpPr/>
            <p:nvPr/>
          </p:nvSpPr>
          <p:spPr>
            <a:xfrm>
              <a:off x="8115092" y="3732519"/>
              <a:ext cx="2480606" cy="89069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75000"/>
                      <a:lumOff val="25000"/>
                    </a:schemeClr>
                  </a:solidFill>
                  <a:latin typeface="+mn-ea"/>
                </a:rPr>
                <a:t>Users can present on a projector or computer or print out a presentation to make film.</a:t>
              </a:r>
            </a:p>
          </p:txBody>
        </p:sp>
        <p:sp>
          <p:nvSpPr>
            <p:cNvPr id="7" name="矩形 6"/>
            <p:cNvSpPr/>
            <p:nvPr/>
          </p:nvSpPr>
          <p:spPr>
            <a:xfrm>
              <a:off x="8330118" y="3308839"/>
              <a:ext cx="2050552" cy="46166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600" b="1" dirty="0">
                  <a:latin typeface="+mn-ea"/>
                </a:rPr>
                <a:t>Title text added.</a:t>
              </a:r>
            </a:p>
          </p:txBody>
        </p:sp>
      </p:grpSp>
      <p:grpSp>
        <p:nvGrpSpPr>
          <p:cNvPr id="17" name="组合 16"/>
          <p:cNvGrpSpPr/>
          <p:nvPr/>
        </p:nvGrpSpPr>
        <p:grpSpPr>
          <a:xfrm>
            <a:off x="4858407" y="4223239"/>
            <a:ext cx="2480606" cy="1314373"/>
            <a:chOff x="8115092" y="3308839"/>
            <a:chExt cx="2480606" cy="1314373"/>
          </a:xfrm>
        </p:grpSpPr>
        <p:sp>
          <p:nvSpPr>
            <p:cNvPr id="18" name="矩形 17"/>
            <p:cNvSpPr/>
            <p:nvPr/>
          </p:nvSpPr>
          <p:spPr>
            <a:xfrm>
              <a:off x="8115092" y="3732519"/>
              <a:ext cx="2480606" cy="89069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75000"/>
                      <a:lumOff val="25000"/>
                    </a:schemeClr>
                  </a:solidFill>
                  <a:latin typeface="+mn-ea"/>
                </a:rPr>
                <a:t>Users can present on a projector or computer or print out a presentation to make film.</a:t>
              </a:r>
            </a:p>
          </p:txBody>
        </p:sp>
        <p:sp>
          <p:nvSpPr>
            <p:cNvPr id="19" name="矩形 18"/>
            <p:cNvSpPr/>
            <p:nvPr/>
          </p:nvSpPr>
          <p:spPr>
            <a:xfrm>
              <a:off x="8330118" y="3308839"/>
              <a:ext cx="2050552" cy="46166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600" b="1" dirty="0">
                  <a:latin typeface="+mn-ea"/>
                </a:rPr>
                <a:t>Title text added.</a:t>
              </a:r>
            </a:p>
          </p:txBody>
        </p:sp>
      </p:grpSp>
      <p:grpSp>
        <p:nvGrpSpPr>
          <p:cNvPr id="20" name="组合 19"/>
          <p:cNvGrpSpPr/>
          <p:nvPr/>
        </p:nvGrpSpPr>
        <p:grpSpPr>
          <a:xfrm>
            <a:off x="7815919" y="4223239"/>
            <a:ext cx="2480606" cy="1314373"/>
            <a:chOff x="8115092" y="3308839"/>
            <a:chExt cx="2480606" cy="1314373"/>
          </a:xfrm>
        </p:grpSpPr>
        <p:sp>
          <p:nvSpPr>
            <p:cNvPr id="21" name="矩形 20"/>
            <p:cNvSpPr/>
            <p:nvPr/>
          </p:nvSpPr>
          <p:spPr>
            <a:xfrm>
              <a:off x="8115092" y="3732519"/>
              <a:ext cx="2480606" cy="89069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75000"/>
                      <a:lumOff val="25000"/>
                    </a:schemeClr>
                  </a:solidFill>
                  <a:latin typeface="+mn-ea"/>
                </a:rPr>
                <a:t>Users can present on a projector or computer or print out a presentation to make film.</a:t>
              </a:r>
            </a:p>
          </p:txBody>
        </p:sp>
        <p:sp>
          <p:nvSpPr>
            <p:cNvPr id="22" name="矩形 21"/>
            <p:cNvSpPr/>
            <p:nvPr/>
          </p:nvSpPr>
          <p:spPr>
            <a:xfrm>
              <a:off x="8330118" y="3308839"/>
              <a:ext cx="2050552" cy="46166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600" b="1" dirty="0">
                  <a:latin typeface="+mn-ea"/>
                </a:rPr>
                <a:t>Title text added.</a:t>
              </a:r>
            </a:p>
          </p:txBody>
        </p:sp>
      </p:grpSp>
      <p:sp>
        <p:nvSpPr>
          <p:cNvPr id="26" name="任意多边形 25"/>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26"/>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447801" y="436335"/>
            <a:ext cx="5360962" cy="649243"/>
            <a:chOff x="1447801" y="392793"/>
            <a:chExt cx="5360962" cy="649243"/>
          </a:xfrm>
        </p:grpSpPr>
        <p:sp>
          <p:nvSpPr>
            <p:cNvPr id="35" name="文本框 34"/>
            <p:cNvSpPr txBox="1"/>
            <p:nvPr/>
          </p:nvSpPr>
          <p:spPr>
            <a:xfrm>
              <a:off x="1447801" y="392793"/>
              <a:ext cx="5360962"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36" name="文本框 35"/>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3166545067"/>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
          <p:cNvSpPr/>
          <p:nvPr/>
        </p:nvSpPr>
        <p:spPr>
          <a:xfrm>
            <a:off x="8096250" y="1905000"/>
            <a:ext cx="2552700" cy="4067175"/>
          </a:xfrm>
          <a:prstGeom prst="roundRect">
            <a:avLst>
              <a:gd name="adj" fmla="val 43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378">
              <a:lnSpc>
                <a:spcPct val="120000"/>
              </a:lnSpc>
              <a:defRPr/>
            </a:pPr>
            <a:endParaRPr lang="zh-CN" altLang="en-US" sz="1100" dirty="0">
              <a:solidFill>
                <a:schemeClr val="tx1"/>
              </a:solidFill>
            </a:endParaRPr>
          </a:p>
        </p:txBody>
      </p:sp>
      <p:sp>
        <p:nvSpPr>
          <p:cNvPr id="6" name="矩形: 圆角 3"/>
          <p:cNvSpPr/>
          <p:nvPr/>
        </p:nvSpPr>
        <p:spPr>
          <a:xfrm>
            <a:off x="4819650" y="1905000"/>
            <a:ext cx="2552700" cy="4067175"/>
          </a:xfrm>
          <a:prstGeom prst="roundRect">
            <a:avLst>
              <a:gd name="adj" fmla="val 33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378">
              <a:lnSpc>
                <a:spcPct val="120000"/>
              </a:lnSpc>
              <a:defRPr/>
            </a:pPr>
            <a:endParaRPr lang="zh-CN" altLang="en-US" sz="1100" dirty="0">
              <a:solidFill>
                <a:schemeClr val="tx1"/>
              </a:solidFill>
            </a:endParaRPr>
          </a:p>
        </p:txBody>
      </p:sp>
      <p:sp>
        <p:nvSpPr>
          <p:cNvPr id="8" name="矩形: 圆角 2"/>
          <p:cNvSpPr/>
          <p:nvPr/>
        </p:nvSpPr>
        <p:spPr>
          <a:xfrm>
            <a:off x="1543050" y="1905000"/>
            <a:ext cx="2552700" cy="4067175"/>
          </a:xfrm>
          <a:prstGeom prst="roundRect">
            <a:avLst>
              <a:gd name="adj" fmla="val 57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378">
              <a:lnSpc>
                <a:spcPct val="120000"/>
              </a:lnSpc>
              <a:defRPr/>
            </a:pPr>
            <a:endParaRPr lang="zh-CN" altLang="en-US" sz="1100" dirty="0">
              <a:solidFill>
                <a:schemeClr val="tx1"/>
              </a:solidFill>
            </a:endParaRPr>
          </a:p>
        </p:txBody>
      </p:sp>
      <p:pic>
        <p:nvPicPr>
          <p:cNvPr id="7" name="图片占位符 6"/>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ln w="28575">
            <a:solidFill>
              <a:schemeClr val="accent1"/>
            </a:solidFill>
          </a:ln>
        </p:spPr>
      </p:pic>
      <p:pic>
        <p:nvPicPr>
          <p:cNvPr id="9" name="图片占位符 8"/>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ln w="28575">
            <a:solidFill>
              <a:schemeClr val="accent1"/>
            </a:solidFill>
          </a:ln>
        </p:spPr>
      </p:pic>
      <p:pic>
        <p:nvPicPr>
          <p:cNvPr id="13" name="图片占位符 12"/>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ln w="28575">
            <a:solidFill>
              <a:schemeClr val="accent1"/>
            </a:solidFill>
          </a:ln>
        </p:spPr>
      </p:pic>
      <p:grpSp>
        <p:nvGrpSpPr>
          <p:cNvPr id="20" name="组合 19"/>
          <p:cNvGrpSpPr/>
          <p:nvPr/>
        </p:nvGrpSpPr>
        <p:grpSpPr>
          <a:xfrm>
            <a:off x="1870750" y="4368916"/>
            <a:ext cx="2224999" cy="940093"/>
            <a:chOff x="6685960" y="2819082"/>
            <a:chExt cx="2224999" cy="940093"/>
          </a:xfrm>
        </p:grpSpPr>
        <p:sp>
          <p:nvSpPr>
            <p:cNvPr id="21" name="矩形 20"/>
            <p:cNvSpPr/>
            <p:nvPr/>
          </p:nvSpPr>
          <p:spPr>
            <a:xfrm>
              <a:off x="6685961" y="3171706"/>
              <a:ext cx="2115220" cy="58746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2" name="矩形 21"/>
            <p:cNvSpPr/>
            <p:nvPr/>
          </p:nvSpPr>
          <p:spPr>
            <a:xfrm>
              <a:off x="6685960" y="2819082"/>
              <a:ext cx="2224999"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latin typeface="+mj-ea"/>
                  <a:ea typeface="+mj-ea"/>
                </a:rPr>
                <a:t>Title text added.</a:t>
              </a:r>
            </a:p>
          </p:txBody>
        </p:sp>
      </p:grpSp>
      <p:grpSp>
        <p:nvGrpSpPr>
          <p:cNvPr id="23" name="组合 22"/>
          <p:cNvGrpSpPr/>
          <p:nvPr/>
        </p:nvGrpSpPr>
        <p:grpSpPr>
          <a:xfrm>
            <a:off x="5162550" y="4368916"/>
            <a:ext cx="2552700" cy="940093"/>
            <a:chOff x="6685961" y="2819082"/>
            <a:chExt cx="2552700" cy="940093"/>
          </a:xfrm>
        </p:grpSpPr>
        <p:sp>
          <p:nvSpPr>
            <p:cNvPr id="24" name="矩形 23"/>
            <p:cNvSpPr/>
            <p:nvPr/>
          </p:nvSpPr>
          <p:spPr>
            <a:xfrm>
              <a:off x="6685961" y="3171706"/>
              <a:ext cx="2115220" cy="58746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5" name="矩形 24"/>
            <p:cNvSpPr/>
            <p:nvPr/>
          </p:nvSpPr>
          <p:spPr>
            <a:xfrm>
              <a:off x="6685961" y="2819082"/>
              <a:ext cx="2552700"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latin typeface="+mj-ea"/>
                  <a:ea typeface="+mj-ea"/>
                </a:rPr>
                <a:t>Title text added.</a:t>
              </a:r>
            </a:p>
          </p:txBody>
        </p:sp>
      </p:grpSp>
      <p:grpSp>
        <p:nvGrpSpPr>
          <p:cNvPr id="26" name="组合 25"/>
          <p:cNvGrpSpPr/>
          <p:nvPr/>
        </p:nvGrpSpPr>
        <p:grpSpPr>
          <a:xfrm>
            <a:off x="8420100" y="4368916"/>
            <a:ext cx="2454226" cy="940093"/>
            <a:chOff x="6685961" y="2819082"/>
            <a:chExt cx="2454226" cy="940093"/>
          </a:xfrm>
        </p:grpSpPr>
        <p:sp>
          <p:nvSpPr>
            <p:cNvPr id="27" name="矩形 26"/>
            <p:cNvSpPr/>
            <p:nvPr/>
          </p:nvSpPr>
          <p:spPr>
            <a:xfrm>
              <a:off x="6685961" y="3171706"/>
              <a:ext cx="2115220" cy="58746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8" name="矩形 27"/>
            <p:cNvSpPr/>
            <p:nvPr/>
          </p:nvSpPr>
          <p:spPr>
            <a:xfrm>
              <a:off x="6685961" y="2819082"/>
              <a:ext cx="2454226"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latin typeface="+mj-ea"/>
                  <a:ea typeface="+mj-ea"/>
                </a:rPr>
                <a:t>Title text added.</a:t>
              </a:r>
            </a:p>
          </p:txBody>
        </p:sp>
      </p:grpSp>
      <p:sp>
        <p:nvSpPr>
          <p:cNvPr id="10" name="椭圆 9"/>
          <p:cNvSpPr/>
          <p:nvPr/>
        </p:nvSpPr>
        <p:spPr>
          <a:xfrm>
            <a:off x="3192463" y="2173288"/>
            <a:ext cx="493712" cy="493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1。</a:t>
            </a:r>
            <a:endParaRPr dirty="0"/>
          </a:p>
        </p:txBody>
      </p:sp>
      <p:sp>
        <p:nvSpPr>
          <p:cNvPr id="11" name="椭圆 10"/>
          <p:cNvSpPr/>
          <p:nvPr/>
        </p:nvSpPr>
        <p:spPr>
          <a:xfrm>
            <a:off x="6469063" y="2173288"/>
            <a:ext cx="493712" cy="493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2。</a:t>
            </a:r>
            <a:endParaRPr dirty="0"/>
          </a:p>
        </p:txBody>
      </p:sp>
      <p:sp>
        <p:nvSpPr>
          <p:cNvPr id="12" name="椭圆 11"/>
          <p:cNvSpPr/>
          <p:nvPr/>
        </p:nvSpPr>
        <p:spPr>
          <a:xfrm>
            <a:off x="9745663" y="2173288"/>
            <a:ext cx="493712" cy="493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3。</a:t>
            </a:r>
            <a:endParaRPr dirty="0"/>
          </a:p>
        </p:txBody>
      </p:sp>
      <p:sp>
        <p:nvSpPr>
          <p:cNvPr id="29" name="任意多边形 28"/>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任意多边形 29"/>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447801" y="436335"/>
            <a:ext cx="5514974" cy="649243"/>
            <a:chOff x="1447801" y="392793"/>
            <a:chExt cx="5514974" cy="649243"/>
          </a:xfrm>
        </p:grpSpPr>
        <p:sp>
          <p:nvSpPr>
            <p:cNvPr id="35" name="文本框 34"/>
            <p:cNvSpPr txBox="1"/>
            <p:nvPr/>
          </p:nvSpPr>
          <p:spPr>
            <a:xfrm>
              <a:off x="1447801" y="392793"/>
              <a:ext cx="5514974"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36" name="文本框 35"/>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995045847"/>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Effect transition="in" filter="fade">
                                      <p:cBhvr>
                                        <p:cTn id="6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p:cNvGrpSpPr>
          <p:nvPr/>
        </p:nvGrpSpPr>
        <p:grpSpPr bwMode="auto">
          <a:xfrm>
            <a:off x="5209975" y="1593084"/>
            <a:ext cx="1772057" cy="3569466"/>
            <a:chOff x="8853485" y="3998913"/>
            <a:chExt cx="3106735" cy="6257925"/>
          </a:xfrm>
          <a:effectLst/>
        </p:grpSpPr>
        <p:sp>
          <p:nvSpPr>
            <p:cNvPr id="26" name="任意多边形: 形状 4"/>
            <p:cNvSpPr>
              <a:spLocks/>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p>
          </p:txBody>
        </p:sp>
        <p:sp>
          <p:nvSpPr>
            <p:cNvPr id="27" name="任意多边形: 形状 5"/>
            <p:cNvSpPr>
              <a:spLocks/>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p>
          </p:txBody>
        </p:sp>
        <p:sp>
          <p:nvSpPr>
            <p:cNvPr id="28" name="任意多边形: 形状 6"/>
            <p:cNvSpPr>
              <a:spLocks/>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p>
          </p:txBody>
        </p:sp>
        <p:sp>
          <p:nvSpPr>
            <p:cNvPr id="29" name="任意多边形: 形状 7"/>
            <p:cNvSpPr>
              <a:spLocks/>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p>
          </p:txBody>
        </p:sp>
        <p:sp>
          <p:nvSpPr>
            <p:cNvPr id="30" name="任意多边形: 形状 8"/>
            <p:cNvSpPr>
              <a:spLocks/>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p>
          </p:txBody>
        </p:sp>
        <p:sp>
          <p:nvSpPr>
            <p:cNvPr id="31" name="任意多边形: 形状 9"/>
            <p:cNvSpPr>
              <a:spLocks/>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p>
          </p:txBody>
        </p:sp>
      </p:grpSp>
      <p:grpSp>
        <p:nvGrpSpPr>
          <p:cNvPr id="37" name="组合 36"/>
          <p:cNvGrpSpPr/>
          <p:nvPr/>
        </p:nvGrpSpPr>
        <p:grpSpPr>
          <a:xfrm>
            <a:off x="1687556" y="5237705"/>
            <a:ext cx="8816890" cy="950299"/>
            <a:chOff x="874713" y="3336911"/>
            <a:chExt cx="8816890" cy="950299"/>
          </a:xfrm>
        </p:grpSpPr>
        <p:sp>
          <p:nvSpPr>
            <p:cNvPr id="38" name="矩形 37"/>
            <p:cNvSpPr/>
            <p:nvPr/>
          </p:nvSpPr>
          <p:spPr>
            <a:xfrm>
              <a:off x="874713" y="3677812"/>
              <a:ext cx="881689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Users can present on a projector or computer or print a presentation into film to be applied to a wider range of areas Where users can present on a projector or computer.</a:t>
              </a:r>
            </a:p>
          </p:txBody>
        </p:sp>
        <p:sp>
          <p:nvSpPr>
            <p:cNvPr id="39" name="矩形 38"/>
            <p:cNvSpPr/>
            <p:nvPr/>
          </p:nvSpPr>
          <p:spPr>
            <a:xfrm>
              <a:off x="874713" y="3336911"/>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Title text added.</a:t>
              </a:r>
            </a:p>
          </p:txBody>
        </p:sp>
      </p:grpSp>
      <p:pic>
        <p:nvPicPr>
          <p:cNvPr id="49" name="图片占位符 4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48" name="图片占位符 47"/>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45" name="图片占位符 44"/>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46" name="图片占位符 45"/>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pic>
        <p:nvPicPr>
          <p:cNvPr id="47" name="图片占位符 46"/>
          <p:cNvPicPr>
            <a:picLocks noGrp="1" noChangeAspect="1"/>
          </p:cNvPicPr>
          <p:nvPr>
            <p:ph type="pic" sz="quarter" idx="14"/>
          </p:nvPr>
        </p:nvPicPr>
        <p:blipFill>
          <a:blip r:embed="rId7" cstate="screen">
            <a:extLst>
              <a:ext uri="{28A0092B-C50C-407E-A947-70E740481C1C}">
                <a14:useLocalDpi xmlns:a14="http://schemas.microsoft.com/office/drawing/2010/main"/>
              </a:ext>
            </a:extLst>
          </a:blip>
          <a:srcRect/>
          <a:stretch>
            <a:fillRect/>
          </a:stretch>
        </p:blipFill>
        <p:spPr/>
      </p:pic>
      <p:sp>
        <p:nvSpPr>
          <p:cNvPr id="22" name="任意多边形 21"/>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任意多边形 22"/>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447800" y="436335"/>
            <a:ext cx="5121811" cy="649243"/>
            <a:chOff x="1447800" y="392793"/>
            <a:chExt cx="5121811" cy="649243"/>
          </a:xfrm>
        </p:grpSpPr>
        <p:sp>
          <p:nvSpPr>
            <p:cNvPr id="40" name="文本框 39"/>
            <p:cNvSpPr txBox="1"/>
            <p:nvPr/>
          </p:nvSpPr>
          <p:spPr>
            <a:xfrm>
              <a:off x="1447800" y="392793"/>
              <a:ext cx="5121811"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41" name="文本框 40"/>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122922791"/>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grpSp>
        <p:nvGrpSpPr>
          <p:cNvPr id="7" name="组合 6">
            <a:extLst>
              <a:ext uri="{FF2B5EF4-FFF2-40B4-BE49-F238E27FC236}">
                <a16:creationId xmlns:a16="http://schemas.microsoft.com/office/drawing/2014/main" id="{B8269DB3-4E52-4FEB-913F-8B1EE255C852}"/>
              </a:ext>
            </a:extLst>
          </p:cNvPr>
          <p:cNvGrpSpPr/>
          <p:nvPr/>
        </p:nvGrpSpPr>
        <p:grpSpPr>
          <a:xfrm>
            <a:off x="6417034" y="1786620"/>
            <a:ext cx="770217" cy="770598"/>
            <a:chOff x="719138" y="1123950"/>
            <a:chExt cx="1223393" cy="1224000"/>
          </a:xfrm>
        </p:grpSpPr>
        <p:sp>
          <p:nvSpPr>
            <p:cNvPr id="33" name="矩形: 圆角 52">
              <a:extLst>
                <a:ext uri="{FF2B5EF4-FFF2-40B4-BE49-F238E27FC236}">
                  <a16:creationId xmlns:a16="http://schemas.microsoft.com/office/drawing/2014/main" id="{03143616-A517-4598-A199-425025C28BD1}"/>
                </a:ext>
              </a:extLst>
            </p:cNvPr>
            <p:cNvSpPr/>
            <p:nvPr/>
          </p:nvSpPr>
          <p:spPr>
            <a:xfrm>
              <a:off x="719138" y="1123950"/>
              <a:ext cx="1223393" cy="122400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任意多边形: 形状 53">
              <a:extLst>
                <a:ext uri="{FF2B5EF4-FFF2-40B4-BE49-F238E27FC236}">
                  <a16:creationId xmlns:a16="http://schemas.microsoft.com/office/drawing/2014/main" id="{67240BAB-4A8B-4A36-9C56-3A709FED2490}"/>
                </a:ext>
              </a:extLst>
            </p:cNvPr>
            <p:cNvSpPr/>
            <p:nvPr/>
          </p:nvSpPr>
          <p:spPr>
            <a:xfrm>
              <a:off x="1014639" y="1355763"/>
              <a:ext cx="632390" cy="760374"/>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0" name="组合 39"/>
          <p:cNvGrpSpPr/>
          <p:nvPr/>
        </p:nvGrpSpPr>
        <p:grpSpPr>
          <a:xfrm>
            <a:off x="7348229" y="1696768"/>
            <a:ext cx="3549844" cy="950299"/>
            <a:chOff x="874713" y="3336911"/>
            <a:chExt cx="3549844" cy="950299"/>
          </a:xfrm>
        </p:grpSpPr>
        <p:sp>
          <p:nvSpPr>
            <p:cNvPr id="41" name="矩形 40"/>
            <p:cNvSpPr/>
            <p:nvPr/>
          </p:nvSpPr>
          <p:spPr>
            <a:xfrm>
              <a:off x="874713" y="3677812"/>
              <a:ext cx="354984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Users can present on a projector or computer or print out a presentation to make film.</a:t>
              </a:r>
            </a:p>
          </p:txBody>
        </p:sp>
        <p:sp>
          <p:nvSpPr>
            <p:cNvPr id="42" name="矩形 41"/>
            <p:cNvSpPr/>
            <p:nvPr/>
          </p:nvSpPr>
          <p:spPr>
            <a:xfrm>
              <a:off x="874713" y="3336911"/>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Title text added.</a:t>
              </a:r>
            </a:p>
          </p:txBody>
        </p:sp>
      </p:grpSp>
      <p:grpSp>
        <p:nvGrpSpPr>
          <p:cNvPr id="49" name="组合 48"/>
          <p:cNvGrpSpPr/>
          <p:nvPr/>
        </p:nvGrpSpPr>
        <p:grpSpPr>
          <a:xfrm>
            <a:off x="1293925" y="3687393"/>
            <a:ext cx="2090754" cy="1678188"/>
            <a:chOff x="1293925" y="3687393"/>
            <a:chExt cx="2090754" cy="1678188"/>
          </a:xfrm>
        </p:grpSpPr>
        <p:grpSp>
          <p:nvGrpSpPr>
            <p:cNvPr id="8" name="组合 7">
              <a:extLst>
                <a:ext uri="{FF2B5EF4-FFF2-40B4-BE49-F238E27FC236}">
                  <a16:creationId xmlns:a16="http://schemas.microsoft.com/office/drawing/2014/main" id="{EBD7C0FA-2FA7-442C-8D50-0AA549873B2C}"/>
                </a:ext>
              </a:extLst>
            </p:cNvPr>
            <p:cNvGrpSpPr/>
            <p:nvPr/>
          </p:nvGrpSpPr>
          <p:grpSpPr>
            <a:xfrm>
              <a:off x="1293925" y="3687393"/>
              <a:ext cx="2090754" cy="1678188"/>
              <a:chOff x="1167047" y="3764707"/>
              <a:chExt cx="2153051" cy="1728192"/>
            </a:xfrm>
          </p:grpSpPr>
          <p:sp>
            <p:nvSpPr>
              <p:cNvPr id="28" name="矩形 27">
                <a:extLst>
                  <a:ext uri="{FF2B5EF4-FFF2-40B4-BE49-F238E27FC236}">
                    <a16:creationId xmlns:a16="http://schemas.microsoft.com/office/drawing/2014/main" id="{0076A7EA-660C-431F-BB81-E58358513CBD}"/>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30000"/>
                  </a:lnSpc>
                </a:pPr>
                <a:endParaRPr lang="zh-CN" altLang="en-US" sz="300" dirty="0">
                  <a:solidFill>
                    <a:sysClr val="windowText" lastClr="000000"/>
                  </a:solidFill>
                </a:endParaRPr>
              </a:p>
            </p:txBody>
          </p:sp>
          <p:grpSp>
            <p:nvGrpSpPr>
              <p:cNvPr id="29" name="组合 28">
                <a:extLst>
                  <a:ext uri="{FF2B5EF4-FFF2-40B4-BE49-F238E27FC236}">
                    <a16:creationId xmlns:a16="http://schemas.microsoft.com/office/drawing/2014/main" id="{6429417F-F8A8-4C0C-8FBE-05F7841122D9}"/>
                  </a:ext>
                </a:extLst>
              </p:cNvPr>
              <p:cNvGrpSpPr/>
              <p:nvPr/>
            </p:nvGrpSpPr>
            <p:grpSpPr>
              <a:xfrm>
                <a:off x="1283548" y="4049489"/>
                <a:ext cx="1920049" cy="1293145"/>
                <a:chOff x="1252966" y="4107232"/>
                <a:chExt cx="1920049" cy="1293145"/>
              </a:xfrm>
            </p:grpSpPr>
            <p:sp>
              <p:nvSpPr>
                <p:cNvPr id="31" name="矩形 30">
                  <a:extLst>
                    <a:ext uri="{FF2B5EF4-FFF2-40B4-BE49-F238E27FC236}">
                      <a16:creationId xmlns:a16="http://schemas.microsoft.com/office/drawing/2014/main" id="{ED961CA7-1AF8-456D-93FE-B734E9D2314E}"/>
                    </a:ext>
                  </a:extLst>
                </p:cNvPr>
                <p:cNvSpPr/>
                <p:nvPr/>
              </p:nvSpPr>
              <p:spPr>
                <a:xfrm>
                  <a:off x="1252966" y="4803928"/>
                  <a:ext cx="1920049" cy="596449"/>
                </a:xfrm>
                <a:prstGeom prst="rect">
                  <a:avLst/>
                </a:prstGeom>
              </p:spPr>
              <p:txBody>
                <a:bodyPr anchor="ctr"/>
                <a:lstStyle/>
                <a:p>
                  <a:pPr algn="ctr"/>
                  <a:endParaRPr/>
                </a:p>
              </p:txBody>
            </p:sp>
            <p:sp>
              <p:nvSpPr>
                <p:cNvPr id="32" name="任意多边形: 形状 6">
                  <a:extLst>
                    <a:ext uri="{FF2B5EF4-FFF2-40B4-BE49-F238E27FC236}">
                      <a16:creationId xmlns:a16="http://schemas.microsoft.com/office/drawing/2014/main" id="{CCA0B4A2-9E66-4370-AC21-A37FB44A73C5}"/>
                    </a:ext>
                  </a:extLst>
                </p:cNvPr>
                <p:cNvSpPr/>
                <p:nvPr/>
              </p:nvSpPr>
              <p:spPr>
                <a:xfrm>
                  <a:off x="2033826" y="4107232"/>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43" name="矩形 42"/>
            <p:cNvSpPr/>
            <p:nvPr/>
          </p:nvSpPr>
          <p:spPr>
            <a:xfrm>
              <a:off x="1375595" y="4494555"/>
              <a:ext cx="189595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on a projector or computer.</a:t>
              </a:r>
            </a:p>
          </p:txBody>
        </p:sp>
      </p:grpSp>
      <p:grpSp>
        <p:nvGrpSpPr>
          <p:cNvPr id="50" name="组合 49"/>
          <p:cNvGrpSpPr/>
          <p:nvPr/>
        </p:nvGrpSpPr>
        <p:grpSpPr>
          <a:xfrm>
            <a:off x="3798390" y="3687393"/>
            <a:ext cx="2090754" cy="1678188"/>
            <a:chOff x="3798390" y="3687393"/>
            <a:chExt cx="2090754" cy="1678188"/>
          </a:xfrm>
        </p:grpSpPr>
        <p:grpSp>
          <p:nvGrpSpPr>
            <p:cNvPr id="9" name="组合 8">
              <a:extLst>
                <a:ext uri="{FF2B5EF4-FFF2-40B4-BE49-F238E27FC236}">
                  <a16:creationId xmlns:a16="http://schemas.microsoft.com/office/drawing/2014/main" id="{ECDC9834-C495-433B-A04A-476CF70AA62F}"/>
                </a:ext>
              </a:extLst>
            </p:cNvPr>
            <p:cNvGrpSpPr/>
            <p:nvPr/>
          </p:nvGrpSpPr>
          <p:grpSpPr>
            <a:xfrm>
              <a:off x="3798390" y="3687393"/>
              <a:ext cx="2090754" cy="1678188"/>
              <a:chOff x="1167047" y="3764707"/>
              <a:chExt cx="2153051" cy="1728192"/>
            </a:xfrm>
          </p:grpSpPr>
          <p:sp>
            <p:nvSpPr>
              <p:cNvPr id="23" name="矩形 22">
                <a:extLst>
                  <a:ext uri="{FF2B5EF4-FFF2-40B4-BE49-F238E27FC236}">
                    <a16:creationId xmlns:a16="http://schemas.microsoft.com/office/drawing/2014/main" id="{F8BEB778-1AE9-4074-A33D-8F274FCCC876}"/>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30000"/>
                  </a:lnSpc>
                </a:pPr>
                <a:endParaRPr lang="zh-CN" altLang="en-US" sz="300" dirty="0">
                  <a:solidFill>
                    <a:sysClr val="windowText" lastClr="000000"/>
                  </a:solidFill>
                </a:endParaRPr>
              </a:p>
            </p:txBody>
          </p:sp>
          <p:grpSp>
            <p:nvGrpSpPr>
              <p:cNvPr id="24" name="组合 23">
                <a:extLst>
                  <a:ext uri="{FF2B5EF4-FFF2-40B4-BE49-F238E27FC236}">
                    <a16:creationId xmlns:a16="http://schemas.microsoft.com/office/drawing/2014/main" id="{A8141394-2384-48A9-B4F7-34EDCDB8E5D2}"/>
                  </a:ext>
                </a:extLst>
              </p:cNvPr>
              <p:cNvGrpSpPr/>
              <p:nvPr/>
            </p:nvGrpSpPr>
            <p:grpSpPr>
              <a:xfrm>
                <a:off x="1283548" y="4049489"/>
                <a:ext cx="1920049" cy="1293145"/>
                <a:chOff x="1252966" y="4107232"/>
                <a:chExt cx="1920049" cy="1293145"/>
              </a:xfrm>
            </p:grpSpPr>
            <p:sp>
              <p:nvSpPr>
                <p:cNvPr id="26" name="矩形 25">
                  <a:extLst>
                    <a:ext uri="{FF2B5EF4-FFF2-40B4-BE49-F238E27FC236}">
                      <a16:creationId xmlns:a16="http://schemas.microsoft.com/office/drawing/2014/main" id="{8681C314-9792-43DF-9F8A-EC1A6553B45F}"/>
                    </a:ext>
                  </a:extLst>
                </p:cNvPr>
                <p:cNvSpPr/>
                <p:nvPr/>
              </p:nvSpPr>
              <p:spPr>
                <a:xfrm>
                  <a:off x="1252966" y="4803928"/>
                  <a:ext cx="1920049" cy="596449"/>
                </a:xfrm>
                <a:prstGeom prst="rect">
                  <a:avLst/>
                </a:prstGeom>
              </p:spPr>
              <p:txBody>
                <a:bodyPr anchor="ctr"/>
                <a:lstStyle/>
                <a:p>
                  <a:pPr algn="ctr"/>
                  <a:endParaRPr/>
                </a:p>
              </p:txBody>
            </p:sp>
            <p:sp>
              <p:nvSpPr>
                <p:cNvPr id="27" name="任意多边形: 形状 75">
                  <a:extLst>
                    <a:ext uri="{FF2B5EF4-FFF2-40B4-BE49-F238E27FC236}">
                      <a16:creationId xmlns:a16="http://schemas.microsoft.com/office/drawing/2014/main" id="{B9C8C3D7-E90F-4192-86B7-FE36CF3BD196}"/>
                    </a:ext>
                  </a:extLst>
                </p:cNvPr>
                <p:cNvSpPr/>
                <p:nvPr/>
              </p:nvSpPr>
              <p:spPr>
                <a:xfrm>
                  <a:off x="2033826" y="4107232"/>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44" name="矩形 43"/>
            <p:cNvSpPr/>
            <p:nvPr/>
          </p:nvSpPr>
          <p:spPr>
            <a:xfrm>
              <a:off x="3880060" y="4494555"/>
              <a:ext cx="189595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on a projector or computer.</a:t>
              </a:r>
            </a:p>
          </p:txBody>
        </p:sp>
      </p:grpSp>
      <p:grpSp>
        <p:nvGrpSpPr>
          <p:cNvPr id="51" name="组合 50"/>
          <p:cNvGrpSpPr/>
          <p:nvPr/>
        </p:nvGrpSpPr>
        <p:grpSpPr>
          <a:xfrm>
            <a:off x="6302854" y="3687393"/>
            <a:ext cx="2090754" cy="1678188"/>
            <a:chOff x="6302854" y="3687393"/>
            <a:chExt cx="2090754" cy="1678188"/>
          </a:xfrm>
        </p:grpSpPr>
        <p:grpSp>
          <p:nvGrpSpPr>
            <p:cNvPr id="10" name="组合 9">
              <a:extLst>
                <a:ext uri="{FF2B5EF4-FFF2-40B4-BE49-F238E27FC236}">
                  <a16:creationId xmlns:a16="http://schemas.microsoft.com/office/drawing/2014/main" id="{CE5C9F0F-3734-4C27-8051-3F98CCC3FAEE}"/>
                </a:ext>
              </a:extLst>
            </p:cNvPr>
            <p:cNvGrpSpPr/>
            <p:nvPr/>
          </p:nvGrpSpPr>
          <p:grpSpPr>
            <a:xfrm>
              <a:off x="6302854" y="3687393"/>
              <a:ext cx="2090754" cy="1678188"/>
              <a:chOff x="1167047" y="3764707"/>
              <a:chExt cx="2153051" cy="1728192"/>
            </a:xfrm>
          </p:grpSpPr>
          <p:sp>
            <p:nvSpPr>
              <p:cNvPr id="18" name="矩形 17">
                <a:extLst>
                  <a:ext uri="{FF2B5EF4-FFF2-40B4-BE49-F238E27FC236}">
                    <a16:creationId xmlns:a16="http://schemas.microsoft.com/office/drawing/2014/main" id="{E4DDF545-C394-48EA-B43E-8700700F061D}"/>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30000"/>
                  </a:lnSpc>
                </a:pPr>
                <a:endParaRPr lang="zh-CN" altLang="en-US" sz="300" dirty="0">
                  <a:solidFill>
                    <a:sysClr val="windowText" lastClr="000000"/>
                  </a:solidFill>
                </a:endParaRPr>
              </a:p>
            </p:txBody>
          </p:sp>
          <p:grpSp>
            <p:nvGrpSpPr>
              <p:cNvPr id="19" name="组合 18">
                <a:extLst>
                  <a:ext uri="{FF2B5EF4-FFF2-40B4-BE49-F238E27FC236}">
                    <a16:creationId xmlns:a16="http://schemas.microsoft.com/office/drawing/2014/main" id="{4F22F368-6152-4471-91D7-5473FD7ADDCC}"/>
                  </a:ext>
                </a:extLst>
              </p:cNvPr>
              <p:cNvGrpSpPr/>
              <p:nvPr/>
            </p:nvGrpSpPr>
            <p:grpSpPr>
              <a:xfrm>
                <a:off x="1283548" y="4049489"/>
                <a:ext cx="1920049" cy="1293145"/>
                <a:chOff x="1252966" y="4107232"/>
                <a:chExt cx="1920049" cy="1293145"/>
              </a:xfrm>
            </p:grpSpPr>
            <p:sp>
              <p:nvSpPr>
                <p:cNvPr id="21" name="矩形 20">
                  <a:extLst>
                    <a:ext uri="{FF2B5EF4-FFF2-40B4-BE49-F238E27FC236}">
                      <a16:creationId xmlns:a16="http://schemas.microsoft.com/office/drawing/2014/main" id="{B11CD85A-97F6-40E3-8FF4-E33FB8C2005C}"/>
                    </a:ext>
                  </a:extLst>
                </p:cNvPr>
                <p:cNvSpPr/>
                <p:nvPr/>
              </p:nvSpPr>
              <p:spPr>
                <a:xfrm>
                  <a:off x="1252966" y="4803928"/>
                  <a:ext cx="1920049" cy="596449"/>
                </a:xfrm>
                <a:prstGeom prst="rect">
                  <a:avLst/>
                </a:prstGeom>
              </p:spPr>
              <p:txBody>
                <a:bodyPr anchor="ctr"/>
                <a:lstStyle/>
                <a:p>
                  <a:pPr algn="ctr"/>
                  <a:endParaRPr/>
                </a:p>
              </p:txBody>
            </p:sp>
            <p:sp>
              <p:nvSpPr>
                <p:cNvPr id="22" name="任意多边形: 形状 81">
                  <a:extLst>
                    <a:ext uri="{FF2B5EF4-FFF2-40B4-BE49-F238E27FC236}">
                      <a16:creationId xmlns:a16="http://schemas.microsoft.com/office/drawing/2014/main" id="{C38AA3E2-D221-4014-AD48-F4598776F7AF}"/>
                    </a:ext>
                  </a:extLst>
                </p:cNvPr>
                <p:cNvSpPr/>
                <p:nvPr/>
              </p:nvSpPr>
              <p:spPr>
                <a:xfrm>
                  <a:off x="2033826" y="4107232"/>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45" name="矩形 44"/>
            <p:cNvSpPr/>
            <p:nvPr/>
          </p:nvSpPr>
          <p:spPr>
            <a:xfrm>
              <a:off x="6400252" y="4494555"/>
              <a:ext cx="189595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on a projector or computer.</a:t>
              </a:r>
            </a:p>
          </p:txBody>
        </p:sp>
      </p:grpSp>
      <p:grpSp>
        <p:nvGrpSpPr>
          <p:cNvPr id="52" name="组合 51"/>
          <p:cNvGrpSpPr/>
          <p:nvPr/>
        </p:nvGrpSpPr>
        <p:grpSpPr>
          <a:xfrm>
            <a:off x="8807320" y="3687393"/>
            <a:ext cx="2090754" cy="1678188"/>
            <a:chOff x="8807320" y="3687393"/>
            <a:chExt cx="2090754" cy="1678188"/>
          </a:xfrm>
        </p:grpSpPr>
        <p:grpSp>
          <p:nvGrpSpPr>
            <p:cNvPr id="11" name="组合 10">
              <a:extLst>
                <a:ext uri="{FF2B5EF4-FFF2-40B4-BE49-F238E27FC236}">
                  <a16:creationId xmlns:a16="http://schemas.microsoft.com/office/drawing/2014/main" id="{BA561F66-CD08-408C-9607-93505B75334E}"/>
                </a:ext>
              </a:extLst>
            </p:cNvPr>
            <p:cNvGrpSpPr/>
            <p:nvPr/>
          </p:nvGrpSpPr>
          <p:grpSpPr>
            <a:xfrm>
              <a:off x="8807320" y="3687393"/>
              <a:ext cx="2090754" cy="1678188"/>
              <a:chOff x="1167047" y="3764707"/>
              <a:chExt cx="2153051" cy="1728192"/>
            </a:xfrm>
          </p:grpSpPr>
          <p:sp>
            <p:nvSpPr>
              <p:cNvPr id="13" name="矩形 12">
                <a:extLst>
                  <a:ext uri="{FF2B5EF4-FFF2-40B4-BE49-F238E27FC236}">
                    <a16:creationId xmlns:a16="http://schemas.microsoft.com/office/drawing/2014/main" id="{A78F5D8E-ED2C-4043-9B67-04BDB04C7D9B}"/>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30000"/>
                  </a:lnSpc>
                </a:pPr>
                <a:endParaRPr lang="zh-CN" altLang="en-US" sz="300" dirty="0">
                  <a:solidFill>
                    <a:sysClr val="windowText" lastClr="000000"/>
                  </a:solidFill>
                </a:endParaRPr>
              </a:p>
            </p:txBody>
          </p:sp>
          <p:grpSp>
            <p:nvGrpSpPr>
              <p:cNvPr id="14" name="组合 13">
                <a:extLst>
                  <a:ext uri="{FF2B5EF4-FFF2-40B4-BE49-F238E27FC236}">
                    <a16:creationId xmlns:a16="http://schemas.microsoft.com/office/drawing/2014/main" id="{BF776C3F-3936-42A7-9A45-7CFA691F3357}"/>
                  </a:ext>
                </a:extLst>
              </p:cNvPr>
              <p:cNvGrpSpPr/>
              <p:nvPr/>
            </p:nvGrpSpPr>
            <p:grpSpPr>
              <a:xfrm>
                <a:off x="1283548" y="4049489"/>
                <a:ext cx="1920049" cy="1293145"/>
                <a:chOff x="1252966" y="4107232"/>
                <a:chExt cx="1920049" cy="1293145"/>
              </a:xfrm>
            </p:grpSpPr>
            <p:sp>
              <p:nvSpPr>
                <p:cNvPr id="16" name="矩形 15">
                  <a:extLst>
                    <a:ext uri="{FF2B5EF4-FFF2-40B4-BE49-F238E27FC236}">
                      <a16:creationId xmlns:a16="http://schemas.microsoft.com/office/drawing/2014/main" id="{AF63CF45-0587-4A88-AE70-40BB1F428543}"/>
                    </a:ext>
                  </a:extLst>
                </p:cNvPr>
                <p:cNvSpPr/>
                <p:nvPr/>
              </p:nvSpPr>
              <p:spPr>
                <a:xfrm>
                  <a:off x="1252966" y="4803928"/>
                  <a:ext cx="1920049" cy="596449"/>
                </a:xfrm>
                <a:prstGeom prst="rect">
                  <a:avLst/>
                </a:prstGeom>
              </p:spPr>
              <p:txBody>
                <a:bodyPr anchor="ctr"/>
                <a:lstStyle/>
                <a:p>
                  <a:pPr algn="ctr"/>
                  <a:endParaRPr/>
                </a:p>
              </p:txBody>
            </p:sp>
            <p:sp>
              <p:nvSpPr>
                <p:cNvPr id="17" name="任意多边形: 形状 87">
                  <a:extLst>
                    <a:ext uri="{FF2B5EF4-FFF2-40B4-BE49-F238E27FC236}">
                      <a16:creationId xmlns:a16="http://schemas.microsoft.com/office/drawing/2014/main" id="{9193D8A8-C459-4FBA-9F31-B94149AC4EA2}"/>
                    </a:ext>
                  </a:extLst>
                </p:cNvPr>
                <p:cNvSpPr/>
                <p:nvPr/>
              </p:nvSpPr>
              <p:spPr>
                <a:xfrm>
                  <a:off x="2033826" y="4107232"/>
                  <a:ext cx="358327" cy="37322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46" name="矩形 45"/>
            <p:cNvSpPr/>
            <p:nvPr/>
          </p:nvSpPr>
          <p:spPr>
            <a:xfrm>
              <a:off x="8907503" y="4494555"/>
              <a:ext cx="189595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on a projector or computer.</a:t>
              </a:r>
            </a:p>
          </p:txBody>
        </p:sp>
      </p:grpSp>
      <p:sp>
        <p:nvSpPr>
          <p:cNvPr id="47" name="任意多边形 46"/>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任意多边形 52"/>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447800" y="436335"/>
            <a:ext cx="4441343" cy="649243"/>
            <a:chOff x="1447800" y="392793"/>
            <a:chExt cx="4441343" cy="649243"/>
          </a:xfrm>
        </p:grpSpPr>
        <p:sp>
          <p:nvSpPr>
            <p:cNvPr id="55" name="文本框 54"/>
            <p:cNvSpPr txBox="1"/>
            <p:nvPr/>
          </p:nvSpPr>
          <p:spPr>
            <a:xfrm>
              <a:off x="1447800" y="392793"/>
              <a:ext cx="4441343"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56" name="文本框 55"/>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1163276744"/>
      </p:ext>
    </p:extLst>
  </p:cSld>
  <p:clrMapOvr>
    <a:masterClrMapping/>
  </p:clrMapOvr>
  <mc:AlternateContent xmlns:mc="http://schemas.openxmlformats.org/markup-compatibility/2006" xmlns:p14="http://schemas.microsoft.com/office/powerpoint/2010/main">
    <mc:Choice Requires="p14">
      <p:transition p14:dur="0" advTm="3000"/>
    </mc:Choice>
    <mc:Fallback xmlns:a16="http://schemas.microsoft.com/office/drawing/2014/main"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par>
                                <p:cTn id="27" presetID="53" presetClass="entr" presetSubtype="16"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par>
                                <p:cTn id="32" presetID="53" presetClass="entr" presetSubtype="16"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Effect transition="in" filter="fade">
                                      <p:cBhvr>
                                        <p:cTn id="36" dur="500"/>
                                        <p:tgtEl>
                                          <p:spTgt spid="51"/>
                                        </p:tgtEl>
                                      </p:cBhvr>
                                    </p:animEffect>
                                  </p:childTnLst>
                                </p:cTn>
                              </p:par>
                              <p:par>
                                <p:cTn id="37" presetID="53" presetClass="entr" presetSubtype="16"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3582308"/>
            <a:ext cx="1885950" cy="1143000"/>
          </a:xfrm>
          <a:custGeom>
            <a:avLst/>
            <a:gdLst>
              <a:gd name="connsiteX0" fmla="*/ 0 w 1885950"/>
              <a:gd name="connsiteY0" fmla="*/ 0 h 1143000"/>
              <a:gd name="connsiteX1" fmla="*/ 114300 w 1885950"/>
              <a:gd name="connsiteY1" fmla="*/ 0 h 1143000"/>
              <a:gd name="connsiteX2" fmla="*/ 1117600 w 1885950"/>
              <a:gd name="connsiteY2" fmla="*/ 0 h 1143000"/>
              <a:gd name="connsiteX3" fmla="*/ 1771650 w 1885950"/>
              <a:gd name="connsiteY3" fmla="*/ 0 h 1143000"/>
              <a:gd name="connsiteX4" fmla="*/ 1885950 w 1885950"/>
              <a:gd name="connsiteY4" fmla="*/ 114300 h 1143000"/>
              <a:gd name="connsiteX5" fmla="*/ 1885950 w 1885950"/>
              <a:gd name="connsiteY5" fmla="*/ 1028700 h 1143000"/>
              <a:gd name="connsiteX6" fmla="*/ 1771650 w 1885950"/>
              <a:gd name="connsiteY6" fmla="*/ 1143000 h 1143000"/>
              <a:gd name="connsiteX7" fmla="*/ 1117600 w 1885950"/>
              <a:gd name="connsiteY7" fmla="*/ 1143000 h 1143000"/>
              <a:gd name="connsiteX8" fmla="*/ 114300 w 1885950"/>
              <a:gd name="connsiteY8" fmla="*/ 1143000 h 1143000"/>
              <a:gd name="connsiteX9" fmla="*/ 0 w 1885950"/>
              <a:gd name="connsiteY9" fmla="*/ 1143000 h 1143000"/>
              <a:gd name="connsiteX10" fmla="*/ 0 w 1885950"/>
              <a:gd name="connsiteY10" fmla="*/ 1028700 h 1143000"/>
              <a:gd name="connsiteX11" fmla="*/ 0 w 1885950"/>
              <a:gd name="connsiteY11" fmla="*/ 11430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17600 w 1885950"/>
              <a:gd name="connsiteY6" fmla="*/ 1143000 h 1143000"/>
              <a:gd name="connsiteX7" fmla="*/ 114300 w 1885950"/>
              <a:gd name="connsiteY7" fmla="*/ 1143000 h 1143000"/>
              <a:gd name="connsiteX8" fmla="*/ 0 w 1885950"/>
              <a:gd name="connsiteY8" fmla="*/ 1143000 h 1143000"/>
              <a:gd name="connsiteX9" fmla="*/ 0 w 1885950"/>
              <a:gd name="connsiteY9" fmla="*/ 1028700 h 1143000"/>
              <a:gd name="connsiteX10" fmla="*/ 0 w 1885950"/>
              <a:gd name="connsiteY10" fmla="*/ 114300 h 1143000"/>
              <a:gd name="connsiteX11" fmla="*/ 0 w 1885950"/>
              <a:gd name="connsiteY11"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4300 w 1885950"/>
              <a:gd name="connsiteY6" fmla="*/ 1143000 h 1143000"/>
              <a:gd name="connsiteX7" fmla="*/ 0 w 1885950"/>
              <a:gd name="connsiteY7" fmla="*/ 1143000 h 1143000"/>
              <a:gd name="connsiteX8" fmla="*/ 0 w 1885950"/>
              <a:gd name="connsiteY8" fmla="*/ 1028700 h 1143000"/>
              <a:gd name="connsiteX9" fmla="*/ 0 w 1885950"/>
              <a:gd name="connsiteY9" fmla="*/ 114300 h 1143000"/>
              <a:gd name="connsiteX10" fmla="*/ 0 w 1885950"/>
              <a:gd name="connsiteY10"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028700 h 1143000"/>
              <a:gd name="connsiteX8" fmla="*/ 0 w 1885950"/>
              <a:gd name="connsiteY8" fmla="*/ 114300 h 1143000"/>
              <a:gd name="connsiteX9" fmla="*/ 0 w 1885950"/>
              <a:gd name="connsiteY9"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14300 h 1143000"/>
              <a:gd name="connsiteX8" fmla="*/ 0 w 1885950"/>
              <a:gd name="connsiteY8"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114300 h 1143000"/>
              <a:gd name="connsiteX7" fmla="*/ 0 w 1885950"/>
              <a:gd name="connsiteY7"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50" h="1143000">
                <a:moveTo>
                  <a:pt x="0" y="0"/>
                </a:moveTo>
                <a:lnTo>
                  <a:pt x="1771650" y="0"/>
                </a:lnTo>
                <a:cubicBezTo>
                  <a:pt x="1834776" y="0"/>
                  <a:pt x="1885950" y="51174"/>
                  <a:pt x="1885950" y="114300"/>
                </a:cubicBezTo>
                <a:lnTo>
                  <a:pt x="1885950" y="1028700"/>
                </a:lnTo>
                <a:cubicBezTo>
                  <a:pt x="1885950" y="1091826"/>
                  <a:pt x="1834776" y="1143000"/>
                  <a:pt x="1771650" y="1143000"/>
                </a:cubicBezTo>
                <a:lnTo>
                  <a:pt x="0" y="1143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981199" y="2337708"/>
            <a:ext cx="1885952" cy="1143000"/>
            <a:chOff x="1981199" y="2337708"/>
            <a:chExt cx="1885952" cy="1143000"/>
          </a:xfrm>
        </p:grpSpPr>
        <p:sp>
          <p:nvSpPr>
            <p:cNvPr id="2" name="圆角矩形 1"/>
            <p:cNvSpPr/>
            <p:nvPr/>
          </p:nvSpPr>
          <p:spPr>
            <a:xfrm>
              <a:off x="1981200" y="23377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981199" y="2540352"/>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PART</a:t>
              </a:r>
            </a:p>
          </p:txBody>
        </p:sp>
      </p:grpSp>
      <p:grpSp>
        <p:nvGrpSpPr>
          <p:cNvPr id="17" name="组合 16"/>
          <p:cNvGrpSpPr/>
          <p:nvPr/>
        </p:nvGrpSpPr>
        <p:grpSpPr>
          <a:xfrm>
            <a:off x="3962400" y="3582308"/>
            <a:ext cx="1885952" cy="1143000"/>
            <a:chOff x="3962400" y="3582308"/>
            <a:chExt cx="1885952" cy="1143000"/>
          </a:xfrm>
        </p:grpSpPr>
        <p:sp>
          <p:nvSpPr>
            <p:cNvPr id="5" name="圆角矩形 4"/>
            <p:cNvSpPr/>
            <p:nvPr/>
          </p:nvSpPr>
          <p:spPr>
            <a:xfrm>
              <a:off x="3962400" y="35823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962400" y="3756776"/>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03</a:t>
              </a:r>
            </a:p>
          </p:txBody>
        </p:sp>
      </p:grpSp>
      <p:grpSp>
        <p:nvGrpSpPr>
          <p:cNvPr id="18" name="组合 17"/>
          <p:cNvGrpSpPr/>
          <p:nvPr/>
        </p:nvGrpSpPr>
        <p:grpSpPr>
          <a:xfrm>
            <a:off x="5943600" y="2337708"/>
            <a:ext cx="6248400" cy="1143000"/>
            <a:chOff x="5943600" y="2337708"/>
            <a:chExt cx="6248400" cy="1143000"/>
          </a:xfrm>
        </p:grpSpPr>
        <p:sp>
          <p:nvSpPr>
            <p:cNvPr id="11" name="任意多边形 10"/>
            <p:cNvSpPr/>
            <p:nvPr/>
          </p:nvSpPr>
          <p:spPr>
            <a:xfrm>
              <a:off x="5943600" y="2337708"/>
              <a:ext cx="6248400" cy="1143000"/>
            </a:xfrm>
            <a:custGeom>
              <a:avLst/>
              <a:gdLst>
                <a:gd name="connsiteX0" fmla="*/ 114300 w 6248400"/>
                <a:gd name="connsiteY0" fmla="*/ 0 h 1143000"/>
                <a:gd name="connsiteX1" fmla="*/ 1203960 w 6248400"/>
                <a:gd name="connsiteY1" fmla="*/ 0 h 1143000"/>
                <a:gd name="connsiteX2" fmla="*/ 1771650 w 6248400"/>
                <a:gd name="connsiteY2" fmla="*/ 0 h 1143000"/>
                <a:gd name="connsiteX3" fmla="*/ 6248400 w 6248400"/>
                <a:gd name="connsiteY3" fmla="*/ 0 h 1143000"/>
                <a:gd name="connsiteX4" fmla="*/ 6248400 w 6248400"/>
                <a:gd name="connsiteY4" fmla="*/ 1143000 h 1143000"/>
                <a:gd name="connsiteX5" fmla="*/ 1771650 w 6248400"/>
                <a:gd name="connsiteY5" fmla="*/ 1143000 h 1143000"/>
                <a:gd name="connsiteX6" fmla="*/ 1203960 w 6248400"/>
                <a:gd name="connsiteY6" fmla="*/ 1143000 h 1143000"/>
                <a:gd name="connsiteX7" fmla="*/ 114300 w 6248400"/>
                <a:gd name="connsiteY7" fmla="*/ 1143000 h 1143000"/>
                <a:gd name="connsiteX8" fmla="*/ 0 w 6248400"/>
                <a:gd name="connsiteY8" fmla="*/ 1028700 h 1143000"/>
                <a:gd name="connsiteX9" fmla="*/ 0 w 6248400"/>
                <a:gd name="connsiteY9" fmla="*/ 114300 h 1143000"/>
                <a:gd name="connsiteX10" fmla="*/ 114300 w 6248400"/>
                <a:gd name="connsiteY10"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771650 w 6248400"/>
                <a:gd name="connsiteY4" fmla="*/ 1143000 h 1143000"/>
                <a:gd name="connsiteX5" fmla="*/ 1203960 w 6248400"/>
                <a:gd name="connsiteY5" fmla="*/ 1143000 h 1143000"/>
                <a:gd name="connsiteX6" fmla="*/ 114300 w 6248400"/>
                <a:gd name="connsiteY6" fmla="*/ 1143000 h 1143000"/>
                <a:gd name="connsiteX7" fmla="*/ 0 w 6248400"/>
                <a:gd name="connsiteY7" fmla="*/ 1028700 h 1143000"/>
                <a:gd name="connsiteX8" fmla="*/ 0 w 6248400"/>
                <a:gd name="connsiteY8" fmla="*/ 114300 h 1143000"/>
                <a:gd name="connsiteX9" fmla="*/ 114300 w 6248400"/>
                <a:gd name="connsiteY9"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203960 w 6248400"/>
                <a:gd name="connsiteY4" fmla="*/ 1143000 h 1143000"/>
                <a:gd name="connsiteX5" fmla="*/ 114300 w 6248400"/>
                <a:gd name="connsiteY5" fmla="*/ 1143000 h 1143000"/>
                <a:gd name="connsiteX6" fmla="*/ 0 w 6248400"/>
                <a:gd name="connsiteY6" fmla="*/ 1028700 h 1143000"/>
                <a:gd name="connsiteX7" fmla="*/ 0 w 6248400"/>
                <a:gd name="connsiteY7" fmla="*/ 114300 h 1143000"/>
                <a:gd name="connsiteX8" fmla="*/ 114300 w 6248400"/>
                <a:gd name="connsiteY8"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14300 w 6248400"/>
                <a:gd name="connsiteY4" fmla="*/ 1143000 h 1143000"/>
                <a:gd name="connsiteX5" fmla="*/ 0 w 6248400"/>
                <a:gd name="connsiteY5" fmla="*/ 1028700 h 1143000"/>
                <a:gd name="connsiteX6" fmla="*/ 0 w 6248400"/>
                <a:gd name="connsiteY6" fmla="*/ 114300 h 1143000"/>
                <a:gd name="connsiteX7" fmla="*/ 114300 w 6248400"/>
                <a:gd name="connsiteY7" fmla="*/ 0 h 1143000"/>
                <a:gd name="connsiteX0" fmla="*/ 114300 w 6248400"/>
                <a:gd name="connsiteY0" fmla="*/ 0 h 1143000"/>
                <a:gd name="connsiteX1" fmla="*/ 6248400 w 6248400"/>
                <a:gd name="connsiteY1" fmla="*/ 0 h 1143000"/>
                <a:gd name="connsiteX2" fmla="*/ 6248400 w 6248400"/>
                <a:gd name="connsiteY2" fmla="*/ 1143000 h 1143000"/>
                <a:gd name="connsiteX3" fmla="*/ 114300 w 6248400"/>
                <a:gd name="connsiteY3" fmla="*/ 1143000 h 1143000"/>
                <a:gd name="connsiteX4" fmla="*/ 0 w 6248400"/>
                <a:gd name="connsiteY4" fmla="*/ 1028700 h 1143000"/>
                <a:gd name="connsiteX5" fmla="*/ 0 w 6248400"/>
                <a:gd name="connsiteY5" fmla="*/ 114300 h 1143000"/>
                <a:gd name="connsiteX6" fmla="*/ 114300 w 624840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8400" h="1143000">
                  <a:moveTo>
                    <a:pt x="114300" y="0"/>
                  </a:moveTo>
                  <a:lnTo>
                    <a:pt x="6248400" y="0"/>
                  </a:lnTo>
                  <a:lnTo>
                    <a:pt x="6248400" y="1143000"/>
                  </a:lnTo>
                  <a:lnTo>
                    <a:pt x="114300" y="1143000"/>
                  </a:lnTo>
                  <a:cubicBezTo>
                    <a:pt x="51174" y="1143000"/>
                    <a:pt x="0" y="1091826"/>
                    <a:pt x="0" y="1028700"/>
                  </a:cubicBezTo>
                  <a:lnTo>
                    <a:pt x="0" y="114300"/>
                  </a:lnTo>
                  <a:cubicBezTo>
                    <a:pt x="0" y="51174"/>
                    <a:pt x="51174" y="0"/>
                    <a:pt x="114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096000" y="2529920"/>
              <a:ext cx="5663730" cy="738728"/>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000" b="1" dirty="0">
                  <a:solidFill>
                    <a:schemeClr val="bg1"/>
                  </a:solidFill>
                  <a:latin typeface="Century Gothic" panose="020B0502020202020204" pitchFamily="34" charset="0"/>
                  <a:ea typeface="+mj-ea"/>
                </a:rPr>
                <a:t>The title text is added</a:t>
              </a:r>
              <a:endParaRPr lang="en-US" altLang="zh-CN" sz="4000" b="1" dirty="0">
                <a:solidFill>
                  <a:schemeClr val="bg1"/>
                </a:solidFill>
                <a:latin typeface="Century Gothic" panose="020B0502020202020204" pitchFamily="34" charset="0"/>
                <a:ea typeface="+mj-ea"/>
              </a:endParaRPr>
            </a:p>
          </p:txBody>
        </p:sp>
      </p:grpSp>
      <p:sp>
        <p:nvSpPr>
          <p:cNvPr id="15" name="文本框 14"/>
          <p:cNvSpPr txBox="1"/>
          <p:nvPr/>
        </p:nvSpPr>
        <p:spPr>
          <a:xfrm>
            <a:off x="6096000" y="3922627"/>
            <a:ext cx="5305425"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Century Gothic" panose="020B0502020202020204" pitchFamily="34" charset="0"/>
                <a:ea typeface="+mj-ea"/>
              </a:rPr>
              <a:t>The user can on on projector or computer, or print presentation and make it into a film to be used in a wider field.</a:t>
            </a:r>
          </a:p>
        </p:txBody>
      </p:sp>
      <p:pic>
        <p:nvPicPr>
          <p:cNvPr id="8" name="图片占位符 7"/>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9" name="图片占位符 8"/>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37333126"/>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ChangeArrowheads="1"/>
          </p:cNvSpPr>
          <p:nvPr/>
        </p:nvSpPr>
        <p:spPr bwMode="auto">
          <a:xfrm>
            <a:off x="1804988" y="2257425"/>
            <a:ext cx="2555081" cy="2554288"/>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3" name="Freeform 13"/>
          <p:cNvSpPr>
            <a:spLocks noEditPoints="1"/>
          </p:cNvSpPr>
          <p:nvPr/>
        </p:nvSpPr>
        <p:spPr bwMode="auto">
          <a:xfrm>
            <a:off x="2805113" y="2770188"/>
            <a:ext cx="555625" cy="500063"/>
          </a:xfrm>
          <a:custGeom>
            <a:avLst/>
            <a:gdLst>
              <a:gd name="T0" fmla="*/ 346 w 350"/>
              <a:gd name="T1" fmla="*/ 99 h 315"/>
              <a:gd name="T2" fmla="*/ 312 w 350"/>
              <a:gd name="T3" fmla="*/ 18 h 315"/>
              <a:gd name="T4" fmla="*/ 285 w 350"/>
              <a:gd name="T5" fmla="*/ 0 h 315"/>
              <a:gd name="T6" fmla="*/ 62 w 350"/>
              <a:gd name="T7" fmla="*/ 0 h 315"/>
              <a:gd name="T8" fmla="*/ 35 w 350"/>
              <a:gd name="T9" fmla="*/ 18 h 315"/>
              <a:gd name="T10" fmla="*/ 4 w 350"/>
              <a:gd name="T11" fmla="*/ 99 h 315"/>
              <a:gd name="T12" fmla="*/ 10 w 350"/>
              <a:gd name="T13" fmla="*/ 131 h 315"/>
              <a:gd name="T14" fmla="*/ 12 w 350"/>
              <a:gd name="T15" fmla="*/ 132 h 315"/>
              <a:gd name="T16" fmla="*/ 33 w 350"/>
              <a:gd name="T17" fmla="*/ 138 h 315"/>
              <a:gd name="T18" fmla="*/ 33 w 350"/>
              <a:gd name="T19" fmla="*/ 295 h 315"/>
              <a:gd name="T20" fmla="*/ 53 w 350"/>
              <a:gd name="T21" fmla="*/ 315 h 315"/>
              <a:gd name="T22" fmla="*/ 86 w 350"/>
              <a:gd name="T23" fmla="*/ 315 h 315"/>
              <a:gd name="T24" fmla="*/ 85 w 350"/>
              <a:gd name="T25" fmla="*/ 312 h 315"/>
              <a:gd name="T26" fmla="*/ 85 w 350"/>
              <a:gd name="T27" fmla="*/ 246 h 315"/>
              <a:gd name="T28" fmla="*/ 105 w 350"/>
              <a:gd name="T29" fmla="*/ 226 h 315"/>
              <a:gd name="T30" fmla="*/ 131 w 350"/>
              <a:gd name="T31" fmla="*/ 226 h 315"/>
              <a:gd name="T32" fmla="*/ 151 w 350"/>
              <a:gd name="T33" fmla="*/ 246 h 315"/>
              <a:gd name="T34" fmla="*/ 151 w 350"/>
              <a:gd name="T35" fmla="*/ 312 h 315"/>
              <a:gd name="T36" fmla="*/ 151 w 350"/>
              <a:gd name="T37" fmla="*/ 315 h 315"/>
              <a:gd name="T38" fmla="*/ 298 w 350"/>
              <a:gd name="T39" fmla="*/ 315 h 315"/>
              <a:gd name="T40" fmla="*/ 318 w 350"/>
              <a:gd name="T41" fmla="*/ 295 h 315"/>
              <a:gd name="T42" fmla="*/ 318 w 350"/>
              <a:gd name="T43" fmla="*/ 138 h 315"/>
              <a:gd name="T44" fmla="*/ 339 w 350"/>
              <a:gd name="T45" fmla="*/ 132 h 315"/>
              <a:gd name="T46" fmla="*/ 340 w 350"/>
              <a:gd name="T47" fmla="*/ 131 h 315"/>
              <a:gd name="T48" fmla="*/ 346 w 350"/>
              <a:gd name="T49" fmla="*/ 99 h 315"/>
              <a:gd name="T50" fmla="*/ 277 w 350"/>
              <a:gd name="T51" fmla="*/ 203 h 315"/>
              <a:gd name="T52" fmla="*/ 277 w 350"/>
              <a:gd name="T53" fmla="*/ 211 h 315"/>
              <a:gd name="T54" fmla="*/ 251 w 350"/>
              <a:gd name="T55" fmla="*/ 211 h 315"/>
              <a:gd name="T56" fmla="*/ 251 w 350"/>
              <a:gd name="T57" fmla="*/ 183 h 315"/>
              <a:gd name="T58" fmla="*/ 257 w 350"/>
              <a:gd name="T59" fmla="*/ 183 h 315"/>
              <a:gd name="T60" fmla="*/ 277 w 350"/>
              <a:gd name="T61" fmla="*/ 203 h 315"/>
              <a:gd name="T62" fmla="*/ 232 w 350"/>
              <a:gd name="T63" fmla="*/ 183 h 315"/>
              <a:gd name="T64" fmla="*/ 239 w 350"/>
              <a:gd name="T65" fmla="*/ 183 h 315"/>
              <a:gd name="T66" fmla="*/ 239 w 350"/>
              <a:gd name="T67" fmla="*/ 211 h 315"/>
              <a:gd name="T68" fmla="*/ 212 w 350"/>
              <a:gd name="T69" fmla="*/ 211 h 315"/>
              <a:gd name="T70" fmla="*/ 212 w 350"/>
              <a:gd name="T71" fmla="*/ 203 h 315"/>
              <a:gd name="T72" fmla="*/ 232 w 350"/>
              <a:gd name="T73" fmla="*/ 183 h 315"/>
              <a:gd name="T74" fmla="*/ 212 w 350"/>
              <a:gd name="T75" fmla="*/ 231 h 315"/>
              <a:gd name="T76" fmla="*/ 212 w 350"/>
              <a:gd name="T77" fmla="*/ 223 h 315"/>
              <a:gd name="T78" fmla="*/ 239 w 350"/>
              <a:gd name="T79" fmla="*/ 223 h 315"/>
              <a:gd name="T80" fmla="*/ 239 w 350"/>
              <a:gd name="T81" fmla="*/ 251 h 315"/>
              <a:gd name="T82" fmla="*/ 232 w 350"/>
              <a:gd name="T83" fmla="*/ 251 h 315"/>
              <a:gd name="T84" fmla="*/ 212 w 350"/>
              <a:gd name="T85" fmla="*/ 231 h 315"/>
              <a:gd name="T86" fmla="*/ 257 w 350"/>
              <a:gd name="T87" fmla="*/ 251 h 315"/>
              <a:gd name="T88" fmla="*/ 251 w 350"/>
              <a:gd name="T89" fmla="*/ 251 h 315"/>
              <a:gd name="T90" fmla="*/ 251 w 350"/>
              <a:gd name="T91" fmla="*/ 223 h 315"/>
              <a:gd name="T92" fmla="*/ 277 w 350"/>
              <a:gd name="T93" fmla="*/ 223 h 315"/>
              <a:gd name="T94" fmla="*/ 277 w 350"/>
              <a:gd name="T95" fmla="*/ 231 h 315"/>
              <a:gd name="T96" fmla="*/ 257 w 350"/>
              <a:gd name="T97" fmla="*/ 2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0" h="315">
                <a:moveTo>
                  <a:pt x="346" y="99"/>
                </a:moveTo>
                <a:cubicBezTo>
                  <a:pt x="312" y="18"/>
                  <a:pt x="312" y="18"/>
                  <a:pt x="312" y="18"/>
                </a:cubicBezTo>
                <a:cubicBezTo>
                  <a:pt x="308" y="8"/>
                  <a:pt x="296" y="0"/>
                  <a:pt x="285" y="0"/>
                </a:cubicBezTo>
                <a:cubicBezTo>
                  <a:pt x="62" y="0"/>
                  <a:pt x="62" y="0"/>
                  <a:pt x="62" y="0"/>
                </a:cubicBezTo>
                <a:cubicBezTo>
                  <a:pt x="51" y="0"/>
                  <a:pt x="39" y="8"/>
                  <a:pt x="35" y="18"/>
                </a:cubicBezTo>
                <a:cubicBezTo>
                  <a:pt x="4" y="99"/>
                  <a:pt x="4" y="99"/>
                  <a:pt x="4" y="99"/>
                </a:cubicBezTo>
                <a:cubicBezTo>
                  <a:pt x="0" y="109"/>
                  <a:pt x="3" y="123"/>
                  <a:pt x="10" y="131"/>
                </a:cubicBezTo>
                <a:cubicBezTo>
                  <a:pt x="12" y="132"/>
                  <a:pt x="12" y="132"/>
                  <a:pt x="12" y="132"/>
                </a:cubicBezTo>
                <a:cubicBezTo>
                  <a:pt x="18" y="139"/>
                  <a:pt x="27" y="141"/>
                  <a:pt x="33" y="138"/>
                </a:cubicBezTo>
                <a:cubicBezTo>
                  <a:pt x="33" y="295"/>
                  <a:pt x="33" y="295"/>
                  <a:pt x="33" y="295"/>
                </a:cubicBezTo>
                <a:cubicBezTo>
                  <a:pt x="33" y="306"/>
                  <a:pt x="42" y="315"/>
                  <a:pt x="53" y="315"/>
                </a:cubicBezTo>
                <a:cubicBezTo>
                  <a:pt x="86" y="315"/>
                  <a:pt x="86" y="315"/>
                  <a:pt x="86" y="315"/>
                </a:cubicBezTo>
                <a:cubicBezTo>
                  <a:pt x="86" y="314"/>
                  <a:pt x="85" y="313"/>
                  <a:pt x="85" y="312"/>
                </a:cubicBezTo>
                <a:cubicBezTo>
                  <a:pt x="85" y="246"/>
                  <a:pt x="85" y="246"/>
                  <a:pt x="85" y="246"/>
                </a:cubicBezTo>
                <a:cubicBezTo>
                  <a:pt x="85" y="235"/>
                  <a:pt x="94" y="226"/>
                  <a:pt x="105" y="226"/>
                </a:cubicBezTo>
                <a:cubicBezTo>
                  <a:pt x="131" y="226"/>
                  <a:pt x="131" y="226"/>
                  <a:pt x="131" y="226"/>
                </a:cubicBezTo>
                <a:cubicBezTo>
                  <a:pt x="142" y="226"/>
                  <a:pt x="151" y="235"/>
                  <a:pt x="151" y="246"/>
                </a:cubicBezTo>
                <a:cubicBezTo>
                  <a:pt x="151" y="312"/>
                  <a:pt x="151" y="312"/>
                  <a:pt x="151" y="312"/>
                </a:cubicBezTo>
                <a:cubicBezTo>
                  <a:pt x="151" y="313"/>
                  <a:pt x="151" y="314"/>
                  <a:pt x="151" y="315"/>
                </a:cubicBezTo>
                <a:cubicBezTo>
                  <a:pt x="298" y="315"/>
                  <a:pt x="298" y="315"/>
                  <a:pt x="298" y="315"/>
                </a:cubicBezTo>
                <a:cubicBezTo>
                  <a:pt x="309" y="315"/>
                  <a:pt x="318" y="306"/>
                  <a:pt x="318" y="295"/>
                </a:cubicBezTo>
                <a:cubicBezTo>
                  <a:pt x="318" y="138"/>
                  <a:pt x="318" y="138"/>
                  <a:pt x="318" y="138"/>
                </a:cubicBezTo>
                <a:cubicBezTo>
                  <a:pt x="324" y="141"/>
                  <a:pt x="332" y="139"/>
                  <a:pt x="339" y="132"/>
                </a:cubicBezTo>
                <a:cubicBezTo>
                  <a:pt x="340" y="131"/>
                  <a:pt x="340" y="131"/>
                  <a:pt x="340" y="131"/>
                </a:cubicBezTo>
                <a:cubicBezTo>
                  <a:pt x="348" y="123"/>
                  <a:pt x="350" y="109"/>
                  <a:pt x="346" y="99"/>
                </a:cubicBezTo>
                <a:close/>
                <a:moveTo>
                  <a:pt x="277" y="203"/>
                </a:moveTo>
                <a:cubicBezTo>
                  <a:pt x="277" y="211"/>
                  <a:pt x="277" y="211"/>
                  <a:pt x="277" y="211"/>
                </a:cubicBezTo>
                <a:cubicBezTo>
                  <a:pt x="251" y="211"/>
                  <a:pt x="251" y="211"/>
                  <a:pt x="251" y="211"/>
                </a:cubicBezTo>
                <a:cubicBezTo>
                  <a:pt x="251" y="183"/>
                  <a:pt x="251" y="183"/>
                  <a:pt x="251" y="183"/>
                </a:cubicBezTo>
                <a:cubicBezTo>
                  <a:pt x="257" y="183"/>
                  <a:pt x="257" y="183"/>
                  <a:pt x="257" y="183"/>
                </a:cubicBezTo>
                <a:cubicBezTo>
                  <a:pt x="268" y="183"/>
                  <a:pt x="277" y="192"/>
                  <a:pt x="277" y="203"/>
                </a:cubicBezTo>
                <a:close/>
                <a:moveTo>
                  <a:pt x="232" y="183"/>
                </a:moveTo>
                <a:cubicBezTo>
                  <a:pt x="239" y="183"/>
                  <a:pt x="239" y="183"/>
                  <a:pt x="239" y="183"/>
                </a:cubicBezTo>
                <a:cubicBezTo>
                  <a:pt x="239" y="211"/>
                  <a:pt x="239" y="211"/>
                  <a:pt x="239" y="211"/>
                </a:cubicBezTo>
                <a:cubicBezTo>
                  <a:pt x="212" y="211"/>
                  <a:pt x="212" y="211"/>
                  <a:pt x="212" y="211"/>
                </a:cubicBezTo>
                <a:cubicBezTo>
                  <a:pt x="212" y="203"/>
                  <a:pt x="212" y="203"/>
                  <a:pt x="212" y="203"/>
                </a:cubicBezTo>
                <a:cubicBezTo>
                  <a:pt x="212" y="192"/>
                  <a:pt x="221" y="183"/>
                  <a:pt x="232" y="183"/>
                </a:cubicBezTo>
                <a:close/>
                <a:moveTo>
                  <a:pt x="212" y="231"/>
                </a:moveTo>
                <a:cubicBezTo>
                  <a:pt x="212" y="223"/>
                  <a:pt x="212" y="223"/>
                  <a:pt x="212" y="223"/>
                </a:cubicBezTo>
                <a:cubicBezTo>
                  <a:pt x="239" y="223"/>
                  <a:pt x="239" y="223"/>
                  <a:pt x="239" y="223"/>
                </a:cubicBezTo>
                <a:cubicBezTo>
                  <a:pt x="239" y="251"/>
                  <a:pt x="239" y="251"/>
                  <a:pt x="239" y="251"/>
                </a:cubicBezTo>
                <a:cubicBezTo>
                  <a:pt x="232" y="251"/>
                  <a:pt x="232" y="251"/>
                  <a:pt x="232" y="251"/>
                </a:cubicBezTo>
                <a:cubicBezTo>
                  <a:pt x="221" y="251"/>
                  <a:pt x="212" y="242"/>
                  <a:pt x="212" y="231"/>
                </a:cubicBezTo>
                <a:close/>
                <a:moveTo>
                  <a:pt x="257" y="251"/>
                </a:moveTo>
                <a:cubicBezTo>
                  <a:pt x="251" y="251"/>
                  <a:pt x="251" y="251"/>
                  <a:pt x="251" y="251"/>
                </a:cubicBezTo>
                <a:cubicBezTo>
                  <a:pt x="251" y="223"/>
                  <a:pt x="251" y="223"/>
                  <a:pt x="251" y="223"/>
                </a:cubicBezTo>
                <a:cubicBezTo>
                  <a:pt x="277" y="223"/>
                  <a:pt x="277" y="223"/>
                  <a:pt x="277" y="223"/>
                </a:cubicBezTo>
                <a:cubicBezTo>
                  <a:pt x="277" y="231"/>
                  <a:pt x="277" y="231"/>
                  <a:pt x="277" y="231"/>
                </a:cubicBezTo>
                <a:cubicBezTo>
                  <a:pt x="277" y="242"/>
                  <a:pt x="268" y="251"/>
                  <a:pt x="257" y="25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4" name="Rectangle 14"/>
          <p:cNvSpPr>
            <a:spLocks noChangeArrowheads="1"/>
          </p:cNvSpPr>
          <p:nvPr/>
        </p:nvSpPr>
        <p:spPr bwMode="auto">
          <a:xfrm>
            <a:off x="2752725" y="3986213"/>
            <a:ext cx="660400" cy="661988"/>
          </a:xfrm>
          <a:prstGeom prst="rect">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solidFill>
                <a:schemeClr val="tx1">
                  <a:lumMod val="65000"/>
                  <a:lumOff val="35000"/>
                </a:schemeClr>
              </a:solidFill>
            </a:endParaRPr>
          </a:p>
        </p:txBody>
      </p:sp>
      <p:sp>
        <p:nvSpPr>
          <p:cNvPr id="15" name="Rectangle 15"/>
          <p:cNvSpPr>
            <a:spLocks noChangeArrowheads="1"/>
          </p:cNvSpPr>
          <p:nvPr/>
        </p:nvSpPr>
        <p:spPr bwMode="auto">
          <a:xfrm>
            <a:off x="2909888" y="3702050"/>
            <a:ext cx="3157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200" dirty="0">
                <a:solidFill>
                  <a:schemeClr val="bg1"/>
                </a:solidFill>
                <a:latin typeface="Poppins Medium" panose="02000000000000000000" pitchFamily="2" charset="0"/>
              </a:rPr>
              <a:t>Step.</a:t>
            </a:r>
            <a:endParaRPr lang="en-US" altLang="en-US" sz="900" dirty="0">
              <a:solidFill>
                <a:schemeClr val="bg1"/>
              </a:solidFill>
            </a:endParaRPr>
          </a:p>
        </p:txBody>
      </p:sp>
      <p:sp>
        <p:nvSpPr>
          <p:cNvPr id="16" name="Rectangle 16"/>
          <p:cNvSpPr>
            <a:spLocks noChangeArrowheads="1"/>
          </p:cNvSpPr>
          <p:nvPr/>
        </p:nvSpPr>
        <p:spPr bwMode="auto">
          <a:xfrm>
            <a:off x="3000490" y="4200654"/>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200"/>
            <a:r>
              <a:rPr lang="en-US" altLang="en-US" sz="2200" dirty="0">
                <a:solidFill>
                  <a:schemeClr val="tx1">
                    <a:lumMod val="65000"/>
                    <a:lumOff val="35000"/>
                  </a:schemeClr>
                </a:solidFill>
                <a:latin typeface="+mn-lt"/>
                <a:ea typeface="Poppins SemiBold" charset="0"/>
                <a:cs typeface="Poppins SemiBold" charset="0"/>
              </a:rPr>
              <a:t>1。</a:t>
            </a:r>
          </a:p>
        </p:txBody>
      </p:sp>
      <p:sp>
        <p:nvSpPr>
          <p:cNvPr id="17" name="Rectangle 17"/>
          <p:cNvSpPr>
            <a:spLocks noChangeArrowheads="1"/>
          </p:cNvSpPr>
          <p:nvPr/>
        </p:nvSpPr>
        <p:spPr bwMode="auto">
          <a:xfrm>
            <a:off x="4595019" y="1806575"/>
            <a:ext cx="3004344" cy="3005138"/>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0" name="Rectangle 20"/>
          <p:cNvSpPr>
            <a:spLocks noChangeArrowheads="1"/>
          </p:cNvSpPr>
          <p:nvPr/>
        </p:nvSpPr>
        <p:spPr bwMode="auto">
          <a:xfrm>
            <a:off x="5766594" y="3986213"/>
            <a:ext cx="661988" cy="661988"/>
          </a:xfrm>
          <a:prstGeom prst="rect">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solidFill>
                <a:schemeClr val="tx1">
                  <a:lumMod val="65000"/>
                  <a:lumOff val="35000"/>
                </a:schemeClr>
              </a:solidFill>
            </a:endParaRPr>
          </a:p>
        </p:txBody>
      </p:sp>
      <p:sp>
        <p:nvSpPr>
          <p:cNvPr id="21" name="Rectangle 21"/>
          <p:cNvSpPr>
            <a:spLocks noChangeArrowheads="1"/>
          </p:cNvSpPr>
          <p:nvPr/>
        </p:nvSpPr>
        <p:spPr bwMode="auto">
          <a:xfrm>
            <a:off x="5924550" y="3702050"/>
            <a:ext cx="3157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200">
                <a:solidFill>
                  <a:schemeClr val="bg1"/>
                </a:solidFill>
                <a:latin typeface="Poppins Medium" panose="02000000000000000000" pitchFamily="2" charset="0"/>
              </a:rPr>
              <a:t>Step.</a:t>
            </a:r>
            <a:endParaRPr lang="en-US" altLang="en-US" sz="900">
              <a:solidFill>
                <a:schemeClr val="bg1"/>
              </a:solidFill>
            </a:endParaRPr>
          </a:p>
        </p:txBody>
      </p:sp>
      <p:sp>
        <p:nvSpPr>
          <p:cNvPr id="22" name="Rectangle 22"/>
          <p:cNvSpPr>
            <a:spLocks noChangeArrowheads="1"/>
          </p:cNvSpPr>
          <p:nvPr/>
        </p:nvSpPr>
        <p:spPr bwMode="auto">
          <a:xfrm>
            <a:off x="6012288" y="4200654"/>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200"/>
            <a:r>
              <a:rPr lang="en-US" altLang="en-US" sz="2200" dirty="0">
                <a:solidFill>
                  <a:schemeClr val="tx1">
                    <a:lumMod val="65000"/>
                    <a:lumOff val="35000"/>
                  </a:schemeClr>
                </a:solidFill>
                <a:latin typeface="+mn-lt"/>
                <a:ea typeface="Poppins SemiBold" charset="0"/>
                <a:cs typeface="Poppins SemiBold" charset="0"/>
              </a:rPr>
              <a:t>2。</a:t>
            </a:r>
          </a:p>
        </p:txBody>
      </p:sp>
      <p:sp>
        <p:nvSpPr>
          <p:cNvPr id="23" name="Rectangle 23"/>
          <p:cNvSpPr>
            <a:spLocks noChangeArrowheads="1"/>
          </p:cNvSpPr>
          <p:nvPr/>
        </p:nvSpPr>
        <p:spPr bwMode="auto">
          <a:xfrm>
            <a:off x="7834313" y="2257425"/>
            <a:ext cx="2555081" cy="2554288"/>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 name="Rectangle 26"/>
          <p:cNvSpPr>
            <a:spLocks noChangeArrowheads="1"/>
          </p:cNvSpPr>
          <p:nvPr/>
        </p:nvSpPr>
        <p:spPr bwMode="auto">
          <a:xfrm>
            <a:off x="8782050" y="3986213"/>
            <a:ext cx="659606" cy="661988"/>
          </a:xfrm>
          <a:prstGeom prst="rect">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solidFill>
                <a:schemeClr val="tx1">
                  <a:lumMod val="65000"/>
                  <a:lumOff val="35000"/>
                </a:schemeClr>
              </a:solidFill>
            </a:endParaRPr>
          </a:p>
        </p:txBody>
      </p:sp>
      <p:sp>
        <p:nvSpPr>
          <p:cNvPr id="27" name="Rectangle 27"/>
          <p:cNvSpPr>
            <a:spLocks noChangeArrowheads="1"/>
          </p:cNvSpPr>
          <p:nvPr/>
        </p:nvSpPr>
        <p:spPr bwMode="auto">
          <a:xfrm>
            <a:off x="8938419" y="3702050"/>
            <a:ext cx="3157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200" dirty="0">
                <a:solidFill>
                  <a:schemeClr val="bg1"/>
                </a:solidFill>
                <a:latin typeface="Poppins Medium" panose="02000000000000000000" pitchFamily="2" charset="0"/>
              </a:rPr>
              <a:t>Step.</a:t>
            </a:r>
            <a:endParaRPr lang="en-US" altLang="en-US" sz="900" dirty="0">
              <a:solidFill>
                <a:schemeClr val="bg1"/>
              </a:solidFill>
            </a:endParaRPr>
          </a:p>
        </p:txBody>
      </p:sp>
      <p:sp>
        <p:nvSpPr>
          <p:cNvPr id="28" name="Rectangle 28"/>
          <p:cNvSpPr>
            <a:spLocks noChangeArrowheads="1"/>
          </p:cNvSpPr>
          <p:nvPr/>
        </p:nvSpPr>
        <p:spPr bwMode="auto">
          <a:xfrm>
            <a:off x="9026180" y="4200654"/>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200"/>
            <a:r>
              <a:rPr lang="en-US" altLang="en-US" sz="2200" dirty="0">
                <a:solidFill>
                  <a:schemeClr val="tx1">
                    <a:lumMod val="65000"/>
                    <a:lumOff val="35000"/>
                  </a:schemeClr>
                </a:solidFill>
                <a:latin typeface="+mn-lt"/>
                <a:ea typeface="Poppins SemiBold" charset="0"/>
                <a:cs typeface="Poppins SemiBold" charset="0"/>
              </a:rPr>
              <a:t>3。</a:t>
            </a:r>
          </a:p>
        </p:txBody>
      </p:sp>
      <p:sp>
        <p:nvSpPr>
          <p:cNvPr id="29" name="Freeform 29"/>
          <p:cNvSpPr>
            <a:spLocks noEditPoints="1"/>
          </p:cNvSpPr>
          <p:nvPr/>
        </p:nvSpPr>
        <p:spPr bwMode="auto">
          <a:xfrm>
            <a:off x="5742782" y="2349500"/>
            <a:ext cx="709613" cy="708025"/>
          </a:xfrm>
          <a:custGeom>
            <a:avLst/>
            <a:gdLst>
              <a:gd name="T0" fmla="*/ 426 w 447"/>
              <a:gd name="T1" fmla="*/ 186 h 446"/>
              <a:gd name="T2" fmla="*/ 396 w 447"/>
              <a:gd name="T3" fmla="*/ 111 h 446"/>
              <a:gd name="T4" fmla="*/ 340 w 447"/>
              <a:gd name="T5" fmla="*/ 54 h 446"/>
              <a:gd name="T6" fmla="*/ 266 w 447"/>
              <a:gd name="T7" fmla="*/ 22 h 446"/>
              <a:gd name="T8" fmla="*/ 186 w 447"/>
              <a:gd name="T9" fmla="*/ 21 h 446"/>
              <a:gd name="T10" fmla="*/ 111 w 447"/>
              <a:gd name="T11" fmla="*/ 51 h 446"/>
              <a:gd name="T12" fmla="*/ 54 w 447"/>
              <a:gd name="T13" fmla="*/ 107 h 446"/>
              <a:gd name="T14" fmla="*/ 22 w 447"/>
              <a:gd name="T15" fmla="*/ 181 h 446"/>
              <a:gd name="T16" fmla="*/ 21 w 447"/>
              <a:gd name="T17" fmla="*/ 261 h 446"/>
              <a:gd name="T18" fmla="*/ 51 w 447"/>
              <a:gd name="T19" fmla="*/ 335 h 446"/>
              <a:gd name="T20" fmla="*/ 107 w 447"/>
              <a:gd name="T21" fmla="*/ 393 h 446"/>
              <a:gd name="T22" fmla="*/ 181 w 447"/>
              <a:gd name="T23" fmla="*/ 425 h 446"/>
              <a:gd name="T24" fmla="*/ 261 w 447"/>
              <a:gd name="T25" fmla="*/ 426 h 446"/>
              <a:gd name="T26" fmla="*/ 336 w 447"/>
              <a:gd name="T27" fmla="*/ 396 h 446"/>
              <a:gd name="T28" fmla="*/ 393 w 447"/>
              <a:gd name="T29" fmla="*/ 340 h 446"/>
              <a:gd name="T30" fmla="*/ 425 w 447"/>
              <a:gd name="T31" fmla="*/ 266 h 446"/>
              <a:gd name="T32" fmla="*/ 153 w 447"/>
              <a:gd name="T33" fmla="*/ 285 h 446"/>
              <a:gd name="T34" fmla="*/ 117 w 447"/>
              <a:gd name="T35" fmla="*/ 299 h 446"/>
              <a:gd name="T36" fmla="*/ 91 w 447"/>
              <a:gd name="T37" fmla="*/ 283 h 446"/>
              <a:gd name="T38" fmla="*/ 107 w 447"/>
              <a:gd name="T39" fmla="*/ 277 h 446"/>
              <a:gd name="T40" fmla="*/ 113 w 447"/>
              <a:gd name="T41" fmla="*/ 278 h 446"/>
              <a:gd name="T42" fmla="*/ 126 w 447"/>
              <a:gd name="T43" fmla="*/ 280 h 446"/>
              <a:gd name="T44" fmla="*/ 136 w 447"/>
              <a:gd name="T45" fmla="*/ 268 h 446"/>
              <a:gd name="T46" fmla="*/ 113 w 447"/>
              <a:gd name="T47" fmla="*/ 268 h 446"/>
              <a:gd name="T48" fmla="*/ 85 w 447"/>
              <a:gd name="T49" fmla="*/ 241 h 446"/>
              <a:gd name="T50" fmla="*/ 110 w 447"/>
              <a:gd name="T51" fmla="*/ 219 h 446"/>
              <a:gd name="T52" fmla="*/ 143 w 447"/>
              <a:gd name="T53" fmla="*/ 226 h 446"/>
              <a:gd name="T54" fmla="*/ 146 w 447"/>
              <a:gd name="T55" fmla="*/ 235 h 446"/>
              <a:gd name="T56" fmla="*/ 127 w 447"/>
              <a:gd name="T57" fmla="*/ 238 h 446"/>
              <a:gd name="T58" fmla="*/ 119 w 447"/>
              <a:gd name="T59" fmla="*/ 236 h 446"/>
              <a:gd name="T60" fmla="*/ 107 w 447"/>
              <a:gd name="T61" fmla="*/ 240 h 446"/>
              <a:gd name="T62" fmla="*/ 107 w 447"/>
              <a:gd name="T63" fmla="*/ 247 h 446"/>
              <a:gd name="T64" fmla="*/ 128 w 447"/>
              <a:gd name="T65" fmla="*/ 248 h 446"/>
              <a:gd name="T66" fmla="*/ 154 w 447"/>
              <a:gd name="T67" fmla="*/ 257 h 446"/>
              <a:gd name="T68" fmla="*/ 241 w 447"/>
              <a:gd name="T69" fmla="*/ 267 h 446"/>
              <a:gd name="T70" fmla="*/ 223 w 447"/>
              <a:gd name="T71" fmla="*/ 271 h 446"/>
              <a:gd name="T72" fmla="*/ 187 w 447"/>
              <a:gd name="T73" fmla="*/ 269 h 446"/>
              <a:gd name="T74" fmla="*/ 183 w 447"/>
              <a:gd name="T75" fmla="*/ 283 h 446"/>
              <a:gd name="T76" fmla="*/ 166 w 447"/>
              <a:gd name="T77" fmla="*/ 284 h 446"/>
              <a:gd name="T78" fmla="*/ 173 w 447"/>
              <a:gd name="T79" fmla="*/ 205 h 446"/>
              <a:gd name="T80" fmla="*/ 197 w 447"/>
              <a:gd name="T81" fmla="*/ 199 h 446"/>
              <a:gd name="T82" fmla="*/ 242 w 447"/>
              <a:gd name="T83" fmla="*/ 265 h 446"/>
              <a:gd name="T84" fmla="*/ 304 w 447"/>
              <a:gd name="T85" fmla="*/ 251 h 446"/>
              <a:gd name="T86" fmla="*/ 250 w 447"/>
              <a:gd name="T87" fmla="*/ 262 h 446"/>
              <a:gd name="T88" fmla="*/ 234 w 447"/>
              <a:gd name="T89" fmla="*/ 189 h 446"/>
              <a:gd name="T90" fmla="*/ 252 w 447"/>
              <a:gd name="T91" fmla="*/ 187 h 446"/>
              <a:gd name="T92" fmla="*/ 302 w 447"/>
              <a:gd name="T93" fmla="*/ 235 h 446"/>
              <a:gd name="T94" fmla="*/ 306 w 447"/>
              <a:gd name="T95" fmla="*/ 250 h 446"/>
              <a:gd name="T96" fmla="*/ 319 w 447"/>
              <a:gd name="T97" fmla="*/ 248 h 446"/>
              <a:gd name="T98" fmla="*/ 298 w 447"/>
              <a:gd name="T99" fmla="*/ 175 h 446"/>
              <a:gd name="T100" fmla="*/ 350 w 447"/>
              <a:gd name="T101" fmla="*/ 159 h 446"/>
              <a:gd name="T102" fmla="*/ 357 w 447"/>
              <a:gd name="T103" fmla="*/ 172 h 446"/>
              <a:gd name="T104" fmla="*/ 321 w 447"/>
              <a:gd name="T105" fmla="*/ 185 h 446"/>
              <a:gd name="T106" fmla="*/ 358 w 447"/>
              <a:gd name="T107" fmla="*/ 189 h 446"/>
              <a:gd name="T108" fmla="*/ 362 w 447"/>
              <a:gd name="T109" fmla="*/ 204 h 446"/>
              <a:gd name="T110" fmla="*/ 332 w 447"/>
              <a:gd name="T111" fmla="*/ 226 h 446"/>
              <a:gd name="T112" fmla="*/ 370 w 447"/>
              <a:gd name="T113" fmla="*/ 219 h 446"/>
              <a:gd name="T114" fmla="*/ 188 w 447"/>
              <a:gd name="T115" fmla="*/ 251 h 446"/>
              <a:gd name="T116" fmla="*/ 188 w 447"/>
              <a:gd name="T117" fmla="*/ 25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446">
                <a:moveTo>
                  <a:pt x="423" y="263"/>
                </a:moveTo>
                <a:cubicBezTo>
                  <a:pt x="424" y="262"/>
                  <a:pt x="425" y="262"/>
                  <a:pt x="426" y="261"/>
                </a:cubicBezTo>
                <a:cubicBezTo>
                  <a:pt x="447" y="240"/>
                  <a:pt x="447" y="206"/>
                  <a:pt x="426" y="186"/>
                </a:cubicBezTo>
                <a:cubicBezTo>
                  <a:pt x="425" y="185"/>
                  <a:pt x="424" y="184"/>
                  <a:pt x="423" y="184"/>
                </a:cubicBezTo>
                <a:cubicBezTo>
                  <a:pt x="424" y="183"/>
                  <a:pt x="424" y="182"/>
                  <a:pt x="425" y="181"/>
                </a:cubicBezTo>
                <a:cubicBezTo>
                  <a:pt x="436" y="153"/>
                  <a:pt x="423" y="122"/>
                  <a:pt x="396" y="111"/>
                </a:cubicBezTo>
                <a:cubicBezTo>
                  <a:pt x="395" y="111"/>
                  <a:pt x="394" y="110"/>
                  <a:pt x="393" y="110"/>
                </a:cubicBezTo>
                <a:cubicBezTo>
                  <a:pt x="393" y="109"/>
                  <a:pt x="393" y="108"/>
                  <a:pt x="393" y="107"/>
                </a:cubicBezTo>
                <a:cubicBezTo>
                  <a:pt x="393" y="77"/>
                  <a:pt x="369" y="54"/>
                  <a:pt x="340" y="54"/>
                </a:cubicBezTo>
                <a:cubicBezTo>
                  <a:pt x="339" y="54"/>
                  <a:pt x="338" y="54"/>
                  <a:pt x="337" y="54"/>
                </a:cubicBezTo>
                <a:cubicBezTo>
                  <a:pt x="336" y="53"/>
                  <a:pt x="336" y="52"/>
                  <a:pt x="336" y="51"/>
                </a:cubicBezTo>
                <a:cubicBezTo>
                  <a:pt x="324" y="24"/>
                  <a:pt x="293" y="11"/>
                  <a:pt x="266" y="22"/>
                </a:cubicBezTo>
                <a:cubicBezTo>
                  <a:pt x="265" y="22"/>
                  <a:pt x="264" y="23"/>
                  <a:pt x="263" y="23"/>
                </a:cubicBezTo>
                <a:cubicBezTo>
                  <a:pt x="262" y="23"/>
                  <a:pt x="262" y="22"/>
                  <a:pt x="261" y="21"/>
                </a:cubicBezTo>
                <a:cubicBezTo>
                  <a:pt x="240" y="0"/>
                  <a:pt x="207" y="0"/>
                  <a:pt x="186" y="21"/>
                </a:cubicBezTo>
                <a:cubicBezTo>
                  <a:pt x="185" y="22"/>
                  <a:pt x="184" y="23"/>
                  <a:pt x="184" y="23"/>
                </a:cubicBezTo>
                <a:cubicBezTo>
                  <a:pt x="183" y="23"/>
                  <a:pt x="182" y="22"/>
                  <a:pt x="181" y="22"/>
                </a:cubicBezTo>
                <a:cubicBezTo>
                  <a:pt x="154" y="11"/>
                  <a:pt x="123" y="24"/>
                  <a:pt x="111" y="51"/>
                </a:cubicBezTo>
                <a:cubicBezTo>
                  <a:pt x="111" y="52"/>
                  <a:pt x="111" y="53"/>
                  <a:pt x="110" y="54"/>
                </a:cubicBezTo>
                <a:cubicBezTo>
                  <a:pt x="109" y="54"/>
                  <a:pt x="108" y="54"/>
                  <a:pt x="107" y="54"/>
                </a:cubicBezTo>
                <a:cubicBezTo>
                  <a:pt x="78" y="54"/>
                  <a:pt x="54" y="77"/>
                  <a:pt x="54" y="107"/>
                </a:cubicBezTo>
                <a:cubicBezTo>
                  <a:pt x="54" y="108"/>
                  <a:pt x="54" y="109"/>
                  <a:pt x="54" y="110"/>
                </a:cubicBezTo>
                <a:cubicBezTo>
                  <a:pt x="53" y="110"/>
                  <a:pt x="52" y="111"/>
                  <a:pt x="51" y="111"/>
                </a:cubicBezTo>
                <a:cubicBezTo>
                  <a:pt x="24" y="122"/>
                  <a:pt x="11" y="153"/>
                  <a:pt x="22" y="181"/>
                </a:cubicBezTo>
                <a:cubicBezTo>
                  <a:pt x="23" y="182"/>
                  <a:pt x="23" y="183"/>
                  <a:pt x="24" y="184"/>
                </a:cubicBezTo>
                <a:cubicBezTo>
                  <a:pt x="23" y="184"/>
                  <a:pt x="22" y="185"/>
                  <a:pt x="21" y="186"/>
                </a:cubicBezTo>
                <a:cubicBezTo>
                  <a:pt x="0" y="206"/>
                  <a:pt x="0" y="240"/>
                  <a:pt x="21" y="261"/>
                </a:cubicBezTo>
                <a:cubicBezTo>
                  <a:pt x="22" y="262"/>
                  <a:pt x="23" y="262"/>
                  <a:pt x="24" y="263"/>
                </a:cubicBezTo>
                <a:cubicBezTo>
                  <a:pt x="23" y="264"/>
                  <a:pt x="23" y="265"/>
                  <a:pt x="22" y="266"/>
                </a:cubicBezTo>
                <a:cubicBezTo>
                  <a:pt x="11" y="293"/>
                  <a:pt x="24" y="324"/>
                  <a:pt x="51" y="335"/>
                </a:cubicBezTo>
                <a:cubicBezTo>
                  <a:pt x="52" y="336"/>
                  <a:pt x="53" y="336"/>
                  <a:pt x="54" y="337"/>
                </a:cubicBezTo>
                <a:cubicBezTo>
                  <a:pt x="54" y="338"/>
                  <a:pt x="54" y="339"/>
                  <a:pt x="54" y="340"/>
                </a:cubicBezTo>
                <a:cubicBezTo>
                  <a:pt x="54" y="369"/>
                  <a:pt x="78" y="393"/>
                  <a:pt x="107" y="393"/>
                </a:cubicBezTo>
                <a:cubicBezTo>
                  <a:pt x="108" y="393"/>
                  <a:pt x="109" y="393"/>
                  <a:pt x="110" y="393"/>
                </a:cubicBezTo>
                <a:cubicBezTo>
                  <a:pt x="111" y="394"/>
                  <a:pt x="111" y="395"/>
                  <a:pt x="111" y="396"/>
                </a:cubicBezTo>
                <a:cubicBezTo>
                  <a:pt x="123" y="423"/>
                  <a:pt x="154" y="436"/>
                  <a:pt x="181" y="425"/>
                </a:cubicBezTo>
                <a:cubicBezTo>
                  <a:pt x="182" y="424"/>
                  <a:pt x="183" y="424"/>
                  <a:pt x="184" y="423"/>
                </a:cubicBezTo>
                <a:cubicBezTo>
                  <a:pt x="184" y="424"/>
                  <a:pt x="185" y="425"/>
                  <a:pt x="186" y="426"/>
                </a:cubicBezTo>
                <a:cubicBezTo>
                  <a:pt x="207" y="446"/>
                  <a:pt x="240" y="446"/>
                  <a:pt x="261" y="426"/>
                </a:cubicBezTo>
                <a:cubicBezTo>
                  <a:pt x="262" y="425"/>
                  <a:pt x="262" y="424"/>
                  <a:pt x="263" y="423"/>
                </a:cubicBezTo>
                <a:cubicBezTo>
                  <a:pt x="264" y="424"/>
                  <a:pt x="265" y="424"/>
                  <a:pt x="266" y="425"/>
                </a:cubicBezTo>
                <a:cubicBezTo>
                  <a:pt x="293" y="436"/>
                  <a:pt x="324" y="423"/>
                  <a:pt x="336" y="396"/>
                </a:cubicBezTo>
                <a:cubicBezTo>
                  <a:pt x="336" y="395"/>
                  <a:pt x="336" y="394"/>
                  <a:pt x="337" y="393"/>
                </a:cubicBezTo>
                <a:cubicBezTo>
                  <a:pt x="338" y="393"/>
                  <a:pt x="339" y="393"/>
                  <a:pt x="340" y="393"/>
                </a:cubicBezTo>
                <a:cubicBezTo>
                  <a:pt x="369" y="393"/>
                  <a:pt x="393" y="369"/>
                  <a:pt x="393" y="340"/>
                </a:cubicBezTo>
                <a:cubicBezTo>
                  <a:pt x="393" y="339"/>
                  <a:pt x="393" y="338"/>
                  <a:pt x="393" y="337"/>
                </a:cubicBezTo>
                <a:cubicBezTo>
                  <a:pt x="394" y="336"/>
                  <a:pt x="395" y="336"/>
                  <a:pt x="396" y="335"/>
                </a:cubicBezTo>
                <a:cubicBezTo>
                  <a:pt x="423" y="324"/>
                  <a:pt x="436" y="293"/>
                  <a:pt x="425" y="266"/>
                </a:cubicBezTo>
                <a:cubicBezTo>
                  <a:pt x="424" y="265"/>
                  <a:pt x="424" y="264"/>
                  <a:pt x="423" y="263"/>
                </a:cubicBezTo>
                <a:close/>
                <a:moveTo>
                  <a:pt x="158" y="275"/>
                </a:moveTo>
                <a:cubicBezTo>
                  <a:pt x="157" y="279"/>
                  <a:pt x="155" y="282"/>
                  <a:pt x="153" y="285"/>
                </a:cubicBezTo>
                <a:cubicBezTo>
                  <a:pt x="150" y="288"/>
                  <a:pt x="147" y="290"/>
                  <a:pt x="143" y="292"/>
                </a:cubicBezTo>
                <a:cubicBezTo>
                  <a:pt x="140" y="294"/>
                  <a:pt x="135" y="296"/>
                  <a:pt x="130" y="297"/>
                </a:cubicBezTo>
                <a:cubicBezTo>
                  <a:pt x="126" y="298"/>
                  <a:pt x="121" y="299"/>
                  <a:pt x="117" y="299"/>
                </a:cubicBezTo>
                <a:cubicBezTo>
                  <a:pt x="112" y="298"/>
                  <a:pt x="108" y="298"/>
                  <a:pt x="105" y="296"/>
                </a:cubicBezTo>
                <a:cubicBezTo>
                  <a:pt x="101" y="295"/>
                  <a:pt x="98" y="293"/>
                  <a:pt x="96" y="291"/>
                </a:cubicBezTo>
                <a:cubicBezTo>
                  <a:pt x="94" y="289"/>
                  <a:pt x="92" y="286"/>
                  <a:pt x="91" y="283"/>
                </a:cubicBezTo>
                <a:cubicBezTo>
                  <a:pt x="91" y="283"/>
                  <a:pt x="91" y="282"/>
                  <a:pt x="92" y="281"/>
                </a:cubicBezTo>
                <a:cubicBezTo>
                  <a:pt x="92" y="281"/>
                  <a:pt x="92" y="281"/>
                  <a:pt x="93" y="280"/>
                </a:cubicBezTo>
                <a:cubicBezTo>
                  <a:pt x="107" y="277"/>
                  <a:pt x="107" y="277"/>
                  <a:pt x="107" y="277"/>
                </a:cubicBezTo>
                <a:cubicBezTo>
                  <a:pt x="108" y="276"/>
                  <a:pt x="109" y="276"/>
                  <a:pt x="110" y="276"/>
                </a:cubicBezTo>
                <a:cubicBezTo>
                  <a:pt x="110" y="277"/>
                  <a:pt x="111" y="277"/>
                  <a:pt x="112" y="277"/>
                </a:cubicBezTo>
                <a:cubicBezTo>
                  <a:pt x="112" y="277"/>
                  <a:pt x="113" y="278"/>
                  <a:pt x="113" y="278"/>
                </a:cubicBezTo>
                <a:cubicBezTo>
                  <a:pt x="114" y="279"/>
                  <a:pt x="115" y="279"/>
                  <a:pt x="116" y="280"/>
                </a:cubicBezTo>
                <a:cubicBezTo>
                  <a:pt x="117" y="280"/>
                  <a:pt x="119" y="280"/>
                  <a:pt x="120" y="281"/>
                </a:cubicBezTo>
                <a:cubicBezTo>
                  <a:pt x="122" y="281"/>
                  <a:pt x="124" y="280"/>
                  <a:pt x="126" y="280"/>
                </a:cubicBezTo>
                <a:cubicBezTo>
                  <a:pt x="130" y="279"/>
                  <a:pt x="133" y="278"/>
                  <a:pt x="135" y="276"/>
                </a:cubicBezTo>
                <a:cubicBezTo>
                  <a:pt x="138" y="275"/>
                  <a:pt x="139" y="273"/>
                  <a:pt x="138" y="271"/>
                </a:cubicBezTo>
                <a:cubicBezTo>
                  <a:pt x="138" y="270"/>
                  <a:pt x="137" y="269"/>
                  <a:pt x="136" y="268"/>
                </a:cubicBezTo>
                <a:cubicBezTo>
                  <a:pt x="135" y="268"/>
                  <a:pt x="133" y="268"/>
                  <a:pt x="131" y="267"/>
                </a:cubicBezTo>
                <a:cubicBezTo>
                  <a:pt x="129" y="267"/>
                  <a:pt x="127" y="267"/>
                  <a:pt x="123" y="267"/>
                </a:cubicBezTo>
                <a:cubicBezTo>
                  <a:pt x="120" y="268"/>
                  <a:pt x="117" y="268"/>
                  <a:pt x="113" y="268"/>
                </a:cubicBezTo>
                <a:cubicBezTo>
                  <a:pt x="105" y="268"/>
                  <a:pt x="99" y="267"/>
                  <a:pt x="94" y="264"/>
                </a:cubicBezTo>
                <a:cubicBezTo>
                  <a:pt x="90" y="261"/>
                  <a:pt x="87" y="257"/>
                  <a:pt x="85" y="251"/>
                </a:cubicBezTo>
                <a:cubicBezTo>
                  <a:pt x="84" y="247"/>
                  <a:pt x="84" y="244"/>
                  <a:pt x="85" y="241"/>
                </a:cubicBezTo>
                <a:cubicBezTo>
                  <a:pt x="86" y="238"/>
                  <a:pt x="87" y="235"/>
                  <a:pt x="89" y="232"/>
                </a:cubicBezTo>
                <a:cubicBezTo>
                  <a:pt x="91" y="229"/>
                  <a:pt x="94" y="227"/>
                  <a:pt x="98" y="224"/>
                </a:cubicBezTo>
                <a:cubicBezTo>
                  <a:pt x="101" y="222"/>
                  <a:pt x="105" y="221"/>
                  <a:pt x="110" y="219"/>
                </a:cubicBezTo>
                <a:cubicBezTo>
                  <a:pt x="115" y="218"/>
                  <a:pt x="119" y="218"/>
                  <a:pt x="123" y="218"/>
                </a:cubicBezTo>
                <a:cubicBezTo>
                  <a:pt x="127" y="218"/>
                  <a:pt x="131" y="219"/>
                  <a:pt x="135" y="221"/>
                </a:cubicBezTo>
                <a:cubicBezTo>
                  <a:pt x="138" y="222"/>
                  <a:pt x="141" y="224"/>
                  <a:pt x="143" y="226"/>
                </a:cubicBezTo>
                <a:cubicBezTo>
                  <a:pt x="145" y="228"/>
                  <a:pt x="147" y="230"/>
                  <a:pt x="147" y="233"/>
                </a:cubicBezTo>
                <a:cubicBezTo>
                  <a:pt x="147" y="233"/>
                  <a:pt x="147" y="234"/>
                  <a:pt x="147" y="234"/>
                </a:cubicBezTo>
                <a:cubicBezTo>
                  <a:pt x="147" y="235"/>
                  <a:pt x="146" y="235"/>
                  <a:pt x="146" y="235"/>
                </a:cubicBezTo>
                <a:cubicBezTo>
                  <a:pt x="131" y="239"/>
                  <a:pt x="131" y="239"/>
                  <a:pt x="131" y="239"/>
                </a:cubicBezTo>
                <a:cubicBezTo>
                  <a:pt x="130" y="239"/>
                  <a:pt x="130" y="239"/>
                  <a:pt x="129" y="239"/>
                </a:cubicBezTo>
                <a:cubicBezTo>
                  <a:pt x="128" y="239"/>
                  <a:pt x="127" y="239"/>
                  <a:pt x="127" y="238"/>
                </a:cubicBezTo>
                <a:cubicBezTo>
                  <a:pt x="126" y="238"/>
                  <a:pt x="126" y="238"/>
                  <a:pt x="125" y="238"/>
                </a:cubicBezTo>
                <a:cubicBezTo>
                  <a:pt x="125" y="237"/>
                  <a:pt x="124" y="237"/>
                  <a:pt x="123" y="237"/>
                </a:cubicBezTo>
                <a:cubicBezTo>
                  <a:pt x="122" y="236"/>
                  <a:pt x="121" y="236"/>
                  <a:pt x="119" y="236"/>
                </a:cubicBezTo>
                <a:cubicBezTo>
                  <a:pt x="118" y="236"/>
                  <a:pt x="116" y="236"/>
                  <a:pt x="114" y="237"/>
                </a:cubicBezTo>
                <a:cubicBezTo>
                  <a:pt x="113" y="237"/>
                  <a:pt x="112" y="237"/>
                  <a:pt x="110" y="238"/>
                </a:cubicBezTo>
                <a:cubicBezTo>
                  <a:pt x="109" y="238"/>
                  <a:pt x="108" y="239"/>
                  <a:pt x="107" y="240"/>
                </a:cubicBezTo>
                <a:cubicBezTo>
                  <a:pt x="106" y="240"/>
                  <a:pt x="106" y="241"/>
                  <a:pt x="105" y="242"/>
                </a:cubicBezTo>
                <a:cubicBezTo>
                  <a:pt x="105" y="243"/>
                  <a:pt x="105" y="244"/>
                  <a:pt x="105" y="245"/>
                </a:cubicBezTo>
                <a:cubicBezTo>
                  <a:pt x="105" y="246"/>
                  <a:pt x="106" y="247"/>
                  <a:pt x="107" y="247"/>
                </a:cubicBezTo>
                <a:cubicBezTo>
                  <a:pt x="108" y="248"/>
                  <a:pt x="109" y="248"/>
                  <a:pt x="111" y="248"/>
                </a:cubicBezTo>
                <a:cubicBezTo>
                  <a:pt x="113" y="249"/>
                  <a:pt x="115" y="249"/>
                  <a:pt x="118" y="249"/>
                </a:cubicBezTo>
                <a:cubicBezTo>
                  <a:pt x="121" y="249"/>
                  <a:pt x="124" y="248"/>
                  <a:pt x="128" y="248"/>
                </a:cubicBezTo>
                <a:cubicBezTo>
                  <a:pt x="132" y="248"/>
                  <a:pt x="136" y="248"/>
                  <a:pt x="139" y="248"/>
                </a:cubicBezTo>
                <a:cubicBezTo>
                  <a:pt x="143" y="249"/>
                  <a:pt x="146" y="250"/>
                  <a:pt x="148" y="251"/>
                </a:cubicBezTo>
                <a:cubicBezTo>
                  <a:pt x="151" y="253"/>
                  <a:pt x="153" y="254"/>
                  <a:pt x="154" y="257"/>
                </a:cubicBezTo>
                <a:cubicBezTo>
                  <a:pt x="156" y="259"/>
                  <a:pt x="157" y="262"/>
                  <a:pt x="158" y="265"/>
                </a:cubicBezTo>
                <a:cubicBezTo>
                  <a:pt x="159" y="269"/>
                  <a:pt x="159" y="272"/>
                  <a:pt x="158" y="275"/>
                </a:cubicBezTo>
                <a:close/>
                <a:moveTo>
                  <a:pt x="241" y="267"/>
                </a:moveTo>
                <a:cubicBezTo>
                  <a:pt x="241" y="267"/>
                  <a:pt x="241" y="268"/>
                  <a:pt x="240" y="268"/>
                </a:cubicBezTo>
                <a:cubicBezTo>
                  <a:pt x="226" y="271"/>
                  <a:pt x="226" y="271"/>
                  <a:pt x="226" y="271"/>
                </a:cubicBezTo>
                <a:cubicBezTo>
                  <a:pt x="225" y="272"/>
                  <a:pt x="224" y="272"/>
                  <a:pt x="223" y="271"/>
                </a:cubicBezTo>
                <a:cubicBezTo>
                  <a:pt x="222" y="271"/>
                  <a:pt x="222" y="270"/>
                  <a:pt x="221" y="270"/>
                </a:cubicBezTo>
                <a:cubicBezTo>
                  <a:pt x="216" y="262"/>
                  <a:pt x="216" y="262"/>
                  <a:pt x="216" y="262"/>
                </a:cubicBezTo>
                <a:cubicBezTo>
                  <a:pt x="187" y="269"/>
                  <a:pt x="187" y="269"/>
                  <a:pt x="187" y="269"/>
                </a:cubicBezTo>
                <a:cubicBezTo>
                  <a:pt x="186" y="279"/>
                  <a:pt x="186" y="279"/>
                  <a:pt x="186" y="279"/>
                </a:cubicBezTo>
                <a:cubicBezTo>
                  <a:pt x="186" y="279"/>
                  <a:pt x="186" y="280"/>
                  <a:pt x="186" y="281"/>
                </a:cubicBezTo>
                <a:cubicBezTo>
                  <a:pt x="185" y="282"/>
                  <a:pt x="184" y="282"/>
                  <a:pt x="183" y="283"/>
                </a:cubicBezTo>
                <a:cubicBezTo>
                  <a:pt x="169" y="286"/>
                  <a:pt x="169" y="286"/>
                  <a:pt x="169" y="286"/>
                </a:cubicBezTo>
                <a:cubicBezTo>
                  <a:pt x="169" y="286"/>
                  <a:pt x="168" y="286"/>
                  <a:pt x="167" y="286"/>
                </a:cubicBezTo>
                <a:cubicBezTo>
                  <a:pt x="167" y="285"/>
                  <a:pt x="166" y="285"/>
                  <a:pt x="166" y="284"/>
                </a:cubicBezTo>
                <a:cubicBezTo>
                  <a:pt x="166" y="284"/>
                  <a:pt x="166" y="283"/>
                  <a:pt x="166" y="283"/>
                </a:cubicBezTo>
                <a:cubicBezTo>
                  <a:pt x="172" y="208"/>
                  <a:pt x="172" y="208"/>
                  <a:pt x="172" y="208"/>
                </a:cubicBezTo>
                <a:cubicBezTo>
                  <a:pt x="172" y="207"/>
                  <a:pt x="173" y="206"/>
                  <a:pt x="173" y="205"/>
                </a:cubicBezTo>
                <a:cubicBezTo>
                  <a:pt x="174" y="205"/>
                  <a:pt x="175" y="204"/>
                  <a:pt x="176" y="203"/>
                </a:cubicBezTo>
                <a:cubicBezTo>
                  <a:pt x="194" y="199"/>
                  <a:pt x="194" y="199"/>
                  <a:pt x="194" y="199"/>
                </a:cubicBezTo>
                <a:cubicBezTo>
                  <a:pt x="195" y="199"/>
                  <a:pt x="196" y="199"/>
                  <a:pt x="197" y="199"/>
                </a:cubicBezTo>
                <a:cubicBezTo>
                  <a:pt x="198" y="200"/>
                  <a:pt x="199" y="201"/>
                  <a:pt x="200" y="201"/>
                </a:cubicBezTo>
                <a:cubicBezTo>
                  <a:pt x="241" y="263"/>
                  <a:pt x="241" y="263"/>
                  <a:pt x="241" y="263"/>
                </a:cubicBezTo>
                <a:cubicBezTo>
                  <a:pt x="241" y="264"/>
                  <a:pt x="242" y="265"/>
                  <a:pt x="242" y="265"/>
                </a:cubicBezTo>
                <a:cubicBezTo>
                  <a:pt x="242" y="266"/>
                  <a:pt x="242" y="266"/>
                  <a:pt x="241" y="267"/>
                </a:cubicBezTo>
                <a:close/>
                <a:moveTo>
                  <a:pt x="306" y="250"/>
                </a:moveTo>
                <a:cubicBezTo>
                  <a:pt x="305" y="251"/>
                  <a:pt x="305" y="251"/>
                  <a:pt x="304" y="251"/>
                </a:cubicBezTo>
                <a:cubicBezTo>
                  <a:pt x="254" y="264"/>
                  <a:pt x="254" y="264"/>
                  <a:pt x="254" y="264"/>
                </a:cubicBezTo>
                <a:cubicBezTo>
                  <a:pt x="253" y="265"/>
                  <a:pt x="252" y="264"/>
                  <a:pt x="252" y="264"/>
                </a:cubicBezTo>
                <a:cubicBezTo>
                  <a:pt x="251" y="264"/>
                  <a:pt x="250" y="263"/>
                  <a:pt x="250" y="262"/>
                </a:cubicBezTo>
                <a:cubicBezTo>
                  <a:pt x="232" y="192"/>
                  <a:pt x="232" y="192"/>
                  <a:pt x="232" y="192"/>
                </a:cubicBezTo>
                <a:cubicBezTo>
                  <a:pt x="232" y="191"/>
                  <a:pt x="232" y="191"/>
                  <a:pt x="233" y="190"/>
                </a:cubicBezTo>
                <a:cubicBezTo>
                  <a:pt x="233" y="189"/>
                  <a:pt x="234" y="189"/>
                  <a:pt x="234" y="189"/>
                </a:cubicBezTo>
                <a:cubicBezTo>
                  <a:pt x="249" y="185"/>
                  <a:pt x="249" y="185"/>
                  <a:pt x="249" y="185"/>
                </a:cubicBezTo>
                <a:cubicBezTo>
                  <a:pt x="249" y="185"/>
                  <a:pt x="250" y="185"/>
                  <a:pt x="251" y="185"/>
                </a:cubicBezTo>
                <a:cubicBezTo>
                  <a:pt x="252" y="186"/>
                  <a:pt x="252" y="186"/>
                  <a:pt x="252" y="187"/>
                </a:cubicBezTo>
                <a:cubicBezTo>
                  <a:pt x="267" y="243"/>
                  <a:pt x="267" y="243"/>
                  <a:pt x="267" y="243"/>
                </a:cubicBezTo>
                <a:cubicBezTo>
                  <a:pt x="300" y="234"/>
                  <a:pt x="300" y="234"/>
                  <a:pt x="300" y="234"/>
                </a:cubicBezTo>
                <a:cubicBezTo>
                  <a:pt x="300" y="234"/>
                  <a:pt x="301" y="234"/>
                  <a:pt x="302" y="235"/>
                </a:cubicBezTo>
                <a:cubicBezTo>
                  <a:pt x="303" y="235"/>
                  <a:pt x="303" y="236"/>
                  <a:pt x="303" y="236"/>
                </a:cubicBezTo>
                <a:cubicBezTo>
                  <a:pt x="306" y="248"/>
                  <a:pt x="306" y="248"/>
                  <a:pt x="306" y="248"/>
                </a:cubicBezTo>
                <a:cubicBezTo>
                  <a:pt x="306" y="249"/>
                  <a:pt x="306" y="249"/>
                  <a:pt x="306" y="250"/>
                </a:cubicBezTo>
                <a:close/>
                <a:moveTo>
                  <a:pt x="372" y="233"/>
                </a:moveTo>
                <a:cubicBezTo>
                  <a:pt x="372" y="234"/>
                  <a:pt x="371" y="234"/>
                  <a:pt x="371" y="234"/>
                </a:cubicBezTo>
                <a:cubicBezTo>
                  <a:pt x="319" y="248"/>
                  <a:pt x="319" y="248"/>
                  <a:pt x="319" y="248"/>
                </a:cubicBezTo>
                <a:cubicBezTo>
                  <a:pt x="318" y="248"/>
                  <a:pt x="318" y="248"/>
                  <a:pt x="317" y="247"/>
                </a:cubicBezTo>
                <a:cubicBezTo>
                  <a:pt x="316" y="247"/>
                  <a:pt x="316" y="246"/>
                  <a:pt x="316" y="245"/>
                </a:cubicBezTo>
                <a:cubicBezTo>
                  <a:pt x="298" y="175"/>
                  <a:pt x="298" y="175"/>
                  <a:pt x="298" y="175"/>
                </a:cubicBezTo>
                <a:cubicBezTo>
                  <a:pt x="297" y="175"/>
                  <a:pt x="298" y="174"/>
                  <a:pt x="298" y="173"/>
                </a:cubicBezTo>
                <a:cubicBezTo>
                  <a:pt x="298" y="172"/>
                  <a:pt x="299" y="172"/>
                  <a:pt x="300" y="172"/>
                </a:cubicBezTo>
                <a:cubicBezTo>
                  <a:pt x="350" y="159"/>
                  <a:pt x="350" y="159"/>
                  <a:pt x="350" y="159"/>
                </a:cubicBezTo>
                <a:cubicBezTo>
                  <a:pt x="351" y="159"/>
                  <a:pt x="352" y="159"/>
                  <a:pt x="353" y="159"/>
                </a:cubicBezTo>
                <a:cubicBezTo>
                  <a:pt x="353" y="160"/>
                  <a:pt x="354" y="160"/>
                  <a:pt x="354" y="161"/>
                </a:cubicBezTo>
                <a:cubicBezTo>
                  <a:pt x="357" y="172"/>
                  <a:pt x="357" y="172"/>
                  <a:pt x="357" y="172"/>
                </a:cubicBezTo>
                <a:cubicBezTo>
                  <a:pt x="357" y="173"/>
                  <a:pt x="357" y="174"/>
                  <a:pt x="357" y="175"/>
                </a:cubicBezTo>
                <a:cubicBezTo>
                  <a:pt x="356" y="175"/>
                  <a:pt x="356" y="176"/>
                  <a:pt x="355" y="176"/>
                </a:cubicBezTo>
                <a:cubicBezTo>
                  <a:pt x="321" y="185"/>
                  <a:pt x="321" y="185"/>
                  <a:pt x="321" y="185"/>
                </a:cubicBezTo>
                <a:cubicBezTo>
                  <a:pt x="324" y="196"/>
                  <a:pt x="324" y="196"/>
                  <a:pt x="324" y="196"/>
                </a:cubicBezTo>
                <a:cubicBezTo>
                  <a:pt x="355" y="188"/>
                  <a:pt x="355" y="188"/>
                  <a:pt x="355" y="188"/>
                </a:cubicBezTo>
                <a:cubicBezTo>
                  <a:pt x="356" y="188"/>
                  <a:pt x="357" y="188"/>
                  <a:pt x="358" y="189"/>
                </a:cubicBezTo>
                <a:cubicBezTo>
                  <a:pt x="358" y="189"/>
                  <a:pt x="359" y="190"/>
                  <a:pt x="359" y="191"/>
                </a:cubicBezTo>
                <a:cubicBezTo>
                  <a:pt x="362" y="202"/>
                  <a:pt x="362" y="202"/>
                  <a:pt x="362" y="202"/>
                </a:cubicBezTo>
                <a:cubicBezTo>
                  <a:pt x="362" y="203"/>
                  <a:pt x="362" y="204"/>
                  <a:pt x="362" y="204"/>
                </a:cubicBezTo>
                <a:cubicBezTo>
                  <a:pt x="361" y="205"/>
                  <a:pt x="361" y="206"/>
                  <a:pt x="360" y="206"/>
                </a:cubicBezTo>
                <a:cubicBezTo>
                  <a:pt x="329" y="214"/>
                  <a:pt x="329" y="214"/>
                  <a:pt x="329" y="214"/>
                </a:cubicBezTo>
                <a:cubicBezTo>
                  <a:pt x="332" y="226"/>
                  <a:pt x="332" y="226"/>
                  <a:pt x="332" y="226"/>
                </a:cubicBezTo>
                <a:cubicBezTo>
                  <a:pt x="366" y="217"/>
                  <a:pt x="366" y="217"/>
                  <a:pt x="366" y="217"/>
                </a:cubicBezTo>
                <a:cubicBezTo>
                  <a:pt x="367" y="217"/>
                  <a:pt x="368" y="217"/>
                  <a:pt x="368" y="217"/>
                </a:cubicBezTo>
                <a:cubicBezTo>
                  <a:pt x="369" y="218"/>
                  <a:pt x="370" y="218"/>
                  <a:pt x="370" y="219"/>
                </a:cubicBezTo>
                <a:cubicBezTo>
                  <a:pt x="373" y="231"/>
                  <a:pt x="373" y="231"/>
                  <a:pt x="373" y="231"/>
                </a:cubicBezTo>
                <a:cubicBezTo>
                  <a:pt x="373" y="232"/>
                  <a:pt x="373" y="232"/>
                  <a:pt x="372" y="233"/>
                </a:cubicBezTo>
                <a:close/>
                <a:moveTo>
                  <a:pt x="188" y="251"/>
                </a:moveTo>
                <a:cubicBezTo>
                  <a:pt x="206" y="246"/>
                  <a:pt x="206" y="246"/>
                  <a:pt x="206" y="246"/>
                </a:cubicBezTo>
                <a:cubicBezTo>
                  <a:pt x="191" y="223"/>
                  <a:pt x="191" y="223"/>
                  <a:pt x="191" y="223"/>
                </a:cubicBezTo>
                <a:lnTo>
                  <a:pt x="188" y="251"/>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p>
        </p:txBody>
      </p:sp>
      <p:grpSp>
        <p:nvGrpSpPr>
          <p:cNvPr id="2" name="Group 1"/>
          <p:cNvGrpSpPr/>
          <p:nvPr/>
        </p:nvGrpSpPr>
        <p:grpSpPr>
          <a:xfrm>
            <a:off x="8820150" y="2808288"/>
            <a:ext cx="678657" cy="423863"/>
            <a:chOff x="17640300" y="6149975"/>
            <a:chExt cx="1357313" cy="847725"/>
          </a:xfrm>
          <a:solidFill>
            <a:schemeClr val="bg1"/>
          </a:solidFill>
        </p:grpSpPr>
        <p:sp>
          <p:nvSpPr>
            <p:cNvPr id="30" name="Freeform 30"/>
            <p:cNvSpPr>
              <a:spLocks/>
            </p:cNvSpPr>
            <p:nvPr/>
          </p:nvSpPr>
          <p:spPr bwMode="auto">
            <a:xfrm>
              <a:off x="17726025" y="6794500"/>
              <a:ext cx="212725" cy="203200"/>
            </a:xfrm>
            <a:custGeom>
              <a:avLst/>
              <a:gdLst>
                <a:gd name="T0" fmla="*/ 35 w 67"/>
                <a:gd name="T1" fmla="*/ 0 h 64"/>
                <a:gd name="T2" fmla="*/ 13 w 67"/>
                <a:gd name="T3" fmla="*/ 10 h 64"/>
                <a:gd name="T4" fmla="*/ 13 w 67"/>
                <a:gd name="T5" fmla="*/ 55 h 64"/>
                <a:gd name="T6" fmla="*/ 35 w 67"/>
                <a:gd name="T7" fmla="*/ 64 h 64"/>
                <a:gd name="T8" fmla="*/ 58 w 67"/>
                <a:gd name="T9" fmla="*/ 55 h 64"/>
                <a:gd name="T10" fmla="*/ 67 w 67"/>
                <a:gd name="T11" fmla="*/ 32 h 64"/>
                <a:gd name="T12" fmla="*/ 58 w 67"/>
                <a:gd name="T13" fmla="*/ 10 h 64"/>
                <a:gd name="T14" fmla="*/ 35 w 67"/>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4">
                  <a:moveTo>
                    <a:pt x="35" y="0"/>
                  </a:moveTo>
                  <a:cubicBezTo>
                    <a:pt x="27" y="0"/>
                    <a:pt x="19" y="4"/>
                    <a:pt x="13" y="10"/>
                  </a:cubicBezTo>
                  <a:cubicBezTo>
                    <a:pt x="0" y="22"/>
                    <a:pt x="0" y="43"/>
                    <a:pt x="13" y="55"/>
                  </a:cubicBezTo>
                  <a:cubicBezTo>
                    <a:pt x="19" y="61"/>
                    <a:pt x="27" y="64"/>
                    <a:pt x="35" y="64"/>
                  </a:cubicBezTo>
                  <a:cubicBezTo>
                    <a:pt x="44" y="64"/>
                    <a:pt x="52" y="61"/>
                    <a:pt x="58" y="55"/>
                  </a:cubicBezTo>
                  <a:cubicBezTo>
                    <a:pt x="64" y="49"/>
                    <a:pt x="67" y="41"/>
                    <a:pt x="67" y="32"/>
                  </a:cubicBezTo>
                  <a:cubicBezTo>
                    <a:pt x="67" y="24"/>
                    <a:pt x="64" y="16"/>
                    <a:pt x="58" y="10"/>
                  </a:cubicBezTo>
                  <a:cubicBezTo>
                    <a:pt x="52" y="4"/>
                    <a:pt x="44"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31" name="Freeform 31"/>
            <p:cNvSpPr>
              <a:spLocks/>
            </p:cNvSpPr>
            <p:nvPr/>
          </p:nvSpPr>
          <p:spPr bwMode="auto">
            <a:xfrm>
              <a:off x="18013363" y="6794500"/>
              <a:ext cx="212725" cy="203200"/>
            </a:xfrm>
            <a:custGeom>
              <a:avLst/>
              <a:gdLst>
                <a:gd name="T0" fmla="*/ 35 w 67"/>
                <a:gd name="T1" fmla="*/ 0 h 64"/>
                <a:gd name="T2" fmla="*/ 12 w 67"/>
                <a:gd name="T3" fmla="*/ 10 h 64"/>
                <a:gd name="T4" fmla="*/ 12 w 67"/>
                <a:gd name="T5" fmla="*/ 55 h 64"/>
                <a:gd name="T6" fmla="*/ 35 w 67"/>
                <a:gd name="T7" fmla="*/ 64 h 64"/>
                <a:gd name="T8" fmla="*/ 57 w 67"/>
                <a:gd name="T9" fmla="*/ 55 h 64"/>
                <a:gd name="T10" fmla="*/ 67 w 67"/>
                <a:gd name="T11" fmla="*/ 32 h 64"/>
                <a:gd name="T12" fmla="*/ 57 w 67"/>
                <a:gd name="T13" fmla="*/ 10 h 64"/>
                <a:gd name="T14" fmla="*/ 35 w 67"/>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4">
                  <a:moveTo>
                    <a:pt x="35" y="0"/>
                  </a:moveTo>
                  <a:cubicBezTo>
                    <a:pt x="26" y="0"/>
                    <a:pt x="18" y="4"/>
                    <a:pt x="12" y="10"/>
                  </a:cubicBezTo>
                  <a:cubicBezTo>
                    <a:pt x="0" y="22"/>
                    <a:pt x="0" y="43"/>
                    <a:pt x="12" y="55"/>
                  </a:cubicBezTo>
                  <a:cubicBezTo>
                    <a:pt x="18" y="61"/>
                    <a:pt x="26" y="64"/>
                    <a:pt x="35" y="64"/>
                  </a:cubicBezTo>
                  <a:cubicBezTo>
                    <a:pt x="43" y="64"/>
                    <a:pt x="51" y="61"/>
                    <a:pt x="57" y="55"/>
                  </a:cubicBezTo>
                  <a:cubicBezTo>
                    <a:pt x="63" y="49"/>
                    <a:pt x="67" y="41"/>
                    <a:pt x="67" y="32"/>
                  </a:cubicBezTo>
                  <a:cubicBezTo>
                    <a:pt x="67" y="24"/>
                    <a:pt x="63" y="16"/>
                    <a:pt x="57" y="10"/>
                  </a:cubicBezTo>
                  <a:cubicBezTo>
                    <a:pt x="51" y="4"/>
                    <a:pt x="43"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32" name="Freeform 32"/>
            <p:cNvSpPr>
              <a:spLocks/>
            </p:cNvSpPr>
            <p:nvPr/>
          </p:nvSpPr>
          <p:spPr bwMode="auto">
            <a:xfrm>
              <a:off x="18680113" y="6794500"/>
              <a:ext cx="212725" cy="203200"/>
            </a:xfrm>
            <a:custGeom>
              <a:avLst/>
              <a:gdLst>
                <a:gd name="T0" fmla="*/ 57 w 67"/>
                <a:gd name="T1" fmla="*/ 10 h 64"/>
                <a:gd name="T2" fmla="*/ 35 w 67"/>
                <a:gd name="T3" fmla="*/ 0 h 64"/>
                <a:gd name="T4" fmla="*/ 12 w 67"/>
                <a:gd name="T5" fmla="*/ 10 h 64"/>
                <a:gd name="T6" fmla="*/ 12 w 67"/>
                <a:gd name="T7" fmla="*/ 55 h 64"/>
                <a:gd name="T8" fmla="*/ 35 w 67"/>
                <a:gd name="T9" fmla="*/ 64 h 64"/>
                <a:gd name="T10" fmla="*/ 57 w 67"/>
                <a:gd name="T11" fmla="*/ 55 h 64"/>
                <a:gd name="T12" fmla="*/ 67 w 67"/>
                <a:gd name="T13" fmla="*/ 32 h 64"/>
                <a:gd name="T14" fmla="*/ 57 w 67"/>
                <a:gd name="T15" fmla="*/ 1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4">
                  <a:moveTo>
                    <a:pt x="57" y="10"/>
                  </a:moveTo>
                  <a:cubicBezTo>
                    <a:pt x="51" y="4"/>
                    <a:pt x="43" y="0"/>
                    <a:pt x="35" y="0"/>
                  </a:cubicBezTo>
                  <a:cubicBezTo>
                    <a:pt x="26" y="0"/>
                    <a:pt x="18" y="4"/>
                    <a:pt x="12" y="10"/>
                  </a:cubicBezTo>
                  <a:cubicBezTo>
                    <a:pt x="0" y="22"/>
                    <a:pt x="0" y="43"/>
                    <a:pt x="12" y="55"/>
                  </a:cubicBezTo>
                  <a:cubicBezTo>
                    <a:pt x="18" y="61"/>
                    <a:pt x="26" y="64"/>
                    <a:pt x="35" y="64"/>
                  </a:cubicBezTo>
                  <a:cubicBezTo>
                    <a:pt x="43" y="64"/>
                    <a:pt x="51" y="61"/>
                    <a:pt x="57" y="55"/>
                  </a:cubicBezTo>
                  <a:cubicBezTo>
                    <a:pt x="63" y="49"/>
                    <a:pt x="67" y="41"/>
                    <a:pt x="67" y="32"/>
                  </a:cubicBezTo>
                  <a:cubicBezTo>
                    <a:pt x="67" y="24"/>
                    <a:pt x="63" y="16"/>
                    <a:pt x="5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33" name="Freeform 33"/>
            <p:cNvSpPr>
              <a:spLocks/>
            </p:cNvSpPr>
            <p:nvPr/>
          </p:nvSpPr>
          <p:spPr bwMode="auto">
            <a:xfrm>
              <a:off x="17640300" y="6149975"/>
              <a:ext cx="890587" cy="746125"/>
            </a:xfrm>
            <a:custGeom>
              <a:avLst/>
              <a:gdLst>
                <a:gd name="T0" fmla="*/ 251 w 281"/>
                <a:gd name="T1" fmla="*/ 0 h 235"/>
                <a:gd name="T2" fmla="*/ 30 w 281"/>
                <a:gd name="T3" fmla="*/ 0 h 235"/>
                <a:gd name="T4" fmla="*/ 0 w 281"/>
                <a:gd name="T5" fmla="*/ 30 h 235"/>
                <a:gd name="T6" fmla="*/ 0 w 281"/>
                <a:gd name="T7" fmla="*/ 205 h 235"/>
                <a:gd name="T8" fmla="*/ 19 w 281"/>
                <a:gd name="T9" fmla="*/ 233 h 235"/>
                <a:gd name="T10" fmla="*/ 32 w 281"/>
                <a:gd name="T11" fmla="*/ 205 h 235"/>
                <a:gd name="T12" fmla="*/ 62 w 281"/>
                <a:gd name="T13" fmla="*/ 192 h 235"/>
                <a:gd name="T14" fmla="*/ 93 w 281"/>
                <a:gd name="T15" fmla="*/ 205 h 235"/>
                <a:gd name="T16" fmla="*/ 105 w 281"/>
                <a:gd name="T17" fmla="*/ 235 h 235"/>
                <a:gd name="T18" fmla="*/ 110 w 281"/>
                <a:gd name="T19" fmla="*/ 235 h 235"/>
                <a:gd name="T20" fmla="*/ 123 w 281"/>
                <a:gd name="T21" fmla="*/ 205 h 235"/>
                <a:gd name="T22" fmla="*/ 153 w 281"/>
                <a:gd name="T23" fmla="*/ 192 h 235"/>
                <a:gd name="T24" fmla="*/ 183 w 281"/>
                <a:gd name="T25" fmla="*/ 205 h 235"/>
                <a:gd name="T26" fmla="*/ 196 w 281"/>
                <a:gd name="T27" fmla="*/ 235 h 235"/>
                <a:gd name="T28" fmla="*/ 251 w 281"/>
                <a:gd name="T29" fmla="*/ 235 h 235"/>
                <a:gd name="T30" fmla="*/ 281 w 281"/>
                <a:gd name="T31" fmla="*/ 205 h 235"/>
                <a:gd name="T32" fmla="*/ 281 w 281"/>
                <a:gd name="T33" fmla="*/ 30 h 235"/>
                <a:gd name="T34" fmla="*/ 251 w 281"/>
                <a:gd name="T3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235">
                  <a:moveTo>
                    <a:pt x="251" y="0"/>
                  </a:moveTo>
                  <a:cubicBezTo>
                    <a:pt x="30" y="0"/>
                    <a:pt x="30" y="0"/>
                    <a:pt x="30" y="0"/>
                  </a:cubicBezTo>
                  <a:cubicBezTo>
                    <a:pt x="13" y="0"/>
                    <a:pt x="0" y="13"/>
                    <a:pt x="0" y="30"/>
                  </a:cubicBezTo>
                  <a:cubicBezTo>
                    <a:pt x="0" y="205"/>
                    <a:pt x="0" y="205"/>
                    <a:pt x="0" y="205"/>
                  </a:cubicBezTo>
                  <a:cubicBezTo>
                    <a:pt x="0" y="218"/>
                    <a:pt x="8" y="229"/>
                    <a:pt x="19" y="233"/>
                  </a:cubicBezTo>
                  <a:cubicBezTo>
                    <a:pt x="20" y="223"/>
                    <a:pt x="24" y="213"/>
                    <a:pt x="32" y="205"/>
                  </a:cubicBezTo>
                  <a:cubicBezTo>
                    <a:pt x="40" y="197"/>
                    <a:pt x="51" y="192"/>
                    <a:pt x="62" y="192"/>
                  </a:cubicBezTo>
                  <a:cubicBezTo>
                    <a:pt x="74" y="192"/>
                    <a:pt x="84" y="197"/>
                    <a:pt x="93" y="205"/>
                  </a:cubicBezTo>
                  <a:cubicBezTo>
                    <a:pt x="101" y="213"/>
                    <a:pt x="105" y="224"/>
                    <a:pt x="105" y="235"/>
                  </a:cubicBezTo>
                  <a:cubicBezTo>
                    <a:pt x="110" y="235"/>
                    <a:pt x="110" y="235"/>
                    <a:pt x="110" y="235"/>
                  </a:cubicBezTo>
                  <a:cubicBezTo>
                    <a:pt x="110" y="224"/>
                    <a:pt x="114" y="213"/>
                    <a:pt x="123" y="205"/>
                  </a:cubicBezTo>
                  <a:cubicBezTo>
                    <a:pt x="131" y="197"/>
                    <a:pt x="141" y="192"/>
                    <a:pt x="153" y="192"/>
                  </a:cubicBezTo>
                  <a:cubicBezTo>
                    <a:pt x="164" y="192"/>
                    <a:pt x="175" y="197"/>
                    <a:pt x="183" y="205"/>
                  </a:cubicBezTo>
                  <a:cubicBezTo>
                    <a:pt x="191" y="213"/>
                    <a:pt x="196" y="224"/>
                    <a:pt x="196" y="235"/>
                  </a:cubicBezTo>
                  <a:cubicBezTo>
                    <a:pt x="251" y="235"/>
                    <a:pt x="251" y="235"/>
                    <a:pt x="251" y="235"/>
                  </a:cubicBezTo>
                  <a:cubicBezTo>
                    <a:pt x="268" y="235"/>
                    <a:pt x="281" y="222"/>
                    <a:pt x="281" y="205"/>
                  </a:cubicBezTo>
                  <a:cubicBezTo>
                    <a:pt x="281" y="30"/>
                    <a:pt x="281" y="30"/>
                    <a:pt x="281" y="30"/>
                  </a:cubicBezTo>
                  <a:cubicBezTo>
                    <a:pt x="281" y="13"/>
                    <a:pt x="268" y="0"/>
                    <a:pt x="2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34" name="Freeform 34"/>
            <p:cNvSpPr>
              <a:spLocks noEditPoints="1"/>
            </p:cNvSpPr>
            <p:nvPr/>
          </p:nvSpPr>
          <p:spPr bwMode="auto">
            <a:xfrm>
              <a:off x="18591213" y="6388100"/>
              <a:ext cx="406400" cy="508000"/>
            </a:xfrm>
            <a:custGeom>
              <a:avLst/>
              <a:gdLst>
                <a:gd name="T0" fmla="*/ 119 w 128"/>
                <a:gd name="T1" fmla="*/ 51 h 160"/>
                <a:gd name="T2" fmla="*/ 104 w 128"/>
                <a:gd name="T3" fmla="*/ 19 h 160"/>
                <a:gd name="T4" fmla="*/ 72 w 128"/>
                <a:gd name="T5" fmla="*/ 0 h 160"/>
                <a:gd name="T6" fmla="*/ 22 w 128"/>
                <a:gd name="T7" fmla="*/ 0 h 160"/>
                <a:gd name="T8" fmla="*/ 0 w 128"/>
                <a:gd name="T9" fmla="*/ 22 h 160"/>
                <a:gd name="T10" fmla="*/ 0 w 128"/>
                <a:gd name="T11" fmla="*/ 138 h 160"/>
                <a:gd name="T12" fmla="*/ 20 w 128"/>
                <a:gd name="T13" fmla="*/ 160 h 160"/>
                <a:gd name="T14" fmla="*/ 32 w 128"/>
                <a:gd name="T15" fmla="*/ 130 h 160"/>
                <a:gd name="T16" fmla="*/ 63 w 128"/>
                <a:gd name="T17" fmla="*/ 117 h 160"/>
                <a:gd name="T18" fmla="*/ 93 w 128"/>
                <a:gd name="T19" fmla="*/ 130 h 160"/>
                <a:gd name="T20" fmla="*/ 106 w 128"/>
                <a:gd name="T21" fmla="*/ 160 h 160"/>
                <a:gd name="T22" fmla="*/ 106 w 128"/>
                <a:gd name="T23" fmla="*/ 160 h 160"/>
                <a:gd name="T24" fmla="*/ 128 w 128"/>
                <a:gd name="T25" fmla="*/ 138 h 160"/>
                <a:gd name="T26" fmla="*/ 128 w 128"/>
                <a:gd name="T27" fmla="*/ 93 h 160"/>
                <a:gd name="T28" fmla="*/ 119 w 128"/>
                <a:gd name="T29" fmla="*/ 51 h 160"/>
                <a:gd name="T30" fmla="*/ 81 w 128"/>
                <a:gd name="T31" fmla="*/ 65 h 160"/>
                <a:gd name="T32" fmla="*/ 36 w 128"/>
                <a:gd name="T33" fmla="*/ 65 h 160"/>
                <a:gd name="T34" fmla="*/ 27 w 128"/>
                <a:gd name="T35" fmla="*/ 56 h 160"/>
                <a:gd name="T36" fmla="*/ 27 w 128"/>
                <a:gd name="T37" fmla="*/ 34 h 160"/>
                <a:gd name="T38" fmla="*/ 36 w 128"/>
                <a:gd name="T39" fmla="*/ 25 h 160"/>
                <a:gd name="T40" fmla="*/ 61 w 128"/>
                <a:gd name="T41" fmla="*/ 25 h 160"/>
                <a:gd name="T42" fmla="*/ 74 w 128"/>
                <a:gd name="T43" fmla="*/ 33 h 160"/>
                <a:gd name="T44" fmla="*/ 86 w 128"/>
                <a:gd name="T45" fmla="*/ 57 h 160"/>
                <a:gd name="T46" fmla="*/ 81 w 128"/>
                <a:gd name="T47"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60">
                  <a:moveTo>
                    <a:pt x="119" y="51"/>
                  </a:moveTo>
                  <a:cubicBezTo>
                    <a:pt x="104" y="19"/>
                    <a:pt x="104" y="19"/>
                    <a:pt x="104" y="19"/>
                  </a:cubicBezTo>
                  <a:cubicBezTo>
                    <a:pt x="98" y="8"/>
                    <a:pt x="84" y="0"/>
                    <a:pt x="72" y="0"/>
                  </a:cubicBezTo>
                  <a:cubicBezTo>
                    <a:pt x="22" y="0"/>
                    <a:pt x="22" y="0"/>
                    <a:pt x="22" y="0"/>
                  </a:cubicBezTo>
                  <a:cubicBezTo>
                    <a:pt x="10" y="0"/>
                    <a:pt x="0" y="9"/>
                    <a:pt x="0" y="22"/>
                  </a:cubicBezTo>
                  <a:cubicBezTo>
                    <a:pt x="0" y="138"/>
                    <a:pt x="0" y="138"/>
                    <a:pt x="0" y="138"/>
                  </a:cubicBezTo>
                  <a:cubicBezTo>
                    <a:pt x="0" y="150"/>
                    <a:pt x="9" y="159"/>
                    <a:pt x="20" y="160"/>
                  </a:cubicBezTo>
                  <a:cubicBezTo>
                    <a:pt x="20" y="149"/>
                    <a:pt x="24" y="138"/>
                    <a:pt x="32" y="130"/>
                  </a:cubicBezTo>
                  <a:cubicBezTo>
                    <a:pt x="40" y="122"/>
                    <a:pt x="51" y="117"/>
                    <a:pt x="63" y="117"/>
                  </a:cubicBezTo>
                  <a:cubicBezTo>
                    <a:pt x="74" y="117"/>
                    <a:pt x="85" y="122"/>
                    <a:pt x="93" y="130"/>
                  </a:cubicBezTo>
                  <a:cubicBezTo>
                    <a:pt x="101" y="138"/>
                    <a:pt x="106" y="149"/>
                    <a:pt x="106" y="160"/>
                  </a:cubicBezTo>
                  <a:cubicBezTo>
                    <a:pt x="106" y="160"/>
                    <a:pt x="106" y="160"/>
                    <a:pt x="106" y="160"/>
                  </a:cubicBezTo>
                  <a:cubicBezTo>
                    <a:pt x="119" y="160"/>
                    <a:pt x="128" y="150"/>
                    <a:pt x="128" y="138"/>
                  </a:cubicBezTo>
                  <a:cubicBezTo>
                    <a:pt x="128" y="93"/>
                    <a:pt x="128" y="93"/>
                    <a:pt x="128" y="93"/>
                  </a:cubicBezTo>
                  <a:cubicBezTo>
                    <a:pt x="128" y="81"/>
                    <a:pt x="124" y="62"/>
                    <a:pt x="119" y="51"/>
                  </a:cubicBezTo>
                  <a:close/>
                  <a:moveTo>
                    <a:pt x="81" y="65"/>
                  </a:moveTo>
                  <a:cubicBezTo>
                    <a:pt x="36" y="65"/>
                    <a:pt x="36" y="65"/>
                    <a:pt x="36" y="65"/>
                  </a:cubicBezTo>
                  <a:cubicBezTo>
                    <a:pt x="31" y="65"/>
                    <a:pt x="27" y="61"/>
                    <a:pt x="27" y="56"/>
                  </a:cubicBezTo>
                  <a:cubicBezTo>
                    <a:pt x="27" y="34"/>
                    <a:pt x="27" y="34"/>
                    <a:pt x="27" y="34"/>
                  </a:cubicBezTo>
                  <a:cubicBezTo>
                    <a:pt x="27" y="29"/>
                    <a:pt x="31" y="25"/>
                    <a:pt x="36" y="25"/>
                  </a:cubicBezTo>
                  <a:cubicBezTo>
                    <a:pt x="61" y="25"/>
                    <a:pt x="61" y="25"/>
                    <a:pt x="61" y="25"/>
                  </a:cubicBezTo>
                  <a:cubicBezTo>
                    <a:pt x="66" y="25"/>
                    <a:pt x="72" y="28"/>
                    <a:pt x="74" y="33"/>
                  </a:cubicBezTo>
                  <a:cubicBezTo>
                    <a:pt x="86" y="57"/>
                    <a:pt x="86" y="57"/>
                    <a:pt x="86" y="57"/>
                  </a:cubicBezTo>
                  <a:cubicBezTo>
                    <a:pt x="88" y="61"/>
                    <a:pt x="86" y="65"/>
                    <a:pt x="8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grpSp>
      <p:grpSp>
        <p:nvGrpSpPr>
          <p:cNvPr id="51" name="组合 50"/>
          <p:cNvGrpSpPr/>
          <p:nvPr/>
        </p:nvGrpSpPr>
        <p:grpSpPr>
          <a:xfrm>
            <a:off x="918021" y="5057254"/>
            <a:ext cx="10430449" cy="911828"/>
            <a:chOff x="7483988" y="3236385"/>
            <a:chExt cx="10430449" cy="911828"/>
          </a:xfrm>
        </p:grpSpPr>
        <p:sp>
          <p:nvSpPr>
            <p:cNvPr id="52" name="矩形 51"/>
            <p:cNvSpPr/>
            <p:nvPr/>
          </p:nvSpPr>
          <p:spPr>
            <a:xfrm>
              <a:off x="7483988" y="3615760"/>
              <a:ext cx="10430449" cy="532453"/>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mn-ea"/>
                </a:rPr>
                <a:t>Users can make presentations on a projector or computer or print presentations into film Users can make presentations on projectors or computers Can print presentations into film Users can make presentations on projectors or computers or print presentations into film.</a:t>
              </a:r>
            </a:p>
          </p:txBody>
        </p:sp>
        <p:sp>
          <p:nvSpPr>
            <p:cNvPr id="53" name="矩形 52"/>
            <p:cNvSpPr/>
            <p:nvPr/>
          </p:nvSpPr>
          <p:spPr>
            <a:xfrm>
              <a:off x="7483989" y="3236385"/>
              <a:ext cx="4385498"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mn-ea"/>
                </a:rPr>
                <a:t>Title text added.</a:t>
              </a:r>
            </a:p>
          </p:txBody>
        </p:sp>
      </p:grpSp>
      <p:sp>
        <p:nvSpPr>
          <p:cNvPr id="35" name="任意多边形 34"/>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35"/>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447800" y="436335"/>
            <a:ext cx="5515707" cy="649243"/>
            <a:chOff x="1447800" y="392793"/>
            <a:chExt cx="5515707" cy="649243"/>
          </a:xfrm>
        </p:grpSpPr>
        <p:sp>
          <p:nvSpPr>
            <p:cNvPr id="38" name="文本框 37"/>
            <p:cNvSpPr txBox="1"/>
            <p:nvPr/>
          </p:nvSpPr>
          <p:spPr>
            <a:xfrm>
              <a:off x="1447800" y="392793"/>
              <a:ext cx="5515707"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39" name="文本框 38"/>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3886356567"/>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1000"/>
                                        <p:tgtEl>
                                          <p:spTgt spid="2"/>
                                        </p:tgtEl>
                                      </p:cBhvr>
                                    </p:animEffect>
                                    <p:anim calcmode="lin" valueType="num">
                                      <p:cBhvr>
                                        <p:cTn id="78" dur="1000" fill="hold"/>
                                        <p:tgtEl>
                                          <p:spTgt spid="2"/>
                                        </p:tgtEl>
                                        <p:attrNameLst>
                                          <p:attrName>ppt_x</p:attrName>
                                        </p:attrNameLst>
                                      </p:cBhvr>
                                      <p:tavLst>
                                        <p:tav tm="0">
                                          <p:val>
                                            <p:strVal val="#ppt_x"/>
                                          </p:val>
                                        </p:tav>
                                        <p:tav tm="100000">
                                          <p:val>
                                            <p:strVal val="#ppt_x"/>
                                          </p:val>
                                        </p:tav>
                                      </p:tavLst>
                                    </p:anim>
                                    <p:anim calcmode="lin" valueType="num">
                                      <p:cBhvr>
                                        <p:cTn id="79" dur="1000" fill="hold"/>
                                        <p:tgtEl>
                                          <p:spTgt spid="2"/>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left)">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p:bldP spid="16" grpId="0"/>
      <p:bldP spid="17" grpId="0" animBg="1"/>
      <p:bldP spid="20" grpId="0" animBg="1"/>
      <p:bldP spid="21" grpId="0"/>
      <p:bldP spid="22" grpId="0"/>
      <p:bldP spid="23"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63063d22-86d9-42e5-9f66-1a3d534d3c84"/>
          <p:cNvGrpSpPr>
            <a:grpSpLocks noChangeAspect="1"/>
          </p:cNvGrpSpPr>
          <p:nvPr/>
        </p:nvGrpSpPr>
        <p:grpSpPr>
          <a:xfrm>
            <a:off x="3837698" y="2858118"/>
            <a:ext cx="4518988" cy="2664858"/>
            <a:chOff x="3988773" y="2642408"/>
            <a:chExt cx="4216835" cy="2486677"/>
          </a:xfrm>
        </p:grpSpPr>
        <p:sp>
          <p:nvSpPr>
            <p:cNvPr id="78"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5">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79"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4">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80"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81"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3">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82"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83" name="Freeform: Shape 62"/>
            <p:cNvSpPr>
              <a:spLocks/>
            </p:cNvSpPr>
            <p:nvPr/>
          </p:nvSpPr>
          <p:spPr bwMode="auto">
            <a:xfrm>
              <a:off x="6943086" y="3324581"/>
              <a:ext cx="353657" cy="378538"/>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4" name="Freeform: Shape 60"/>
            <p:cNvSpPr>
              <a:spLocks noChangeAspect="1"/>
            </p:cNvSpPr>
            <p:nvPr/>
          </p:nvSpPr>
          <p:spPr bwMode="auto">
            <a:xfrm>
              <a:off x="4864519" y="3315844"/>
              <a:ext cx="493232" cy="465444"/>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5" name="Freeform: Shape 59"/>
            <p:cNvSpPr>
              <a:spLocks/>
            </p:cNvSpPr>
            <p:nvPr/>
          </p:nvSpPr>
          <p:spPr bwMode="auto">
            <a:xfrm>
              <a:off x="4280236" y="4213892"/>
              <a:ext cx="424066" cy="42406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6" name="Freeform: Shape 63"/>
            <p:cNvSpPr>
              <a:spLocks/>
            </p:cNvSpPr>
            <p:nvPr/>
          </p:nvSpPr>
          <p:spPr bwMode="auto">
            <a:xfrm>
              <a:off x="7395583" y="4249298"/>
              <a:ext cx="436869" cy="35325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7" name="Freeform: Shape 61"/>
            <p:cNvSpPr>
              <a:spLocks/>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32" name="组合 31"/>
          <p:cNvGrpSpPr/>
          <p:nvPr/>
        </p:nvGrpSpPr>
        <p:grpSpPr>
          <a:xfrm>
            <a:off x="973282" y="3517669"/>
            <a:ext cx="3327636" cy="962022"/>
            <a:chOff x="6685961" y="2819082"/>
            <a:chExt cx="3327636" cy="962022"/>
          </a:xfrm>
        </p:grpSpPr>
        <p:sp>
          <p:nvSpPr>
            <p:cNvPr id="33" name="矩形 32"/>
            <p:cNvSpPr/>
            <p:nvPr/>
          </p:nvSpPr>
          <p:spPr>
            <a:xfrm>
              <a:off x="6685961" y="3171706"/>
              <a:ext cx="332763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mj-ea"/>
                  <a:ea typeface="+mj-ea"/>
                </a:rPr>
                <a:t>Users can present or print presentations on a projector or computer.</a:t>
              </a:r>
            </a:p>
          </p:txBody>
        </p:sp>
        <p:sp>
          <p:nvSpPr>
            <p:cNvPr id="34" name="矩形 33"/>
            <p:cNvSpPr/>
            <p:nvPr/>
          </p:nvSpPr>
          <p:spPr>
            <a:xfrm>
              <a:off x="6685961" y="2819082"/>
              <a:ext cx="2241974"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j-ea"/>
                  <a:ea typeface="+mj-ea"/>
                </a:rPr>
                <a:t>Title text added.</a:t>
              </a:r>
            </a:p>
          </p:txBody>
        </p:sp>
      </p:grpSp>
      <p:grpSp>
        <p:nvGrpSpPr>
          <p:cNvPr id="35" name="组合 34"/>
          <p:cNvGrpSpPr/>
          <p:nvPr/>
        </p:nvGrpSpPr>
        <p:grpSpPr>
          <a:xfrm>
            <a:off x="973282" y="2090779"/>
            <a:ext cx="3327636" cy="962022"/>
            <a:chOff x="6685961" y="2819082"/>
            <a:chExt cx="3327636" cy="962022"/>
          </a:xfrm>
        </p:grpSpPr>
        <p:sp>
          <p:nvSpPr>
            <p:cNvPr id="36" name="矩形 35"/>
            <p:cNvSpPr/>
            <p:nvPr/>
          </p:nvSpPr>
          <p:spPr>
            <a:xfrm>
              <a:off x="6685961" y="3171706"/>
              <a:ext cx="332763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mj-ea"/>
                  <a:ea typeface="+mj-ea"/>
                </a:rPr>
                <a:t>Users can present or print presentations on a projector or computer.</a:t>
              </a:r>
            </a:p>
          </p:txBody>
        </p:sp>
        <p:sp>
          <p:nvSpPr>
            <p:cNvPr id="37" name="矩形 36"/>
            <p:cNvSpPr/>
            <p:nvPr/>
          </p:nvSpPr>
          <p:spPr>
            <a:xfrm>
              <a:off x="6685961" y="2819082"/>
              <a:ext cx="2241974"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j-ea"/>
                  <a:ea typeface="+mj-ea"/>
                </a:rPr>
                <a:t>Title text added.</a:t>
              </a:r>
            </a:p>
          </p:txBody>
        </p:sp>
      </p:grpSp>
      <p:grpSp>
        <p:nvGrpSpPr>
          <p:cNvPr id="38" name="组合 37"/>
          <p:cNvGrpSpPr/>
          <p:nvPr/>
        </p:nvGrpSpPr>
        <p:grpSpPr>
          <a:xfrm>
            <a:off x="7983138" y="3517669"/>
            <a:ext cx="3327636" cy="962022"/>
            <a:chOff x="6685961" y="2819082"/>
            <a:chExt cx="3327636" cy="962022"/>
          </a:xfrm>
        </p:grpSpPr>
        <p:sp>
          <p:nvSpPr>
            <p:cNvPr id="39" name="矩形 38"/>
            <p:cNvSpPr/>
            <p:nvPr/>
          </p:nvSpPr>
          <p:spPr>
            <a:xfrm>
              <a:off x="6685961" y="3171706"/>
              <a:ext cx="3327636"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latin typeface="+mj-ea"/>
                  <a:ea typeface="+mj-ea"/>
                </a:rPr>
                <a:t>Users can present or print presentations on a projector or computer.</a:t>
              </a:r>
            </a:p>
          </p:txBody>
        </p:sp>
        <p:sp>
          <p:nvSpPr>
            <p:cNvPr id="40" name="矩形 39"/>
            <p:cNvSpPr/>
            <p:nvPr/>
          </p:nvSpPr>
          <p:spPr>
            <a:xfrm>
              <a:off x="7771623" y="2819082"/>
              <a:ext cx="2241974"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j-ea"/>
                  <a:ea typeface="+mj-ea"/>
                </a:rPr>
                <a:t>Title text added.</a:t>
              </a:r>
            </a:p>
          </p:txBody>
        </p:sp>
      </p:grpSp>
      <p:grpSp>
        <p:nvGrpSpPr>
          <p:cNvPr id="41" name="组合 40"/>
          <p:cNvGrpSpPr/>
          <p:nvPr/>
        </p:nvGrpSpPr>
        <p:grpSpPr>
          <a:xfrm>
            <a:off x="7983138" y="2090779"/>
            <a:ext cx="3327636" cy="962022"/>
            <a:chOff x="6685961" y="2819082"/>
            <a:chExt cx="3327636" cy="962022"/>
          </a:xfrm>
        </p:grpSpPr>
        <p:sp>
          <p:nvSpPr>
            <p:cNvPr id="42" name="矩形 41"/>
            <p:cNvSpPr/>
            <p:nvPr/>
          </p:nvSpPr>
          <p:spPr>
            <a:xfrm>
              <a:off x="6685961" y="3171706"/>
              <a:ext cx="3327636"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latin typeface="+mj-ea"/>
                  <a:ea typeface="+mj-ea"/>
                </a:rPr>
                <a:t>Users can present or print presentations on a projector or computer.</a:t>
              </a:r>
            </a:p>
          </p:txBody>
        </p:sp>
        <p:sp>
          <p:nvSpPr>
            <p:cNvPr id="43" name="矩形 42"/>
            <p:cNvSpPr/>
            <p:nvPr/>
          </p:nvSpPr>
          <p:spPr>
            <a:xfrm>
              <a:off x="7771623" y="2819082"/>
              <a:ext cx="2241974"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j-ea"/>
                  <a:ea typeface="+mj-ea"/>
                </a:rPr>
                <a:t>Title text added.</a:t>
              </a:r>
            </a:p>
          </p:txBody>
        </p:sp>
      </p:grpSp>
      <p:sp>
        <p:nvSpPr>
          <p:cNvPr id="28" name="任意多边形 27"/>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任意多边形 43"/>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1447800" y="436335"/>
            <a:ext cx="5268221" cy="649243"/>
            <a:chOff x="1447800" y="392793"/>
            <a:chExt cx="5268221" cy="649243"/>
          </a:xfrm>
        </p:grpSpPr>
        <p:sp>
          <p:nvSpPr>
            <p:cNvPr id="46" name="文本框 45"/>
            <p:cNvSpPr txBox="1"/>
            <p:nvPr/>
          </p:nvSpPr>
          <p:spPr>
            <a:xfrm>
              <a:off x="1447800" y="392793"/>
              <a:ext cx="5268221"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47" name="文本框 46"/>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29583722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fltVal val="0"/>
                                          </p:val>
                                        </p:tav>
                                        <p:tav tm="100000">
                                          <p:val>
                                            <p:strVal val="#ppt_w"/>
                                          </p:val>
                                        </p:tav>
                                      </p:tavLst>
                                    </p:anim>
                                    <p:anim calcmode="lin" valueType="num">
                                      <p:cBhvr>
                                        <p:cTn id="8" dur="1000" fill="hold"/>
                                        <p:tgtEl>
                                          <p:spTgt spid="77"/>
                                        </p:tgtEl>
                                        <p:attrNameLst>
                                          <p:attrName>ppt_h</p:attrName>
                                        </p:attrNameLst>
                                      </p:cBhvr>
                                      <p:tavLst>
                                        <p:tav tm="0">
                                          <p:val>
                                            <p:fltVal val="0"/>
                                          </p:val>
                                        </p:tav>
                                        <p:tav tm="100000">
                                          <p:val>
                                            <p:strVal val="#ppt_h"/>
                                          </p:val>
                                        </p:tav>
                                      </p:tavLst>
                                    </p:anim>
                                    <p:anim calcmode="lin" valueType="num">
                                      <p:cBhvr>
                                        <p:cTn id="9" dur="1000" fill="hold"/>
                                        <p:tgtEl>
                                          <p:spTgt spid="77"/>
                                        </p:tgtEl>
                                        <p:attrNameLst>
                                          <p:attrName>style.rotation</p:attrName>
                                        </p:attrNameLst>
                                      </p:cBhvr>
                                      <p:tavLst>
                                        <p:tav tm="0">
                                          <p:val>
                                            <p:fltVal val="90"/>
                                          </p:val>
                                        </p:tav>
                                        <p:tav tm="100000">
                                          <p:val>
                                            <p:fltVal val="0"/>
                                          </p:val>
                                        </p:tav>
                                      </p:tavLst>
                                    </p:anim>
                                    <p:animEffect transition="in" filter="fade">
                                      <p:cBhvr>
                                        <p:cTn id="10" dur="1000"/>
                                        <p:tgtEl>
                                          <p:spTgt spid="77"/>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ppt_x</p:attrName>
                                        </p:attrNameLst>
                                      </p:cBhvr>
                                      <p:tavLst>
                                        <p:tav tm="0">
                                          <p:val>
                                            <p:strVal val="#ppt_x+#ppt_w*1.125000"/>
                                          </p:val>
                                        </p:tav>
                                        <p:tav tm="100000">
                                          <p:val>
                                            <p:strVal val="#ppt_x"/>
                                          </p:val>
                                        </p:tav>
                                      </p:tavLst>
                                    </p:anim>
                                    <p:animEffect transition="in" filter="wipe(left)">
                                      <p:cBhvr>
                                        <p:cTn id="15" dur="500"/>
                                        <p:tgtEl>
                                          <p:spTgt spid="35"/>
                                        </p:tgtEl>
                                      </p:cBhvr>
                                    </p:animEffect>
                                  </p:childTnLst>
                                </p:cTn>
                              </p:par>
                              <p:par>
                                <p:cTn id="16" presetID="12" presetClass="entr" presetSubtype="2"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left)">
                                      <p:cBhvr>
                                        <p:cTn id="19" dur="500"/>
                                        <p:tgtEl>
                                          <p:spTgt spid="32"/>
                                        </p:tgtEl>
                                      </p:cBhvr>
                                    </p:animEffect>
                                  </p:childTnLst>
                                </p:cTn>
                              </p:par>
                              <p:par>
                                <p:cTn id="20" presetID="12" presetClass="entr" presetSubtype="8"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ppt_x</p:attrName>
                                        </p:attrNameLst>
                                      </p:cBhvr>
                                      <p:tavLst>
                                        <p:tav tm="0">
                                          <p:val>
                                            <p:strVal val="#ppt_x-#ppt_w*1.125000"/>
                                          </p:val>
                                        </p:tav>
                                        <p:tav tm="100000">
                                          <p:val>
                                            <p:strVal val="#ppt_x"/>
                                          </p:val>
                                        </p:tav>
                                      </p:tavLst>
                                    </p:anim>
                                    <p:animEffect transition="in" filter="wipe(right)">
                                      <p:cBhvr>
                                        <p:cTn id="23" dur="500"/>
                                        <p:tgtEl>
                                          <p:spTgt spid="41"/>
                                        </p:tgtEl>
                                      </p:cBhvr>
                                    </p:animEffect>
                                  </p:childTnLst>
                                </p:cTn>
                              </p:par>
                              <p:par>
                                <p:cTn id="24" presetID="12" presetClass="entr" presetSubtype="8"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p:tgtEl>
                                          <p:spTgt spid="38"/>
                                        </p:tgtEl>
                                        <p:attrNameLst>
                                          <p:attrName>ppt_x</p:attrName>
                                        </p:attrNameLst>
                                      </p:cBhvr>
                                      <p:tavLst>
                                        <p:tav tm="0">
                                          <p:val>
                                            <p:strVal val="#ppt_x-#ppt_w*1.125000"/>
                                          </p:val>
                                        </p:tav>
                                        <p:tav tm="100000">
                                          <p:val>
                                            <p:strVal val="#ppt_x"/>
                                          </p:val>
                                        </p:tav>
                                      </p:tavLst>
                                    </p:anim>
                                    <p:animEffect transition="in" filter="wipe(right)">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96000" y="2451894"/>
            <a:ext cx="4699000" cy="3349626"/>
            <a:chOff x="6096000" y="2451894"/>
            <a:chExt cx="4699000" cy="3349626"/>
          </a:xfrm>
        </p:grpSpPr>
        <p:sp>
          <p:nvSpPr>
            <p:cNvPr id="21" name="MH_Other_1"/>
            <p:cNvSpPr/>
            <p:nvPr>
              <p:custDataLst>
                <p:tags r:id="rId2"/>
              </p:custDataLst>
            </p:nvPr>
          </p:nvSpPr>
          <p:spPr>
            <a:xfrm>
              <a:off x="7175500" y="2451894"/>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 fmla="*/ 0 w 1383957"/>
                <a:gd name="connsiteY0" fmla="*/ 980817 h 980817"/>
                <a:gd name="connsiteX1" fmla="*/ 1000897 w 1383957"/>
                <a:gd name="connsiteY1" fmla="*/ 980817 h 980817"/>
                <a:gd name="connsiteX2" fmla="*/ 1210962 w 1383957"/>
                <a:gd name="connsiteY2" fmla="*/ 91130 h 980817"/>
                <a:gd name="connsiteX3" fmla="*/ 1334530 w 1383957"/>
                <a:gd name="connsiteY3" fmla="*/ 41703 h 980817"/>
                <a:gd name="connsiteX4" fmla="*/ 1383957 w 1383957"/>
                <a:gd name="connsiteY4" fmla="*/ 202341 h 980817"/>
                <a:gd name="connsiteX0" fmla="*/ 0 w 1383957"/>
                <a:gd name="connsiteY0" fmla="*/ 993410 h 993410"/>
                <a:gd name="connsiteX1" fmla="*/ 1000897 w 1383957"/>
                <a:gd name="connsiteY1" fmla="*/ 993410 h 993410"/>
                <a:gd name="connsiteX2" fmla="*/ 1210962 w 1383957"/>
                <a:gd name="connsiteY2" fmla="*/ 103723 h 993410"/>
                <a:gd name="connsiteX3" fmla="*/ 1338950 w 1383957"/>
                <a:gd name="connsiteY3" fmla="*/ 27777 h 993410"/>
                <a:gd name="connsiteX4" fmla="*/ 1383957 w 1383957"/>
                <a:gd name="connsiteY4" fmla="*/ 214934 h 993410"/>
                <a:gd name="connsiteX0" fmla="*/ 0 w 1375117"/>
                <a:gd name="connsiteY0" fmla="*/ 990568 h 990568"/>
                <a:gd name="connsiteX1" fmla="*/ 1000897 w 1375117"/>
                <a:gd name="connsiteY1" fmla="*/ 990568 h 990568"/>
                <a:gd name="connsiteX2" fmla="*/ 1210962 w 1375117"/>
                <a:gd name="connsiteY2" fmla="*/ 100881 h 990568"/>
                <a:gd name="connsiteX3" fmla="*/ 1338950 w 1375117"/>
                <a:gd name="connsiteY3" fmla="*/ 24935 h 990568"/>
                <a:gd name="connsiteX4" fmla="*/ 1375117 w 1375117"/>
                <a:gd name="connsiteY4" fmla="*/ 167894 h 990568"/>
                <a:gd name="connsiteX0" fmla="*/ 0 w 1344967"/>
                <a:gd name="connsiteY0" fmla="*/ 989167 h 989167"/>
                <a:gd name="connsiteX1" fmla="*/ 1000897 w 1344967"/>
                <a:gd name="connsiteY1" fmla="*/ 989167 h 989167"/>
                <a:gd name="connsiteX2" fmla="*/ 1210962 w 1344967"/>
                <a:gd name="connsiteY2" fmla="*/ 99480 h 989167"/>
                <a:gd name="connsiteX3" fmla="*/ 1338950 w 1344967"/>
                <a:gd name="connsiteY3" fmla="*/ 23534 h 989167"/>
                <a:gd name="connsiteX4" fmla="*/ 1335338 w 1344967"/>
                <a:gd name="connsiteY4" fmla="*/ 144394 h 989167"/>
                <a:gd name="connsiteX0" fmla="*/ 0 w 1352190"/>
                <a:gd name="connsiteY0" fmla="*/ 989167 h 989167"/>
                <a:gd name="connsiteX1" fmla="*/ 1000897 w 1352190"/>
                <a:gd name="connsiteY1" fmla="*/ 989167 h 989167"/>
                <a:gd name="connsiteX2" fmla="*/ 1210962 w 1352190"/>
                <a:gd name="connsiteY2" fmla="*/ 99480 h 989167"/>
                <a:gd name="connsiteX3" fmla="*/ 1338950 w 1352190"/>
                <a:gd name="connsiteY3" fmla="*/ 23534 h 989167"/>
                <a:gd name="connsiteX4" fmla="*/ 1335338 w 1352190"/>
                <a:gd name="connsiteY4" fmla="*/ 144394 h 989167"/>
                <a:gd name="connsiteX0" fmla="*/ 0 w 1350398"/>
                <a:gd name="connsiteY0" fmla="*/ 996014 h 996014"/>
                <a:gd name="connsiteX1" fmla="*/ 1000897 w 1350398"/>
                <a:gd name="connsiteY1" fmla="*/ 996014 h 996014"/>
                <a:gd name="connsiteX2" fmla="*/ 1210962 w 1350398"/>
                <a:gd name="connsiteY2" fmla="*/ 106327 h 996014"/>
                <a:gd name="connsiteX3" fmla="*/ 1338950 w 1350398"/>
                <a:gd name="connsiteY3" fmla="*/ 30381 h 996014"/>
                <a:gd name="connsiteX4" fmla="*/ 1335338 w 1350398"/>
                <a:gd name="connsiteY4" fmla="*/ 151241 h 996014"/>
                <a:gd name="connsiteX0" fmla="*/ 0 w 1726088"/>
                <a:gd name="connsiteY0" fmla="*/ 1000434 h 1000434"/>
                <a:gd name="connsiteX1" fmla="*/ 1376587 w 1726088"/>
                <a:gd name="connsiteY1" fmla="*/ 996014 h 1000434"/>
                <a:gd name="connsiteX2" fmla="*/ 1586652 w 1726088"/>
                <a:gd name="connsiteY2" fmla="*/ 106327 h 1000434"/>
                <a:gd name="connsiteX3" fmla="*/ 1714640 w 1726088"/>
                <a:gd name="connsiteY3" fmla="*/ 30381 h 1000434"/>
                <a:gd name="connsiteX4" fmla="*/ 1711028 w 1726088"/>
                <a:gd name="connsiteY4" fmla="*/ 151241 h 100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sz="1350">
                <a:latin typeface="+mj-ea"/>
                <a:ea typeface="+mj-ea"/>
              </a:endParaRPr>
            </a:p>
          </p:txBody>
        </p:sp>
        <p:sp>
          <p:nvSpPr>
            <p:cNvPr id="22" name="MH_Other_2"/>
            <p:cNvSpPr/>
            <p:nvPr>
              <p:custDataLst>
                <p:tags r:id="rId3"/>
              </p:custDataLst>
            </p:nvPr>
          </p:nvSpPr>
          <p:spPr>
            <a:xfrm>
              <a:off x="7585076" y="5126832"/>
              <a:ext cx="563563" cy="565150"/>
            </a:xfrm>
            <a:prstGeom prst="ellipse">
              <a:avLst/>
            </a:prstGeom>
            <a:noFill/>
            <a:ln w="5715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sz="1350">
                <a:latin typeface="+mj-ea"/>
                <a:ea typeface="+mj-ea"/>
              </a:endParaRPr>
            </a:p>
          </p:txBody>
        </p:sp>
        <p:sp>
          <p:nvSpPr>
            <p:cNvPr id="23" name="MH_Other_3"/>
            <p:cNvSpPr/>
            <p:nvPr>
              <p:custDataLst>
                <p:tags r:id="rId4"/>
              </p:custDataLst>
            </p:nvPr>
          </p:nvSpPr>
          <p:spPr>
            <a:xfrm>
              <a:off x="9150350" y="5126832"/>
              <a:ext cx="565150" cy="565150"/>
            </a:xfrm>
            <a:prstGeom prst="ellipse">
              <a:avLst/>
            </a:prstGeom>
            <a:noFill/>
            <a:ln w="5715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sz="1350">
                <a:latin typeface="+mj-ea"/>
                <a:ea typeface="+mj-ea"/>
              </a:endParaRPr>
            </a:p>
          </p:txBody>
        </p:sp>
        <p:sp>
          <p:nvSpPr>
            <p:cNvPr id="76" name="MH_Other_4"/>
            <p:cNvSpPr>
              <a:spLocks noChangeArrowheads="1"/>
            </p:cNvSpPr>
            <p:nvPr>
              <p:custDataLst>
                <p:tags r:id="rId5"/>
              </p:custDataLst>
            </p:nvPr>
          </p:nvSpPr>
          <p:spPr bwMode="auto">
            <a:xfrm>
              <a:off x="9101138" y="5657058"/>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scene3d>
                <a:camera prst="orthographicFront"/>
                <a:lightRig rig="threePt" dir="t"/>
              </a:scene3d>
              <a:sp3d contourW="12700"/>
            </a:bodyPr>
            <a:lstStyle/>
            <a:p>
              <a:pPr>
                <a:defRPr/>
              </a:pPr>
              <a:endParaRPr lang="zh-CN" altLang="en-US" sz="1350">
                <a:latin typeface="+mj-ea"/>
                <a:ea typeface="+mj-ea"/>
              </a:endParaRPr>
            </a:p>
          </p:txBody>
        </p:sp>
        <p:sp>
          <p:nvSpPr>
            <p:cNvPr id="9" name="MH_SubTitle_2"/>
            <p:cNvSpPr/>
            <p:nvPr>
              <p:custDataLst>
                <p:tags r:id="rId6"/>
              </p:custDataLst>
            </p:nvPr>
          </p:nvSpPr>
          <p:spPr>
            <a:xfrm>
              <a:off x="6981826" y="3218658"/>
              <a:ext cx="3325813" cy="541337"/>
            </a:xfrm>
            <a:custGeom>
              <a:avLst/>
              <a:gdLst/>
              <a:ahLst/>
              <a:cxnLst/>
              <a:rect l="l" t="t" r="r" b="b"/>
              <a:pathLst>
                <a:path w="4433803" h="720080">
                  <a:moveTo>
                    <a:pt x="0" y="0"/>
                  </a:moveTo>
                  <a:lnTo>
                    <a:pt x="4433803" y="0"/>
                  </a:lnTo>
                  <a:lnTo>
                    <a:pt x="4298902" y="720080"/>
                  </a:lnTo>
                  <a:lnTo>
                    <a:pt x="134901" y="72008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defRPr/>
              </a:pPr>
              <a:r>
                <a:rPr lang="zh-CN" altLang="en-US" dirty="0">
                  <a:solidFill>
                    <a:srgbClr val="FFFFFF"/>
                  </a:solidFill>
                  <a:latin typeface="+mj-ea"/>
                  <a:ea typeface="+mj-ea"/>
                </a:rPr>
                <a:t>Title text added.</a:t>
              </a:r>
            </a:p>
          </p:txBody>
        </p:sp>
        <p:sp>
          <p:nvSpPr>
            <p:cNvPr id="10" name="MH_SubTitle_3"/>
            <p:cNvSpPr/>
            <p:nvPr>
              <p:custDataLst>
                <p:tags r:id="rId7"/>
              </p:custDataLst>
            </p:nvPr>
          </p:nvSpPr>
          <p:spPr>
            <a:xfrm>
              <a:off x="7097713" y="3831432"/>
              <a:ext cx="3103562" cy="539750"/>
            </a:xfrm>
            <a:custGeom>
              <a:avLst/>
              <a:gdLst/>
              <a:ahLst/>
              <a:cxnLst/>
              <a:rect l="l" t="t" r="r" b="b"/>
              <a:pathLst>
                <a:path w="4137020" h="720080">
                  <a:moveTo>
                    <a:pt x="0" y="0"/>
                  </a:moveTo>
                  <a:lnTo>
                    <a:pt x="4137020" y="0"/>
                  </a:lnTo>
                  <a:lnTo>
                    <a:pt x="4002119" y="720080"/>
                  </a:lnTo>
                  <a:lnTo>
                    <a:pt x="134901" y="72008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defRPr/>
              </a:pPr>
              <a:r>
                <a:rPr lang="zh-CN" altLang="en-US" dirty="0">
                  <a:solidFill>
                    <a:srgbClr val="FFFFFF"/>
                  </a:solidFill>
                  <a:latin typeface="+mj-ea"/>
                  <a:ea typeface="+mj-ea"/>
                </a:rPr>
                <a:t>Title text added.</a:t>
              </a:r>
            </a:p>
          </p:txBody>
        </p:sp>
        <p:sp>
          <p:nvSpPr>
            <p:cNvPr id="75" name="MH_Other_5"/>
            <p:cNvSpPr>
              <a:spLocks noChangeArrowheads="1"/>
            </p:cNvSpPr>
            <p:nvPr>
              <p:custDataLst>
                <p:tags r:id="rId8"/>
              </p:custDataLst>
            </p:nvPr>
          </p:nvSpPr>
          <p:spPr bwMode="auto">
            <a:xfrm>
              <a:off x="7527925" y="5666583"/>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scene3d>
                <a:camera prst="orthographicFront"/>
                <a:lightRig rig="threePt" dir="t"/>
              </a:scene3d>
              <a:sp3d contourW="12700"/>
            </a:bodyPr>
            <a:lstStyle/>
            <a:p>
              <a:pPr>
                <a:defRPr/>
              </a:pPr>
              <a:endParaRPr lang="zh-CN" altLang="en-US" sz="1350">
                <a:latin typeface="+mj-ea"/>
                <a:ea typeface="+mj-ea"/>
              </a:endParaRPr>
            </a:p>
          </p:txBody>
        </p:sp>
        <p:sp>
          <p:nvSpPr>
            <p:cNvPr id="11" name="MH_SubTitle_4"/>
            <p:cNvSpPr/>
            <p:nvPr>
              <p:custDataLst>
                <p:tags r:id="rId9"/>
              </p:custDataLst>
            </p:nvPr>
          </p:nvSpPr>
          <p:spPr>
            <a:xfrm>
              <a:off x="7204076" y="4444207"/>
              <a:ext cx="2879725" cy="539750"/>
            </a:xfrm>
            <a:custGeom>
              <a:avLst/>
              <a:gdLst/>
              <a:ahLst/>
              <a:cxnLst/>
              <a:rect l="l" t="t" r="r" b="b"/>
              <a:pathLst>
                <a:path w="3840239" h="720080">
                  <a:moveTo>
                    <a:pt x="0" y="0"/>
                  </a:moveTo>
                  <a:lnTo>
                    <a:pt x="3840239" y="0"/>
                  </a:lnTo>
                  <a:lnTo>
                    <a:pt x="3705338" y="720080"/>
                  </a:lnTo>
                  <a:lnTo>
                    <a:pt x="134901" y="72008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defRPr/>
              </a:pPr>
              <a:r>
                <a:rPr lang="zh-CN" altLang="en-US" dirty="0">
                  <a:solidFill>
                    <a:srgbClr val="FFFFFF"/>
                  </a:solidFill>
                  <a:latin typeface="+mj-ea"/>
                  <a:ea typeface="+mj-ea"/>
                </a:rPr>
                <a:t>Title text added.</a:t>
              </a:r>
            </a:p>
          </p:txBody>
        </p:sp>
        <p:sp>
          <p:nvSpPr>
            <p:cNvPr id="5" name="MH_SubTitle_1"/>
            <p:cNvSpPr/>
            <p:nvPr>
              <p:custDataLst>
                <p:tags r:id="rId10"/>
              </p:custDataLst>
            </p:nvPr>
          </p:nvSpPr>
          <p:spPr>
            <a:xfrm>
              <a:off x="6870701" y="2607469"/>
              <a:ext cx="3546475" cy="539750"/>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defRPr/>
              </a:pPr>
              <a:r>
                <a:rPr lang="zh-CN" altLang="en-US" dirty="0">
                  <a:solidFill>
                    <a:srgbClr val="FFFFFF"/>
                  </a:solidFill>
                  <a:latin typeface="+mj-ea"/>
                  <a:ea typeface="+mj-ea"/>
                </a:rPr>
                <a:t>Title text added.</a:t>
              </a:r>
            </a:p>
          </p:txBody>
        </p:sp>
        <p:cxnSp>
          <p:nvCxnSpPr>
            <p:cNvPr id="24" name="MH_Other_6"/>
            <p:cNvCxnSpPr/>
            <p:nvPr>
              <p:custDataLst>
                <p:tags r:id="rId11"/>
              </p:custDataLst>
            </p:nvPr>
          </p:nvCxnSpPr>
          <p:spPr>
            <a:xfrm>
              <a:off x="6096000" y="3513932"/>
              <a:ext cx="1079500" cy="0"/>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5" name="MH_Other_7"/>
            <p:cNvCxnSpPr/>
            <p:nvPr>
              <p:custDataLst>
                <p:tags r:id="rId12"/>
              </p:custDataLst>
            </p:nvPr>
          </p:nvCxnSpPr>
          <p:spPr>
            <a:xfrm>
              <a:off x="6096001" y="4101307"/>
              <a:ext cx="1166813" cy="6350"/>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6" name="MH_Other_8"/>
            <p:cNvCxnSpPr/>
            <p:nvPr>
              <p:custDataLst>
                <p:tags r:id="rId13"/>
              </p:custDataLst>
            </p:nvPr>
          </p:nvCxnSpPr>
          <p:spPr>
            <a:xfrm>
              <a:off x="6096001" y="2931319"/>
              <a:ext cx="1001713" cy="0"/>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MH_Other_9"/>
            <p:cNvCxnSpPr/>
            <p:nvPr>
              <p:custDataLst>
                <p:tags r:id="rId14"/>
              </p:custDataLst>
            </p:nvPr>
          </p:nvCxnSpPr>
          <p:spPr>
            <a:xfrm>
              <a:off x="6096000" y="4739482"/>
              <a:ext cx="1296988" cy="4762"/>
            </a:xfrm>
            <a:prstGeom prst="line">
              <a:avLst/>
            </a:prstGeom>
            <a:ln w="3175">
              <a:solidFill>
                <a:srgbClr val="B6B6B6"/>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038226" y="2757121"/>
            <a:ext cx="4905376"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9" name="矩形 28"/>
          <p:cNvSpPr/>
          <p:nvPr/>
        </p:nvSpPr>
        <p:spPr>
          <a:xfrm>
            <a:off x="1038226" y="3347107"/>
            <a:ext cx="4905376"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30" name="矩形 29"/>
          <p:cNvSpPr/>
          <p:nvPr/>
        </p:nvSpPr>
        <p:spPr>
          <a:xfrm>
            <a:off x="1038226" y="3937093"/>
            <a:ext cx="4905376"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35" name="矩形 34"/>
          <p:cNvSpPr/>
          <p:nvPr/>
        </p:nvSpPr>
        <p:spPr>
          <a:xfrm>
            <a:off x="1038226" y="4527078"/>
            <a:ext cx="4905376"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8" name="任意多边形 27"/>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35"/>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447800" y="436335"/>
            <a:ext cx="4967067" cy="649243"/>
            <a:chOff x="1447800" y="392793"/>
            <a:chExt cx="4967067" cy="649243"/>
          </a:xfrm>
        </p:grpSpPr>
        <p:sp>
          <p:nvSpPr>
            <p:cNvPr id="38" name="文本框 37"/>
            <p:cNvSpPr txBox="1"/>
            <p:nvPr/>
          </p:nvSpPr>
          <p:spPr>
            <a:xfrm>
              <a:off x="1447800" y="392793"/>
              <a:ext cx="4967067"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39" name="文本框 38"/>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custDataLst>
      <p:tags r:id="rId1"/>
    </p:custDataLst>
    <p:extLst>
      <p:ext uri="{BB962C8B-B14F-4D97-AF65-F5344CB8AC3E}">
        <p14:creationId xmlns:p14="http://schemas.microsoft.com/office/powerpoint/2010/main" val="4271946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0-#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0"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30442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5755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6897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8487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3" name="组合 22"/>
          <p:cNvGrpSpPr/>
          <p:nvPr/>
        </p:nvGrpSpPr>
        <p:grpSpPr>
          <a:xfrm>
            <a:off x="1332696" y="2099693"/>
            <a:ext cx="1607355" cy="638237"/>
            <a:chOff x="1332696" y="1896493"/>
            <a:chExt cx="1607355" cy="638237"/>
          </a:xfrm>
        </p:grpSpPr>
        <p:sp>
          <p:nvSpPr>
            <p:cNvPr id="21" name="矩形 20"/>
            <p:cNvSpPr/>
            <p:nvPr/>
          </p:nvSpPr>
          <p:spPr>
            <a:xfrm>
              <a:off x="1332697" y="2220798"/>
              <a:ext cx="1607354" cy="31393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Users can present on a projector or computer.</a:t>
              </a:r>
            </a:p>
          </p:txBody>
        </p:sp>
        <p:sp>
          <p:nvSpPr>
            <p:cNvPr id="22" name="矩形 21"/>
            <p:cNvSpPr/>
            <p:nvPr/>
          </p:nvSpPr>
          <p:spPr>
            <a:xfrm>
              <a:off x="1332696" y="1896493"/>
              <a:ext cx="1474003"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24" name="组合 23"/>
          <p:cNvGrpSpPr/>
          <p:nvPr/>
        </p:nvGrpSpPr>
        <p:grpSpPr>
          <a:xfrm>
            <a:off x="3022391" y="5161040"/>
            <a:ext cx="1607355" cy="638237"/>
            <a:chOff x="1332696" y="1896493"/>
            <a:chExt cx="1607355" cy="638237"/>
          </a:xfrm>
        </p:grpSpPr>
        <p:sp>
          <p:nvSpPr>
            <p:cNvPr id="25" name="矩形 24"/>
            <p:cNvSpPr/>
            <p:nvPr/>
          </p:nvSpPr>
          <p:spPr>
            <a:xfrm>
              <a:off x="1332697" y="2220798"/>
              <a:ext cx="1607354" cy="31393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Users can present on a projector or computer.</a:t>
              </a:r>
            </a:p>
          </p:txBody>
        </p:sp>
        <p:sp>
          <p:nvSpPr>
            <p:cNvPr id="26" name="矩形 25"/>
            <p:cNvSpPr/>
            <p:nvPr/>
          </p:nvSpPr>
          <p:spPr>
            <a:xfrm>
              <a:off x="1332696" y="1896493"/>
              <a:ext cx="1474003"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27" name="组合 26"/>
          <p:cNvGrpSpPr/>
          <p:nvPr/>
        </p:nvGrpSpPr>
        <p:grpSpPr>
          <a:xfrm>
            <a:off x="7248345" y="4481529"/>
            <a:ext cx="1607355" cy="638237"/>
            <a:chOff x="1332696" y="1896493"/>
            <a:chExt cx="1607355" cy="638237"/>
          </a:xfrm>
        </p:grpSpPr>
        <p:sp>
          <p:nvSpPr>
            <p:cNvPr id="28" name="矩形 27"/>
            <p:cNvSpPr/>
            <p:nvPr/>
          </p:nvSpPr>
          <p:spPr>
            <a:xfrm>
              <a:off x="1332697" y="2220798"/>
              <a:ext cx="1607354" cy="31393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Users can present on a projector or computer.</a:t>
              </a:r>
            </a:p>
          </p:txBody>
        </p:sp>
        <p:sp>
          <p:nvSpPr>
            <p:cNvPr id="29" name="矩形 28"/>
            <p:cNvSpPr/>
            <p:nvPr/>
          </p:nvSpPr>
          <p:spPr>
            <a:xfrm>
              <a:off x="1332696" y="1896493"/>
              <a:ext cx="1474003"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30" name="组合 29"/>
          <p:cNvGrpSpPr/>
          <p:nvPr/>
        </p:nvGrpSpPr>
        <p:grpSpPr>
          <a:xfrm>
            <a:off x="9689295" y="3139097"/>
            <a:ext cx="1607355" cy="638237"/>
            <a:chOff x="1332696" y="1896493"/>
            <a:chExt cx="1607355" cy="638237"/>
          </a:xfrm>
        </p:grpSpPr>
        <p:sp>
          <p:nvSpPr>
            <p:cNvPr id="31" name="矩形 30"/>
            <p:cNvSpPr/>
            <p:nvPr/>
          </p:nvSpPr>
          <p:spPr>
            <a:xfrm>
              <a:off x="1332697" y="2220798"/>
              <a:ext cx="1607354" cy="31393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Users can present on a projector or computer.</a:t>
              </a:r>
            </a:p>
          </p:txBody>
        </p:sp>
        <p:sp>
          <p:nvSpPr>
            <p:cNvPr id="32" name="矩形 31"/>
            <p:cNvSpPr/>
            <p:nvPr/>
          </p:nvSpPr>
          <p:spPr>
            <a:xfrm>
              <a:off x="1332696" y="1896493"/>
              <a:ext cx="1474003"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45" name="组合 44"/>
          <p:cNvGrpSpPr/>
          <p:nvPr/>
        </p:nvGrpSpPr>
        <p:grpSpPr>
          <a:xfrm>
            <a:off x="2486024" y="3085551"/>
            <a:ext cx="1340045" cy="1155212"/>
            <a:chOff x="2486024" y="2882351"/>
            <a:chExt cx="1340045" cy="1155212"/>
          </a:xfrm>
        </p:grpSpPr>
        <p:sp>
          <p:nvSpPr>
            <p:cNvPr id="6" name="六边形 5"/>
            <p:cNvSpPr/>
            <p:nvPr/>
          </p:nvSpPr>
          <p:spPr>
            <a:xfrm>
              <a:off x="2486024" y="2882351"/>
              <a:ext cx="1340045" cy="11552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六边形 33"/>
            <p:cNvSpPr/>
            <p:nvPr/>
          </p:nvSpPr>
          <p:spPr>
            <a:xfrm>
              <a:off x="2806426" y="3125462"/>
              <a:ext cx="699242" cy="695960"/>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4" name="组合 43"/>
          <p:cNvGrpSpPr/>
          <p:nvPr/>
        </p:nvGrpSpPr>
        <p:grpSpPr>
          <a:xfrm>
            <a:off x="4442046" y="3964554"/>
            <a:ext cx="1340045" cy="1155212"/>
            <a:chOff x="4442046" y="3761354"/>
            <a:chExt cx="1340045" cy="1155212"/>
          </a:xfrm>
        </p:grpSpPr>
        <p:sp>
          <p:nvSpPr>
            <p:cNvPr id="7" name="六边形 6"/>
            <p:cNvSpPr/>
            <p:nvPr/>
          </p:nvSpPr>
          <p:spPr>
            <a:xfrm>
              <a:off x="4442046" y="3761354"/>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4"/>
            <p:cNvSpPr/>
            <p:nvPr/>
          </p:nvSpPr>
          <p:spPr>
            <a:xfrm>
              <a:off x="4762447" y="4009426"/>
              <a:ext cx="699242" cy="659068"/>
            </a:xfrm>
            <a:custGeom>
              <a:avLst/>
              <a:gdLst>
                <a:gd name="connsiteX0" fmla="*/ 256155 w 336853"/>
                <a:gd name="connsiteY0" fmla="*/ 263525 h 317500"/>
                <a:gd name="connsiteX1" fmla="*/ 268061 w 336853"/>
                <a:gd name="connsiteY1" fmla="*/ 299070 h 317500"/>
                <a:gd name="connsiteX2" fmla="*/ 269384 w 336853"/>
                <a:gd name="connsiteY2" fmla="*/ 303019 h 317500"/>
                <a:gd name="connsiteX3" fmla="*/ 274676 w 336853"/>
                <a:gd name="connsiteY3" fmla="*/ 289855 h 317500"/>
                <a:gd name="connsiteX4" fmla="*/ 277322 w 336853"/>
                <a:gd name="connsiteY4" fmla="*/ 272740 h 317500"/>
                <a:gd name="connsiteX5" fmla="*/ 279968 w 336853"/>
                <a:gd name="connsiteY5" fmla="*/ 289855 h 317500"/>
                <a:gd name="connsiteX6" fmla="*/ 285259 w 336853"/>
                <a:gd name="connsiteY6" fmla="*/ 303019 h 317500"/>
                <a:gd name="connsiteX7" fmla="*/ 286582 w 336853"/>
                <a:gd name="connsiteY7" fmla="*/ 299070 h 317500"/>
                <a:gd name="connsiteX8" fmla="*/ 298489 w 336853"/>
                <a:gd name="connsiteY8" fmla="*/ 263525 h 317500"/>
                <a:gd name="connsiteX9" fmla="*/ 320978 w 336853"/>
                <a:gd name="connsiteY9" fmla="*/ 275373 h 317500"/>
                <a:gd name="connsiteX10" fmla="*/ 336853 w 336853"/>
                <a:gd name="connsiteY10" fmla="*/ 317500 h 317500"/>
                <a:gd name="connsiteX11" fmla="*/ 217790 w 336853"/>
                <a:gd name="connsiteY11" fmla="*/ 317500 h 317500"/>
                <a:gd name="connsiteX12" fmla="*/ 233665 w 336853"/>
                <a:gd name="connsiteY12" fmla="*/ 275373 h 317500"/>
                <a:gd name="connsiteX13" fmla="*/ 256155 w 336853"/>
                <a:gd name="connsiteY13" fmla="*/ 263525 h 317500"/>
                <a:gd name="connsiteX14" fmla="*/ 37966 w 336853"/>
                <a:gd name="connsiteY14" fmla="*/ 263525 h 317500"/>
                <a:gd name="connsiteX15" fmla="*/ 48433 w 336853"/>
                <a:gd name="connsiteY15" fmla="*/ 299070 h 317500"/>
                <a:gd name="connsiteX16" fmla="*/ 51050 w 336853"/>
                <a:gd name="connsiteY16" fmla="*/ 303019 h 317500"/>
                <a:gd name="connsiteX17" fmla="*/ 54975 w 336853"/>
                <a:gd name="connsiteY17" fmla="*/ 289855 h 317500"/>
                <a:gd name="connsiteX18" fmla="*/ 58900 w 336853"/>
                <a:gd name="connsiteY18" fmla="*/ 272740 h 317500"/>
                <a:gd name="connsiteX19" fmla="*/ 61517 w 336853"/>
                <a:gd name="connsiteY19" fmla="*/ 289855 h 317500"/>
                <a:gd name="connsiteX20" fmla="*/ 66751 w 336853"/>
                <a:gd name="connsiteY20" fmla="*/ 303019 h 317500"/>
                <a:gd name="connsiteX21" fmla="*/ 68059 w 336853"/>
                <a:gd name="connsiteY21" fmla="*/ 299070 h 317500"/>
                <a:gd name="connsiteX22" fmla="*/ 78526 w 336853"/>
                <a:gd name="connsiteY22" fmla="*/ 263525 h 317500"/>
                <a:gd name="connsiteX23" fmla="*/ 102077 w 336853"/>
                <a:gd name="connsiteY23" fmla="*/ 275373 h 317500"/>
                <a:gd name="connsiteX24" fmla="*/ 116469 w 336853"/>
                <a:gd name="connsiteY24" fmla="*/ 317500 h 317500"/>
                <a:gd name="connsiteX25" fmla="*/ 23 w 336853"/>
                <a:gd name="connsiteY25" fmla="*/ 317500 h 317500"/>
                <a:gd name="connsiteX26" fmla="*/ 15724 w 336853"/>
                <a:gd name="connsiteY26" fmla="*/ 275373 h 317500"/>
                <a:gd name="connsiteX27" fmla="*/ 37966 w 336853"/>
                <a:gd name="connsiteY27" fmla="*/ 263525 h 317500"/>
                <a:gd name="connsiteX28" fmla="*/ 212235 w 336853"/>
                <a:gd name="connsiteY28" fmla="*/ 236538 h 317500"/>
                <a:gd name="connsiteX29" fmla="*/ 217792 w 336853"/>
                <a:gd name="connsiteY29" fmla="*/ 242888 h 317500"/>
                <a:gd name="connsiteX30" fmla="*/ 212235 w 336853"/>
                <a:gd name="connsiteY30" fmla="*/ 249238 h 317500"/>
                <a:gd name="connsiteX31" fmla="*/ 206678 w 336853"/>
                <a:gd name="connsiteY31" fmla="*/ 242888 h 317500"/>
                <a:gd name="connsiteX32" fmla="*/ 212235 w 336853"/>
                <a:gd name="connsiteY32" fmla="*/ 236538 h 317500"/>
                <a:gd name="connsiteX33" fmla="*/ 124128 w 336853"/>
                <a:gd name="connsiteY33" fmla="*/ 236538 h 317500"/>
                <a:gd name="connsiteX34" fmla="*/ 130478 w 336853"/>
                <a:gd name="connsiteY34" fmla="*/ 242888 h 317500"/>
                <a:gd name="connsiteX35" fmla="*/ 124128 w 336853"/>
                <a:gd name="connsiteY35" fmla="*/ 249238 h 317500"/>
                <a:gd name="connsiteX36" fmla="*/ 117778 w 336853"/>
                <a:gd name="connsiteY36" fmla="*/ 242888 h 317500"/>
                <a:gd name="connsiteX37" fmla="*/ 124128 w 336853"/>
                <a:gd name="connsiteY37" fmla="*/ 236538 h 317500"/>
                <a:gd name="connsiteX38" fmla="*/ 196360 w 336853"/>
                <a:gd name="connsiteY38" fmla="*/ 227013 h 317500"/>
                <a:gd name="connsiteX39" fmla="*/ 201917 w 336853"/>
                <a:gd name="connsiteY39" fmla="*/ 233363 h 317500"/>
                <a:gd name="connsiteX40" fmla="*/ 196360 w 336853"/>
                <a:gd name="connsiteY40" fmla="*/ 239713 h 317500"/>
                <a:gd name="connsiteX41" fmla="*/ 190803 w 336853"/>
                <a:gd name="connsiteY41" fmla="*/ 233363 h 317500"/>
                <a:gd name="connsiteX42" fmla="*/ 196360 w 336853"/>
                <a:gd name="connsiteY42" fmla="*/ 227013 h 317500"/>
                <a:gd name="connsiteX43" fmla="*/ 138415 w 336853"/>
                <a:gd name="connsiteY43" fmla="*/ 227013 h 317500"/>
                <a:gd name="connsiteX44" fmla="*/ 144765 w 336853"/>
                <a:gd name="connsiteY44" fmla="*/ 233363 h 317500"/>
                <a:gd name="connsiteX45" fmla="*/ 138415 w 336853"/>
                <a:gd name="connsiteY45" fmla="*/ 239713 h 317500"/>
                <a:gd name="connsiteX46" fmla="*/ 132065 w 336853"/>
                <a:gd name="connsiteY46" fmla="*/ 233363 h 317500"/>
                <a:gd name="connsiteX47" fmla="*/ 138415 w 336853"/>
                <a:gd name="connsiteY47" fmla="*/ 227013 h 317500"/>
                <a:gd name="connsiteX48" fmla="*/ 185405 w 336853"/>
                <a:gd name="connsiteY48" fmla="*/ 218758 h 317500"/>
                <a:gd name="connsiteX49" fmla="*/ 187945 w 336853"/>
                <a:gd name="connsiteY49" fmla="*/ 226378 h 317500"/>
                <a:gd name="connsiteX50" fmla="*/ 179055 w 336853"/>
                <a:gd name="connsiteY50" fmla="*/ 228918 h 317500"/>
                <a:gd name="connsiteX51" fmla="*/ 177785 w 336853"/>
                <a:gd name="connsiteY51" fmla="*/ 221298 h 317500"/>
                <a:gd name="connsiteX52" fmla="*/ 185405 w 336853"/>
                <a:gd name="connsiteY52" fmla="*/ 218758 h 317500"/>
                <a:gd name="connsiteX53" fmla="*/ 149210 w 336853"/>
                <a:gd name="connsiteY53" fmla="*/ 218758 h 317500"/>
                <a:gd name="connsiteX54" fmla="*/ 159212 w 336853"/>
                <a:gd name="connsiteY54" fmla="*/ 221298 h 317500"/>
                <a:gd name="connsiteX55" fmla="*/ 156354 w 336853"/>
                <a:gd name="connsiteY55" fmla="*/ 228918 h 317500"/>
                <a:gd name="connsiteX56" fmla="*/ 147782 w 336853"/>
                <a:gd name="connsiteY56" fmla="*/ 226378 h 317500"/>
                <a:gd name="connsiteX57" fmla="*/ 149210 w 336853"/>
                <a:gd name="connsiteY57" fmla="*/ 218758 h 317500"/>
                <a:gd name="connsiteX58" fmla="*/ 167785 w 336853"/>
                <a:gd name="connsiteY58" fmla="*/ 207963 h 317500"/>
                <a:gd name="connsiteX59" fmla="*/ 173342 w 336853"/>
                <a:gd name="connsiteY59" fmla="*/ 213520 h 317500"/>
                <a:gd name="connsiteX60" fmla="*/ 167785 w 336853"/>
                <a:gd name="connsiteY60" fmla="*/ 219077 h 317500"/>
                <a:gd name="connsiteX61" fmla="*/ 162228 w 336853"/>
                <a:gd name="connsiteY61" fmla="*/ 213520 h 317500"/>
                <a:gd name="connsiteX62" fmla="*/ 167785 w 336853"/>
                <a:gd name="connsiteY62" fmla="*/ 207963 h 317500"/>
                <a:gd name="connsiteX63" fmla="*/ 167785 w 336853"/>
                <a:gd name="connsiteY63" fmla="*/ 190500 h 317500"/>
                <a:gd name="connsiteX64" fmla="*/ 173342 w 336853"/>
                <a:gd name="connsiteY64" fmla="*/ 196850 h 317500"/>
                <a:gd name="connsiteX65" fmla="*/ 167785 w 336853"/>
                <a:gd name="connsiteY65" fmla="*/ 203200 h 317500"/>
                <a:gd name="connsiteX66" fmla="*/ 162228 w 336853"/>
                <a:gd name="connsiteY66" fmla="*/ 196850 h 317500"/>
                <a:gd name="connsiteX67" fmla="*/ 167785 w 336853"/>
                <a:gd name="connsiteY67" fmla="*/ 190500 h 317500"/>
                <a:gd name="connsiteX68" fmla="*/ 269512 w 336853"/>
                <a:gd name="connsiteY68" fmla="*/ 182286 h 317500"/>
                <a:gd name="connsiteX69" fmla="*/ 276020 w 336853"/>
                <a:gd name="connsiteY69" fmla="*/ 182286 h 317500"/>
                <a:gd name="connsiteX70" fmla="*/ 290340 w 336853"/>
                <a:gd name="connsiteY70" fmla="*/ 184906 h 317500"/>
                <a:gd name="connsiteX71" fmla="*/ 296849 w 336853"/>
                <a:gd name="connsiteY71" fmla="*/ 191458 h 317500"/>
                <a:gd name="connsiteX72" fmla="*/ 304659 w 336853"/>
                <a:gd name="connsiteY72" fmla="*/ 216354 h 317500"/>
                <a:gd name="connsiteX73" fmla="*/ 304659 w 336853"/>
                <a:gd name="connsiteY73" fmla="*/ 220285 h 317500"/>
                <a:gd name="connsiteX74" fmla="*/ 307263 w 336853"/>
                <a:gd name="connsiteY74" fmla="*/ 230767 h 317500"/>
                <a:gd name="connsiteX75" fmla="*/ 302056 w 336853"/>
                <a:gd name="connsiteY75" fmla="*/ 239940 h 317500"/>
                <a:gd name="connsiteX76" fmla="*/ 283831 w 336853"/>
                <a:gd name="connsiteY76" fmla="*/ 262215 h 317500"/>
                <a:gd name="connsiteX77" fmla="*/ 270813 w 336853"/>
                <a:gd name="connsiteY77" fmla="*/ 262215 h 317500"/>
                <a:gd name="connsiteX78" fmla="*/ 252589 w 336853"/>
                <a:gd name="connsiteY78" fmla="*/ 239940 h 317500"/>
                <a:gd name="connsiteX79" fmla="*/ 247382 w 336853"/>
                <a:gd name="connsiteY79" fmla="*/ 232078 h 317500"/>
                <a:gd name="connsiteX80" fmla="*/ 249985 w 336853"/>
                <a:gd name="connsiteY80" fmla="*/ 220285 h 317500"/>
                <a:gd name="connsiteX81" fmla="*/ 248684 w 336853"/>
                <a:gd name="connsiteY81" fmla="*/ 216354 h 317500"/>
                <a:gd name="connsiteX82" fmla="*/ 248684 w 336853"/>
                <a:gd name="connsiteY82" fmla="*/ 204561 h 317500"/>
                <a:gd name="connsiteX83" fmla="*/ 256494 w 336853"/>
                <a:gd name="connsiteY83" fmla="*/ 191458 h 317500"/>
                <a:gd name="connsiteX84" fmla="*/ 263003 w 336853"/>
                <a:gd name="connsiteY84" fmla="*/ 186217 h 317500"/>
                <a:gd name="connsiteX85" fmla="*/ 269512 w 336853"/>
                <a:gd name="connsiteY85" fmla="*/ 182286 h 317500"/>
                <a:gd name="connsiteX86" fmla="*/ 50941 w 336853"/>
                <a:gd name="connsiteY86" fmla="*/ 182286 h 317500"/>
                <a:gd name="connsiteX87" fmla="*/ 56254 w 336853"/>
                <a:gd name="connsiteY87" fmla="*/ 182286 h 317500"/>
                <a:gd name="connsiteX88" fmla="*/ 72194 w 336853"/>
                <a:gd name="connsiteY88" fmla="*/ 184906 h 317500"/>
                <a:gd name="connsiteX89" fmla="*/ 78836 w 336853"/>
                <a:gd name="connsiteY89" fmla="*/ 191458 h 317500"/>
                <a:gd name="connsiteX90" fmla="*/ 86806 w 336853"/>
                <a:gd name="connsiteY90" fmla="*/ 216354 h 317500"/>
                <a:gd name="connsiteX91" fmla="*/ 85477 w 336853"/>
                <a:gd name="connsiteY91" fmla="*/ 220285 h 317500"/>
                <a:gd name="connsiteX92" fmla="*/ 88134 w 336853"/>
                <a:gd name="connsiteY92" fmla="*/ 230767 h 317500"/>
                <a:gd name="connsiteX93" fmla="*/ 82821 w 336853"/>
                <a:gd name="connsiteY93" fmla="*/ 239940 h 317500"/>
                <a:gd name="connsiteX94" fmla="*/ 65553 w 336853"/>
                <a:gd name="connsiteY94" fmla="*/ 262215 h 317500"/>
                <a:gd name="connsiteX95" fmla="*/ 52269 w 336853"/>
                <a:gd name="connsiteY95" fmla="*/ 262215 h 317500"/>
                <a:gd name="connsiteX96" fmla="*/ 33673 w 336853"/>
                <a:gd name="connsiteY96" fmla="*/ 239940 h 317500"/>
                <a:gd name="connsiteX97" fmla="*/ 28359 w 336853"/>
                <a:gd name="connsiteY97" fmla="*/ 232078 h 317500"/>
                <a:gd name="connsiteX98" fmla="*/ 31016 w 336853"/>
                <a:gd name="connsiteY98" fmla="*/ 220285 h 317500"/>
                <a:gd name="connsiteX99" fmla="*/ 29688 w 336853"/>
                <a:gd name="connsiteY99" fmla="*/ 216354 h 317500"/>
                <a:gd name="connsiteX100" fmla="*/ 29688 w 336853"/>
                <a:gd name="connsiteY100" fmla="*/ 204561 h 317500"/>
                <a:gd name="connsiteX101" fmla="*/ 37658 w 336853"/>
                <a:gd name="connsiteY101" fmla="*/ 191458 h 317500"/>
                <a:gd name="connsiteX102" fmla="*/ 44299 w 336853"/>
                <a:gd name="connsiteY102" fmla="*/ 186217 h 317500"/>
                <a:gd name="connsiteX103" fmla="*/ 50941 w 336853"/>
                <a:gd name="connsiteY103" fmla="*/ 182286 h 317500"/>
                <a:gd name="connsiteX104" fmla="*/ 167785 w 336853"/>
                <a:gd name="connsiteY104" fmla="*/ 173038 h 317500"/>
                <a:gd name="connsiteX105" fmla="*/ 173342 w 336853"/>
                <a:gd name="connsiteY105" fmla="*/ 179388 h 317500"/>
                <a:gd name="connsiteX106" fmla="*/ 167785 w 336853"/>
                <a:gd name="connsiteY106" fmla="*/ 185738 h 317500"/>
                <a:gd name="connsiteX107" fmla="*/ 162228 w 336853"/>
                <a:gd name="connsiteY107" fmla="*/ 179388 h 317500"/>
                <a:gd name="connsiteX108" fmla="*/ 167785 w 336853"/>
                <a:gd name="connsiteY108" fmla="*/ 173038 h 317500"/>
                <a:gd name="connsiteX109" fmla="*/ 168402 w 336853"/>
                <a:gd name="connsiteY109" fmla="*/ 155575 h 317500"/>
                <a:gd name="connsiteX110" fmla="*/ 172106 w 336853"/>
                <a:gd name="connsiteY110" fmla="*/ 156986 h 317500"/>
                <a:gd name="connsiteX111" fmla="*/ 173341 w 336853"/>
                <a:gd name="connsiteY111" fmla="*/ 161219 h 317500"/>
                <a:gd name="connsiteX112" fmla="*/ 172106 w 336853"/>
                <a:gd name="connsiteY112" fmla="*/ 166864 h 317500"/>
                <a:gd name="connsiteX113" fmla="*/ 168402 w 336853"/>
                <a:gd name="connsiteY113" fmla="*/ 168275 h 317500"/>
                <a:gd name="connsiteX114" fmla="*/ 164697 w 336853"/>
                <a:gd name="connsiteY114" fmla="*/ 166864 h 317500"/>
                <a:gd name="connsiteX115" fmla="*/ 162228 w 336853"/>
                <a:gd name="connsiteY115" fmla="*/ 161219 h 317500"/>
                <a:gd name="connsiteX116" fmla="*/ 164697 w 336853"/>
                <a:gd name="connsiteY116" fmla="*/ 156986 h 317500"/>
                <a:gd name="connsiteX117" fmla="*/ 168402 w 336853"/>
                <a:gd name="connsiteY117" fmla="*/ 155575 h 317500"/>
                <a:gd name="connsiteX118" fmla="*/ 146617 w 336853"/>
                <a:gd name="connsiteY118" fmla="*/ 80963 h 317500"/>
                <a:gd name="connsiteX119" fmla="*/ 158524 w 336853"/>
                <a:gd name="connsiteY119" fmla="*/ 115191 h 317500"/>
                <a:gd name="connsiteX120" fmla="*/ 159847 w 336853"/>
                <a:gd name="connsiteY120" fmla="*/ 120457 h 317500"/>
                <a:gd name="connsiteX121" fmla="*/ 165138 w 336853"/>
                <a:gd name="connsiteY121" fmla="*/ 105976 h 317500"/>
                <a:gd name="connsiteX122" fmla="*/ 167784 w 336853"/>
                <a:gd name="connsiteY122" fmla="*/ 90178 h 317500"/>
                <a:gd name="connsiteX123" fmla="*/ 170430 w 336853"/>
                <a:gd name="connsiteY123" fmla="*/ 105976 h 317500"/>
                <a:gd name="connsiteX124" fmla="*/ 175722 w 336853"/>
                <a:gd name="connsiteY124" fmla="*/ 120457 h 317500"/>
                <a:gd name="connsiteX125" fmla="*/ 177045 w 336853"/>
                <a:gd name="connsiteY125" fmla="*/ 115191 h 317500"/>
                <a:gd name="connsiteX126" fmla="*/ 188951 w 336853"/>
                <a:gd name="connsiteY126" fmla="*/ 80963 h 317500"/>
                <a:gd name="connsiteX127" fmla="*/ 211441 w 336853"/>
                <a:gd name="connsiteY127" fmla="*/ 91494 h 317500"/>
                <a:gd name="connsiteX128" fmla="*/ 227316 w 336853"/>
                <a:gd name="connsiteY128" fmla="*/ 134938 h 317500"/>
                <a:gd name="connsiteX129" fmla="*/ 167784 w 336853"/>
                <a:gd name="connsiteY129" fmla="*/ 134938 h 317500"/>
                <a:gd name="connsiteX130" fmla="*/ 108253 w 336853"/>
                <a:gd name="connsiteY130" fmla="*/ 134938 h 317500"/>
                <a:gd name="connsiteX131" fmla="*/ 124128 w 336853"/>
                <a:gd name="connsiteY131" fmla="*/ 91494 h 317500"/>
                <a:gd name="connsiteX132" fmla="*/ 146617 w 336853"/>
                <a:gd name="connsiteY132" fmla="*/ 80963 h 317500"/>
                <a:gd name="connsiteX133" fmla="*/ 165180 w 336853"/>
                <a:gd name="connsiteY133" fmla="*/ 0 h 317500"/>
                <a:gd name="connsiteX134" fmla="*/ 180801 w 336853"/>
                <a:gd name="connsiteY134" fmla="*/ 3931 h 317500"/>
                <a:gd name="connsiteX135" fmla="*/ 187310 w 336853"/>
                <a:gd name="connsiteY135" fmla="*/ 10482 h 317500"/>
                <a:gd name="connsiteX136" fmla="*/ 195121 w 336853"/>
                <a:gd name="connsiteY136" fmla="*/ 35378 h 317500"/>
                <a:gd name="connsiteX137" fmla="*/ 195121 w 336853"/>
                <a:gd name="connsiteY137" fmla="*/ 39309 h 317500"/>
                <a:gd name="connsiteX138" fmla="*/ 196422 w 336853"/>
                <a:gd name="connsiteY138" fmla="*/ 49792 h 317500"/>
                <a:gd name="connsiteX139" fmla="*/ 192517 w 336853"/>
                <a:gd name="connsiteY139" fmla="*/ 58964 h 317500"/>
                <a:gd name="connsiteX140" fmla="*/ 174293 w 336853"/>
                <a:gd name="connsiteY140" fmla="*/ 81239 h 317500"/>
                <a:gd name="connsiteX141" fmla="*/ 161275 w 336853"/>
                <a:gd name="connsiteY141" fmla="*/ 81239 h 317500"/>
                <a:gd name="connsiteX142" fmla="*/ 143050 w 336853"/>
                <a:gd name="connsiteY142" fmla="*/ 58964 h 317500"/>
                <a:gd name="connsiteX143" fmla="*/ 137843 w 336853"/>
                <a:gd name="connsiteY143" fmla="*/ 49792 h 317500"/>
                <a:gd name="connsiteX144" fmla="*/ 140447 w 336853"/>
                <a:gd name="connsiteY144" fmla="*/ 39309 h 317500"/>
                <a:gd name="connsiteX145" fmla="*/ 139145 w 336853"/>
                <a:gd name="connsiteY145" fmla="*/ 35378 h 317500"/>
                <a:gd name="connsiteX146" fmla="*/ 139145 w 336853"/>
                <a:gd name="connsiteY146" fmla="*/ 23585 h 317500"/>
                <a:gd name="connsiteX147" fmla="*/ 146956 w 336853"/>
                <a:gd name="connsiteY147" fmla="*/ 10482 h 317500"/>
                <a:gd name="connsiteX148" fmla="*/ 153464 w 336853"/>
                <a:gd name="connsiteY148" fmla="*/ 5241 h 317500"/>
                <a:gd name="connsiteX149" fmla="*/ 159973 w 336853"/>
                <a:gd name="connsiteY149" fmla="*/ 1310 h 317500"/>
                <a:gd name="connsiteX150" fmla="*/ 165180 w 336853"/>
                <a:gd name="connsiteY150"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36853" h="317500">
                  <a:moveTo>
                    <a:pt x="256155" y="263525"/>
                  </a:moveTo>
                  <a:cubicBezTo>
                    <a:pt x="256155" y="263525"/>
                    <a:pt x="256155" y="263525"/>
                    <a:pt x="268061" y="299070"/>
                  </a:cubicBezTo>
                  <a:cubicBezTo>
                    <a:pt x="268061" y="299070"/>
                    <a:pt x="268061" y="299070"/>
                    <a:pt x="269384" y="303019"/>
                  </a:cubicBezTo>
                  <a:cubicBezTo>
                    <a:pt x="269384" y="303019"/>
                    <a:pt x="269384" y="303019"/>
                    <a:pt x="274676" y="289855"/>
                  </a:cubicBezTo>
                  <a:cubicBezTo>
                    <a:pt x="262770" y="274057"/>
                    <a:pt x="274676" y="272740"/>
                    <a:pt x="277322" y="272740"/>
                  </a:cubicBezTo>
                  <a:cubicBezTo>
                    <a:pt x="279968" y="272740"/>
                    <a:pt x="291874" y="274057"/>
                    <a:pt x="279968" y="289855"/>
                  </a:cubicBezTo>
                  <a:cubicBezTo>
                    <a:pt x="279968" y="289855"/>
                    <a:pt x="279968" y="289855"/>
                    <a:pt x="285259" y="303019"/>
                  </a:cubicBezTo>
                  <a:cubicBezTo>
                    <a:pt x="285259" y="303019"/>
                    <a:pt x="285259" y="303019"/>
                    <a:pt x="286582" y="299070"/>
                  </a:cubicBezTo>
                  <a:cubicBezTo>
                    <a:pt x="286582" y="299070"/>
                    <a:pt x="286582" y="299070"/>
                    <a:pt x="298489" y="263525"/>
                  </a:cubicBezTo>
                  <a:cubicBezTo>
                    <a:pt x="298489" y="263525"/>
                    <a:pt x="306426" y="268791"/>
                    <a:pt x="320978" y="275373"/>
                  </a:cubicBezTo>
                  <a:cubicBezTo>
                    <a:pt x="336853" y="280639"/>
                    <a:pt x="336853" y="293804"/>
                    <a:pt x="336853" y="317500"/>
                  </a:cubicBezTo>
                  <a:cubicBezTo>
                    <a:pt x="336853" y="317500"/>
                    <a:pt x="336853" y="317500"/>
                    <a:pt x="217790" y="317500"/>
                  </a:cubicBezTo>
                  <a:cubicBezTo>
                    <a:pt x="219113" y="293804"/>
                    <a:pt x="217790" y="280639"/>
                    <a:pt x="233665" y="275373"/>
                  </a:cubicBezTo>
                  <a:cubicBezTo>
                    <a:pt x="248217" y="268791"/>
                    <a:pt x="256155" y="263525"/>
                    <a:pt x="256155" y="263525"/>
                  </a:cubicBezTo>
                  <a:close/>
                  <a:moveTo>
                    <a:pt x="37966" y="263525"/>
                  </a:moveTo>
                  <a:cubicBezTo>
                    <a:pt x="37966" y="263525"/>
                    <a:pt x="37966" y="263525"/>
                    <a:pt x="48433" y="299070"/>
                  </a:cubicBezTo>
                  <a:cubicBezTo>
                    <a:pt x="48433" y="299070"/>
                    <a:pt x="48433" y="299070"/>
                    <a:pt x="51050" y="303019"/>
                  </a:cubicBezTo>
                  <a:cubicBezTo>
                    <a:pt x="51050" y="303019"/>
                    <a:pt x="51050" y="303019"/>
                    <a:pt x="54975" y="289855"/>
                  </a:cubicBezTo>
                  <a:cubicBezTo>
                    <a:pt x="44508" y="274057"/>
                    <a:pt x="56284" y="272740"/>
                    <a:pt x="58900" y="272740"/>
                  </a:cubicBezTo>
                  <a:cubicBezTo>
                    <a:pt x="60209" y="272740"/>
                    <a:pt x="73293" y="274057"/>
                    <a:pt x="61517" y="289855"/>
                  </a:cubicBezTo>
                  <a:cubicBezTo>
                    <a:pt x="61517" y="289855"/>
                    <a:pt x="61517" y="289855"/>
                    <a:pt x="66751" y="303019"/>
                  </a:cubicBezTo>
                  <a:cubicBezTo>
                    <a:pt x="66751" y="303019"/>
                    <a:pt x="66751" y="303019"/>
                    <a:pt x="68059" y="299070"/>
                  </a:cubicBezTo>
                  <a:cubicBezTo>
                    <a:pt x="68059" y="299070"/>
                    <a:pt x="68059" y="299070"/>
                    <a:pt x="78526" y="263525"/>
                  </a:cubicBezTo>
                  <a:cubicBezTo>
                    <a:pt x="78526" y="263525"/>
                    <a:pt x="87685" y="268791"/>
                    <a:pt x="102077" y="275373"/>
                  </a:cubicBezTo>
                  <a:cubicBezTo>
                    <a:pt x="117778" y="280639"/>
                    <a:pt x="116469" y="293804"/>
                    <a:pt x="116469" y="317500"/>
                  </a:cubicBezTo>
                  <a:cubicBezTo>
                    <a:pt x="116469" y="317500"/>
                    <a:pt x="116469" y="317500"/>
                    <a:pt x="23" y="317500"/>
                  </a:cubicBezTo>
                  <a:cubicBezTo>
                    <a:pt x="23" y="293804"/>
                    <a:pt x="-1285" y="280639"/>
                    <a:pt x="15724" y="275373"/>
                  </a:cubicBezTo>
                  <a:cubicBezTo>
                    <a:pt x="30116" y="268791"/>
                    <a:pt x="37966" y="263525"/>
                    <a:pt x="37966" y="263525"/>
                  </a:cubicBezTo>
                  <a:close/>
                  <a:moveTo>
                    <a:pt x="212235" y="236538"/>
                  </a:moveTo>
                  <a:cubicBezTo>
                    <a:pt x="215304" y="236538"/>
                    <a:pt x="217792" y="239381"/>
                    <a:pt x="217792" y="242888"/>
                  </a:cubicBezTo>
                  <a:cubicBezTo>
                    <a:pt x="217792" y="246395"/>
                    <a:pt x="215304" y="249238"/>
                    <a:pt x="212235" y="249238"/>
                  </a:cubicBezTo>
                  <a:cubicBezTo>
                    <a:pt x="209166" y="249238"/>
                    <a:pt x="206678" y="246395"/>
                    <a:pt x="206678" y="242888"/>
                  </a:cubicBezTo>
                  <a:cubicBezTo>
                    <a:pt x="206678" y="239381"/>
                    <a:pt x="209166" y="236538"/>
                    <a:pt x="212235" y="236538"/>
                  </a:cubicBezTo>
                  <a:close/>
                  <a:moveTo>
                    <a:pt x="124128" y="236538"/>
                  </a:moveTo>
                  <a:cubicBezTo>
                    <a:pt x="127635" y="236538"/>
                    <a:pt x="130478" y="239381"/>
                    <a:pt x="130478" y="242888"/>
                  </a:cubicBezTo>
                  <a:cubicBezTo>
                    <a:pt x="130478" y="246395"/>
                    <a:pt x="127635" y="249238"/>
                    <a:pt x="124128" y="249238"/>
                  </a:cubicBezTo>
                  <a:cubicBezTo>
                    <a:pt x="120621" y="249238"/>
                    <a:pt x="117778" y="246395"/>
                    <a:pt x="117778" y="242888"/>
                  </a:cubicBezTo>
                  <a:cubicBezTo>
                    <a:pt x="117778" y="239381"/>
                    <a:pt x="120621" y="236538"/>
                    <a:pt x="124128" y="236538"/>
                  </a:cubicBezTo>
                  <a:close/>
                  <a:moveTo>
                    <a:pt x="196360" y="227013"/>
                  </a:moveTo>
                  <a:cubicBezTo>
                    <a:pt x="199429" y="227013"/>
                    <a:pt x="201917" y="229856"/>
                    <a:pt x="201917" y="233363"/>
                  </a:cubicBezTo>
                  <a:cubicBezTo>
                    <a:pt x="201917" y="236870"/>
                    <a:pt x="199429" y="239713"/>
                    <a:pt x="196360" y="239713"/>
                  </a:cubicBezTo>
                  <a:cubicBezTo>
                    <a:pt x="193291" y="239713"/>
                    <a:pt x="190803" y="236870"/>
                    <a:pt x="190803" y="233363"/>
                  </a:cubicBezTo>
                  <a:cubicBezTo>
                    <a:pt x="190803" y="229856"/>
                    <a:pt x="193291" y="227013"/>
                    <a:pt x="196360" y="227013"/>
                  </a:cubicBezTo>
                  <a:close/>
                  <a:moveTo>
                    <a:pt x="138415" y="227013"/>
                  </a:moveTo>
                  <a:cubicBezTo>
                    <a:pt x="141922" y="227013"/>
                    <a:pt x="144765" y="229856"/>
                    <a:pt x="144765" y="233363"/>
                  </a:cubicBezTo>
                  <a:cubicBezTo>
                    <a:pt x="144765" y="236870"/>
                    <a:pt x="141922" y="239713"/>
                    <a:pt x="138415" y="239713"/>
                  </a:cubicBezTo>
                  <a:cubicBezTo>
                    <a:pt x="134908" y="239713"/>
                    <a:pt x="132065" y="236870"/>
                    <a:pt x="132065" y="233363"/>
                  </a:cubicBezTo>
                  <a:cubicBezTo>
                    <a:pt x="132065" y="229856"/>
                    <a:pt x="134908" y="227013"/>
                    <a:pt x="138415" y="227013"/>
                  </a:cubicBezTo>
                  <a:close/>
                  <a:moveTo>
                    <a:pt x="185405" y="218758"/>
                  </a:moveTo>
                  <a:cubicBezTo>
                    <a:pt x="187945" y="221298"/>
                    <a:pt x="189215" y="223838"/>
                    <a:pt x="187945" y="226378"/>
                  </a:cubicBezTo>
                  <a:cubicBezTo>
                    <a:pt x="185405" y="230188"/>
                    <a:pt x="182865" y="230188"/>
                    <a:pt x="179055" y="228918"/>
                  </a:cubicBezTo>
                  <a:cubicBezTo>
                    <a:pt x="176515" y="226378"/>
                    <a:pt x="176515" y="223838"/>
                    <a:pt x="177785" y="221298"/>
                  </a:cubicBezTo>
                  <a:cubicBezTo>
                    <a:pt x="179055" y="217488"/>
                    <a:pt x="182865" y="217488"/>
                    <a:pt x="185405" y="218758"/>
                  </a:cubicBezTo>
                  <a:close/>
                  <a:moveTo>
                    <a:pt x="149210" y="218758"/>
                  </a:moveTo>
                  <a:cubicBezTo>
                    <a:pt x="152068" y="217488"/>
                    <a:pt x="156354" y="217488"/>
                    <a:pt x="159212" y="221298"/>
                  </a:cubicBezTo>
                  <a:cubicBezTo>
                    <a:pt x="160641" y="223838"/>
                    <a:pt x="159212" y="226378"/>
                    <a:pt x="156354" y="228918"/>
                  </a:cubicBezTo>
                  <a:cubicBezTo>
                    <a:pt x="153497" y="230188"/>
                    <a:pt x="149210" y="230188"/>
                    <a:pt x="147782" y="226378"/>
                  </a:cubicBezTo>
                  <a:cubicBezTo>
                    <a:pt x="146353" y="223838"/>
                    <a:pt x="146353" y="221298"/>
                    <a:pt x="149210" y="218758"/>
                  </a:cubicBezTo>
                  <a:close/>
                  <a:moveTo>
                    <a:pt x="167785" y="207963"/>
                  </a:moveTo>
                  <a:cubicBezTo>
                    <a:pt x="170854" y="207963"/>
                    <a:pt x="173342" y="210451"/>
                    <a:pt x="173342" y="213520"/>
                  </a:cubicBezTo>
                  <a:cubicBezTo>
                    <a:pt x="173342" y="216589"/>
                    <a:pt x="170854" y="219077"/>
                    <a:pt x="167785" y="219077"/>
                  </a:cubicBezTo>
                  <a:cubicBezTo>
                    <a:pt x="164716" y="219077"/>
                    <a:pt x="162228" y="216589"/>
                    <a:pt x="162228" y="213520"/>
                  </a:cubicBezTo>
                  <a:cubicBezTo>
                    <a:pt x="162228" y="210451"/>
                    <a:pt x="164716" y="207963"/>
                    <a:pt x="167785" y="207963"/>
                  </a:cubicBezTo>
                  <a:close/>
                  <a:moveTo>
                    <a:pt x="167785" y="190500"/>
                  </a:moveTo>
                  <a:cubicBezTo>
                    <a:pt x="170854" y="190500"/>
                    <a:pt x="173342" y="193343"/>
                    <a:pt x="173342" y="196850"/>
                  </a:cubicBezTo>
                  <a:cubicBezTo>
                    <a:pt x="173342" y="200357"/>
                    <a:pt x="170854" y="203200"/>
                    <a:pt x="167785" y="203200"/>
                  </a:cubicBezTo>
                  <a:cubicBezTo>
                    <a:pt x="164716" y="203200"/>
                    <a:pt x="162228" y="200357"/>
                    <a:pt x="162228" y="196850"/>
                  </a:cubicBezTo>
                  <a:cubicBezTo>
                    <a:pt x="162228" y="193343"/>
                    <a:pt x="164716" y="190500"/>
                    <a:pt x="167785" y="190500"/>
                  </a:cubicBezTo>
                  <a:close/>
                  <a:moveTo>
                    <a:pt x="269512" y="182286"/>
                  </a:moveTo>
                  <a:cubicBezTo>
                    <a:pt x="270813" y="182286"/>
                    <a:pt x="273417" y="182286"/>
                    <a:pt x="276020" y="182286"/>
                  </a:cubicBezTo>
                  <a:cubicBezTo>
                    <a:pt x="281228" y="180975"/>
                    <a:pt x="286435" y="182286"/>
                    <a:pt x="290340" y="184906"/>
                  </a:cubicBezTo>
                  <a:cubicBezTo>
                    <a:pt x="295547" y="187527"/>
                    <a:pt x="296849" y="191458"/>
                    <a:pt x="296849" y="191458"/>
                  </a:cubicBezTo>
                  <a:cubicBezTo>
                    <a:pt x="296849" y="191458"/>
                    <a:pt x="309866" y="192768"/>
                    <a:pt x="304659" y="216354"/>
                  </a:cubicBezTo>
                  <a:cubicBezTo>
                    <a:pt x="304659" y="217664"/>
                    <a:pt x="304659" y="218974"/>
                    <a:pt x="304659" y="220285"/>
                  </a:cubicBezTo>
                  <a:cubicBezTo>
                    <a:pt x="307263" y="220285"/>
                    <a:pt x="309866" y="221595"/>
                    <a:pt x="307263" y="230767"/>
                  </a:cubicBezTo>
                  <a:cubicBezTo>
                    <a:pt x="304659" y="238629"/>
                    <a:pt x="303357" y="239940"/>
                    <a:pt x="302056" y="239940"/>
                  </a:cubicBezTo>
                  <a:cubicBezTo>
                    <a:pt x="300754" y="249112"/>
                    <a:pt x="294245" y="258284"/>
                    <a:pt x="283831" y="262215"/>
                  </a:cubicBezTo>
                  <a:cubicBezTo>
                    <a:pt x="279926" y="263525"/>
                    <a:pt x="274719" y="263525"/>
                    <a:pt x="270813" y="262215"/>
                  </a:cubicBezTo>
                  <a:cubicBezTo>
                    <a:pt x="260399" y="258284"/>
                    <a:pt x="253891" y="249112"/>
                    <a:pt x="252589" y="239940"/>
                  </a:cubicBezTo>
                  <a:cubicBezTo>
                    <a:pt x="251287" y="239940"/>
                    <a:pt x="249985" y="238629"/>
                    <a:pt x="247382" y="232078"/>
                  </a:cubicBezTo>
                  <a:cubicBezTo>
                    <a:pt x="244778" y="221595"/>
                    <a:pt x="247382" y="220285"/>
                    <a:pt x="249985" y="220285"/>
                  </a:cubicBezTo>
                  <a:cubicBezTo>
                    <a:pt x="249985" y="218974"/>
                    <a:pt x="249985" y="217664"/>
                    <a:pt x="248684" y="216354"/>
                  </a:cubicBezTo>
                  <a:cubicBezTo>
                    <a:pt x="248684" y="212423"/>
                    <a:pt x="248684" y="208492"/>
                    <a:pt x="248684" y="204561"/>
                  </a:cubicBezTo>
                  <a:cubicBezTo>
                    <a:pt x="249985" y="199320"/>
                    <a:pt x="252589" y="195389"/>
                    <a:pt x="256494" y="191458"/>
                  </a:cubicBezTo>
                  <a:cubicBezTo>
                    <a:pt x="257796" y="190147"/>
                    <a:pt x="260399" y="187527"/>
                    <a:pt x="263003" y="186217"/>
                  </a:cubicBezTo>
                  <a:cubicBezTo>
                    <a:pt x="264305" y="184906"/>
                    <a:pt x="266908" y="183596"/>
                    <a:pt x="269512" y="182286"/>
                  </a:cubicBezTo>
                  <a:close/>
                  <a:moveTo>
                    <a:pt x="50941" y="182286"/>
                  </a:moveTo>
                  <a:cubicBezTo>
                    <a:pt x="52269" y="182286"/>
                    <a:pt x="54926" y="182286"/>
                    <a:pt x="56254" y="182286"/>
                  </a:cubicBezTo>
                  <a:cubicBezTo>
                    <a:pt x="62896" y="180975"/>
                    <a:pt x="68209" y="182286"/>
                    <a:pt x="72194" y="184906"/>
                  </a:cubicBezTo>
                  <a:cubicBezTo>
                    <a:pt x="77507" y="187527"/>
                    <a:pt x="78836" y="191458"/>
                    <a:pt x="78836" y="191458"/>
                  </a:cubicBezTo>
                  <a:cubicBezTo>
                    <a:pt x="78836" y="191458"/>
                    <a:pt x="90791" y="192768"/>
                    <a:pt x="86806" y="216354"/>
                  </a:cubicBezTo>
                  <a:cubicBezTo>
                    <a:pt x="86806" y="217664"/>
                    <a:pt x="86806" y="218974"/>
                    <a:pt x="85477" y="220285"/>
                  </a:cubicBezTo>
                  <a:cubicBezTo>
                    <a:pt x="88134" y="220285"/>
                    <a:pt x="90791" y="221595"/>
                    <a:pt x="88134" y="230767"/>
                  </a:cubicBezTo>
                  <a:cubicBezTo>
                    <a:pt x="86806" y="238629"/>
                    <a:pt x="84149" y="239940"/>
                    <a:pt x="82821" y="239940"/>
                  </a:cubicBezTo>
                  <a:cubicBezTo>
                    <a:pt x="81492" y="249112"/>
                    <a:pt x="74851" y="258284"/>
                    <a:pt x="65553" y="262215"/>
                  </a:cubicBezTo>
                  <a:cubicBezTo>
                    <a:pt x="60239" y="263525"/>
                    <a:pt x="56254" y="263525"/>
                    <a:pt x="52269" y="262215"/>
                  </a:cubicBezTo>
                  <a:cubicBezTo>
                    <a:pt x="41643" y="258284"/>
                    <a:pt x="35001" y="249112"/>
                    <a:pt x="33673" y="239940"/>
                  </a:cubicBezTo>
                  <a:cubicBezTo>
                    <a:pt x="32344" y="239940"/>
                    <a:pt x="29688" y="238629"/>
                    <a:pt x="28359" y="232078"/>
                  </a:cubicBezTo>
                  <a:cubicBezTo>
                    <a:pt x="25703" y="221595"/>
                    <a:pt x="28359" y="220285"/>
                    <a:pt x="31016" y="220285"/>
                  </a:cubicBezTo>
                  <a:cubicBezTo>
                    <a:pt x="31016" y="218974"/>
                    <a:pt x="29688" y="217664"/>
                    <a:pt x="29688" y="216354"/>
                  </a:cubicBezTo>
                  <a:cubicBezTo>
                    <a:pt x="28359" y="212423"/>
                    <a:pt x="28359" y="208492"/>
                    <a:pt x="29688" y="204561"/>
                  </a:cubicBezTo>
                  <a:cubicBezTo>
                    <a:pt x="31016" y="199320"/>
                    <a:pt x="33673" y="195389"/>
                    <a:pt x="37658" y="191458"/>
                  </a:cubicBezTo>
                  <a:cubicBezTo>
                    <a:pt x="38986" y="190147"/>
                    <a:pt x="41643" y="187527"/>
                    <a:pt x="44299" y="186217"/>
                  </a:cubicBezTo>
                  <a:cubicBezTo>
                    <a:pt x="45628" y="184906"/>
                    <a:pt x="48284" y="183596"/>
                    <a:pt x="50941" y="182286"/>
                  </a:cubicBezTo>
                  <a:close/>
                  <a:moveTo>
                    <a:pt x="167785" y="173038"/>
                  </a:moveTo>
                  <a:cubicBezTo>
                    <a:pt x="170854" y="173038"/>
                    <a:pt x="173342" y="175881"/>
                    <a:pt x="173342" y="179388"/>
                  </a:cubicBezTo>
                  <a:cubicBezTo>
                    <a:pt x="173342" y="182895"/>
                    <a:pt x="170854" y="185738"/>
                    <a:pt x="167785" y="185738"/>
                  </a:cubicBezTo>
                  <a:cubicBezTo>
                    <a:pt x="164716" y="185738"/>
                    <a:pt x="162228" y="182895"/>
                    <a:pt x="162228" y="179388"/>
                  </a:cubicBezTo>
                  <a:cubicBezTo>
                    <a:pt x="162228" y="175881"/>
                    <a:pt x="164716" y="173038"/>
                    <a:pt x="167785" y="173038"/>
                  </a:cubicBezTo>
                  <a:close/>
                  <a:moveTo>
                    <a:pt x="168402" y="155575"/>
                  </a:moveTo>
                  <a:cubicBezTo>
                    <a:pt x="169636" y="155575"/>
                    <a:pt x="170871" y="155575"/>
                    <a:pt x="172106" y="156986"/>
                  </a:cubicBezTo>
                  <a:cubicBezTo>
                    <a:pt x="173341" y="158397"/>
                    <a:pt x="173341" y="159808"/>
                    <a:pt x="173341" y="161219"/>
                  </a:cubicBezTo>
                  <a:cubicBezTo>
                    <a:pt x="173341" y="164041"/>
                    <a:pt x="173341" y="165453"/>
                    <a:pt x="172106" y="166864"/>
                  </a:cubicBezTo>
                  <a:cubicBezTo>
                    <a:pt x="170871" y="166864"/>
                    <a:pt x="169636" y="168275"/>
                    <a:pt x="168402" y="168275"/>
                  </a:cubicBezTo>
                  <a:cubicBezTo>
                    <a:pt x="167167" y="168275"/>
                    <a:pt x="165932" y="166864"/>
                    <a:pt x="164697" y="166864"/>
                  </a:cubicBezTo>
                  <a:cubicBezTo>
                    <a:pt x="163463" y="165453"/>
                    <a:pt x="162228" y="164041"/>
                    <a:pt x="162228" y="161219"/>
                  </a:cubicBezTo>
                  <a:cubicBezTo>
                    <a:pt x="162228" y="159808"/>
                    <a:pt x="163463" y="158397"/>
                    <a:pt x="164697" y="156986"/>
                  </a:cubicBezTo>
                  <a:cubicBezTo>
                    <a:pt x="165932" y="155575"/>
                    <a:pt x="167167" y="155575"/>
                    <a:pt x="168402" y="155575"/>
                  </a:cubicBezTo>
                  <a:close/>
                  <a:moveTo>
                    <a:pt x="146617" y="80963"/>
                  </a:moveTo>
                  <a:cubicBezTo>
                    <a:pt x="146617" y="80963"/>
                    <a:pt x="146617" y="80963"/>
                    <a:pt x="158524" y="115191"/>
                  </a:cubicBezTo>
                  <a:cubicBezTo>
                    <a:pt x="158524" y="115191"/>
                    <a:pt x="158524" y="115191"/>
                    <a:pt x="159847" y="120457"/>
                  </a:cubicBezTo>
                  <a:cubicBezTo>
                    <a:pt x="159847" y="120457"/>
                    <a:pt x="159847" y="120457"/>
                    <a:pt x="165138" y="105976"/>
                  </a:cubicBezTo>
                  <a:cubicBezTo>
                    <a:pt x="153232" y="90178"/>
                    <a:pt x="165138" y="90178"/>
                    <a:pt x="167784" y="90178"/>
                  </a:cubicBezTo>
                  <a:cubicBezTo>
                    <a:pt x="170430" y="90178"/>
                    <a:pt x="182336" y="90178"/>
                    <a:pt x="170430" y="105976"/>
                  </a:cubicBezTo>
                  <a:cubicBezTo>
                    <a:pt x="170430" y="105976"/>
                    <a:pt x="170430" y="105976"/>
                    <a:pt x="175722" y="120457"/>
                  </a:cubicBezTo>
                  <a:cubicBezTo>
                    <a:pt x="175722" y="120457"/>
                    <a:pt x="175722" y="120457"/>
                    <a:pt x="177045" y="115191"/>
                  </a:cubicBezTo>
                  <a:cubicBezTo>
                    <a:pt x="177045" y="115191"/>
                    <a:pt x="177045" y="115191"/>
                    <a:pt x="188951" y="80963"/>
                  </a:cubicBezTo>
                  <a:cubicBezTo>
                    <a:pt x="188951" y="80963"/>
                    <a:pt x="196889" y="86229"/>
                    <a:pt x="211441" y="91494"/>
                  </a:cubicBezTo>
                  <a:cubicBezTo>
                    <a:pt x="227316" y="98077"/>
                    <a:pt x="225993" y="111241"/>
                    <a:pt x="227316" y="134938"/>
                  </a:cubicBezTo>
                  <a:cubicBezTo>
                    <a:pt x="227316" y="134938"/>
                    <a:pt x="227316" y="134938"/>
                    <a:pt x="167784" y="134938"/>
                  </a:cubicBezTo>
                  <a:lnTo>
                    <a:pt x="108253" y="134938"/>
                  </a:lnTo>
                  <a:cubicBezTo>
                    <a:pt x="108253" y="111241"/>
                    <a:pt x="108253" y="98077"/>
                    <a:pt x="124128" y="91494"/>
                  </a:cubicBezTo>
                  <a:cubicBezTo>
                    <a:pt x="138680" y="86229"/>
                    <a:pt x="146617" y="80963"/>
                    <a:pt x="146617" y="80963"/>
                  </a:cubicBezTo>
                  <a:close/>
                  <a:moveTo>
                    <a:pt x="165180" y="0"/>
                  </a:moveTo>
                  <a:cubicBezTo>
                    <a:pt x="171689" y="0"/>
                    <a:pt x="176896" y="1310"/>
                    <a:pt x="180801" y="3931"/>
                  </a:cubicBezTo>
                  <a:cubicBezTo>
                    <a:pt x="186008" y="6551"/>
                    <a:pt x="187310" y="10482"/>
                    <a:pt x="187310" y="10482"/>
                  </a:cubicBezTo>
                  <a:cubicBezTo>
                    <a:pt x="187310" y="10482"/>
                    <a:pt x="199026" y="10482"/>
                    <a:pt x="195121" y="35378"/>
                  </a:cubicBezTo>
                  <a:cubicBezTo>
                    <a:pt x="195121" y="36689"/>
                    <a:pt x="195121" y="37999"/>
                    <a:pt x="195121" y="39309"/>
                  </a:cubicBezTo>
                  <a:cubicBezTo>
                    <a:pt x="196422" y="39309"/>
                    <a:pt x="200328" y="40620"/>
                    <a:pt x="196422" y="49792"/>
                  </a:cubicBezTo>
                  <a:cubicBezTo>
                    <a:pt x="195121" y="56343"/>
                    <a:pt x="193819" y="58964"/>
                    <a:pt x="192517" y="58964"/>
                  </a:cubicBezTo>
                  <a:cubicBezTo>
                    <a:pt x="191215" y="66826"/>
                    <a:pt x="184707" y="77308"/>
                    <a:pt x="174293" y="81239"/>
                  </a:cubicBezTo>
                  <a:cubicBezTo>
                    <a:pt x="170387" y="82550"/>
                    <a:pt x="165180" y="82550"/>
                    <a:pt x="161275" y="81239"/>
                  </a:cubicBezTo>
                  <a:cubicBezTo>
                    <a:pt x="150861" y="77308"/>
                    <a:pt x="144352" y="66826"/>
                    <a:pt x="143050" y="58964"/>
                  </a:cubicBezTo>
                  <a:cubicBezTo>
                    <a:pt x="141749" y="58964"/>
                    <a:pt x="139145" y="56343"/>
                    <a:pt x="137843" y="49792"/>
                  </a:cubicBezTo>
                  <a:cubicBezTo>
                    <a:pt x="135240" y="40620"/>
                    <a:pt x="137843" y="39309"/>
                    <a:pt x="140447" y="39309"/>
                  </a:cubicBezTo>
                  <a:cubicBezTo>
                    <a:pt x="140447" y="37999"/>
                    <a:pt x="139145" y="36689"/>
                    <a:pt x="139145" y="35378"/>
                  </a:cubicBezTo>
                  <a:cubicBezTo>
                    <a:pt x="139145" y="31447"/>
                    <a:pt x="137843" y="27516"/>
                    <a:pt x="139145" y="23585"/>
                  </a:cubicBezTo>
                  <a:cubicBezTo>
                    <a:pt x="140447" y="18344"/>
                    <a:pt x="143050" y="13103"/>
                    <a:pt x="146956" y="10482"/>
                  </a:cubicBezTo>
                  <a:cubicBezTo>
                    <a:pt x="148257" y="7862"/>
                    <a:pt x="150861" y="6551"/>
                    <a:pt x="153464" y="5241"/>
                  </a:cubicBezTo>
                  <a:cubicBezTo>
                    <a:pt x="154766" y="3931"/>
                    <a:pt x="157370" y="2620"/>
                    <a:pt x="159973" y="1310"/>
                  </a:cubicBezTo>
                  <a:cubicBezTo>
                    <a:pt x="161275" y="1310"/>
                    <a:pt x="163878" y="0"/>
                    <a:pt x="1651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3" name="组合 42"/>
          <p:cNvGrpSpPr/>
          <p:nvPr/>
        </p:nvGrpSpPr>
        <p:grpSpPr>
          <a:xfrm>
            <a:off x="6403989" y="3085551"/>
            <a:ext cx="1340045" cy="1155212"/>
            <a:chOff x="6403989" y="2882351"/>
            <a:chExt cx="1340045" cy="1155212"/>
          </a:xfrm>
        </p:grpSpPr>
        <p:sp>
          <p:nvSpPr>
            <p:cNvPr id="8" name="六边形 7"/>
            <p:cNvSpPr/>
            <p:nvPr/>
          </p:nvSpPr>
          <p:spPr>
            <a:xfrm>
              <a:off x="6403989" y="2882351"/>
              <a:ext cx="1340045" cy="115521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六边形 35"/>
            <p:cNvSpPr/>
            <p:nvPr/>
          </p:nvSpPr>
          <p:spPr>
            <a:xfrm>
              <a:off x="6765620" y="3123821"/>
              <a:ext cx="616785" cy="69924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2" name="组合 41"/>
          <p:cNvGrpSpPr/>
          <p:nvPr/>
        </p:nvGrpSpPr>
        <p:grpSpPr>
          <a:xfrm>
            <a:off x="8365931" y="2206548"/>
            <a:ext cx="1340045" cy="1155212"/>
            <a:chOff x="8365931" y="2003348"/>
            <a:chExt cx="1340045" cy="1155212"/>
          </a:xfrm>
        </p:grpSpPr>
        <p:sp>
          <p:nvSpPr>
            <p:cNvPr id="9" name="六边形 8"/>
            <p:cNvSpPr/>
            <p:nvPr/>
          </p:nvSpPr>
          <p:spPr>
            <a:xfrm>
              <a:off x="8365931" y="2003348"/>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36"/>
            <p:cNvSpPr/>
            <p:nvPr/>
          </p:nvSpPr>
          <p:spPr>
            <a:xfrm>
              <a:off x="8717668" y="2244818"/>
              <a:ext cx="636574" cy="699242"/>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7" name="任意多边形 36"/>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46"/>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1447801" y="436335"/>
            <a:ext cx="5934604" cy="649243"/>
            <a:chOff x="1447801" y="392793"/>
            <a:chExt cx="5934604" cy="649243"/>
          </a:xfrm>
        </p:grpSpPr>
        <p:sp>
          <p:nvSpPr>
            <p:cNvPr id="49" name="文本框 48"/>
            <p:cNvSpPr txBox="1"/>
            <p:nvPr/>
          </p:nvSpPr>
          <p:spPr>
            <a:xfrm>
              <a:off x="1447801" y="392793"/>
              <a:ext cx="5934604"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50" name="文本框 49"/>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183508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8182946" y="2271726"/>
            <a:ext cx="264553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Users can present on a projector or computer.</a:t>
            </a:r>
          </a:p>
        </p:txBody>
      </p:sp>
      <p:grpSp>
        <p:nvGrpSpPr>
          <p:cNvPr id="10" name="组合 9"/>
          <p:cNvGrpSpPr/>
          <p:nvPr/>
        </p:nvGrpSpPr>
        <p:grpSpPr>
          <a:xfrm>
            <a:off x="4432320" y="2468584"/>
            <a:ext cx="3325908" cy="3325906"/>
            <a:chOff x="4244988" y="1938351"/>
            <a:chExt cx="3700571" cy="3700571"/>
          </a:xfrm>
        </p:grpSpPr>
        <p:sp>
          <p:nvSpPr>
            <p:cNvPr id="8" name="椭圆 7"/>
            <p:cNvSpPr/>
            <p:nvPr/>
          </p:nvSpPr>
          <p:spPr>
            <a:xfrm>
              <a:off x="4244988" y="1938351"/>
              <a:ext cx="3700571" cy="3700571"/>
            </a:xfrm>
            <a:prstGeom prst="ellipse">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 name="组合 1"/>
            <p:cNvGrpSpPr/>
            <p:nvPr/>
          </p:nvGrpSpPr>
          <p:grpSpPr>
            <a:xfrm>
              <a:off x="4253821" y="1947182"/>
              <a:ext cx="3684360" cy="3684362"/>
              <a:chOff x="4733926" y="2379663"/>
              <a:chExt cx="2724149" cy="2724151"/>
            </a:xfrm>
          </p:grpSpPr>
          <p:sp>
            <p:nvSpPr>
              <p:cNvPr id="3" name="MH_Other_1"/>
              <p:cNvSpPr>
                <a:spLocks noChangeAspect="1"/>
              </p:cNvSpPr>
              <p:nvPr>
                <p:custDataLst>
                  <p:tags r:id="rId2"/>
                </p:custDataLst>
              </p:nvPr>
            </p:nvSpPr>
            <p:spPr bwMode="auto">
              <a:xfrm>
                <a:off x="6118225" y="2379663"/>
                <a:ext cx="1339850" cy="154305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450"/>
                  </a:spcBef>
                  <a:spcAft>
                    <a:spcPts val="450"/>
                  </a:spcAft>
                  <a:defRPr/>
                </a:pPr>
                <a:endParaRPr lang="en-US" sz="2000">
                  <a:solidFill>
                    <a:schemeClr val="bg1"/>
                  </a:solidFill>
                </a:endParaRPr>
              </a:p>
            </p:txBody>
          </p:sp>
          <p:sp>
            <p:nvSpPr>
              <p:cNvPr id="4" name="MH_Other_2"/>
              <p:cNvSpPr>
                <a:spLocks noChangeAspect="1"/>
              </p:cNvSpPr>
              <p:nvPr>
                <p:custDataLst>
                  <p:tags r:id="rId3"/>
                </p:custDataLst>
              </p:nvPr>
            </p:nvSpPr>
            <p:spPr bwMode="auto">
              <a:xfrm>
                <a:off x="4733926" y="2381251"/>
                <a:ext cx="1520825" cy="1408113"/>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sz="800">
                  <a:solidFill>
                    <a:srgbClr val="4D4D4D"/>
                  </a:solidFill>
                </a:endParaRPr>
              </a:p>
            </p:txBody>
          </p:sp>
          <p:sp>
            <p:nvSpPr>
              <p:cNvPr id="5" name="MH_Other_3"/>
              <p:cNvSpPr>
                <a:spLocks noChangeAspect="1"/>
              </p:cNvSpPr>
              <p:nvPr>
                <p:custDataLst>
                  <p:tags r:id="rId4"/>
                </p:custDataLst>
              </p:nvPr>
            </p:nvSpPr>
            <p:spPr bwMode="auto">
              <a:xfrm>
                <a:off x="4738688" y="3652839"/>
                <a:ext cx="1377950" cy="1450975"/>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sz="800">
                  <a:solidFill>
                    <a:srgbClr val="4D4D4D"/>
                  </a:solidFill>
                </a:endParaRPr>
              </a:p>
            </p:txBody>
          </p:sp>
          <p:sp>
            <p:nvSpPr>
              <p:cNvPr id="6" name="MH_Other_4"/>
              <p:cNvSpPr>
                <a:spLocks noChangeAspect="1"/>
              </p:cNvSpPr>
              <p:nvPr>
                <p:custDataLst>
                  <p:tags r:id="rId5"/>
                </p:custDataLst>
              </p:nvPr>
            </p:nvSpPr>
            <p:spPr bwMode="auto">
              <a:xfrm>
                <a:off x="5983288" y="3789364"/>
                <a:ext cx="1473200" cy="1311275"/>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3605" rIns="0" bIns="33605" anchor="ctr"/>
              <a:lstStyle/>
              <a:p>
                <a:pPr marL="136908" indent="-136908">
                  <a:lnSpc>
                    <a:spcPct val="120000"/>
                  </a:lnSpc>
                  <a:spcBef>
                    <a:spcPts val="450"/>
                  </a:spcBef>
                  <a:spcAft>
                    <a:spcPts val="450"/>
                  </a:spcAft>
                  <a:buFont typeface="Arial" pitchFamily="34" charset="0"/>
                  <a:buChar char="•"/>
                  <a:defRPr/>
                </a:pPr>
                <a:endParaRPr lang="en-US" sz="1000">
                  <a:solidFill>
                    <a:prstClr val="white"/>
                  </a:solidFill>
                </a:endParaRPr>
              </a:p>
            </p:txBody>
          </p:sp>
        </p:grpSp>
        <p:sp>
          <p:nvSpPr>
            <p:cNvPr id="20" name="矩形 19"/>
            <p:cNvSpPr/>
            <p:nvPr/>
          </p:nvSpPr>
          <p:spPr>
            <a:xfrm rot="19000814">
              <a:off x="4530654" y="2732162"/>
              <a:ext cx="1571656" cy="336633"/>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b="1" dirty="0">
                  <a:solidFill>
                    <a:schemeClr val="bg1"/>
                  </a:solidFill>
                  <a:latin typeface="+mn-ea"/>
                </a:rPr>
                <a:t>Title text added.</a:t>
              </a:r>
            </a:p>
          </p:txBody>
        </p:sp>
        <p:sp>
          <p:nvSpPr>
            <p:cNvPr id="21" name="矩形 20"/>
            <p:cNvSpPr/>
            <p:nvPr/>
          </p:nvSpPr>
          <p:spPr>
            <a:xfrm rot="3366836">
              <a:off x="6209275" y="2931288"/>
              <a:ext cx="1571656" cy="336633"/>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b="1" dirty="0">
                  <a:solidFill>
                    <a:schemeClr val="bg1"/>
                  </a:solidFill>
                  <a:latin typeface="+mn-ea"/>
                </a:rPr>
                <a:t>Title text added.</a:t>
              </a:r>
            </a:p>
          </p:txBody>
        </p:sp>
        <p:sp>
          <p:nvSpPr>
            <p:cNvPr id="22" name="矩形 21"/>
            <p:cNvSpPr/>
            <p:nvPr/>
          </p:nvSpPr>
          <p:spPr>
            <a:xfrm rot="8309602">
              <a:off x="6038120" y="4597064"/>
              <a:ext cx="1571656" cy="336633"/>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b="1" dirty="0">
                  <a:solidFill>
                    <a:schemeClr val="bg1"/>
                  </a:solidFill>
                  <a:latin typeface="+mn-ea"/>
                </a:rPr>
                <a:t>Title text added.</a:t>
              </a:r>
            </a:p>
          </p:txBody>
        </p:sp>
        <p:sp>
          <p:nvSpPr>
            <p:cNvPr id="23" name="矩形 22"/>
            <p:cNvSpPr/>
            <p:nvPr/>
          </p:nvSpPr>
          <p:spPr>
            <a:xfrm rot="13862020">
              <a:off x="4401967" y="4348539"/>
              <a:ext cx="1571656" cy="336633"/>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b="1" dirty="0">
                  <a:solidFill>
                    <a:schemeClr val="bg1"/>
                  </a:solidFill>
                  <a:latin typeface="+mn-ea"/>
                </a:rPr>
                <a:t>Title text added.</a:t>
              </a:r>
            </a:p>
          </p:txBody>
        </p:sp>
      </p:grpSp>
      <p:sp>
        <p:nvSpPr>
          <p:cNvPr id="24" name="矩形 23"/>
          <p:cNvSpPr/>
          <p:nvPr/>
        </p:nvSpPr>
        <p:spPr>
          <a:xfrm>
            <a:off x="8182946" y="4577365"/>
            <a:ext cx="264553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Users can present on a projector or computer.</a:t>
            </a:r>
          </a:p>
        </p:txBody>
      </p:sp>
      <p:sp>
        <p:nvSpPr>
          <p:cNvPr id="25" name="矩形 24"/>
          <p:cNvSpPr/>
          <p:nvPr/>
        </p:nvSpPr>
        <p:spPr>
          <a:xfrm>
            <a:off x="1196232" y="2271726"/>
            <a:ext cx="2645538" cy="700576"/>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400" dirty="0">
                <a:solidFill>
                  <a:schemeClr val="tx1">
                    <a:lumMod val="75000"/>
                    <a:lumOff val="25000"/>
                  </a:schemeClr>
                </a:solidFill>
                <a:latin typeface="+mn-ea"/>
              </a:rPr>
              <a:t>Users can present on a projector or computer.</a:t>
            </a:r>
          </a:p>
        </p:txBody>
      </p:sp>
      <p:sp>
        <p:nvSpPr>
          <p:cNvPr id="26" name="矩形 25"/>
          <p:cNvSpPr/>
          <p:nvPr/>
        </p:nvSpPr>
        <p:spPr>
          <a:xfrm>
            <a:off x="1196232" y="4577365"/>
            <a:ext cx="2645538" cy="700576"/>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400" dirty="0">
                <a:solidFill>
                  <a:schemeClr val="tx1">
                    <a:lumMod val="75000"/>
                    <a:lumOff val="25000"/>
                  </a:schemeClr>
                </a:solidFill>
                <a:latin typeface="+mn-ea"/>
              </a:rPr>
              <a:t>Users can present on a projector or computer.</a:t>
            </a:r>
          </a:p>
        </p:txBody>
      </p:sp>
      <p:sp>
        <p:nvSpPr>
          <p:cNvPr id="34" name="椭圆 10"/>
          <p:cNvSpPr/>
          <p:nvPr/>
        </p:nvSpPr>
        <p:spPr>
          <a:xfrm>
            <a:off x="5727439" y="3748982"/>
            <a:ext cx="740668" cy="73953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任意多边形 29"/>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447800" y="436335"/>
            <a:ext cx="5975555" cy="649243"/>
            <a:chOff x="1447800" y="392793"/>
            <a:chExt cx="5975555" cy="649243"/>
          </a:xfrm>
        </p:grpSpPr>
        <p:sp>
          <p:nvSpPr>
            <p:cNvPr id="35" name="文本框 34"/>
            <p:cNvSpPr txBox="1"/>
            <p:nvPr/>
          </p:nvSpPr>
          <p:spPr>
            <a:xfrm>
              <a:off x="1447800" y="392793"/>
              <a:ext cx="5975555"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36" name="文本框 35"/>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custDataLst>
      <p:tags r:id="rId1"/>
    </p:custDataLst>
    <p:extLst>
      <p:ext uri="{BB962C8B-B14F-4D97-AF65-F5344CB8AC3E}">
        <p14:creationId xmlns:p14="http://schemas.microsoft.com/office/powerpoint/2010/main" val="388178776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P spid="26"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p:pic>
      <p:grpSp>
        <p:nvGrpSpPr>
          <p:cNvPr id="10" name="组合 9"/>
          <p:cNvGrpSpPr/>
          <p:nvPr/>
        </p:nvGrpSpPr>
        <p:grpSpPr>
          <a:xfrm>
            <a:off x="1348015" y="1730259"/>
            <a:ext cx="4483101" cy="649243"/>
            <a:chOff x="1231900" y="2071637"/>
            <a:chExt cx="4483101" cy="649243"/>
          </a:xfrm>
        </p:grpSpPr>
        <p:grpSp>
          <p:nvGrpSpPr>
            <p:cNvPr id="4" name="组合 3"/>
            <p:cNvGrpSpPr/>
            <p:nvPr/>
          </p:nvGrpSpPr>
          <p:grpSpPr>
            <a:xfrm>
              <a:off x="1231900" y="2156630"/>
              <a:ext cx="838200" cy="511278"/>
              <a:chOff x="1231900" y="2156630"/>
              <a:chExt cx="838200" cy="511278"/>
            </a:xfrm>
          </p:grpSpPr>
          <p:sp>
            <p:nvSpPr>
              <p:cNvPr id="2" name="圆角矩形 1"/>
              <p:cNvSpPr/>
              <p:nvPr/>
            </p:nvSpPr>
            <p:spPr>
              <a:xfrm>
                <a:off x="1231900" y="2159908"/>
                <a:ext cx="838200" cy="508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58900" y="2156630"/>
                <a:ext cx="584200" cy="4751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400" b="1" dirty="0">
                    <a:solidFill>
                      <a:schemeClr val="bg1"/>
                    </a:solidFill>
                    <a:latin typeface="Century Gothic" panose="020B0502020202020204" pitchFamily="34" charset="0"/>
                    <a:ea typeface="+mj-ea"/>
                  </a:rPr>
                  <a:t>01</a:t>
                </a:r>
              </a:p>
            </p:txBody>
          </p:sp>
        </p:grpSp>
        <p:sp>
          <p:nvSpPr>
            <p:cNvPr id="8" name="文本框 7"/>
            <p:cNvSpPr txBox="1"/>
            <p:nvPr/>
          </p:nvSpPr>
          <p:spPr>
            <a:xfrm>
              <a:off x="2260600" y="2071637"/>
              <a:ext cx="2959100" cy="4801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Title text.</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9" name="文本框 8"/>
            <p:cNvSpPr txBox="1"/>
            <p:nvPr/>
          </p:nvSpPr>
          <p:spPr>
            <a:xfrm>
              <a:off x="2260601" y="2470683"/>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grpSp>
        <p:nvGrpSpPr>
          <p:cNvPr id="11" name="组合 10"/>
          <p:cNvGrpSpPr/>
          <p:nvPr/>
        </p:nvGrpSpPr>
        <p:grpSpPr>
          <a:xfrm>
            <a:off x="1348015" y="2646339"/>
            <a:ext cx="4483101" cy="649243"/>
            <a:chOff x="1231900" y="2071637"/>
            <a:chExt cx="4483101" cy="649243"/>
          </a:xfrm>
        </p:grpSpPr>
        <p:grpSp>
          <p:nvGrpSpPr>
            <p:cNvPr id="12" name="组合 11"/>
            <p:cNvGrpSpPr/>
            <p:nvPr/>
          </p:nvGrpSpPr>
          <p:grpSpPr>
            <a:xfrm>
              <a:off x="1231900" y="2156630"/>
              <a:ext cx="838200" cy="511278"/>
              <a:chOff x="1231900" y="2156630"/>
              <a:chExt cx="838200" cy="511278"/>
            </a:xfrm>
          </p:grpSpPr>
          <p:sp>
            <p:nvSpPr>
              <p:cNvPr id="15" name="圆角矩形 14"/>
              <p:cNvSpPr/>
              <p:nvPr/>
            </p:nvSpPr>
            <p:spPr>
              <a:xfrm>
                <a:off x="1231900" y="2159908"/>
                <a:ext cx="838200" cy="508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358900" y="2156630"/>
                <a:ext cx="584200" cy="4751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400" b="1" dirty="0">
                    <a:solidFill>
                      <a:schemeClr val="bg1"/>
                    </a:solidFill>
                    <a:latin typeface="Century Gothic" panose="020B0502020202020204" pitchFamily="34" charset="0"/>
                    <a:ea typeface="+mj-ea"/>
                  </a:rPr>
                  <a:t>02</a:t>
                </a:r>
              </a:p>
            </p:txBody>
          </p:sp>
        </p:grpSp>
        <p:sp>
          <p:nvSpPr>
            <p:cNvPr id="13" name="文本框 12"/>
            <p:cNvSpPr txBox="1"/>
            <p:nvPr/>
          </p:nvSpPr>
          <p:spPr>
            <a:xfrm>
              <a:off x="2260600" y="2071637"/>
              <a:ext cx="2959100" cy="4801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Title text.</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14" name="文本框 13"/>
            <p:cNvSpPr txBox="1"/>
            <p:nvPr/>
          </p:nvSpPr>
          <p:spPr>
            <a:xfrm>
              <a:off x="2260601" y="2470683"/>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grpSp>
        <p:nvGrpSpPr>
          <p:cNvPr id="17" name="组合 16"/>
          <p:cNvGrpSpPr/>
          <p:nvPr/>
        </p:nvGrpSpPr>
        <p:grpSpPr>
          <a:xfrm>
            <a:off x="1348015" y="3562419"/>
            <a:ext cx="4483101" cy="649243"/>
            <a:chOff x="1231900" y="2071637"/>
            <a:chExt cx="4483101" cy="649243"/>
          </a:xfrm>
        </p:grpSpPr>
        <p:grpSp>
          <p:nvGrpSpPr>
            <p:cNvPr id="18" name="组合 17"/>
            <p:cNvGrpSpPr/>
            <p:nvPr/>
          </p:nvGrpSpPr>
          <p:grpSpPr>
            <a:xfrm>
              <a:off x="1231900" y="2156630"/>
              <a:ext cx="838200" cy="511278"/>
              <a:chOff x="1231900" y="2156630"/>
              <a:chExt cx="838200" cy="511278"/>
            </a:xfrm>
          </p:grpSpPr>
          <p:sp>
            <p:nvSpPr>
              <p:cNvPr id="21" name="圆角矩形 20"/>
              <p:cNvSpPr/>
              <p:nvPr/>
            </p:nvSpPr>
            <p:spPr>
              <a:xfrm>
                <a:off x="1231900" y="2159908"/>
                <a:ext cx="838200" cy="508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358900" y="2156630"/>
                <a:ext cx="584200" cy="4751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400" b="1" dirty="0">
                    <a:solidFill>
                      <a:schemeClr val="bg1"/>
                    </a:solidFill>
                    <a:latin typeface="Century Gothic" panose="020B0502020202020204" pitchFamily="34" charset="0"/>
                    <a:ea typeface="+mj-ea"/>
                  </a:rPr>
                  <a:t>03</a:t>
                </a:r>
              </a:p>
            </p:txBody>
          </p:sp>
        </p:grpSp>
        <p:sp>
          <p:nvSpPr>
            <p:cNvPr id="19" name="文本框 18"/>
            <p:cNvSpPr txBox="1"/>
            <p:nvPr/>
          </p:nvSpPr>
          <p:spPr>
            <a:xfrm>
              <a:off x="2260600" y="2071637"/>
              <a:ext cx="2959100" cy="4801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Title text.</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20" name="文本框 19"/>
            <p:cNvSpPr txBox="1"/>
            <p:nvPr/>
          </p:nvSpPr>
          <p:spPr>
            <a:xfrm>
              <a:off x="2260601" y="2470683"/>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grpSp>
        <p:nvGrpSpPr>
          <p:cNvPr id="23" name="组合 22"/>
          <p:cNvGrpSpPr/>
          <p:nvPr/>
        </p:nvGrpSpPr>
        <p:grpSpPr>
          <a:xfrm>
            <a:off x="1348015" y="4478499"/>
            <a:ext cx="4483101" cy="649243"/>
            <a:chOff x="1231900" y="2071637"/>
            <a:chExt cx="4483101" cy="649243"/>
          </a:xfrm>
        </p:grpSpPr>
        <p:grpSp>
          <p:nvGrpSpPr>
            <p:cNvPr id="24" name="组合 23"/>
            <p:cNvGrpSpPr/>
            <p:nvPr/>
          </p:nvGrpSpPr>
          <p:grpSpPr>
            <a:xfrm>
              <a:off x="1231900" y="2156630"/>
              <a:ext cx="838200" cy="511278"/>
              <a:chOff x="1231900" y="2156630"/>
              <a:chExt cx="838200" cy="511278"/>
            </a:xfrm>
          </p:grpSpPr>
          <p:sp>
            <p:nvSpPr>
              <p:cNvPr id="27" name="圆角矩形 26"/>
              <p:cNvSpPr/>
              <p:nvPr/>
            </p:nvSpPr>
            <p:spPr>
              <a:xfrm>
                <a:off x="1231900" y="2159908"/>
                <a:ext cx="838200" cy="508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358900" y="2156630"/>
                <a:ext cx="584200" cy="4751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400" b="1" dirty="0">
                    <a:solidFill>
                      <a:schemeClr val="bg1"/>
                    </a:solidFill>
                    <a:latin typeface="Century Gothic" panose="020B0502020202020204" pitchFamily="34" charset="0"/>
                    <a:ea typeface="+mj-ea"/>
                  </a:rPr>
                  <a:t>04</a:t>
                </a:r>
              </a:p>
            </p:txBody>
          </p:sp>
        </p:grpSp>
        <p:sp>
          <p:nvSpPr>
            <p:cNvPr id="25" name="文本框 24"/>
            <p:cNvSpPr txBox="1"/>
            <p:nvPr/>
          </p:nvSpPr>
          <p:spPr>
            <a:xfrm>
              <a:off x="2260600" y="2071637"/>
              <a:ext cx="2959100" cy="4801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Title text.</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26" name="文本框 25"/>
            <p:cNvSpPr txBox="1"/>
            <p:nvPr/>
          </p:nvSpPr>
          <p:spPr>
            <a:xfrm>
              <a:off x="2260601" y="2470683"/>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
        <p:nvSpPr>
          <p:cNvPr id="32" name="圆角矩形 31"/>
          <p:cNvSpPr/>
          <p:nvPr/>
        </p:nvSpPr>
        <p:spPr>
          <a:xfrm>
            <a:off x="6415318" y="3478410"/>
            <a:ext cx="1435249" cy="1819590"/>
          </a:xfrm>
          <a:prstGeom prst="roundRect">
            <a:avLst>
              <a:gd name="adj" fmla="val 10000"/>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9581096" y="1560001"/>
            <a:ext cx="2610905" cy="1819590"/>
          </a:xfrm>
          <a:custGeom>
            <a:avLst/>
            <a:gdLst>
              <a:gd name="connsiteX0" fmla="*/ 143525 w 2610905"/>
              <a:gd name="connsiteY0" fmla="*/ 0 h 1819590"/>
              <a:gd name="connsiteX1" fmla="*/ 217715 w 2610905"/>
              <a:gd name="connsiteY1" fmla="*/ 0 h 1819590"/>
              <a:gd name="connsiteX2" fmla="*/ 1291724 w 2610905"/>
              <a:gd name="connsiteY2" fmla="*/ 0 h 1819590"/>
              <a:gd name="connsiteX3" fmla="*/ 2610905 w 2610905"/>
              <a:gd name="connsiteY3" fmla="*/ 0 h 1819590"/>
              <a:gd name="connsiteX4" fmla="*/ 2610905 w 2610905"/>
              <a:gd name="connsiteY4" fmla="*/ 1819590 h 1819590"/>
              <a:gd name="connsiteX5" fmla="*/ 1291724 w 2610905"/>
              <a:gd name="connsiteY5" fmla="*/ 1819590 h 1819590"/>
              <a:gd name="connsiteX6" fmla="*/ 217715 w 2610905"/>
              <a:gd name="connsiteY6" fmla="*/ 1819590 h 1819590"/>
              <a:gd name="connsiteX7" fmla="*/ 143525 w 2610905"/>
              <a:gd name="connsiteY7" fmla="*/ 1819590 h 1819590"/>
              <a:gd name="connsiteX8" fmla="*/ 0 w 2610905"/>
              <a:gd name="connsiteY8" fmla="*/ 1676065 h 1819590"/>
              <a:gd name="connsiteX9" fmla="*/ 0 w 2610905"/>
              <a:gd name="connsiteY9" fmla="*/ 143525 h 1819590"/>
              <a:gd name="connsiteX10" fmla="*/ 143525 w 2610905"/>
              <a:gd name="connsiteY10" fmla="*/ 0 h 181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0905" h="1819590">
                <a:moveTo>
                  <a:pt x="143525" y="0"/>
                </a:moveTo>
                <a:lnTo>
                  <a:pt x="217715" y="0"/>
                </a:lnTo>
                <a:lnTo>
                  <a:pt x="1291724" y="0"/>
                </a:lnTo>
                <a:lnTo>
                  <a:pt x="2610905" y="0"/>
                </a:lnTo>
                <a:lnTo>
                  <a:pt x="2610905" y="1819590"/>
                </a:lnTo>
                <a:lnTo>
                  <a:pt x="1291724" y="1819590"/>
                </a:lnTo>
                <a:lnTo>
                  <a:pt x="217715" y="1819590"/>
                </a:lnTo>
                <a:lnTo>
                  <a:pt x="143525" y="1819590"/>
                </a:lnTo>
                <a:cubicBezTo>
                  <a:pt x="64258" y="1819590"/>
                  <a:pt x="0" y="1755332"/>
                  <a:pt x="0" y="1676065"/>
                </a:cubicBezTo>
                <a:lnTo>
                  <a:pt x="0" y="143525"/>
                </a:lnTo>
                <a:cubicBezTo>
                  <a:pt x="0" y="64258"/>
                  <a:pt x="64258" y="0"/>
                  <a:pt x="14352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9581096" y="3482654"/>
            <a:ext cx="2610905" cy="1819590"/>
          </a:xfrm>
          <a:custGeom>
            <a:avLst/>
            <a:gdLst>
              <a:gd name="connsiteX0" fmla="*/ 143525 w 2610905"/>
              <a:gd name="connsiteY0" fmla="*/ 0 h 1819590"/>
              <a:gd name="connsiteX1" fmla="*/ 217715 w 2610905"/>
              <a:gd name="connsiteY1" fmla="*/ 0 h 1819590"/>
              <a:gd name="connsiteX2" fmla="*/ 1291724 w 2610905"/>
              <a:gd name="connsiteY2" fmla="*/ 0 h 1819590"/>
              <a:gd name="connsiteX3" fmla="*/ 2610905 w 2610905"/>
              <a:gd name="connsiteY3" fmla="*/ 0 h 1819590"/>
              <a:gd name="connsiteX4" fmla="*/ 2610905 w 2610905"/>
              <a:gd name="connsiteY4" fmla="*/ 1819590 h 1819590"/>
              <a:gd name="connsiteX5" fmla="*/ 1291724 w 2610905"/>
              <a:gd name="connsiteY5" fmla="*/ 1819590 h 1819590"/>
              <a:gd name="connsiteX6" fmla="*/ 217715 w 2610905"/>
              <a:gd name="connsiteY6" fmla="*/ 1819590 h 1819590"/>
              <a:gd name="connsiteX7" fmla="*/ 143525 w 2610905"/>
              <a:gd name="connsiteY7" fmla="*/ 1819590 h 1819590"/>
              <a:gd name="connsiteX8" fmla="*/ 0 w 2610905"/>
              <a:gd name="connsiteY8" fmla="*/ 1676065 h 1819590"/>
              <a:gd name="connsiteX9" fmla="*/ 0 w 2610905"/>
              <a:gd name="connsiteY9" fmla="*/ 143525 h 1819590"/>
              <a:gd name="connsiteX10" fmla="*/ 143525 w 2610905"/>
              <a:gd name="connsiteY10" fmla="*/ 0 h 181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0905" h="1819590">
                <a:moveTo>
                  <a:pt x="143525" y="0"/>
                </a:moveTo>
                <a:lnTo>
                  <a:pt x="217715" y="0"/>
                </a:lnTo>
                <a:lnTo>
                  <a:pt x="1291724" y="0"/>
                </a:lnTo>
                <a:lnTo>
                  <a:pt x="2610905" y="0"/>
                </a:lnTo>
                <a:lnTo>
                  <a:pt x="2610905" y="1819590"/>
                </a:lnTo>
                <a:lnTo>
                  <a:pt x="1291724" y="1819590"/>
                </a:lnTo>
                <a:lnTo>
                  <a:pt x="217715" y="1819590"/>
                </a:lnTo>
                <a:lnTo>
                  <a:pt x="143525" y="1819590"/>
                </a:lnTo>
                <a:cubicBezTo>
                  <a:pt x="64258" y="1819590"/>
                  <a:pt x="0" y="1755332"/>
                  <a:pt x="0" y="1676065"/>
                </a:cubicBezTo>
                <a:lnTo>
                  <a:pt x="0" y="143525"/>
                </a:lnTo>
                <a:cubicBezTo>
                  <a:pt x="0" y="64258"/>
                  <a:pt x="64258" y="0"/>
                  <a:pt x="14352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0" y="1560001"/>
            <a:ext cx="465291" cy="3737999"/>
          </a:xfrm>
          <a:custGeom>
            <a:avLst/>
            <a:gdLst>
              <a:gd name="connsiteX0" fmla="*/ 0 w 465291"/>
              <a:gd name="connsiteY0" fmla="*/ 0 h 3737999"/>
              <a:gd name="connsiteX1" fmla="*/ 321766 w 465291"/>
              <a:gd name="connsiteY1" fmla="*/ 0 h 3737999"/>
              <a:gd name="connsiteX2" fmla="*/ 465291 w 465291"/>
              <a:gd name="connsiteY2" fmla="*/ 143525 h 3737999"/>
              <a:gd name="connsiteX3" fmla="*/ 465291 w 465291"/>
              <a:gd name="connsiteY3" fmla="*/ 3594474 h 3737999"/>
              <a:gd name="connsiteX4" fmla="*/ 321766 w 465291"/>
              <a:gd name="connsiteY4" fmla="*/ 3737999 h 3737999"/>
              <a:gd name="connsiteX5" fmla="*/ 0 w 465291"/>
              <a:gd name="connsiteY5" fmla="*/ 3737999 h 37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91" h="3737999">
                <a:moveTo>
                  <a:pt x="0" y="0"/>
                </a:moveTo>
                <a:lnTo>
                  <a:pt x="321766" y="0"/>
                </a:lnTo>
                <a:cubicBezTo>
                  <a:pt x="401033" y="0"/>
                  <a:pt x="465291" y="64258"/>
                  <a:pt x="465291" y="143525"/>
                </a:cubicBezTo>
                <a:lnTo>
                  <a:pt x="465291" y="3594474"/>
                </a:lnTo>
                <a:cubicBezTo>
                  <a:pt x="465291" y="3673741"/>
                  <a:pt x="401033" y="3737999"/>
                  <a:pt x="321766" y="3737999"/>
                </a:cubicBezTo>
                <a:lnTo>
                  <a:pt x="0" y="373799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7008747"/>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6" grpId="0" animBg="1"/>
      <p:bldP spid="47"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3582308"/>
            <a:ext cx="1885950" cy="1143000"/>
          </a:xfrm>
          <a:custGeom>
            <a:avLst/>
            <a:gdLst>
              <a:gd name="connsiteX0" fmla="*/ 0 w 1885950"/>
              <a:gd name="connsiteY0" fmla="*/ 0 h 1143000"/>
              <a:gd name="connsiteX1" fmla="*/ 114300 w 1885950"/>
              <a:gd name="connsiteY1" fmla="*/ 0 h 1143000"/>
              <a:gd name="connsiteX2" fmla="*/ 1117600 w 1885950"/>
              <a:gd name="connsiteY2" fmla="*/ 0 h 1143000"/>
              <a:gd name="connsiteX3" fmla="*/ 1771650 w 1885950"/>
              <a:gd name="connsiteY3" fmla="*/ 0 h 1143000"/>
              <a:gd name="connsiteX4" fmla="*/ 1885950 w 1885950"/>
              <a:gd name="connsiteY4" fmla="*/ 114300 h 1143000"/>
              <a:gd name="connsiteX5" fmla="*/ 1885950 w 1885950"/>
              <a:gd name="connsiteY5" fmla="*/ 1028700 h 1143000"/>
              <a:gd name="connsiteX6" fmla="*/ 1771650 w 1885950"/>
              <a:gd name="connsiteY6" fmla="*/ 1143000 h 1143000"/>
              <a:gd name="connsiteX7" fmla="*/ 1117600 w 1885950"/>
              <a:gd name="connsiteY7" fmla="*/ 1143000 h 1143000"/>
              <a:gd name="connsiteX8" fmla="*/ 114300 w 1885950"/>
              <a:gd name="connsiteY8" fmla="*/ 1143000 h 1143000"/>
              <a:gd name="connsiteX9" fmla="*/ 0 w 1885950"/>
              <a:gd name="connsiteY9" fmla="*/ 1143000 h 1143000"/>
              <a:gd name="connsiteX10" fmla="*/ 0 w 1885950"/>
              <a:gd name="connsiteY10" fmla="*/ 1028700 h 1143000"/>
              <a:gd name="connsiteX11" fmla="*/ 0 w 1885950"/>
              <a:gd name="connsiteY11" fmla="*/ 11430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17600 w 1885950"/>
              <a:gd name="connsiteY6" fmla="*/ 1143000 h 1143000"/>
              <a:gd name="connsiteX7" fmla="*/ 114300 w 1885950"/>
              <a:gd name="connsiteY7" fmla="*/ 1143000 h 1143000"/>
              <a:gd name="connsiteX8" fmla="*/ 0 w 1885950"/>
              <a:gd name="connsiteY8" fmla="*/ 1143000 h 1143000"/>
              <a:gd name="connsiteX9" fmla="*/ 0 w 1885950"/>
              <a:gd name="connsiteY9" fmla="*/ 1028700 h 1143000"/>
              <a:gd name="connsiteX10" fmla="*/ 0 w 1885950"/>
              <a:gd name="connsiteY10" fmla="*/ 114300 h 1143000"/>
              <a:gd name="connsiteX11" fmla="*/ 0 w 1885950"/>
              <a:gd name="connsiteY11"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4300 w 1885950"/>
              <a:gd name="connsiteY6" fmla="*/ 1143000 h 1143000"/>
              <a:gd name="connsiteX7" fmla="*/ 0 w 1885950"/>
              <a:gd name="connsiteY7" fmla="*/ 1143000 h 1143000"/>
              <a:gd name="connsiteX8" fmla="*/ 0 w 1885950"/>
              <a:gd name="connsiteY8" fmla="*/ 1028700 h 1143000"/>
              <a:gd name="connsiteX9" fmla="*/ 0 w 1885950"/>
              <a:gd name="connsiteY9" fmla="*/ 114300 h 1143000"/>
              <a:gd name="connsiteX10" fmla="*/ 0 w 1885950"/>
              <a:gd name="connsiteY10"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028700 h 1143000"/>
              <a:gd name="connsiteX8" fmla="*/ 0 w 1885950"/>
              <a:gd name="connsiteY8" fmla="*/ 114300 h 1143000"/>
              <a:gd name="connsiteX9" fmla="*/ 0 w 1885950"/>
              <a:gd name="connsiteY9"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14300 h 1143000"/>
              <a:gd name="connsiteX8" fmla="*/ 0 w 1885950"/>
              <a:gd name="connsiteY8"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114300 h 1143000"/>
              <a:gd name="connsiteX7" fmla="*/ 0 w 1885950"/>
              <a:gd name="connsiteY7"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50" h="1143000">
                <a:moveTo>
                  <a:pt x="0" y="0"/>
                </a:moveTo>
                <a:lnTo>
                  <a:pt x="1771650" y="0"/>
                </a:lnTo>
                <a:cubicBezTo>
                  <a:pt x="1834776" y="0"/>
                  <a:pt x="1885950" y="51174"/>
                  <a:pt x="1885950" y="114300"/>
                </a:cubicBezTo>
                <a:lnTo>
                  <a:pt x="1885950" y="1028700"/>
                </a:lnTo>
                <a:cubicBezTo>
                  <a:pt x="1885950" y="1091826"/>
                  <a:pt x="1834776" y="1143000"/>
                  <a:pt x="1771650" y="1143000"/>
                </a:cubicBezTo>
                <a:lnTo>
                  <a:pt x="0" y="1143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981199" y="2337708"/>
            <a:ext cx="1885952" cy="1143000"/>
            <a:chOff x="1981199" y="2337708"/>
            <a:chExt cx="1885952" cy="1143000"/>
          </a:xfrm>
        </p:grpSpPr>
        <p:sp>
          <p:nvSpPr>
            <p:cNvPr id="2" name="圆角矩形 1"/>
            <p:cNvSpPr/>
            <p:nvPr/>
          </p:nvSpPr>
          <p:spPr>
            <a:xfrm>
              <a:off x="1981200" y="23377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981199" y="2540352"/>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PART</a:t>
              </a:r>
            </a:p>
          </p:txBody>
        </p:sp>
      </p:grpSp>
      <p:grpSp>
        <p:nvGrpSpPr>
          <p:cNvPr id="17" name="组合 16"/>
          <p:cNvGrpSpPr/>
          <p:nvPr/>
        </p:nvGrpSpPr>
        <p:grpSpPr>
          <a:xfrm>
            <a:off x="3962400" y="3582308"/>
            <a:ext cx="1885952" cy="1143000"/>
            <a:chOff x="3962400" y="3582308"/>
            <a:chExt cx="1885952" cy="1143000"/>
          </a:xfrm>
        </p:grpSpPr>
        <p:sp>
          <p:nvSpPr>
            <p:cNvPr id="5" name="圆角矩形 4"/>
            <p:cNvSpPr/>
            <p:nvPr/>
          </p:nvSpPr>
          <p:spPr>
            <a:xfrm>
              <a:off x="3962400" y="35823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962400" y="3756776"/>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04</a:t>
              </a:r>
            </a:p>
          </p:txBody>
        </p:sp>
      </p:grpSp>
      <p:grpSp>
        <p:nvGrpSpPr>
          <p:cNvPr id="18" name="组合 17"/>
          <p:cNvGrpSpPr/>
          <p:nvPr/>
        </p:nvGrpSpPr>
        <p:grpSpPr>
          <a:xfrm>
            <a:off x="5943600" y="2337708"/>
            <a:ext cx="6248400" cy="1143000"/>
            <a:chOff x="5943600" y="2337708"/>
            <a:chExt cx="6248400" cy="1143000"/>
          </a:xfrm>
        </p:grpSpPr>
        <p:sp>
          <p:nvSpPr>
            <p:cNvPr id="11" name="任意多边形 10"/>
            <p:cNvSpPr/>
            <p:nvPr/>
          </p:nvSpPr>
          <p:spPr>
            <a:xfrm>
              <a:off x="5943600" y="2337708"/>
              <a:ext cx="6248400" cy="1143000"/>
            </a:xfrm>
            <a:custGeom>
              <a:avLst/>
              <a:gdLst>
                <a:gd name="connsiteX0" fmla="*/ 114300 w 6248400"/>
                <a:gd name="connsiteY0" fmla="*/ 0 h 1143000"/>
                <a:gd name="connsiteX1" fmla="*/ 1203960 w 6248400"/>
                <a:gd name="connsiteY1" fmla="*/ 0 h 1143000"/>
                <a:gd name="connsiteX2" fmla="*/ 1771650 w 6248400"/>
                <a:gd name="connsiteY2" fmla="*/ 0 h 1143000"/>
                <a:gd name="connsiteX3" fmla="*/ 6248400 w 6248400"/>
                <a:gd name="connsiteY3" fmla="*/ 0 h 1143000"/>
                <a:gd name="connsiteX4" fmla="*/ 6248400 w 6248400"/>
                <a:gd name="connsiteY4" fmla="*/ 1143000 h 1143000"/>
                <a:gd name="connsiteX5" fmla="*/ 1771650 w 6248400"/>
                <a:gd name="connsiteY5" fmla="*/ 1143000 h 1143000"/>
                <a:gd name="connsiteX6" fmla="*/ 1203960 w 6248400"/>
                <a:gd name="connsiteY6" fmla="*/ 1143000 h 1143000"/>
                <a:gd name="connsiteX7" fmla="*/ 114300 w 6248400"/>
                <a:gd name="connsiteY7" fmla="*/ 1143000 h 1143000"/>
                <a:gd name="connsiteX8" fmla="*/ 0 w 6248400"/>
                <a:gd name="connsiteY8" fmla="*/ 1028700 h 1143000"/>
                <a:gd name="connsiteX9" fmla="*/ 0 w 6248400"/>
                <a:gd name="connsiteY9" fmla="*/ 114300 h 1143000"/>
                <a:gd name="connsiteX10" fmla="*/ 114300 w 6248400"/>
                <a:gd name="connsiteY10"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771650 w 6248400"/>
                <a:gd name="connsiteY4" fmla="*/ 1143000 h 1143000"/>
                <a:gd name="connsiteX5" fmla="*/ 1203960 w 6248400"/>
                <a:gd name="connsiteY5" fmla="*/ 1143000 h 1143000"/>
                <a:gd name="connsiteX6" fmla="*/ 114300 w 6248400"/>
                <a:gd name="connsiteY6" fmla="*/ 1143000 h 1143000"/>
                <a:gd name="connsiteX7" fmla="*/ 0 w 6248400"/>
                <a:gd name="connsiteY7" fmla="*/ 1028700 h 1143000"/>
                <a:gd name="connsiteX8" fmla="*/ 0 w 6248400"/>
                <a:gd name="connsiteY8" fmla="*/ 114300 h 1143000"/>
                <a:gd name="connsiteX9" fmla="*/ 114300 w 6248400"/>
                <a:gd name="connsiteY9"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203960 w 6248400"/>
                <a:gd name="connsiteY4" fmla="*/ 1143000 h 1143000"/>
                <a:gd name="connsiteX5" fmla="*/ 114300 w 6248400"/>
                <a:gd name="connsiteY5" fmla="*/ 1143000 h 1143000"/>
                <a:gd name="connsiteX6" fmla="*/ 0 w 6248400"/>
                <a:gd name="connsiteY6" fmla="*/ 1028700 h 1143000"/>
                <a:gd name="connsiteX7" fmla="*/ 0 w 6248400"/>
                <a:gd name="connsiteY7" fmla="*/ 114300 h 1143000"/>
                <a:gd name="connsiteX8" fmla="*/ 114300 w 6248400"/>
                <a:gd name="connsiteY8"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14300 w 6248400"/>
                <a:gd name="connsiteY4" fmla="*/ 1143000 h 1143000"/>
                <a:gd name="connsiteX5" fmla="*/ 0 w 6248400"/>
                <a:gd name="connsiteY5" fmla="*/ 1028700 h 1143000"/>
                <a:gd name="connsiteX6" fmla="*/ 0 w 6248400"/>
                <a:gd name="connsiteY6" fmla="*/ 114300 h 1143000"/>
                <a:gd name="connsiteX7" fmla="*/ 114300 w 6248400"/>
                <a:gd name="connsiteY7" fmla="*/ 0 h 1143000"/>
                <a:gd name="connsiteX0" fmla="*/ 114300 w 6248400"/>
                <a:gd name="connsiteY0" fmla="*/ 0 h 1143000"/>
                <a:gd name="connsiteX1" fmla="*/ 6248400 w 6248400"/>
                <a:gd name="connsiteY1" fmla="*/ 0 h 1143000"/>
                <a:gd name="connsiteX2" fmla="*/ 6248400 w 6248400"/>
                <a:gd name="connsiteY2" fmla="*/ 1143000 h 1143000"/>
                <a:gd name="connsiteX3" fmla="*/ 114300 w 6248400"/>
                <a:gd name="connsiteY3" fmla="*/ 1143000 h 1143000"/>
                <a:gd name="connsiteX4" fmla="*/ 0 w 6248400"/>
                <a:gd name="connsiteY4" fmla="*/ 1028700 h 1143000"/>
                <a:gd name="connsiteX5" fmla="*/ 0 w 6248400"/>
                <a:gd name="connsiteY5" fmla="*/ 114300 h 1143000"/>
                <a:gd name="connsiteX6" fmla="*/ 114300 w 624840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8400" h="1143000">
                  <a:moveTo>
                    <a:pt x="114300" y="0"/>
                  </a:moveTo>
                  <a:lnTo>
                    <a:pt x="6248400" y="0"/>
                  </a:lnTo>
                  <a:lnTo>
                    <a:pt x="6248400" y="1143000"/>
                  </a:lnTo>
                  <a:lnTo>
                    <a:pt x="114300" y="1143000"/>
                  </a:lnTo>
                  <a:cubicBezTo>
                    <a:pt x="51174" y="1143000"/>
                    <a:pt x="0" y="1091826"/>
                    <a:pt x="0" y="1028700"/>
                  </a:cubicBezTo>
                  <a:lnTo>
                    <a:pt x="0" y="114300"/>
                  </a:lnTo>
                  <a:cubicBezTo>
                    <a:pt x="0" y="51174"/>
                    <a:pt x="51174" y="0"/>
                    <a:pt x="114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096000" y="2529920"/>
              <a:ext cx="5663730" cy="738728"/>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000" b="1" dirty="0">
                  <a:solidFill>
                    <a:schemeClr val="bg1"/>
                  </a:solidFill>
                  <a:latin typeface="Century Gothic" panose="020B0502020202020204" pitchFamily="34" charset="0"/>
                  <a:ea typeface="+mj-ea"/>
                </a:rPr>
                <a:t>The title text is added</a:t>
              </a:r>
              <a:endParaRPr lang="en-US" altLang="zh-CN" sz="4000" b="1" dirty="0">
                <a:solidFill>
                  <a:schemeClr val="bg1"/>
                </a:solidFill>
                <a:latin typeface="Century Gothic" panose="020B0502020202020204" pitchFamily="34" charset="0"/>
                <a:ea typeface="+mj-ea"/>
              </a:endParaRPr>
            </a:p>
          </p:txBody>
        </p:sp>
      </p:grpSp>
      <p:sp>
        <p:nvSpPr>
          <p:cNvPr id="15" name="文本框 14"/>
          <p:cNvSpPr txBox="1"/>
          <p:nvPr/>
        </p:nvSpPr>
        <p:spPr>
          <a:xfrm>
            <a:off x="6096000" y="3922627"/>
            <a:ext cx="5305425"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Century Gothic" panose="020B0502020202020204" pitchFamily="34" charset="0"/>
                <a:ea typeface="+mj-ea"/>
              </a:rPr>
              <a:t>The user can on on projector or computer, or print presentation and make it into a film to be used in a wider field.</a:t>
            </a:r>
          </a:p>
        </p:txBody>
      </p:sp>
      <p:pic>
        <p:nvPicPr>
          <p:cNvPr id="8" name="图片占位符 7"/>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9" name="图片占位符 8"/>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58151557"/>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1398070749"/>
              </p:ext>
            </p:extLst>
          </p:nvPr>
        </p:nvGraphicFramePr>
        <p:xfrm>
          <a:off x="931863" y="1755246"/>
          <a:ext cx="5221287" cy="4347633"/>
        </p:xfrm>
        <a:graphic>
          <a:graphicData uri="http://schemas.openxmlformats.org/drawingml/2006/chart">
            <c:chart xmlns:c="http://schemas.openxmlformats.org/drawingml/2006/chart" xmlns:r="http://schemas.openxmlformats.org/officeDocument/2006/relationships" r:id="rId3"/>
          </a:graphicData>
        </a:graphic>
      </p:graphicFrame>
      <p:grpSp>
        <p:nvGrpSpPr>
          <p:cNvPr id="66" name="组合 65"/>
          <p:cNvGrpSpPr/>
          <p:nvPr/>
        </p:nvGrpSpPr>
        <p:grpSpPr>
          <a:xfrm>
            <a:off x="7060396" y="2336440"/>
            <a:ext cx="1607355" cy="859836"/>
            <a:chOff x="7060396" y="2196740"/>
            <a:chExt cx="1607355" cy="859836"/>
          </a:xfrm>
        </p:grpSpPr>
        <p:sp>
          <p:nvSpPr>
            <p:cNvPr id="14" name="矩形 13"/>
            <p:cNvSpPr/>
            <p:nvPr/>
          </p:nvSpPr>
          <p:spPr>
            <a:xfrm>
              <a:off x="7060397"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mn-ea"/>
                </a:rPr>
                <a:t>Users can present on a projector or computer.</a:t>
              </a:r>
            </a:p>
          </p:txBody>
        </p:sp>
        <p:sp>
          <p:nvSpPr>
            <p:cNvPr id="15" name="矩形 14"/>
            <p:cNvSpPr/>
            <p:nvPr/>
          </p:nvSpPr>
          <p:spPr>
            <a:xfrm>
              <a:off x="7060396" y="2196740"/>
              <a:ext cx="1474003"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45" name="组合 44"/>
          <p:cNvGrpSpPr/>
          <p:nvPr/>
        </p:nvGrpSpPr>
        <p:grpSpPr>
          <a:xfrm>
            <a:off x="6433964" y="2516519"/>
            <a:ext cx="484300" cy="484300"/>
            <a:chOff x="1028700" y="1853169"/>
            <a:chExt cx="787400" cy="787400"/>
          </a:xfrm>
        </p:grpSpPr>
        <p:sp>
          <p:nvSpPr>
            <p:cNvPr id="46" name="椭圆 45"/>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椭圆 12"/>
            <p:cNvSpPr/>
            <p:nvPr/>
          </p:nvSpPr>
          <p:spPr>
            <a:xfrm>
              <a:off x="1259475" y="2062163"/>
              <a:ext cx="325849" cy="36941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9" name="组合 68"/>
          <p:cNvGrpSpPr/>
          <p:nvPr/>
        </p:nvGrpSpPr>
        <p:grpSpPr>
          <a:xfrm>
            <a:off x="7060397" y="3584215"/>
            <a:ext cx="1607354" cy="859836"/>
            <a:chOff x="7060397" y="3444515"/>
            <a:chExt cx="1607354" cy="859836"/>
          </a:xfrm>
        </p:grpSpPr>
        <p:sp>
          <p:nvSpPr>
            <p:cNvPr id="21" name="矩形 20"/>
            <p:cNvSpPr/>
            <p:nvPr/>
          </p:nvSpPr>
          <p:spPr>
            <a:xfrm>
              <a:off x="7060397"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mn-ea"/>
                </a:rPr>
                <a:t>Users can present on a projector or computer.</a:t>
              </a:r>
            </a:p>
          </p:txBody>
        </p:sp>
        <p:sp>
          <p:nvSpPr>
            <p:cNvPr id="22" name="矩形 21"/>
            <p:cNvSpPr/>
            <p:nvPr/>
          </p:nvSpPr>
          <p:spPr>
            <a:xfrm>
              <a:off x="7060397" y="3444515"/>
              <a:ext cx="1607354"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54" name="组合 53"/>
          <p:cNvGrpSpPr/>
          <p:nvPr/>
        </p:nvGrpSpPr>
        <p:grpSpPr>
          <a:xfrm>
            <a:off x="6433964" y="3764294"/>
            <a:ext cx="484300" cy="484300"/>
            <a:chOff x="1028700" y="1853169"/>
            <a:chExt cx="787400" cy="787400"/>
          </a:xfrm>
        </p:grpSpPr>
        <p:sp>
          <p:nvSpPr>
            <p:cNvPr id="55" name="椭圆 54"/>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椭圆 19"/>
            <p:cNvSpPr/>
            <p:nvPr/>
          </p:nvSpPr>
          <p:spPr>
            <a:xfrm>
              <a:off x="1317849" y="2062163"/>
              <a:ext cx="209101" cy="369412"/>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0" name="组合 69"/>
          <p:cNvGrpSpPr/>
          <p:nvPr/>
        </p:nvGrpSpPr>
        <p:grpSpPr>
          <a:xfrm>
            <a:off x="7060397" y="4831990"/>
            <a:ext cx="1607354" cy="859836"/>
            <a:chOff x="7060397" y="4692290"/>
            <a:chExt cx="1607354" cy="859836"/>
          </a:xfrm>
        </p:grpSpPr>
        <p:sp>
          <p:nvSpPr>
            <p:cNvPr id="28" name="矩形 27"/>
            <p:cNvSpPr/>
            <p:nvPr/>
          </p:nvSpPr>
          <p:spPr>
            <a:xfrm>
              <a:off x="7060397"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mn-ea"/>
                </a:rPr>
                <a:t>Users can present on a projector or computer.</a:t>
              </a:r>
            </a:p>
          </p:txBody>
        </p:sp>
        <p:sp>
          <p:nvSpPr>
            <p:cNvPr id="29" name="矩形 28"/>
            <p:cNvSpPr/>
            <p:nvPr/>
          </p:nvSpPr>
          <p:spPr>
            <a:xfrm>
              <a:off x="7060397" y="4692290"/>
              <a:ext cx="1607354"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60" name="组合 59"/>
          <p:cNvGrpSpPr/>
          <p:nvPr/>
        </p:nvGrpSpPr>
        <p:grpSpPr>
          <a:xfrm>
            <a:off x="6433964" y="5012069"/>
            <a:ext cx="484300" cy="484300"/>
            <a:chOff x="1028700" y="1853169"/>
            <a:chExt cx="787400" cy="787400"/>
          </a:xfrm>
        </p:grpSpPr>
        <p:sp>
          <p:nvSpPr>
            <p:cNvPr id="61" name="椭圆 60"/>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椭圆 2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7" name="组合 66"/>
          <p:cNvGrpSpPr/>
          <p:nvPr/>
        </p:nvGrpSpPr>
        <p:grpSpPr>
          <a:xfrm>
            <a:off x="9587695" y="2336440"/>
            <a:ext cx="1607355" cy="859836"/>
            <a:chOff x="9587695" y="2196740"/>
            <a:chExt cx="1607355" cy="859836"/>
          </a:xfrm>
        </p:grpSpPr>
        <p:sp>
          <p:nvSpPr>
            <p:cNvPr id="30" name="矩形 29"/>
            <p:cNvSpPr/>
            <p:nvPr/>
          </p:nvSpPr>
          <p:spPr>
            <a:xfrm>
              <a:off x="9587696"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mn-ea"/>
                </a:rPr>
                <a:t>Users can present on a projector or computer.</a:t>
              </a:r>
            </a:p>
          </p:txBody>
        </p:sp>
        <p:sp>
          <p:nvSpPr>
            <p:cNvPr id="31" name="矩形 30"/>
            <p:cNvSpPr/>
            <p:nvPr/>
          </p:nvSpPr>
          <p:spPr>
            <a:xfrm>
              <a:off x="9587695" y="2196740"/>
              <a:ext cx="1474003"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48" name="组合 47"/>
          <p:cNvGrpSpPr/>
          <p:nvPr/>
        </p:nvGrpSpPr>
        <p:grpSpPr>
          <a:xfrm>
            <a:off x="8961263" y="2516519"/>
            <a:ext cx="484300" cy="484300"/>
            <a:chOff x="1028700" y="1853169"/>
            <a:chExt cx="787400" cy="787400"/>
          </a:xfrm>
        </p:grpSpPr>
        <p:sp>
          <p:nvSpPr>
            <p:cNvPr id="49" name="椭圆 48"/>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33"/>
            <p:cNvSpPr/>
            <p:nvPr/>
          </p:nvSpPr>
          <p:spPr>
            <a:xfrm>
              <a:off x="1258613" y="2062163"/>
              <a:ext cx="327574" cy="369412"/>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8" name="组合 67"/>
          <p:cNvGrpSpPr/>
          <p:nvPr/>
        </p:nvGrpSpPr>
        <p:grpSpPr>
          <a:xfrm>
            <a:off x="9587696" y="3584215"/>
            <a:ext cx="1607354" cy="859836"/>
            <a:chOff x="9587696" y="3444515"/>
            <a:chExt cx="1607354" cy="859836"/>
          </a:xfrm>
        </p:grpSpPr>
        <p:sp>
          <p:nvSpPr>
            <p:cNvPr id="35" name="矩形 34"/>
            <p:cNvSpPr/>
            <p:nvPr/>
          </p:nvSpPr>
          <p:spPr>
            <a:xfrm>
              <a:off x="9587696"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mn-ea"/>
                </a:rPr>
                <a:t>Users can present on a projector or computer.</a:t>
              </a:r>
            </a:p>
          </p:txBody>
        </p:sp>
        <p:sp>
          <p:nvSpPr>
            <p:cNvPr id="36" name="矩形 35"/>
            <p:cNvSpPr/>
            <p:nvPr/>
          </p:nvSpPr>
          <p:spPr>
            <a:xfrm>
              <a:off x="9587696" y="3444515"/>
              <a:ext cx="1607354"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57" name="组合 56"/>
          <p:cNvGrpSpPr/>
          <p:nvPr/>
        </p:nvGrpSpPr>
        <p:grpSpPr>
          <a:xfrm>
            <a:off x="8961263" y="3764294"/>
            <a:ext cx="484300" cy="484300"/>
            <a:chOff x="1028700" y="1853169"/>
            <a:chExt cx="787400" cy="787400"/>
          </a:xfrm>
        </p:grpSpPr>
        <p:sp>
          <p:nvSpPr>
            <p:cNvPr id="58" name="椭圆 57"/>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38"/>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1" name="组合 70"/>
          <p:cNvGrpSpPr/>
          <p:nvPr/>
        </p:nvGrpSpPr>
        <p:grpSpPr>
          <a:xfrm>
            <a:off x="9587696" y="4831990"/>
            <a:ext cx="1607354" cy="859836"/>
            <a:chOff x="9587696" y="4692290"/>
            <a:chExt cx="1607354" cy="859836"/>
          </a:xfrm>
        </p:grpSpPr>
        <p:sp>
          <p:nvSpPr>
            <p:cNvPr id="40" name="矩形 39"/>
            <p:cNvSpPr/>
            <p:nvPr/>
          </p:nvSpPr>
          <p:spPr>
            <a:xfrm>
              <a:off x="9587696"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mn-ea"/>
                </a:rPr>
                <a:t>Users can present on a projector or computer.</a:t>
              </a:r>
            </a:p>
          </p:txBody>
        </p:sp>
        <p:sp>
          <p:nvSpPr>
            <p:cNvPr id="41" name="矩形 40"/>
            <p:cNvSpPr/>
            <p:nvPr/>
          </p:nvSpPr>
          <p:spPr>
            <a:xfrm>
              <a:off x="9587696" y="4692290"/>
              <a:ext cx="1607354" cy="3877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Text added.</a:t>
              </a:r>
            </a:p>
          </p:txBody>
        </p:sp>
      </p:grpSp>
      <p:grpSp>
        <p:nvGrpSpPr>
          <p:cNvPr id="63" name="组合 62"/>
          <p:cNvGrpSpPr/>
          <p:nvPr/>
        </p:nvGrpSpPr>
        <p:grpSpPr>
          <a:xfrm>
            <a:off x="8961263" y="5012069"/>
            <a:ext cx="484300" cy="484300"/>
            <a:chOff x="1028700" y="1853169"/>
            <a:chExt cx="787400" cy="787400"/>
          </a:xfrm>
        </p:grpSpPr>
        <p:sp>
          <p:nvSpPr>
            <p:cNvPr id="64" name="椭圆 63"/>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5" name="椭圆 43"/>
            <p:cNvSpPr/>
            <p:nvPr/>
          </p:nvSpPr>
          <p:spPr>
            <a:xfrm>
              <a:off x="1238578" y="2062163"/>
              <a:ext cx="367643" cy="369412"/>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3" name="任意多边形 42"/>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任意多边形 43"/>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447800" y="436335"/>
            <a:ext cx="5328521" cy="649243"/>
            <a:chOff x="1447800" y="392793"/>
            <a:chExt cx="5328521" cy="649243"/>
          </a:xfrm>
        </p:grpSpPr>
        <p:sp>
          <p:nvSpPr>
            <p:cNvPr id="52" name="文本框 51"/>
            <p:cNvSpPr txBox="1"/>
            <p:nvPr/>
          </p:nvSpPr>
          <p:spPr>
            <a:xfrm>
              <a:off x="1447800" y="392793"/>
              <a:ext cx="5328521"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53" name="文本框 52"/>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2739506777"/>
      </p:ext>
    </p:extLst>
  </p:cSld>
  <p:clrMapOvr>
    <a:masterClrMapping/>
  </p:clrMapOvr>
  <mc:AlternateContent xmlns:mc="http://schemas.openxmlformats.org/markup-compatibility/2006" xmlns:p14="http://schemas.microsoft.com/office/powerpoint/2010/main">
    <mc:Choice Requires="p14">
      <p:transition p14:dur="0" advTm="3000"/>
    </mc:Choice>
    <mc:Fallback xmlns:c="http://schemas.openxmlformats.org/drawingml/2006/chart"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par>
                                <p:cTn id="24" presetID="53" presetClass="entr" presetSubtype="16"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p:tgtEl>
                                          <p:spTgt spid="66"/>
                                        </p:tgtEl>
                                        <p:attrNameLst>
                                          <p:attrName>ppt_x</p:attrName>
                                        </p:attrNameLst>
                                      </p:cBhvr>
                                      <p:tavLst>
                                        <p:tav tm="0">
                                          <p:val>
                                            <p:strVal val="#ppt_x-#ppt_w*1.125000"/>
                                          </p:val>
                                        </p:tav>
                                        <p:tav tm="100000">
                                          <p:val>
                                            <p:strVal val="#ppt_x"/>
                                          </p:val>
                                        </p:tav>
                                      </p:tavLst>
                                    </p:anim>
                                    <p:animEffect transition="in" filter="wipe(right)">
                                      <p:cBhvr>
                                        <p:cTn id="43" dur="500"/>
                                        <p:tgtEl>
                                          <p:spTgt spid="66"/>
                                        </p:tgtEl>
                                      </p:cBhvr>
                                    </p:animEffect>
                                  </p:childTnLst>
                                </p:cTn>
                              </p:par>
                              <p:par>
                                <p:cTn id="44" presetID="12" presetClass="entr" presetSubtype="8"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par>
                                <p:cTn id="48" presetID="12" presetClass="entr" presetSubtype="8"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p:tgtEl>
                                          <p:spTgt spid="70"/>
                                        </p:tgtEl>
                                        <p:attrNameLst>
                                          <p:attrName>ppt_x</p:attrName>
                                        </p:attrNameLst>
                                      </p:cBhvr>
                                      <p:tavLst>
                                        <p:tav tm="0">
                                          <p:val>
                                            <p:strVal val="#ppt_x-#ppt_w*1.125000"/>
                                          </p:val>
                                        </p:tav>
                                        <p:tav tm="100000">
                                          <p:val>
                                            <p:strVal val="#ppt_x"/>
                                          </p:val>
                                        </p:tav>
                                      </p:tavLst>
                                    </p:anim>
                                    <p:animEffect transition="in" filter="wipe(right)">
                                      <p:cBhvr>
                                        <p:cTn id="51" dur="500"/>
                                        <p:tgtEl>
                                          <p:spTgt spid="70"/>
                                        </p:tgtEl>
                                      </p:cBhvr>
                                    </p:animEffect>
                                  </p:childTnLst>
                                </p:cTn>
                              </p:par>
                              <p:par>
                                <p:cTn id="52" presetID="12" presetClass="entr" presetSubtype="8"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p:tgtEl>
                                          <p:spTgt spid="67"/>
                                        </p:tgtEl>
                                        <p:attrNameLst>
                                          <p:attrName>ppt_x</p:attrName>
                                        </p:attrNameLst>
                                      </p:cBhvr>
                                      <p:tavLst>
                                        <p:tav tm="0">
                                          <p:val>
                                            <p:strVal val="#ppt_x-#ppt_w*1.125000"/>
                                          </p:val>
                                        </p:tav>
                                        <p:tav tm="100000">
                                          <p:val>
                                            <p:strVal val="#ppt_x"/>
                                          </p:val>
                                        </p:tav>
                                      </p:tavLst>
                                    </p:anim>
                                    <p:animEffect transition="in" filter="wipe(right)">
                                      <p:cBhvr>
                                        <p:cTn id="55" dur="500"/>
                                        <p:tgtEl>
                                          <p:spTgt spid="67"/>
                                        </p:tgtEl>
                                      </p:cBhvr>
                                    </p:animEffect>
                                  </p:childTnLst>
                                </p:cTn>
                              </p:par>
                              <p:par>
                                <p:cTn id="56" presetID="12" presetClass="entr" presetSubtype="8"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p:tgtEl>
                                          <p:spTgt spid="68"/>
                                        </p:tgtEl>
                                        <p:attrNameLst>
                                          <p:attrName>ppt_x</p:attrName>
                                        </p:attrNameLst>
                                      </p:cBhvr>
                                      <p:tavLst>
                                        <p:tav tm="0">
                                          <p:val>
                                            <p:strVal val="#ppt_x-#ppt_w*1.125000"/>
                                          </p:val>
                                        </p:tav>
                                        <p:tav tm="100000">
                                          <p:val>
                                            <p:strVal val="#ppt_x"/>
                                          </p:val>
                                        </p:tav>
                                      </p:tavLst>
                                    </p:anim>
                                    <p:animEffect transition="in" filter="wipe(right)">
                                      <p:cBhvr>
                                        <p:cTn id="59" dur="500"/>
                                        <p:tgtEl>
                                          <p:spTgt spid="68"/>
                                        </p:tgtEl>
                                      </p:cBhvr>
                                    </p:animEffect>
                                  </p:childTnLst>
                                </p:cTn>
                              </p:par>
                              <p:par>
                                <p:cTn id="60" presetID="12" presetClass="entr" presetSubtype="8" fill="hold" nodeType="with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500"/>
                                        <p:tgtEl>
                                          <p:spTgt spid="71"/>
                                        </p:tgtEl>
                                        <p:attrNameLst>
                                          <p:attrName>ppt_x</p:attrName>
                                        </p:attrNameLst>
                                      </p:cBhvr>
                                      <p:tavLst>
                                        <p:tav tm="0">
                                          <p:val>
                                            <p:strVal val="#ppt_x-#ppt_w*1.125000"/>
                                          </p:val>
                                        </p:tav>
                                        <p:tav tm="100000">
                                          <p:val>
                                            <p:strVal val="#ppt_x"/>
                                          </p:val>
                                        </p:tav>
                                      </p:tavLst>
                                    </p:anim>
                                    <p:animEffect transition="in" filter="wipe(right)">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4103052482"/>
              </p:ext>
            </p:extLst>
          </p:nvPr>
        </p:nvGraphicFramePr>
        <p:xfrm>
          <a:off x="874712" y="1630947"/>
          <a:ext cx="10442576" cy="3804653"/>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874712" y="5601534"/>
            <a:ext cx="10442576" cy="295145"/>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Users can present on a projector or computer or print a presentation into film Users can present on a projector or computer.</a:t>
            </a:r>
          </a:p>
        </p:txBody>
      </p:sp>
      <p:sp>
        <p:nvSpPr>
          <p:cNvPr id="10" name="任意多边形 9"/>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0"/>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447801" y="436335"/>
            <a:ext cx="4348088" cy="649243"/>
            <a:chOff x="1447801" y="392793"/>
            <a:chExt cx="4348088" cy="649243"/>
          </a:xfrm>
        </p:grpSpPr>
        <p:sp>
          <p:nvSpPr>
            <p:cNvPr id="13" name="文本框 12"/>
            <p:cNvSpPr txBox="1"/>
            <p:nvPr/>
          </p:nvSpPr>
          <p:spPr>
            <a:xfrm>
              <a:off x="1447801" y="392793"/>
              <a:ext cx="4348088"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14" name="文本框 13"/>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2106702583"/>
      </p:ext>
    </p:extLst>
  </p:cSld>
  <p:clrMapOvr>
    <a:masterClrMapping/>
  </p:clrMapOvr>
  <mc:AlternateContent xmlns:mc="http://schemas.openxmlformats.org/markup-compatibility/2006" xmlns:p14="http://schemas.microsoft.com/office/powerpoint/2010/main">
    <mc:Choice Requires="p14">
      <p:transition p14:dur="0" advTm="3000"/>
    </mc:Choice>
    <mc:Fallback xmlns:c="http://schemas.openxmlformats.org/drawingml/2006/chart"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49056" y="2286000"/>
            <a:ext cx="1910130" cy="1910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饼形 2"/>
          <p:cNvSpPr/>
          <p:nvPr/>
        </p:nvSpPr>
        <p:spPr>
          <a:xfrm>
            <a:off x="1049056" y="2286000"/>
            <a:ext cx="1910130" cy="1910130"/>
          </a:xfrm>
          <a:prstGeom prst="pi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337409" y="2574354"/>
            <a:ext cx="1333426" cy="1333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76975" y="2286000"/>
            <a:ext cx="1910130" cy="1910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饼形 7"/>
          <p:cNvSpPr/>
          <p:nvPr/>
        </p:nvSpPr>
        <p:spPr>
          <a:xfrm>
            <a:off x="3776975" y="2286000"/>
            <a:ext cx="1910130" cy="1910130"/>
          </a:xfrm>
          <a:prstGeom prst="pie">
            <a:avLst>
              <a:gd name="adj1" fmla="val 1985248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065328" y="2574354"/>
            <a:ext cx="1333426" cy="1333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504895" y="2286000"/>
            <a:ext cx="1910130" cy="1910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饼形 11"/>
          <p:cNvSpPr/>
          <p:nvPr/>
        </p:nvSpPr>
        <p:spPr>
          <a:xfrm>
            <a:off x="6504895" y="2286000"/>
            <a:ext cx="1910130" cy="1910130"/>
          </a:xfrm>
          <a:prstGeom prst="pie">
            <a:avLst>
              <a:gd name="adj1" fmla="val 2335321"/>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93248" y="2574354"/>
            <a:ext cx="1333426" cy="1333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232815" y="2286000"/>
            <a:ext cx="1910130" cy="1910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饼形 15"/>
          <p:cNvSpPr/>
          <p:nvPr/>
        </p:nvSpPr>
        <p:spPr>
          <a:xfrm>
            <a:off x="9232815" y="2286000"/>
            <a:ext cx="1910130" cy="1910130"/>
          </a:xfrm>
          <a:prstGeom prst="pie">
            <a:avLst>
              <a:gd name="adj1" fmla="val 3775590"/>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521168" y="2574354"/>
            <a:ext cx="1333426" cy="1333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101617" y="4484484"/>
            <a:ext cx="1805008" cy="949772"/>
            <a:chOff x="1595623" y="4069250"/>
            <a:chExt cx="1805008" cy="949772"/>
          </a:xfrm>
        </p:grpSpPr>
        <p:sp>
          <p:nvSpPr>
            <p:cNvPr id="26" name="矩形 25"/>
            <p:cNvSpPr/>
            <p:nvPr/>
          </p:nvSpPr>
          <p:spPr>
            <a:xfrm>
              <a:off x="1595623" y="4069250"/>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27" name="矩形 26"/>
            <p:cNvSpPr/>
            <p:nvPr/>
          </p:nvSpPr>
          <p:spPr>
            <a:xfrm>
              <a:off x="1595623" y="4368703"/>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28" name="矩形 27"/>
            <p:cNvSpPr/>
            <p:nvPr/>
          </p:nvSpPr>
          <p:spPr>
            <a:xfrm>
              <a:off x="1595623" y="4668157"/>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grpSp>
      <p:grpSp>
        <p:nvGrpSpPr>
          <p:cNvPr id="29" name="组合 28"/>
          <p:cNvGrpSpPr/>
          <p:nvPr/>
        </p:nvGrpSpPr>
        <p:grpSpPr>
          <a:xfrm>
            <a:off x="3829536" y="4484484"/>
            <a:ext cx="1805008" cy="949772"/>
            <a:chOff x="1595623" y="4069250"/>
            <a:chExt cx="1805008" cy="949772"/>
          </a:xfrm>
        </p:grpSpPr>
        <p:sp>
          <p:nvSpPr>
            <p:cNvPr id="30" name="矩形 29"/>
            <p:cNvSpPr/>
            <p:nvPr/>
          </p:nvSpPr>
          <p:spPr>
            <a:xfrm>
              <a:off x="1595623" y="4069250"/>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31" name="矩形 30"/>
            <p:cNvSpPr/>
            <p:nvPr/>
          </p:nvSpPr>
          <p:spPr>
            <a:xfrm>
              <a:off x="1595623" y="4368703"/>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32" name="矩形 31"/>
            <p:cNvSpPr/>
            <p:nvPr/>
          </p:nvSpPr>
          <p:spPr>
            <a:xfrm>
              <a:off x="1595623" y="4668157"/>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grpSp>
      <p:grpSp>
        <p:nvGrpSpPr>
          <p:cNvPr id="33" name="组合 32"/>
          <p:cNvGrpSpPr/>
          <p:nvPr/>
        </p:nvGrpSpPr>
        <p:grpSpPr>
          <a:xfrm>
            <a:off x="6557456" y="4484484"/>
            <a:ext cx="1805008" cy="949772"/>
            <a:chOff x="1595623" y="4069250"/>
            <a:chExt cx="1805008" cy="949772"/>
          </a:xfrm>
        </p:grpSpPr>
        <p:sp>
          <p:nvSpPr>
            <p:cNvPr id="34" name="矩形 33"/>
            <p:cNvSpPr/>
            <p:nvPr/>
          </p:nvSpPr>
          <p:spPr>
            <a:xfrm>
              <a:off x="1595623" y="4069250"/>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35" name="矩形 34"/>
            <p:cNvSpPr/>
            <p:nvPr/>
          </p:nvSpPr>
          <p:spPr>
            <a:xfrm>
              <a:off x="1595623" y="4368703"/>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36" name="矩形 35"/>
            <p:cNvSpPr/>
            <p:nvPr/>
          </p:nvSpPr>
          <p:spPr>
            <a:xfrm>
              <a:off x="1595623" y="4668157"/>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grpSp>
      <p:grpSp>
        <p:nvGrpSpPr>
          <p:cNvPr id="37" name="组合 36"/>
          <p:cNvGrpSpPr/>
          <p:nvPr/>
        </p:nvGrpSpPr>
        <p:grpSpPr>
          <a:xfrm>
            <a:off x="9285376" y="4484484"/>
            <a:ext cx="1805008" cy="949772"/>
            <a:chOff x="1595623" y="4069250"/>
            <a:chExt cx="1805008" cy="949772"/>
          </a:xfrm>
        </p:grpSpPr>
        <p:sp>
          <p:nvSpPr>
            <p:cNvPr id="38" name="矩形 37"/>
            <p:cNvSpPr/>
            <p:nvPr/>
          </p:nvSpPr>
          <p:spPr>
            <a:xfrm>
              <a:off x="1595623" y="4069250"/>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39" name="矩形 38"/>
            <p:cNvSpPr/>
            <p:nvPr/>
          </p:nvSpPr>
          <p:spPr>
            <a:xfrm>
              <a:off x="1595623" y="4368703"/>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sp>
          <p:nvSpPr>
            <p:cNvPr id="40" name="矩形 39"/>
            <p:cNvSpPr/>
            <p:nvPr/>
          </p:nvSpPr>
          <p:spPr>
            <a:xfrm>
              <a:off x="1595623" y="4668157"/>
              <a:ext cx="180500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Title text added.</a:t>
              </a:r>
            </a:p>
          </p:txBody>
        </p:sp>
      </p:grpSp>
      <p:sp>
        <p:nvSpPr>
          <p:cNvPr id="41" name="矩形 40"/>
          <p:cNvSpPr/>
          <p:nvPr/>
        </p:nvSpPr>
        <p:spPr>
          <a:xfrm>
            <a:off x="1576367" y="2970966"/>
            <a:ext cx="862186" cy="53553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t>75%</a:t>
            </a:r>
            <a:endParaRPr lang="zh-CN" altLang="en-US" sz="2400" b="1" dirty="0"/>
          </a:p>
        </p:txBody>
      </p:sp>
      <p:sp>
        <p:nvSpPr>
          <p:cNvPr id="42" name="矩形 41"/>
          <p:cNvSpPr/>
          <p:nvPr/>
        </p:nvSpPr>
        <p:spPr>
          <a:xfrm>
            <a:off x="4300947" y="2970966"/>
            <a:ext cx="862186"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t>80%</a:t>
            </a:r>
            <a:endParaRPr lang="zh-CN" altLang="en-US" sz="2400" b="1" dirty="0"/>
          </a:p>
        </p:txBody>
      </p:sp>
      <p:sp>
        <p:nvSpPr>
          <p:cNvPr id="43" name="矩形 42"/>
          <p:cNvSpPr/>
          <p:nvPr/>
        </p:nvSpPr>
        <p:spPr>
          <a:xfrm>
            <a:off x="7028867" y="2970966"/>
            <a:ext cx="862186"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t>62%</a:t>
            </a:r>
            <a:endParaRPr lang="zh-CN" altLang="en-US" sz="2400" b="1" dirty="0"/>
          </a:p>
        </p:txBody>
      </p:sp>
      <p:sp>
        <p:nvSpPr>
          <p:cNvPr id="44" name="矩形 43"/>
          <p:cNvSpPr/>
          <p:nvPr/>
        </p:nvSpPr>
        <p:spPr>
          <a:xfrm>
            <a:off x="9756787" y="2970966"/>
            <a:ext cx="862186"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t>56%</a:t>
            </a:r>
            <a:endParaRPr lang="zh-CN" altLang="en-US" sz="2400" b="1" dirty="0"/>
          </a:p>
        </p:txBody>
      </p:sp>
      <p:sp>
        <p:nvSpPr>
          <p:cNvPr id="49" name="任意多边形 48"/>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任意多边形 49"/>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447801" y="436335"/>
            <a:ext cx="5581066" cy="649243"/>
            <a:chOff x="1447801" y="392793"/>
            <a:chExt cx="5581066" cy="649243"/>
          </a:xfrm>
        </p:grpSpPr>
        <p:sp>
          <p:nvSpPr>
            <p:cNvPr id="52" name="文本框 51"/>
            <p:cNvSpPr txBox="1"/>
            <p:nvPr/>
          </p:nvSpPr>
          <p:spPr>
            <a:xfrm>
              <a:off x="1447801" y="392793"/>
              <a:ext cx="5581066"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53" name="文本框 52"/>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37165176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Effect transition="in" filter="fade">
                                      <p:cBhvr>
                                        <p:cTn id="84" dur="500"/>
                                        <p:tgtEl>
                                          <p:spTgt spid="44"/>
                                        </p:tgtEl>
                                      </p:cBhvr>
                                    </p:animEffect>
                                  </p:childTnLst>
                                </p:cTn>
                              </p:par>
                            </p:childTnLst>
                          </p:cTn>
                        </p:par>
                        <p:par>
                          <p:cTn id="85" fill="hold">
                            <p:stCondLst>
                              <p:cond delay="500"/>
                            </p:stCondLst>
                            <p:childTnLst>
                              <p:par>
                                <p:cTn id="86" presetID="2" presetClass="entr" presetSubtype="4"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additive="base">
                                        <p:cTn id="98" dur="500" fill="hold"/>
                                        <p:tgtEl>
                                          <p:spTgt spid="33"/>
                                        </p:tgtEl>
                                        <p:attrNameLst>
                                          <p:attrName>ppt_x</p:attrName>
                                        </p:attrNameLst>
                                      </p:cBhvr>
                                      <p:tavLst>
                                        <p:tav tm="0">
                                          <p:val>
                                            <p:strVal val="#ppt_x"/>
                                          </p:val>
                                        </p:tav>
                                        <p:tav tm="100000">
                                          <p:val>
                                            <p:strVal val="#ppt_x"/>
                                          </p:val>
                                        </p:tav>
                                      </p:tavLst>
                                    </p:anim>
                                    <p:anim calcmode="lin" valueType="num">
                                      <p:cBhvr additive="base">
                                        <p:cTn id="99" dur="500" fill="hold"/>
                                        <p:tgtEl>
                                          <p:spTgt spid="33"/>
                                        </p:tgtEl>
                                        <p:attrNameLst>
                                          <p:attrName>ppt_y</p:attrName>
                                        </p:attrNameLst>
                                      </p:cBhvr>
                                      <p:tavLst>
                                        <p:tav tm="0">
                                          <p:val>
                                            <p:strVal val="1+#ppt_h/2"/>
                                          </p:val>
                                        </p:tav>
                                        <p:tav tm="100000">
                                          <p:val>
                                            <p:strVal val="#ppt_y"/>
                                          </p:val>
                                        </p:tav>
                                      </p:tavLst>
                                    </p:anim>
                                  </p:childTnLst>
                                </p:cTn>
                              </p:par>
                            </p:childTnLst>
                          </p:cTn>
                        </p:par>
                        <p:par>
                          <p:cTn id="100" fill="hold">
                            <p:stCondLst>
                              <p:cond delay="2000"/>
                            </p:stCondLst>
                            <p:childTnLst>
                              <p:par>
                                <p:cTn id="101" presetID="2" presetClass="entr" presetSubtype="4" fill="hold"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1" grpId="0" animBg="1"/>
      <p:bldP spid="12" grpId="0" animBg="1"/>
      <p:bldP spid="13" grpId="0" animBg="1"/>
      <p:bldP spid="15" grpId="0" animBg="1"/>
      <p:bldP spid="16" grpId="0" animBg="1"/>
      <p:bldP spid="17" grpId="0" animBg="1"/>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68439" y="1881478"/>
            <a:ext cx="5332411" cy="4228810"/>
            <a:chOff x="2306639" y="2746376"/>
            <a:chExt cx="4241799" cy="3363912"/>
          </a:xfrm>
        </p:grpSpPr>
        <p:sp>
          <p:nvSpPr>
            <p:cNvPr id="37" name="MH_Other_1"/>
            <p:cNvSpPr/>
            <p:nvPr>
              <p:custDataLst>
                <p:tags r:id="rId2"/>
              </p:custDataLst>
            </p:nvPr>
          </p:nvSpPr>
          <p:spPr>
            <a:xfrm>
              <a:off x="6019800" y="5403850"/>
              <a:ext cx="528638" cy="70643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38" name="MH_Other_2"/>
            <p:cNvSpPr/>
            <p:nvPr>
              <p:custDataLst>
                <p:tags r:id="rId3"/>
              </p:custDataLst>
            </p:nvPr>
          </p:nvSpPr>
          <p:spPr>
            <a:xfrm flipH="1">
              <a:off x="5491164" y="5403850"/>
              <a:ext cx="528637" cy="706438"/>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41" name="MH_Other_3"/>
            <p:cNvSpPr/>
            <p:nvPr>
              <p:custDataLst>
                <p:tags r:id="rId4"/>
              </p:custDataLst>
            </p:nvPr>
          </p:nvSpPr>
          <p:spPr>
            <a:xfrm>
              <a:off x="4962525" y="4660900"/>
              <a:ext cx="528638" cy="144938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42" name="MH_Other_4"/>
            <p:cNvSpPr/>
            <p:nvPr>
              <p:custDataLst>
                <p:tags r:id="rId5"/>
              </p:custDataLst>
            </p:nvPr>
          </p:nvSpPr>
          <p:spPr>
            <a:xfrm flipH="1">
              <a:off x="4433889" y="4660900"/>
              <a:ext cx="528637" cy="1449388"/>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44" name="MH_Other_5"/>
            <p:cNvSpPr/>
            <p:nvPr>
              <p:custDataLst>
                <p:tags r:id="rId6"/>
              </p:custDataLst>
            </p:nvPr>
          </p:nvSpPr>
          <p:spPr>
            <a:xfrm>
              <a:off x="3898900" y="3943350"/>
              <a:ext cx="528638" cy="21669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45" name="MH_Other_6"/>
            <p:cNvSpPr/>
            <p:nvPr>
              <p:custDataLst>
                <p:tags r:id="rId7"/>
              </p:custDataLst>
            </p:nvPr>
          </p:nvSpPr>
          <p:spPr>
            <a:xfrm flipH="1">
              <a:off x="3370264" y="3943350"/>
              <a:ext cx="528637" cy="2166938"/>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47" name="MH_Other_7"/>
            <p:cNvSpPr/>
            <p:nvPr>
              <p:custDataLst>
                <p:tags r:id="rId8"/>
              </p:custDataLst>
            </p:nvPr>
          </p:nvSpPr>
          <p:spPr>
            <a:xfrm>
              <a:off x="2835275" y="3055938"/>
              <a:ext cx="528638" cy="30543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48" name="MH_Other_8"/>
            <p:cNvSpPr/>
            <p:nvPr>
              <p:custDataLst>
                <p:tags r:id="rId9"/>
              </p:custDataLst>
            </p:nvPr>
          </p:nvSpPr>
          <p:spPr>
            <a:xfrm flipH="1">
              <a:off x="2306639" y="3055938"/>
              <a:ext cx="528637" cy="305435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a:solidFill>
                  <a:schemeClr val="tx1">
                    <a:lumMod val="75000"/>
                    <a:lumOff val="25000"/>
                  </a:schemeClr>
                </a:solidFill>
              </a:endParaRPr>
            </a:p>
          </p:txBody>
        </p:sp>
        <p:sp>
          <p:nvSpPr>
            <p:cNvPr id="54" name="MH_Other_9"/>
            <p:cNvSpPr/>
            <p:nvPr>
              <p:custDataLst>
                <p:tags r:id="rId10"/>
              </p:custDataLst>
            </p:nvPr>
          </p:nvSpPr>
          <p:spPr>
            <a:xfrm>
              <a:off x="6019801" y="5026026"/>
              <a:ext cx="430213" cy="430213"/>
            </a:xfrm>
            <a:prstGeom prst="teardrop">
              <a:avLst/>
            </a:prstGeom>
            <a:solidFill>
              <a:srgbClr val="FFFFFF"/>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dirty="0">
                  <a:solidFill>
                    <a:schemeClr val="tx1">
                      <a:lumMod val="75000"/>
                      <a:lumOff val="25000"/>
                    </a:schemeClr>
                  </a:solidFill>
                  <a:ea typeface="方正舒体" panose="02010601030101010101" pitchFamily="2" charset="-122"/>
                </a:rPr>
                <a:t>19</a:t>
              </a:r>
              <a:endParaRPr lang="zh-CN" altLang="en-US" sz="1100" dirty="0">
                <a:solidFill>
                  <a:schemeClr val="tx1">
                    <a:lumMod val="75000"/>
                    <a:lumOff val="25000"/>
                  </a:schemeClr>
                </a:solidFill>
                <a:ea typeface="方正舒体" panose="02010601030101010101" pitchFamily="2" charset="-122"/>
              </a:endParaRPr>
            </a:p>
          </p:txBody>
        </p:sp>
        <p:sp>
          <p:nvSpPr>
            <p:cNvPr id="55" name="MH_Other_10"/>
            <p:cNvSpPr/>
            <p:nvPr>
              <p:custDataLst>
                <p:tags r:id="rId11"/>
              </p:custDataLst>
            </p:nvPr>
          </p:nvSpPr>
          <p:spPr>
            <a:xfrm>
              <a:off x="4968876" y="4232276"/>
              <a:ext cx="430213" cy="430213"/>
            </a:xfrm>
            <a:prstGeom prst="teardrop">
              <a:avLst/>
            </a:prstGeom>
            <a:solidFill>
              <a:srgbClr val="FFFFFF"/>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dirty="0">
                  <a:solidFill>
                    <a:schemeClr val="tx1">
                      <a:lumMod val="75000"/>
                      <a:lumOff val="25000"/>
                    </a:schemeClr>
                  </a:solidFill>
                  <a:ea typeface="方正舒体" panose="02010601030101010101" pitchFamily="2" charset="-122"/>
                </a:rPr>
                <a:t>50</a:t>
              </a:r>
              <a:endParaRPr lang="zh-CN" altLang="en-US" sz="1600" dirty="0">
                <a:solidFill>
                  <a:schemeClr val="tx1">
                    <a:lumMod val="75000"/>
                    <a:lumOff val="25000"/>
                  </a:schemeClr>
                </a:solidFill>
                <a:ea typeface="方正舒体" panose="02010601030101010101" pitchFamily="2" charset="-122"/>
              </a:endParaRPr>
            </a:p>
          </p:txBody>
        </p:sp>
        <p:sp>
          <p:nvSpPr>
            <p:cNvPr id="56" name="MH_Other_11"/>
            <p:cNvSpPr/>
            <p:nvPr>
              <p:custDataLst>
                <p:tags r:id="rId12"/>
              </p:custDataLst>
            </p:nvPr>
          </p:nvSpPr>
          <p:spPr>
            <a:xfrm>
              <a:off x="3905251" y="3598863"/>
              <a:ext cx="430213" cy="430212"/>
            </a:xfrm>
            <a:prstGeom prst="teardrop">
              <a:avLst/>
            </a:prstGeom>
            <a:solidFill>
              <a:srgbClr val="FFFFFF"/>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dirty="0">
                  <a:solidFill>
                    <a:schemeClr val="tx1">
                      <a:lumMod val="75000"/>
                      <a:lumOff val="25000"/>
                    </a:schemeClr>
                  </a:solidFill>
                  <a:ea typeface="方正舒体" panose="02010601030101010101" pitchFamily="2" charset="-122"/>
                </a:rPr>
                <a:t>75</a:t>
              </a:r>
              <a:endParaRPr lang="zh-CN" altLang="en-US" dirty="0">
                <a:solidFill>
                  <a:schemeClr val="tx1">
                    <a:lumMod val="75000"/>
                    <a:lumOff val="25000"/>
                  </a:schemeClr>
                </a:solidFill>
                <a:ea typeface="方正舒体" panose="02010601030101010101" pitchFamily="2" charset="-122"/>
              </a:endParaRPr>
            </a:p>
          </p:txBody>
        </p:sp>
        <p:sp>
          <p:nvSpPr>
            <p:cNvPr id="57" name="MH_Other_12"/>
            <p:cNvSpPr/>
            <p:nvPr>
              <p:custDataLst>
                <p:tags r:id="rId13"/>
              </p:custDataLst>
            </p:nvPr>
          </p:nvSpPr>
          <p:spPr>
            <a:xfrm>
              <a:off x="2884488" y="2746376"/>
              <a:ext cx="430212" cy="430213"/>
            </a:xfrm>
            <a:prstGeom prst="teardrop">
              <a:avLst/>
            </a:prstGeom>
            <a:solidFill>
              <a:srgbClr val="FFFFFF"/>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dirty="0">
                  <a:solidFill>
                    <a:schemeClr val="tx1">
                      <a:lumMod val="75000"/>
                      <a:lumOff val="25000"/>
                    </a:schemeClr>
                  </a:solidFill>
                  <a:ea typeface="方正舒体" panose="02010601030101010101" pitchFamily="2" charset="-122"/>
                </a:rPr>
                <a:t>99</a:t>
              </a:r>
              <a:endParaRPr lang="zh-CN" altLang="en-US" sz="1200" dirty="0">
                <a:solidFill>
                  <a:schemeClr val="tx1">
                    <a:lumMod val="75000"/>
                    <a:lumOff val="25000"/>
                  </a:schemeClr>
                </a:solidFill>
                <a:ea typeface="方正舒体" panose="02010601030101010101" pitchFamily="2" charset="-122"/>
              </a:endParaRPr>
            </a:p>
          </p:txBody>
        </p:sp>
      </p:grpSp>
      <p:sp>
        <p:nvSpPr>
          <p:cNvPr id="24" name="矩形 23"/>
          <p:cNvSpPr/>
          <p:nvPr/>
        </p:nvSpPr>
        <p:spPr>
          <a:xfrm>
            <a:off x="2869786" y="1790060"/>
            <a:ext cx="5370115"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6" name="矩形 25"/>
          <p:cNvSpPr/>
          <p:nvPr/>
        </p:nvSpPr>
        <p:spPr>
          <a:xfrm>
            <a:off x="4184343" y="2896740"/>
            <a:ext cx="5016807"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7" name="矩形 26"/>
          <p:cNvSpPr/>
          <p:nvPr/>
        </p:nvSpPr>
        <p:spPr>
          <a:xfrm>
            <a:off x="5470966" y="3698721"/>
            <a:ext cx="4692209"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8" name="矩形 27"/>
          <p:cNvSpPr/>
          <p:nvPr/>
        </p:nvSpPr>
        <p:spPr>
          <a:xfrm>
            <a:off x="6856368" y="4691629"/>
            <a:ext cx="4392658"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mj-ea"/>
                <a:ea typeface="+mj-ea"/>
              </a:rPr>
              <a:t>Users can present on a projector or computer.</a:t>
            </a:r>
          </a:p>
        </p:txBody>
      </p:sp>
      <p:sp>
        <p:nvSpPr>
          <p:cNvPr id="25" name="任意多边形 24"/>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28"/>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447800" y="436335"/>
            <a:ext cx="5229319" cy="649243"/>
            <a:chOff x="1447800" y="392793"/>
            <a:chExt cx="5229319" cy="649243"/>
          </a:xfrm>
        </p:grpSpPr>
        <p:sp>
          <p:nvSpPr>
            <p:cNvPr id="31" name="文本框 30"/>
            <p:cNvSpPr txBox="1"/>
            <p:nvPr/>
          </p:nvSpPr>
          <p:spPr>
            <a:xfrm>
              <a:off x="1447800" y="392793"/>
              <a:ext cx="5229319"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32" name="文本框 31"/>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custDataLst>
      <p:tags r:id="rId1"/>
    </p:custDataLst>
    <p:extLst>
      <p:ext uri="{BB962C8B-B14F-4D97-AF65-F5344CB8AC3E}">
        <p14:creationId xmlns:p14="http://schemas.microsoft.com/office/powerpoint/2010/main" val="19235323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1"/>
          </p:nvPr>
        </p:nvPicPr>
        <p:blipFill>
          <a:blip r:embed="rId3" cstate="screen">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p:pic>
      <p:pic>
        <p:nvPicPr>
          <p:cNvPr id="16" name="图片占位符 15"/>
          <p:cNvPicPr>
            <a:picLocks noGrp="1" noChangeAspect="1"/>
          </p:cNvPicPr>
          <p:nvPr>
            <p:ph type="pic" sz="quarter" idx="13"/>
          </p:nvPr>
        </p:nvPicPr>
        <p:blipFill>
          <a:blip r:embed="rId5" cstate="screen">
            <a:extLst>
              <a:ext uri="{BEBA8EAE-BF5A-486C-A8C5-ECC9F3942E4B}">
                <a14:imgProps xmlns:a14="http://schemas.microsoft.com/office/drawing/2010/main">
                  <a14:imgLayer r:embed="rId6">
                    <a14:imgEffect>
                      <a14:colorTemperature colorTemp="59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p:pic>
      <p:pic>
        <p:nvPicPr>
          <p:cNvPr id="20" name="图片占位符 19"/>
          <p:cNvPicPr>
            <a:picLocks noGrp="1" noChangeAspect="1"/>
          </p:cNvPicPr>
          <p:nvPr>
            <p:ph type="pic" sz="quarter" idx="14"/>
          </p:nvPr>
        </p:nvPicPr>
        <p:blipFill>
          <a:blip r:embed="rId7" cstate="screen">
            <a:extLst>
              <a:ext uri="{BEBA8EAE-BF5A-486C-A8C5-ECC9F3942E4B}">
                <a14:imgProps xmlns:a14="http://schemas.microsoft.com/office/drawing/2010/main">
                  <a14:imgLayer r:embed="rId8">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p:pic>
      <p:pic>
        <p:nvPicPr>
          <p:cNvPr id="26" name="图片占位符 25"/>
          <p:cNvPicPr>
            <a:picLocks noGrp="1" noChangeAspect="1"/>
          </p:cNvPicPr>
          <p:nvPr>
            <p:ph type="pic" sz="quarter" idx="10"/>
          </p:nvPr>
        </p:nvPicPr>
        <p:blipFill>
          <a:blip r:embed="rId9" cstate="screen">
            <a:extLst>
              <a:ext uri="{28A0092B-C50C-407E-A947-70E740481C1C}">
                <a14:useLocalDpi xmlns:a14="http://schemas.microsoft.com/office/drawing/2010/main"/>
              </a:ext>
            </a:extLst>
          </a:blip>
          <a:srcRect/>
          <a:stretch>
            <a:fillRect/>
          </a:stretch>
        </p:blipFill>
        <p:spPr/>
      </p:pic>
      <p:pic>
        <p:nvPicPr>
          <p:cNvPr id="21" name="图片占位符 20"/>
          <p:cNvPicPr>
            <a:picLocks noGrp="1" noChangeAspect="1"/>
          </p:cNvPicPr>
          <p:nvPr>
            <p:ph type="pic" sz="quarter" idx="12"/>
          </p:nvPr>
        </p:nvPicPr>
        <p:blipFill>
          <a:blip r:embed="rId10" cstate="screen">
            <a:extLst>
              <a:ext uri="{28A0092B-C50C-407E-A947-70E740481C1C}">
                <a14:useLocalDpi xmlns:a14="http://schemas.microsoft.com/office/drawing/2010/main"/>
              </a:ext>
            </a:extLst>
          </a:blip>
          <a:srcRect/>
          <a:stretch>
            <a:fillRect/>
          </a:stretch>
        </p:blipFill>
        <p:spPr/>
      </p:pic>
      <p:sp>
        <p:nvSpPr>
          <p:cNvPr id="4" name="圆角矩形 3"/>
          <p:cNvSpPr/>
          <p:nvPr/>
        </p:nvSpPr>
        <p:spPr>
          <a:xfrm>
            <a:off x="9067800" y="3779158"/>
            <a:ext cx="148590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107213" y="1794426"/>
            <a:ext cx="6326188" cy="51334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bg1">
                    <a:lumMod val="50000"/>
                  </a:schemeClr>
                </a:solidFill>
                <a:latin typeface="Century Gothic" panose="020B0502020202020204" pitchFamily="34" charset="0"/>
                <a:ea typeface="+mj-ea"/>
              </a:rPr>
              <a:t>The user can on on projector or computer, or print the presentation and make it into a film to be used in a wider field.</a:t>
            </a:r>
          </a:p>
        </p:txBody>
      </p:sp>
      <p:sp>
        <p:nvSpPr>
          <p:cNvPr id="9" name="文本框 8"/>
          <p:cNvSpPr txBox="1"/>
          <p:nvPr/>
        </p:nvSpPr>
        <p:spPr>
          <a:xfrm>
            <a:off x="1217567" y="766730"/>
            <a:ext cx="10215834" cy="1191095"/>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6600" dirty="0">
                <a:solidFill>
                  <a:schemeClr val="tx1">
                    <a:lumMod val="75000"/>
                    <a:lumOff val="25000"/>
                  </a:schemeClr>
                </a:solidFill>
                <a:latin typeface="方正细谭黑简体" panose="02000000000000000000" pitchFamily="2" charset="-122"/>
                <a:ea typeface="方正细谭黑简体" panose="02000000000000000000" pitchFamily="2" charset="-122"/>
              </a:rPr>
              <a:t>Thank you</a:t>
            </a:r>
            <a:endParaRPr lang="en-US" altLang="zh-CN" sz="6600" dirty="0">
              <a:solidFill>
                <a:schemeClr val="tx1">
                  <a:lumMod val="75000"/>
                  <a:lumOff val="25000"/>
                </a:schemeClr>
              </a:solidFill>
              <a:latin typeface="方正细谭黑简体" panose="02000000000000000000" pitchFamily="2" charset="-122"/>
              <a:ea typeface="方正细谭黑简体" panose="02000000000000000000" pitchFamily="2" charset="-122"/>
            </a:endParaRPr>
          </a:p>
        </p:txBody>
      </p:sp>
      <p:sp>
        <p:nvSpPr>
          <p:cNvPr id="10" name="椭圆 9"/>
          <p:cNvSpPr/>
          <p:nvPr/>
        </p:nvSpPr>
        <p:spPr>
          <a:xfrm>
            <a:off x="883557" y="5168900"/>
            <a:ext cx="334010" cy="3340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0"/>
          <p:cNvSpPr/>
          <p:nvPr/>
        </p:nvSpPr>
        <p:spPr>
          <a:xfrm>
            <a:off x="981600" y="5246370"/>
            <a:ext cx="137925" cy="179070"/>
          </a:xfrm>
          <a:custGeom>
            <a:avLst/>
            <a:gdLst>
              <a:gd name="connsiteX0" fmla="*/ 159295 w 459358"/>
              <a:gd name="connsiteY0" fmla="*/ 288060 h 596388"/>
              <a:gd name="connsiteX1" fmla="*/ 298499 w 459358"/>
              <a:gd name="connsiteY1" fmla="*/ 288060 h 596388"/>
              <a:gd name="connsiteX2" fmla="*/ 338681 w 459358"/>
              <a:gd name="connsiteY2" fmla="*/ 316728 h 596388"/>
              <a:gd name="connsiteX3" fmla="*/ 426222 w 459358"/>
              <a:gd name="connsiteY3" fmla="*/ 366897 h 596388"/>
              <a:gd name="connsiteX4" fmla="*/ 457794 w 459358"/>
              <a:gd name="connsiteY4" fmla="*/ 543206 h 596388"/>
              <a:gd name="connsiteX5" fmla="*/ 443443 w 459358"/>
              <a:gd name="connsiteY5" fmla="*/ 558974 h 596388"/>
              <a:gd name="connsiteX6" fmla="*/ 219569 w 459358"/>
              <a:gd name="connsiteY6" fmla="*/ 596242 h 596388"/>
              <a:gd name="connsiteX7" fmla="*/ 11481 w 459358"/>
              <a:gd name="connsiteY7" fmla="*/ 553240 h 596388"/>
              <a:gd name="connsiteX8" fmla="*/ 0 w 459358"/>
              <a:gd name="connsiteY8" fmla="*/ 524572 h 596388"/>
              <a:gd name="connsiteX9" fmla="*/ 38747 w 459358"/>
              <a:gd name="connsiteY9" fmla="*/ 356864 h 596388"/>
              <a:gd name="connsiteX10" fmla="*/ 73189 w 459358"/>
              <a:gd name="connsiteY10" fmla="*/ 333929 h 596388"/>
              <a:gd name="connsiteX11" fmla="*/ 159295 w 459358"/>
              <a:gd name="connsiteY11" fmla="*/ 288060 h 596388"/>
              <a:gd name="connsiteX12" fmla="*/ 225223 w 459358"/>
              <a:gd name="connsiteY12" fmla="*/ 10030 h 596388"/>
              <a:gd name="connsiteX13" fmla="*/ 218047 w 459358"/>
              <a:gd name="connsiteY13" fmla="*/ 21493 h 596388"/>
              <a:gd name="connsiteX14" fmla="*/ 219482 w 459358"/>
              <a:gd name="connsiteY14" fmla="*/ 21493 h 596388"/>
              <a:gd name="connsiteX15" fmla="*/ 225223 w 459358"/>
              <a:gd name="connsiteY15" fmla="*/ 10030 h 596388"/>
              <a:gd name="connsiteX16" fmla="*/ 236703 w 459358"/>
              <a:gd name="connsiteY16" fmla="*/ 0 h 596388"/>
              <a:gd name="connsiteX17" fmla="*/ 226658 w 459358"/>
              <a:gd name="connsiteY17" fmla="*/ 14329 h 596388"/>
              <a:gd name="connsiteX18" fmla="*/ 238138 w 459358"/>
              <a:gd name="connsiteY18" fmla="*/ 4299 h 596388"/>
              <a:gd name="connsiteX19" fmla="*/ 256793 w 459358"/>
              <a:gd name="connsiteY19" fmla="*/ 30090 h 596388"/>
              <a:gd name="connsiteX20" fmla="*/ 253923 w 459358"/>
              <a:gd name="connsiteY20" fmla="*/ 25791 h 596388"/>
              <a:gd name="connsiteX21" fmla="*/ 259663 w 459358"/>
              <a:gd name="connsiteY21" fmla="*/ 32955 h 596388"/>
              <a:gd name="connsiteX22" fmla="*/ 262533 w 459358"/>
              <a:gd name="connsiteY22" fmla="*/ 32955 h 596388"/>
              <a:gd name="connsiteX23" fmla="*/ 258228 w 459358"/>
              <a:gd name="connsiteY23" fmla="*/ 27224 h 596388"/>
              <a:gd name="connsiteX24" fmla="*/ 263968 w 459358"/>
              <a:gd name="connsiteY24" fmla="*/ 32955 h 596388"/>
              <a:gd name="connsiteX25" fmla="*/ 269708 w 459358"/>
              <a:gd name="connsiteY25" fmla="*/ 34388 h 596388"/>
              <a:gd name="connsiteX26" fmla="*/ 268273 w 459358"/>
              <a:gd name="connsiteY26" fmla="*/ 32955 h 596388"/>
              <a:gd name="connsiteX27" fmla="*/ 272578 w 459358"/>
              <a:gd name="connsiteY27" fmla="*/ 35821 h 596388"/>
              <a:gd name="connsiteX28" fmla="*/ 317064 w 459358"/>
              <a:gd name="connsiteY28" fmla="*/ 63045 h 596388"/>
              <a:gd name="connsiteX29" fmla="*/ 327109 w 459358"/>
              <a:gd name="connsiteY29" fmla="*/ 159046 h 596388"/>
              <a:gd name="connsiteX30" fmla="*/ 329979 w 459358"/>
              <a:gd name="connsiteY30" fmla="*/ 190568 h 596388"/>
              <a:gd name="connsiteX31" fmla="*/ 321369 w 459358"/>
              <a:gd name="connsiteY31" fmla="*/ 206329 h 596388"/>
              <a:gd name="connsiteX32" fmla="*/ 228093 w 459358"/>
              <a:gd name="connsiteY32" fmla="*/ 308061 h 596388"/>
              <a:gd name="connsiteX33" fmla="*/ 139121 w 459358"/>
              <a:gd name="connsiteY33" fmla="*/ 206329 h 596388"/>
              <a:gd name="connsiteX34" fmla="*/ 131946 w 459358"/>
              <a:gd name="connsiteY34" fmla="*/ 190568 h 596388"/>
              <a:gd name="connsiteX35" fmla="*/ 136251 w 459358"/>
              <a:gd name="connsiteY35" fmla="*/ 160478 h 596388"/>
              <a:gd name="connsiteX36" fmla="*/ 133381 w 459358"/>
              <a:gd name="connsiteY36" fmla="*/ 84538 h 596388"/>
              <a:gd name="connsiteX37" fmla="*/ 195087 w 459358"/>
              <a:gd name="connsiteY37" fmla="*/ 21493 h 596388"/>
              <a:gd name="connsiteX38" fmla="*/ 203697 w 459358"/>
              <a:gd name="connsiteY38" fmla="*/ 17194 h 596388"/>
              <a:gd name="connsiteX39" fmla="*/ 209437 w 459358"/>
              <a:gd name="connsiteY39" fmla="*/ 11463 h 596388"/>
              <a:gd name="connsiteX40" fmla="*/ 203697 w 459358"/>
              <a:gd name="connsiteY40" fmla="*/ 21493 h 596388"/>
              <a:gd name="connsiteX41" fmla="*/ 209437 w 459358"/>
              <a:gd name="connsiteY41" fmla="*/ 22926 h 596388"/>
              <a:gd name="connsiteX42" fmla="*/ 215177 w 459358"/>
              <a:gd name="connsiteY42" fmla="*/ 15761 h 596388"/>
              <a:gd name="connsiteX43" fmla="*/ 209437 w 459358"/>
              <a:gd name="connsiteY43" fmla="*/ 24358 h 596388"/>
              <a:gd name="connsiteX44" fmla="*/ 212307 w 459358"/>
              <a:gd name="connsiteY44" fmla="*/ 25791 h 596388"/>
              <a:gd name="connsiteX45" fmla="*/ 226658 w 459358"/>
              <a:gd name="connsiteY45" fmla="*/ 8597 h 596388"/>
              <a:gd name="connsiteX46" fmla="*/ 236703 w 459358"/>
              <a:gd name="connsiteY46" fmla="*/ 0 h 59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9358" h="596388">
                <a:moveTo>
                  <a:pt x="159295" y="288060"/>
                </a:moveTo>
                <a:cubicBezTo>
                  <a:pt x="159295" y="288060"/>
                  <a:pt x="219569" y="442868"/>
                  <a:pt x="298499" y="288060"/>
                </a:cubicBezTo>
                <a:cubicBezTo>
                  <a:pt x="298499" y="288060"/>
                  <a:pt x="298499" y="302394"/>
                  <a:pt x="338681" y="316728"/>
                </a:cubicBezTo>
                <a:cubicBezTo>
                  <a:pt x="338681" y="316728"/>
                  <a:pt x="413306" y="339663"/>
                  <a:pt x="426222" y="366897"/>
                </a:cubicBezTo>
                <a:cubicBezTo>
                  <a:pt x="426222" y="366897"/>
                  <a:pt x="467839" y="460069"/>
                  <a:pt x="457794" y="543206"/>
                </a:cubicBezTo>
                <a:cubicBezTo>
                  <a:pt x="457794" y="543206"/>
                  <a:pt x="457794" y="550373"/>
                  <a:pt x="443443" y="558974"/>
                </a:cubicBezTo>
                <a:cubicBezTo>
                  <a:pt x="443443" y="558974"/>
                  <a:pt x="348727" y="599109"/>
                  <a:pt x="219569" y="596242"/>
                </a:cubicBezTo>
                <a:cubicBezTo>
                  <a:pt x="219569" y="596242"/>
                  <a:pt x="91846" y="589075"/>
                  <a:pt x="11481" y="553240"/>
                </a:cubicBezTo>
                <a:cubicBezTo>
                  <a:pt x="11481" y="553240"/>
                  <a:pt x="0" y="550373"/>
                  <a:pt x="0" y="524572"/>
                </a:cubicBezTo>
                <a:cubicBezTo>
                  <a:pt x="0" y="524572"/>
                  <a:pt x="4305" y="408466"/>
                  <a:pt x="38747" y="356864"/>
                </a:cubicBezTo>
                <a:cubicBezTo>
                  <a:pt x="38747" y="356864"/>
                  <a:pt x="48793" y="342530"/>
                  <a:pt x="73189" y="333929"/>
                </a:cubicBezTo>
                <a:cubicBezTo>
                  <a:pt x="73189" y="333929"/>
                  <a:pt x="153555" y="309561"/>
                  <a:pt x="159295" y="288060"/>
                </a:cubicBezTo>
                <a:close/>
                <a:moveTo>
                  <a:pt x="225223" y="10030"/>
                </a:moveTo>
                <a:cubicBezTo>
                  <a:pt x="222352" y="12896"/>
                  <a:pt x="219482" y="17194"/>
                  <a:pt x="218047" y="21493"/>
                </a:cubicBezTo>
                <a:lnTo>
                  <a:pt x="219482" y="21493"/>
                </a:lnTo>
                <a:cubicBezTo>
                  <a:pt x="220917" y="17194"/>
                  <a:pt x="223788" y="12896"/>
                  <a:pt x="225223" y="10030"/>
                </a:cubicBezTo>
                <a:close/>
                <a:moveTo>
                  <a:pt x="236703" y="0"/>
                </a:moveTo>
                <a:cubicBezTo>
                  <a:pt x="230963" y="4299"/>
                  <a:pt x="228093" y="8597"/>
                  <a:pt x="226658" y="14329"/>
                </a:cubicBezTo>
                <a:cubicBezTo>
                  <a:pt x="230963" y="7164"/>
                  <a:pt x="238138" y="4299"/>
                  <a:pt x="238138" y="4299"/>
                </a:cubicBezTo>
                <a:cubicBezTo>
                  <a:pt x="238138" y="15761"/>
                  <a:pt x="251053" y="25791"/>
                  <a:pt x="256793" y="30090"/>
                </a:cubicBezTo>
                <a:cubicBezTo>
                  <a:pt x="255358" y="27224"/>
                  <a:pt x="253923" y="25791"/>
                  <a:pt x="253923" y="25791"/>
                </a:cubicBezTo>
                <a:cubicBezTo>
                  <a:pt x="256793" y="27224"/>
                  <a:pt x="258228" y="30090"/>
                  <a:pt x="259663" y="32955"/>
                </a:cubicBezTo>
                <a:cubicBezTo>
                  <a:pt x="261098" y="32955"/>
                  <a:pt x="261098" y="32955"/>
                  <a:pt x="262533" y="32955"/>
                </a:cubicBezTo>
                <a:cubicBezTo>
                  <a:pt x="259663" y="30090"/>
                  <a:pt x="258228" y="27224"/>
                  <a:pt x="258228" y="27224"/>
                </a:cubicBezTo>
                <a:cubicBezTo>
                  <a:pt x="261098" y="30090"/>
                  <a:pt x="262533" y="31523"/>
                  <a:pt x="263968" y="32955"/>
                </a:cubicBezTo>
                <a:cubicBezTo>
                  <a:pt x="266838" y="34388"/>
                  <a:pt x="268273" y="34388"/>
                  <a:pt x="269708" y="34388"/>
                </a:cubicBezTo>
                <a:cubicBezTo>
                  <a:pt x="268273" y="32955"/>
                  <a:pt x="268273" y="32955"/>
                  <a:pt x="268273" y="32955"/>
                </a:cubicBezTo>
                <a:cubicBezTo>
                  <a:pt x="269708" y="32955"/>
                  <a:pt x="271143" y="34388"/>
                  <a:pt x="272578" y="35821"/>
                </a:cubicBezTo>
                <a:cubicBezTo>
                  <a:pt x="304149" y="44418"/>
                  <a:pt x="317064" y="63045"/>
                  <a:pt x="317064" y="63045"/>
                </a:cubicBezTo>
                <a:cubicBezTo>
                  <a:pt x="345764" y="94568"/>
                  <a:pt x="331414" y="146150"/>
                  <a:pt x="327109" y="159046"/>
                </a:cubicBezTo>
                <a:cubicBezTo>
                  <a:pt x="340024" y="156180"/>
                  <a:pt x="329979" y="190568"/>
                  <a:pt x="329979" y="190568"/>
                </a:cubicBezTo>
                <a:cubicBezTo>
                  <a:pt x="328544" y="200598"/>
                  <a:pt x="324239" y="204897"/>
                  <a:pt x="321369" y="206329"/>
                </a:cubicBezTo>
                <a:cubicBezTo>
                  <a:pt x="315629" y="253613"/>
                  <a:pt x="272578" y="308061"/>
                  <a:pt x="228093" y="308061"/>
                </a:cubicBezTo>
                <a:cubicBezTo>
                  <a:pt x="187912" y="308061"/>
                  <a:pt x="146296" y="256479"/>
                  <a:pt x="139121" y="206329"/>
                </a:cubicBezTo>
                <a:cubicBezTo>
                  <a:pt x="137686" y="204897"/>
                  <a:pt x="133381" y="200598"/>
                  <a:pt x="131946" y="190568"/>
                </a:cubicBezTo>
                <a:cubicBezTo>
                  <a:pt x="131946" y="190568"/>
                  <a:pt x="120466" y="153314"/>
                  <a:pt x="136251" y="160478"/>
                </a:cubicBezTo>
                <a:cubicBezTo>
                  <a:pt x="124771" y="104598"/>
                  <a:pt x="133381" y="84538"/>
                  <a:pt x="133381" y="84538"/>
                </a:cubicBezTo>
                <a:cubicBezTo>
                  <a:pt x="147731" y="42985"/>
                  <a:pt x="195087" y="21493"/>
                  <a:pt x="195087" y="21493"/>
                </a:cubicBezTo>
                <a:cubicBezTo>
                  <a:pt x="205132" y="10030"/>
                  <a:pt x="205132" y="14329"/>
                  <a:pt x="203697" y="17194"/>
                </a:cubicBezTo>
                <a:cubicBezTo>
                  <a:pt x="206567" y="14329"/>
                  <a:pt x="209437" y="11463"/>
                  <a:pt x="209437" y="11463"/>
                </a:cubicBezTo>
                <a:cubicBezTo>
                  <a:pt x="206567" y="14329"/>
                  <a:pt x="205132" y="18627"/>
                  <a:pt x="203697" y="21493"/>
                </a:cubicBezTo>
                <a:lnTo>
                  <a:pt x="209437" y="22926"/>
                </a:lnTo>
                <a:cubicBezTo>
                  <a:pt x="212307" y="18627"/>
                  <a:pt x="215177" y="15761"/>
                  <a:pt x="215177" y="15761"/>
                </a:cubicBezTo>
                <a:cubicBezTo>
                  <a:pt x="212307" y="18627"/>
                  <a:pt x="210872" y="21493"/>
                  <a:pt x="209437" y="24358"/>
                </a:cubicBezTo>
                <a:lnTo>
                  <a:pt x="212307" y="25791"/>
                </a:lnTo>
                <a:cubicBezTo>
                  <a:pt x="215177" y="15761"/>
                  <a:pt x="223788" y="10030"/>
                  <a:pt x="226658" y="8597"/>
                </a:cubicBezTo>
                <a:cubicBezTo>
                  <a:pt x="230963" y="2866"/>
                  <a:pt x="236703" y="0"/>
                  <a:pt x="2367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12"/>
          <p:cNvSpPr txBox="1"/>
          <p:nvPr/>
        </p:nvSpPr>
        <p:spPr>
          <a:xfrm>
            <a:off x="1266009" y="5176631"/>
            <a:ext cx="3460736" cy="31867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chemeClr val="tx1">
                    <a:lumMod val="75000"/>
                    <a:lumOff val="25000"/>
                  </a:schemeClr>
                </a:solidFill>
                <a:latin typeface="Century Gothic" panose="020B0502020202020204" pitchFamily="34" charset="0"/>
                <a:ea typeface="+mj-ea"/>
              </a:rPr>
              <a:t>Reported by:</a:t>
            </a:r>
            <a:r>
              <a:rPr lang="en-US" altLang="zh-CN" sz="1400" dirty="0">
                <a:solidFill>
                  <a:schemeClr val="tx1">
                    <a:lumMod val="75000"/>
                    <a:lumOff val="25000"/>
                  </a:schemeClr>
                </a:solidFill>
                <a:latin typeface="Century Gothic" panose="020B0502020202020204" pitchFamily="34" charset="0"/>
                <a:ea typeface="+mj-ea"/>
              </a:rPr>
              <a:t>freeppt7.com.</a:t>
            </a:r>
          </a:p>
        </p:txBody>
      </p:sp>
      <p:sp>
        <p:nvSpPr>
          <p:cNvPr id="18" name="椭圆 17"/>
          <p:cNvSpPr/>
          <p:nvPr/>
        </p:nvSpPr>
        <p:spPr>
          <a:xfrm>
            <a:off x="883557" y="5576584"/>
            <a:ext cx="334010" cy="3340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8"/>
          <p:cNvSpPr/>
          <p:nvPr/>
        </p:nvSpPr>
        <p:spPr>
          <a:xfrm>
            <a:off x="961027" y="5654189"/>
            <a:ext cx="179070" cy="178799"/>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文本框 16"/>
          <p:cNvSpPr txBox="1"/>
          <p:nvPr/>
        </p:nvSpPr>
        <p:spPr>
          <a:xfrm>
            <a:off x="1266009" y="5584315"/>
            <a:ext cx="4614286" cy="31867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chemeClr val="tx1">
                    <a:lumMod val="75000"/>
                    <a:lumOff val="25000"/>
                  </a:schemeClr>
                </a:solidFill>
                <a:latin typeface="Century Gothic" panose="020B0502020202020204" pitchFamily="34" charset="0"/>
                <a:ea typeface="+mj-ea"/>
              </a:rPr>
              <a:t>Time:</a:t>
            </a:r>
            <a:r>
              <a:rPr lang="en-US" altLang="zh-CN" sz="1400" dirty="0">
                <a:solidFill>
                  <a:schemeClr val="tx1">
                    <a:lumMod val="75000"/>
                    <a:lumOff val="25000"/>
                  </a:schemeClr>
                </a:solidFill>
                <a:latin typeface="Century Gothic" panose="020B0502020202020204" pitchFamily="34" charset="0"/>
                <a:ea typeface="+mj-ea"/>
              </a:rPr>
              <a:t>2030</a:t>
            </a:r>
            <a:r>
              <a:rPr lang="zh-CN" altLang="en-US" sz="1400" dirty="0">
                <a:solidFill>
                  <a:schemeClr val="tx1">
                    <a:lumMod val="75000"/>
                    <a:lumOff val="25000"/>
                  </a:schemeClr>
                </a:solidFill>
                <a:latin typeface="Century Gothic" panose="020B0502020202020204" pitchFamily="34" charset="0"/>
                <a:ea typeface="+mj-ea"/>
              </a:rPr>
              <a:t>.</a:t>
            </a:r>
            <a:r>
              <a:rPr lang="en-US" altLang="zh-CN" sz="1400" dirty="0">
                <a:solidFill>
                  <a:schemeClr val="tx1">
                    <a:lumMod val="75000"/>
                    <a:lumOff val="25000"/>
                  </a:schemeClr>
                </a:solidFill>
                <a:latin typeface="Century Gothic" panose="020B0502020202020204" pitchFamily="34" charset="0"/>
                <a:ea typeface="+mj-ea"/>
              </a:rPr>
              <a:t>08</a:t>
            </a:r>
            <a:r>
              <a:rPr lang="zh-CN" altLang="en-US" sz="1400" dirty="0">
                <a:solidFill>
                  <a:schemeClr val="tx1">
                    <a:lumMod val="75000"/>
                    <a:lumOff val="25000"/>
                  </a:schemeClr>
                </a:solidFill>
                <a:latin typeface="Century Gothic" panose="020B0502020202020204" pitchFamily="34" charset="0"/>
                <a:ea typeface="+mj-ea"/>
              </a:rPr>
              <a:t>.</a:t>
            </a:r>
            <a:r>
              <a:rPr lang="en-US" altLang="zh-CN" sz="1400" dirty="0">
                <a:solidFill>
                  <a:schemeClr val="tx1">
                    <a:lumMod val="75000"/>
                    <a:lumOff val="25000"/>
                  </a:schemeClr>
                </a:solidFill>
                <a:latin typeface="Century Gothic" panose="020B0502020202020204" pitchFamily="34" charset="0"/>
                <a:ea typeface="+mj-ea"/>
              </a:rPr>
              <a:t>20</a:t>
            </a:r>
          </a:p>
        </p:txBody>
      </p:sp>
      <p:sp>
        <p:nvSpPr>
          <p:cNvPr id="23" name="椭圆 22"/>
          <p:cNvSpPr/>
          <p:nvPr/>
        </p:nvSpPr>
        <p:spPr>
          <a:xfrm>
            <a:off x="883557" y="5984268"/>
            <a:ext cx="334010" cy="3340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23"/>
          <p:cNvSpPr/>
          <p:nvPr/>
        </p:nvSpPr>
        <p:spPr>
          <a:xfrm>
            <a:off x="961027" y="6061856"/>
            <a:ext cx="179070" cy="17883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1266009" y="5991999"/>
            <a:ext cx="3160848" cy="31867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chemeClr val="tx1">
                    <a:lumMod val="75000"/>
                    <a:lumOff val="25000"/>
                  </a:schemeClr>
                </a:solidFill>
                <a:latin typeface="Century Gothic" panose="020B0502020202020204" pitchFamily="34" charset="0"/>
                <a:ea typeface="+mj-ea"/>
              </a:rPr>
              <a:t>Address:</a:t>
            </a:r>
            <a:r>
              <a:rPr lang="en-US" altLang="zh-CN" sz="1400" dirty="0">
                <a:solidFill>
                  <a:schemeClr val="tx1">
                    <a:lumMod val="75000"/>
                    <a:lumOff val="25000"/>
                  </a:schemeClr>
                </a:solidFill>
                <a:latin typeface="Century Gothic" panose="020B0502020202020204" pitchFamily="34" charset="0"/>
                <a:ea typeface="+mj-ea"/>
              </a:rPr>
              <a:t>Xxx.</a:t>
            </a:r>
            <a:r>
              <a:rPr lang="zh-CN" altLang="en-US" sz="1400" dirty="0">
                <a:solidFill>
                  <a:schemeClr val="tx1">
                    <a:lumMod val="75000"/>
                    <a:lumOff val="25000"/>
                  </a:schemeClr>
                </a:solidFill>
                <a:latin typeface="Century Gothic" panose="020B0502020202020204" pitchFamily="34" charset="0"/>
                <a:ea typeface="+mj-ea"/>
              </a:rPr>
              <a:t>City.</a:t>
            </a:r>
            <a:r>
              <a:rPr lang="en-US" altLang="zh-CN" sz="1400" dirty="0">
                <a:solidFill>
                  <a:schemeClr val="tx1">
                    <a:lumMod val="75000"/>
                    <a:lumOff val="25000"/>
                  </a:schemeClr>
                </a:solidFill>
                <a:latin typeface="Century Gothic" panose="020B0502020202020204" pitchFamily="34" charset="0"/>
                <a:ea typeface="+mj-ea"/>
              </a:rPr>
              <a:t>Xxx.</a:t>
            </a:r>
            <a:r>
              <a:rPr lang="zh-CN" altLang="en-US" sz="1400" dirty="0">
                <a:solidFill>
                  <a:schemeClr val="tx1">
                    <a:lumMod val="75000"/>
                    <a:lumOff val="25000"/>
                  </a:schemeClr>
                </a:solidFill>
                <a:latin typeface="Century Gothic" panose="020B0502020202020204" pitchFamily="34" charset="0"/>
                <a:ea typeface="+mj-ea"/>
              </a:rPr>
              <a:t>Area.</a:t>
            </a:r>
            <a:r>
              <a:rPr lang="en-US" altLang="zh-CN" sz="1400" dirty="0">
                <a:solidFill>
                  <a:schemeClr val="tx1">
                    <a:lumMod val="75000"/>
                    <a:lumOff val="25000"/>
                  </a:schemeClr>
                </a:solidFill>
                <a:latin typeface="Century Gothic" panose="020B0502020202020204" pitchFamily="34" charset="0"/>
                <a:ea typeface="+mj-ea"/>
              </a:rPr>
              <a:t>Xxx.</a:t>
            </a:r>
            <a:r>
              <a:rPr lang="zh-CN" altLang="en-US" sz="1400" dirty="0">
                <a:solidFill>
                  <a:schemeClr val="tx1">
                    <a:lumMod val="75000"/>
                    <a:lumOff val="25000"/>
                  </a:schemeClr>
                </a:solidFill>
                <a:latin typeface="Century Gothic" panose="020B0502020202020204" pitchFamily="34" charset="0"/>
                <a:ea typeface="+mj-ea"/>
              </a:rPr>
              <a:t>No.</a:t>
            </a:r>
            <a:endParaRPr lang="en-US" altLang="zh-CN" sz="1400" dirty="0">
              <a:solidFill>
                <a:schemeClr val="tx1">
                  <a:lumMod val="75000"/>
                  <a:lumOff val="25000"/>
                </a:schemeClr>
              </a:solidFill>
              <a:latin typeface="Century Gothic" panose="020B0502020202020204" pitchFamily="34" charset="0"/>
              <a:ea typeface="+mj-ea"/>
            </a:endParaRPr>
          </a:p>
        </p:txBody>
      </p:sp>
      <p:sp>
        <p:nvSpPr>
          <p:cNvPr id="25" name="文本框 24"/>
          <p:cNvSpPr txBox="1"/>
          <p:nvPr/>
        </p:nvSpPr>
        <p:spPr>
          <a:xfrm>
            <a:off x="713937" y="2317102"/>
            <a:ext cx="4677213" cy="14957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0" dirty="0">
                <a:solidFill>
                  <a:schemeClr val="bg1">
                    <a:lumMod val="85000"/>
                  </a:schemeClr>
                </a:solidFill>
                <a:latin typeface="Agency FB" panose="020B0503020202020204" pitchFamily="34" charset="0"/>
                <a:ea typeface="+mj-ea"/>
              </a:rPr>
              <a:t>BUSINESS.</a:t>
            </a:r>
          </a:p>
        </p:txBody>
      </p:sp>
      <p:sp>
        <p:nvSpPr>
          <p:cNvPr id="31" name="任意多边形 30"/>
          <p:cNvSpPr/>
          <p:nvPr/>
        </p:nvSpPr>
        <p:spPr>
          <a:xfrm>
            <a:off x="0" y="3779158"/>
            <a:ext cx="7277100" cy="1143000"/>
          </a:xfrm>
          <a:custGeom>
            <a:avLst/>
            <a:gdLst>
              <a:gd name="connsiteX0" fmla="*/ 0 w 7277100"/>
              <a:gd name="connsiteY0" fmla="*/ 0 h 1143000"/>
              <a:gd name="connsiteX1" fmla="*/ 114300 w 7277100"/>
              <a:gd name="connsiteY1" fmla="*/ 0 h 1143000"/>
              <a:gd name="connsiteX2" fmla="*/ 3773714 w 7277100"/>
              <a:gd name="connsiteY2" fmla="*/ 0 h 1143000"/>
              <a:gd name="connsiteX3" fmla="*/ 7162800 w 7277100"/>
              <a:gd name="connsiteY3" fmla="*/ 0 h 1143000"/>
              <a:gd name="connsiteX4" fmla="*/ 7277100 w 7277100"/>
              <a:gd name="connsiteY4" fmla="*/ 114300 h 1143000"/>
              <a:gd name="connsiteX5" fmla="*/ 7277100 w 7277100"/>
              <a:gd name="connsiteY5" fmla="*/ 1028700 h 1143000"/>
              <a:gd name="connsiteX6" fmla="*/ 7162800 w 7277100"/>
              <a:gd name="connsiteY6" fmla="*/ 1143000 h 1143000"/>
              <a:gd name="connsiteX7" fmla="*/ 3773714 w 7277100"/>
              <a:gd name="connsiteY7" fmla="*/ 1143000 h 1143000"/>
              <a:gd name="connsiteX8" fmla="*/ 114300 w 7277100"/>
              <a:gd name="connsiteY8" fmla="*/ 1143000 h 1143000"/>
              <a:gd name="connsiteX9" fmla="*/ 0 w 7277100"/>
              <a:gd name="connsiteY9" fmla="*/ 1143000 h 1143000"/>
              <a:gd name="connsiteX10" fmla="*/ 0 w 7277100"/>
              <a:gd name="connsiteY10" fmla="*/ 1028700 h 1143000"/>
              <a:gd name="connsiteX11" fmla="*/ 0 w 7277100"/>
              <a:gd name="connsiteY11" fmla="*/ 114300 h 1143000"/>
              <a:gd name="connsiteX0" fmla="*/ 0 w 7277100"/>
              <a:gd name="connsiteY0" fmla="*/ 0 h 1143000"/>
              <a:gd name="connsiteX1" fmla="*/ 114300 w 7277100"/>
              <a:gd name="connsiteY1" fmla="*/ 0 h 1143000"/>
              <a:gd name="connsiteX2" fmla="*/ 7162800 w 7277100"/>
              <a:gd name="connsiteY2" fmla="*/ 0 h 1143000"/>
              <a:gd name="connsiteX3" fmla="*/ 7277100 w 7277100"/>
              <a:gd name="connsiteY3" fmla="*/ 114300 h 1143000"/>
              <a:gd name="connsiteX4" fmla="*/ 7277100 w 7277100"/>
              <a:gd name="connsiteY4" fmla="*/ 1028700 h 1143000"/>
              <a:gd name="connsiteX5" fmla="*/ 7162800 w 7277100"/>
              <a:gd name="connsiteY5" fmla="*/ 1143000 h 1143000"/>
              <a:gd name="connsiteX6" fmla="*/ 3773714 w 7277100"/>
              <a:gd name="connsiteY6" fmla="*/ 1143000 h 1143000"/>
              <a:gd name="connsiteX7" fmla="*/ 114300 w 7277100"/>
              <a:gd name="connsiteY7" fmla="*/ 1143000 h 1143000"/>
              <a:gd name="connsiteX8" fmla="*/ 0 w 7277100"/>
              <a:gd name="connsiteY8" fmla="*/ 1143000 h 1143000"/>
              <a:gd name="connsiteX9" fmla="*/ 0 w 7277100"/>
              <a:gd name="connsiteY9" fmla="*/ 1028700 h 1143000"/>
              <a:gd name="connsiteX10" fmla="*/ 0 w 7277100"/>
              <a:gd name="connsiteY10" fmla="*/ 114300 h 1143000"/>
              <a:gd name="connsiteX11" fmla="*/ 0 w 7277100"/>
              <a:gd name="connsiteY11" fmla="*/ 0 h 1143000"/>
              <a:gd name="connsiteX0" fmla="*/ 0 w 7277100"/>
              <a:gd name="connsiteY0" fmla="*/ 0 h 1143000"/>
              <a:gd name="connsiteX1" fmla="*/ 114300 w 7277100"/>
              <a:gd name="connsiteY1" fmla="*/ 0 h 1143000"/>
              <a:gd name="connsiteX2" fmla="*/ 7162800 w 7277100"/>
              <a:gd name="connsiteY2" fmla="*/ 0 h 1143000"/>
              <a:gd name="connsiteX3" fmla="*/ 7277100 w 7277100"/>
              <a:gd name="connsiteY3" fmla="*/ 114300 h 1143000"/>
              <a:gd name="connsiteX4" fmla="*/ 7277100 w 7277100"/>
              <a:gd name="connsiteY4" fmla="*/ 1028700 h 1143000"/>
              <a:gd name="connsiteX5" fmla="*/ 7162800 w 7277100"/>
              <a:gd name="connsiteY5" fmla="*/ 1143000 h 1143000"/>
              <a:gd name="connsiteX6" fmla="*/ 114300 w 7277100"/>
              <a:gd name="connsiteY6" fmla="*/ 1143000 h 1143000"/>
              <a:gd name="connsiteX7" fmla="*/ 0 w 7277100"/>
              <a:gd name="connsiteY7" fmla="*/ 1143000 h 1143000"/>
              <a:gd name="connsiteX8" fmla="*/ 0 w 7277100"/>
              <a:gd name="connsiteY8" fmla="*/ 1028700 h 1143000"/>
              <a:gd name="connsiteX9" fmla="*/ 0 w 7277100"/>
              <a:gd name="connsiteY9" fmla="*/ 114300 h 1143000"/>
              <a:gd name="connsiteX10" fmla="*/ 0 w 7277100"/>
              <a:gd name="connsiteY10"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7100" h="1143000">
                <a:moveTo>
                  <a:pt x="0" y="0"/>
                </a:moveTo>
                <a:lnTo>
                  <a:pt x="114300" y="0"/>
                </a:lnTo>
                <a:lnTo>
                  <a:pt x="7162800" y="0"/>
                </a:lnTo>
                <a:cubicBezTo>
                  <a:pt x="7225926" y="0"/>
                  <a:pt x="7277100" y="51174"/>
                  <a:pt x="7277100" y="114300"/>
                </a:cubicBezTo>
                <a:lnTo>
                  <a:pt x="7277100" y="1028700"/>
                </a:lnTo>
                <a:cubicBezTo>
                  <a:pt x="7277100" y="1091826"/>
                  <a:pt x="7225926" y="1143000"/>
                  <a:pt x="7162800" y="1143000"/>
                </a:cubicBezTo>
                <a:lnTo>
                  <a:pt x="114300" y="1143000"/>
                </a:lnTo>
                <a:lnTo>
                  <a:pt x="0" y="1143000"/>
                </a:lnTo>
                <a:lnTo>
                  <a:pt x="0" y="1028700"/>
                </a:lnTo>
                <a:lnTo>
                  <a:pt x="0" y="114300"/>
                </a:lnTo>
                <a:lnTo>
                  <a:pt x="0" y="0"/>
                </a:ln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7429500" y="2502808"/>
            <a:ext cx="4762500" cy="1143000"/>
          </a:xfrm>
          <a:custGeom>
            <a:avLst/>
            <a:gdLst>
              <a:gd name="connsiteX0" fmla="*/ 114300 w 4762500"/>
              <a:gd name="connsiteY0" fmla="*/ 0 h 1143000"/>
              <a:gd name="connsiteX1" fmla="*/ 3722204 w 4762500"/>
              <a:gd name="connsiteY1" fmla="*/ 0 h 1143000"/>
              <a:gd name="connsiteX2" fmla="*/ 4648200 w 4762500"/>
              <a:gd name="connsiteY2" fmla="*/ 0 h 1143000"/>
              <a:gd name="connsiteX3" fmla="*/ 4762500 w 4762500"/>
              <a:gd name="connsiteY3" fmla="*/ 0 h 1143000"/>
              <a:gd name="connsiteX4" fmla="*/ 4762500 w 4762500"/>
              <a:gd name="connsiteY4" fmla="*/ 114300 h 1143000"/>
              <a:gd name="connsiteX5" fmla="*/ 4762500 w 4762500"/>
              <a:gd name="connsiteY5" fmla="*/ 1028700 h 1143000"/>
              <a:gd name="connsiteX6" fmla="*/ 4762500 w 4762500"/>
              <a:gd name="connsiteY6" fmla="*/ 1143000 h 1143000"/>
              <a:gd name="connsiteX7" fmla="*/ 4648200 w 4762500"/>
              <a:gd name="connsiteY7" fmla="*/ 1143000 h 1143000"/>
              <a:gd name="connsiteX8" fmla="*/ 3722204 w 4762500"/>
              <a:gd name="connsiteY8" fmla="*/ 1143000 h 1143000"/>
              <a:gd name="connsiteX9" fmla="*/ 114300 w 4762500"/>
              <a:gd name="connsiteY9" fmla="*/ 1143000 h 1143000"/>
              <a:gd name="connsiteX10" fmla="*/ 0 w 4762500"/>
              <a:gd name="connsiteY10" fmla="*/ 1028700 h 1143000"/>
              <a:gd name="connsiteX11" fmla="*/ 0 w 4762500"/>
              <a:gd name="connsiteY11" fmla="*/ 114300 h 1143000"/>
              <a:gd name="connsiteX12" fmla="*/ 114300 w 4762500"/>
              <a:gd name="connsiteY12" fmla="*/ 0 h 1143000"/>
              <a:gd name="connsiteX0" fmla="*/ 114300 w 4762500"/>
              <a:gd name="connsiteY0" fmla="*/ 0 h 1143000"/>
              <a:gd name="connsiteX1" fmla="*/ 4648200 w 4762500"/>
              <a:gd name="connsiteY1" fmla="*/ 0 h 1143000"/>
              <a:gd name="connsiteX2" fmla="*/ 4762500 w 4762500"/>
              <a:gd name="connsiteY2" fmla="*/ 0 h 1143000"/>
              <a:gd name="connsiteX3" fmla="*/ 4762500 w 4762500"/>
              <a:gd name="connsiteY3" fmla="*/ 114300 h 1143000"/>
              <a:gd name="connsiteX4" fmla="*/ 4762500 w 4762500"/>
              <a:gd name="connsiteY4" fmla="*/ 1028700 h 1143000"/>
              <a:gd name="connsiteX5" fmla="*/ 4762500 w 4762500"/>
              <a:gd name="connsiteY5" fmla="*/ 1143000 h 1143000"/>
              <a:gd name="connsiteX6" fmla="*/ 4648200 w 4762500"/>
              <a:gd name="connsiteY6" fmla="*/ 1143000 h 1143000"/>
              <a:gd name="connsiteX7" fmla="*/ 3722204 w 4762500"/>
              <a:gd name="connsiteY7" fmla="*/ 1143000 h 1143000"/>
              <a:gd name="connsiteX8" fmla="*/ 114300 w 4762500"/>
              <a:gd name="connsiteY8" fmla="*/ 1143000 h 1143000"/>
              <a:gd name="connsiteX9" fmla="*/ 0 w 4762500"/>
              <a:gd name="connsiteY9" fmla="*/ 1028700 h 1143000"/>
              <a:gd name="connsiteX10" fmla="*/ 0 w 4762500"/>
              <a:gd name="connsiteY10" fmla="*/ 114300 h 1143000"/>
              <a:gd name="connsiteX11" fmla="*/ 114300 w 4762500"/>
              <a:gd name="connsiteY11" fmla="*/ 0 h 1143000"/>
              <a:gd name="connsiteX0" fmla="*/ 114300 w 4762500"/>
              <a:gd name="connsiteY0" fmla="*/ 0 h 1143000"/>
              <a:gd name="connsiteX1" fmla="*/ 4648200 w 4762500"/>
              <a:gd name="connsiteY1" fmla="*/ 0 h 1143000"/>
              <a:gd name="connsiteX2" fmla="*/ 4762500 w 4762500"/>
              <a:gd name="connsiteY2" fmla="*/ 0 h 1143000"/>
              <a:gd name="connsiteX3" fmla="*/ 4762500 w 4762500"/>
              <a:gd name="connsiteY3" fmla="*/ 114300 h 1143000"/>
              <a:gd name="connsiteX4" fmla="*/ 4762500 w 4762500"/>
              <a:gd name="connsiteY4" fmla="*/ 1028700 h 1143000"/>
              <a:gd name="connsiteX5" fmla="*/ 4762500 w 4762500"/>
              <a:gd name="connsiteY5" fmla="*/ 1143000 h 1143000"/>
              <a:gd name="connsiteX6" fmla="*/ 4648200 w 4762500"/>
              <a:gd name="connsiteY6" fmla="*/ 1143000 h 1143000"/>
              <a:gd name="connsiteX7" fmla="*/ 114300 w 4762500"/>
              <a:gd name="connsiteY7" fmla="*/ 1143000 h 1143000"/>
              <a:gd name="connsiteX8" fmla="*/ 0 w 4762500"/>
              <a:gd name="connsiteY8" fmla="*/ 1028700 h 1143000"/>
              <a:gd name="connsiteX9" fmla="*/ 0 w 4762500"/>
              <a:gd name="connsiteY9" fmla="*/ 114300 h 1143000"/>
              <a:gd name="connsiteX10" fmla="*/ 114300 w 4762500"/>
              <a:gd name="connsiteY10"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500" h="1143000">
                <a:moveTo>
                  <a:pt x="114300" y="0"/>
                </a:moveTo>
                <a:lnTo>
                  <a:pt x="4648200" y="0"/>
                </a:lnTo>
                <a:lnTo>
                  <a:pt x="4762500" y="0"/>
                </a:lnTo>
                <a:lnTo>
                  <a:pt x="4762500" y="114300"/>
                </a:lnTo>
                <a:lnTo>
                  <a:pt x="4762500" y="1028700"/>
                </a:lnTo>
                <a:lnTo>
                  <a:pt x="4762500" y="1143000"/>
                </a:lnTo>
                <a:lnTo>
                  <a:pt x="4648200" y="1143000"/>
                </a:lnTo>
                <a:lnTo>
                  <a:pt x="114300" y="1143000"/>
                </a:lnTo>
                <a:cubicBezTo>
                  <a:pt x="51174" y="1143000"/>
                  <a:pt x="0" y="1091826"/>
                  <a:pt x="0" y="1028700"/>
                </a:cubicBezTo>
                <a:lnTo>
                  <a:pt x="0" y="114300"/>
                </a:lnTo>
                <a:cubicBezTo>
                  <a:pt x="0" y="51174"/>
                  <a:pt x="51174" y="0"/>
                  <a:pt x="114300" y="0"/>
                </a:cubicBezTo>
                <a:close/>
              </a:path>
            </a:pathLst>
          </a:cu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2513984"/>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000"/>
                            </p:stCondLst>
                            <p:childTnLst>
                              <p:par>
                                <p:cTn id="46" presetID="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animBg="1"/>
      <p:bldP spid="13" grpId="0"/>
      <p:bldP spid="18" grpId="0" animBg="1"/>
      <p:bldP spid="17" grpId="0"/>
      <p:bldP spid="23" grpId="0" animBg="1"/>
      <p:bldP spid="22" grpId="0"/>
      <p:bldP spid="25" grpId="0"/>
      <p:bldP spid="31"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3582308"/>
            <a:ext cx="1885950" cy="1143000"/>
          </a:xfrm>
          <a:custGeom>
            <a:avLst/>
            <a:gdLst>
              <a:gd name="connsiteX0" fmla="*/ 0 w 1885950"/>
              <a:gd name="connsiteY0" fmla="*/ 0 h 1143000"/>
              <a:gd name="connsiteX1" fmla="*/ 114300 w 1885950"/>
              <a:gd name="connsiteY1" fmla="*/ 0 h 1143000"/>
              <a:gd name="connsiteX2" fmla="*/ 1117600 w 1885950"/>
              <a:gd name="connsiteY2" fmla="*/ 0 h 1143000"/>
              <a:gd name="connsiteX3" fmla="*/ 1771650 w 1885950"/>
              <a:gd name="connsiteY3" fmla="*/ 0 h 1143000"/>
              <a:gd name="connsiteX4" fmla="*/ 1885950 w 1885950"/>
              <a:gd name="connsiteY4" fmla="*/ 114300 h 1143000"/>
              <a:gd name="connsiteX5" fmla="*/ 1885950 w 1885950"/>
              <a:gd name="connsiteY5" fmla="*/ 1028700 h 1143000"/>
              <a:gd name="connsiteX6" fmla="*/ 1771650 w 1885950"/>
              <a:gd name="connsiteY6" fmla="*/ 1143000 h 1143000"/>
              <a:gd name="connsiteX7" fmla="*/ 1117600 w 1885950"/>
              <a:gd name="connsiteY7" fmla="*/ 1143000 h 1143000"/>
              <a:gd name="connsiteX8" fmla="*/ 114300 w 1885950"/>
              <a:gd name="connsiteY8" fmla="*/ 1143000 h 1143000"/>
              <a:gd name="connsiteX9" fmla="*/ 0 w 1885950"/>
              <a:gd name="connsiteY9" fmla="*/ 1143000 h 1143000"/>
              <a:gd name="connsiteX10" fmla="*/ 0 w 1885950"/>
              <a:gd name="connsiteY10" fmla="*/ 1028700 h 1143000"/>
              <a:gd name="connsiteX11" fmla="*/ 0 w 1885950"/>
              <a:gd name="connsiteY11" fmla="*/ 11430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17600 w 1885950"/>
              <a:gd name="connsiteY6" fmla="*/ 1143000 h 1143000"/>
              <a:gd name="connsiteX7" fmla="*/ 114300 w 1885950"/>
              <a:gd name="connsiteY7" fmla="*/ 1143000 h 1143000"/>
              <a:gd name="connsiteX8" fmla="*/ 0 w 1885950"/>
              <a:gd name="connsiteY8" fmla="*/ 1143000 h 1143000"/>
              <a:gd name="connsiteX9" fmla="*/ 0 w 1885950"/>
              <a:gd name="connsiteY9" fmla="*/ 1028700 h 1143000"/>
              <a:gd name="connsiteX10" fmla="*/ 0 w 1885950"/>
              <a:gd name="connsiteY10" fmla="*/ 114300 h 1143000"/>
              <a:gd name="connsiteX11" fmla="*/ 0 w 1885950"/>
              <a:gd name="connsiteY11"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4300 w 1885950"/>
              <a:gd name="connsiteY6" fmla="*/ 1143000 h 1143000"/>
              <a:gd name="connsiteX7" fmla="*/ 0 w 1885950"/>
              <a:gd name="connsiteY7" fmla="*/ 1143000 h 1143000"/>
              <a:gd name="connsiteX8" fmla="*/ 0 w 1885950"/>
              <a:gd name="connsiteY8" fmla="*/ 1028700 h 1143000"/>
              <a:gd name="connsiteX9" fmla="*/ 0 w 1885950"/>
              <a:gd name="connsiteY9" fmla="*/ 114300 h 1143000"/>
              <a:gd name="connsiteX10" fmla="*/ 0 w 1885950"/>
              <a:gd name="connsiteY10"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028700 h 1143000"/>
              <a:gd name="connsiteX8" fmla="*/ 0 w 1885950"/>
              <a:gd name="connsiteY8" fmla="*/ 114300 h 1143000"/>
              <a:gd name="connsiteX9" fmla="*/ 0 w 1885950"/>
              <a:gd name="connsiteY9"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14300 h 1143000"/>
              <a:gd name="connsiteX8" fmla="*/ 0 w 1885950"/>
              <a:gd name="connsiteY8"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114300 h 1143000"/>
              <a:gd name="connsiteX7" fmla="*/ 0 w 1885950"/>
              <a:gd name="connsiteY7"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50" h="1143000">
                <a:moveTo>
                  <a:pt x="0" y="0"/>
                </a:moveTo>
                <a:lnTo>
                  <a:pt x="1771650" y="0"/>
                </a:lnTo>
                <a:cubicBezTo>
                  <a:pt x="1834776" y="0"/>
                  <a:pt x="1885950" y="51174"/>
                  <a:pt x="1885950" y="114300"/>
                </a:cubicBezTo>
                <a:lnTo>
                  <a:pt x="1885950" y="1028700"/>
                </a:lnTo>
                <a:cubicBezTo>
                  <a:pt x="1885950" y="1091826"/>
                  <a:pt x="1834776" y="1143000"/>
                  <a:pt x="1771650" y="1143000"/>
                </a:cubicBezTo>
                <a:lnTo>
                  <a:pt x="0" y="1143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981199" y="2337708"/>
            <a:ext cx="1885952" cy="1143000"/>
            <a:chOff x="1981199" y="2337708"/>
            <a:chExt cx="1885952" cy="1143000"/>
          </a:xfrm>
        </p:grpSpPr>
        <p:sp>
          <p:nvSpPr>
            <p:cNvPr id="2" name="圆角矩形 1"/>
            <p:cNvSpPr/>
            <p:nvPr/>
          </p:nvSpPr>
          <p:spPr>
            <a:xfrm>
              <a:off x="1981200" y="23377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981199" y="2540352"/>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PART</a:t>
              </a:r>
            </a:p>
          </p:txBody>
        </p:sp>
      </p:grpSp>
      <p:grpSp>
        <p:nvGrpSpPr>
          <p:cNvPr id="17" name="组合 16"/>
          <p:cNvGrpSpPr/>
          <p:nvPr/>
        </p:nvGrpSpPr>
        <p:grpSpPr>
          <a:xfrm>
            <a:off x="3962400" y="3582308"/>
            <a:ext cx="1885952" cy="1143000"/>
            <a:chOff x="3962400" y="3582308"/>
            <a:chExt cx="1885952" cy="1143000"/>
          </a:xfrm>
        </p:grpSpPr>
        <p:sp>
          <p:nvSpPr>
            <p:cNvPr id="5" name="圆角矩形 4"/>
            <p:cNvSpPr/>
            <p:nvPr/>
          </p:nvSpPr>
          <p:spPr>
            <a:xfrm>
              <a:off x="3962400" y="35823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962400" y="3756776"/>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01</a:t>
              </a:r>
            </a:p>
          </p:txBody>
        </p:sp>
      </p:grpSp>
      <p:grpSp>
        <p:nvGrpSpPr>
          <p:cNvPr id="18" name="组合 17"/>
          <p:cNvGrpSpPr/>
          <p:nvPr/>
        </p:nvGrpSpPr>
        <p:grpSpPr>
          <a:xfrm>
            <a:off x="5943600" y="2337708"/>
            <a:ext cx="6632916" cy="1143000"/>
            <a:chOff x="5943600" y="2337708"/>
            <a:chExt cx="6632916" cy="1143000"/>
          </a:xfrm>
        </p:grpSpPr>
        <p:sp>
          <p:nvSpPr>
            <p:cNvPr id="11" name="任意多边形 10"/>
            <p:cNvSpPr/>
            <p:nvPr/>
          </p:nvSpPr>
          <p:spPr>
            <a:xfrm>
              <a:off x="5943600" y="2337708"/>
              <a:ext cx="6248400" cy="1143000"/>
            </a:xfrm>
            <a:custGeom>
              <a:avLst/>
              <a:gdLst>
                <a:gd name="connsiteX0" fmla="*/ 114300 w 6248400"/>
                <a:gd name="connsiteY0" fmla="*/ 0 h 1143000"/>
                <a:gd name="connsiteX1" fmla="*/ 1203960 w 6248400"/>
                <a:gd name="connsiteY1" fmla="*/ 0 h 1143000"/>
                <a:gd name="connsiteX2" fmla="*/ 1771650 w 6248400"/>
                <a:gd name="connsiteY2" fmla="*/ 0 h 1143000"/>
                <a:gd name="connsiteX3" fmla="*/ 6248400 w 6248400"/>
                <a:gd name="connsiteY3" fmla="*/ 0 h 1143000"/>
                <a:gd name="connsiteX4" fmla="*/ 6248400 w 6248400"/>
                <a:gd name="connsiteY4" fmla="*/ 1143000 h 1143000"/>
                <a:gd name="connsiteX5" fmla="*/ 1771650 w 6248400"/>
                <a:gd name="connsiteY5" fmla="*/ 1143000 h 1143000"/>
                <a:gd name="connsiteX6" fmla="*/ 1203960 w 6248400"/>
                <a:gd name="connsiteY6" fmla="*/ 1143000 h 1143000"/>
                <a:gd name="connsiteX7" fmla="*/ 114300 w 6248400"/>
                <a:gd name="connsiteY7" fmla="*/ 1143000 h 1143000"/>
                <a:gd name="connsiteX8" fmla="*/ 0 w 6248400"/>
                <a:gd name="connsiteY8" fmla="*/ 1028700 h 1143000"/>
                <a:gd name="connsiteX9" fmla="*/ 0 w 6248400"/>
                <a:gd name="connsiteY9" fmla="*/ 114300 h 1143000"/>
                <a:gd name="connsiteX10" fmla="*/ 114300 w 6248400"/>
                <a:gd name="connsiteY10"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771650 w 6248400"/>
                <a:gd name="connsiteY4" fmla="*/ 1143000 h 1143000"/>
                <a:gd name="connsiteX5" fmla="*/ 1203960 w 6248400"/>
                <a:gd name="connsiteY5" fmla="*/ 1143000 h 1143000"/>
                <a:gd name="connsiteX6" fmla="*/ 114300 w 6248400"/>
                <a:gd name="connsiteY6" fmla="*/ 1143000 h 1143000"/>
                <a:gd name="connsiteX7" fmla="*/ 0 w 6248400"/>
                <a:gd name="connsiteY7" fmla="*/ 1028700 h 1143000"/>
                <a:gd name="connsiteX8" fmla="*/ 0 w 6248400"/>
                <a:gd name="connsiteY8" fmla="*/ 114300 h 1143000"/>
                <a:gd name="connsiteX9" fmla="*/ 114300 w 6248400"/>
                <a:gd name="connsiteY9"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203960 w 6248400"/>
                <a:gd name="connsiteY4" fmla="*/ 1143000 h 1143000"/>
                <a:gd name="connsiteX5" fmla="*/ 114300 w 6248400"/>
                <a:gd name="connsiteY5" fmla="*/ 1143000 h 1143000"/>
                <a:gd name="connsiteX6" fmla="*/ 0 w 6248400"/>
                <a:gd name="connsiteY6" fmla="*/ 1028700 h 1143000"/>
                <a:gd name="connsiteX7" fmla="*/ 0 w 6248400"/>
                <a:gd name="connsiteY7" fmla="*/ 114300 h 1143000"/>
                <a:gd name="connsiteX8" fmla="*/ 114300 w 6248400"/>
                <a:gd name="connsiteY8"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14300 w 6248400"/>
                <a:gd name="connsiteY4" fmla="*/ 1143000 h 1143000"/>
                <a:gd name="connsiteX5" fmla="*/ 0 w 6248400"/>
                <a:gd name="connsiteY5" fmla="*/ 1028700 h 1143000"/>
                <a:gd name="connsiteX6" fmla="*/ 0 w 6248400"/>
                <a:gd name="connsiteY6" fmla="*/ 114300 h 1143000"/>
                <a:gd name="connsiteX7" fmla="*/ 114300 w 6248400"/>
                <a:gd name="connsiteY7" fmla="*/ 0 h 1143000"/>
                <a:gd name="connsiteX0" fmla="*/ 114300 w 6248400"/>
                <a:gd name="connsiteY0" fmla="*/ 0 h 1143000"/>
                <a:gd name="connsiteX1" fmla="*/ 6248400 w 6248400"/>
                <a:gd name="connsiteY1" fmla="*/ 0 h 1143000"/>
                <a:gd name="connsiteX2" fmla="*/ 6248400 w 6248400"/>
                <a:gd name="connsiteY2" fmla="*/ 1143000 h 1143000"/>
                <a:gd name="connsiteX3" fmla="*/ 114300 w 6248400"/>
                <a:gd name="connsiteY3" fmla="*/ 1143000 h 1143000"/>
                <a:gd name="connsiteX4" fmla="*/ 0 w 6248400"/>
                <a:gd name="connsiteY4" fmla="*/ 1028700 h 1143000"/>
                <a:gd name="connsiteX5" fmla="*/ 0 w 6248400"/>
                <a:gd name="connsiteY5" fmla="*/ 114300 h 1143000"/>
                <a:gd name="connsiteX6" fmla="*/ 114300 w 624840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8400" h="1143000">
                  <a:moveTo>
                    <a:pt x="114300" y="0"/>
                  </a:moveTo>
                  <a:lnTo>
                    <a:pt x="6248400" y="0"/>
                  </a:lnTo>
                  <a:lnTo>
                    <a:pt x="6248400" y="1143000"/>
                  </a:lnTo>
                  <a:lnTo>
                    <a:pt x="114300" y="1143000"/>
                  </a:lnTo>
                  <a:cubicBezTo>
                    <a:pt x="51174" y="1143000"/>
                    <a:pt x="0" y="1091826"/>
                    <a:pt x="0" y="1028700"/>
                  </a:cubicBezTo>
                  <a:lnTo>
                    <a:pt x="0" y="114300"/>
                  </a:lnTo>
                  <a:cubicBezTo>
                    <a:pt x="0" y="51174"/>
                    <a:pt x="51174" y="0"/>
                    <a:pt x="114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095999" y="2529920"/>
              <a:ext cx="6480517" cy="730456"/>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000" b="1" dirty="0">
                  <a:solidFill>
                    <a:schemeClr val="bg1"/>
                  </a:solidFill>
                  <a:latin typeface="Century Gothic" panose="020B0502020202020204" pitchFamily="34" charset="0"/>
                  <a:ea typeface="+mj-ea"/>
                </a:rPr>
                <a:t>The title text is added</a:t>
              </a:r>
              <a:endParaRPr lang="en-US" altLang="zh-CN" sz="4000" b="1" dirty="0">
                <a:solidFill>
                  <a:schemeClr val="bg1"/>
                </a:solidFill>
                <a:latin typeface="Century Gothic" panose="020B0502020202020204" pitchFamily="34" charset="0"/>
                <a:ea typeface="+mj-ea"/>
              </a:endParaRPr>
            </a:p>
          </p:txBody>
        </p:sp>
      </p:grpSp>
      <p:sp>
        <p:nvSpPr>
          <p:cNvPr id="15" name="文本框 14"/>
          <p:cNvSpPr txBox="1"/>
          <p:nvPr/>
        </p:nvSpPr>
        <p:spPr>
          <a:xfrm>
            <a:off x="6096000" y="3922627"/>
            <a:ext cx="5305425"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Century Gothic" panose="020B0502020202020204" pitchFamily="34" charset="0"/>
                <a:ea typeface="+mj-ea"/>
              </a:rPr>
              <a:t>The user can on on projector or computer, or print presentation and make it into a film to be used in a wider field.</a:t>
            </a:r>
          </a:p>
        </p:txBody>
      </p:sp>
      <p:pic>
        <p:nvPicPr>
          <p:cNvPr id="8" name="图片占位符 7"/>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9" name="图片占位符 8"/>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3564068"/>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685961" y="2456965"/>
            <a:ext cx="4353514" cy="1494317"/>
            <a:chOff x="6685961" y="2819082"/>
            <a:chExt cx="4353514" cy="1494317"/>
          </a:xfrm>
        </p:grpSpPr>
        <p:sp>
          <p:nvSpPr>
            <p:cNvPr id="24" name="矩形 23"/>
            <p:cNvSpPr/>
            <p:nvPr/>
          </p:nvSpPr>
          <p:spPr>
            <a:xfrm>
              <a:off x="6685961" y="3289657"/>
              <a:ext cx="4353514" cy="102374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50000"/>
                      <a:lumOff val="50000"/>
                    </a:schemeClr>
                  </a:solidFill>
                  <a:latin typeface="+mj-ea"/>
                  <a:ea typeface="+mj-ea"/>
                </a:rPr>
                <a:t>Users can present on a projector or computer or print the presentation into film for use in a wider range of areas.</a:t>
              </a:r>
            </a:p>
          </p:txBody>
        </p:sp>
        <p:sp>
          <p:nvSpPr>
            <p:cNvPr id="25" name="矩形 24"/>
            <p:cNvSpPr/>
            <p:nvPr/>
          </p:nvSpPr>
          <p:spPr>
            <a:xfrm>
              <a:off x="6685961" y="2819082"/>
              <a:ext cx="2241974" cy="43640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j-ea"/>
                  <a:ea typeface="+mj-ea"/>
                </a:rPr>
                <a:t>Title text added.</a:t>
              </a:r>
            </a:p>
          </p:txBody>
        </p:sp>
      </p:grpSp>
      <p:cxnSp>
        <p:nvCxnSpPr>
          <p:cNvPr id="28" name="直接连接符 27"/>
          <p:cNvCxnSpPr/>
          <p:nvPr/>
        </p:nvCxnSpPr>
        <p:spPr>
          <a:xfrm>
            <a:off x="6705011" y="2908490"/>
            <a:ext cx="421063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2" name="任意多边形 11"/>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47800" y="436335"/>
            <a:ext cx="5841999" cy="649243"/>
            <a:chOff x="1447800" y="392793"/>
            <a:chExt cx="5841999" cy="649243"/>
          </a:xfrm>
        </p:grpSpPr>
        <p:sp>
          <p:nvSpPr>
            <p:cNvPr id="15" name="文本框 14"/>
            <p:cNvSpPr txBox="1"/>
            <p:nvPr/>
          </p:nvSpPr>
          <p:spPr>
            <a:xfrm>
              <a:off x="1447800" y="392793"/>
              <a:ext cx="5841999"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16" name="文本框 15"/>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3565422514"/>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500"/>
                                        <p:tgtEl>
                                          <p:spTgt spid="2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1876" y="2003425"/>
            <a:ext cx="9820029" cy="3571876"/>
            <a:chOff x="1977865" y="2260601"/>
            <a:chExt cx="8283735" cy="3013075"/>
          </a:xfrm>
        </p:grpSpPr>
        <p:sp>
          <p:nvSpPr>
            <p:cNvPr id="22" name="MH_Text_1"/>
            <p:cNvSpPr/>
            <p:nvPr>
              <p:custDataLst>
                <p:tags r:id="rId2"/>
              </p:custDataLst>
            </p:nvPr>
          </p:nvSpPr>
          <p:spPr>
            <a:xfrm>
              <a:off x="7729538" y="3305176"/>
              <a:ext cx="2532062" cy="906463"/>
            </a:xfrm>
            <a:prstGeom prst="accentCallout1">
              <a:avLst>
                <a:gd name="adj1" fmla="val 49642"/>
                <a:gd name="adj2" fmla="val -6927"/>
                <a:gd name="adj3" fmla="val 50717"/>
                <a:gd name="adj4" fmla="val -58372"/>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40000"/>
                </a:lnSpc>
                <a:defRPr/>
              </a:pPr>
              <a:r>
                <a:rPr lang="en-US" altLang="zh-CN" sz="1600" dirty="0">
                  <a:solidFill>
                    <a:schemeClr val="tx1"/>
                  </a:solidFill>
                </a:rPr>
                <a:t> </a:t>
              </a:r>
              <a:endParaRPr lang="zh-CN" altLang="en-US" sz="1600" dirty="0">
                <a:solidFill>
                  <a:schemeClr val="tx1"/>
                </a:solidFill>
              </a:endParaRPr>
            </a:p>
          </p:txBody>
        </p:sp>
        <p:sp>
          <p:nvSpPr>
            <p:cNvPr id="3" name="MH_SubTitle_2"/>
            <p:cNvSpPr/>
            <p:nvPr>
              <p:custDataLst>
                <p:tags r:id="rId3"/>
              </p:custDataLst>
            </p:nvPr>
          </p:nvSpPr>
          <p:spPr>
            <a:xfrm>
              <a:off x="2679391" y="2428566"/>
              <a:ext cx="1289669" cy="128966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endParaRPr>
            </a:p>
          </p:txBody>
        </p:sp>
        <p:sp>
          <p:nvSpPr>
            <p:cNvPr id="16" name="MH_SubTitle_4"/>
            <p:cNvSpPr/>
            <p:nvPr>
              <p:custDataLst>
                <p:tags r:id="rId4"/>
              </p:custDataLst>
            </p:nvPr>
          </p:nvSpPr>
          <p:spPr>
            <a:xfrm>
              <a:off x="2679391" y="3816093"/>
              <a:ext cx="1289669" cy="12911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endParaRPr>
            </a:p>
          </p:txBody>
        </p:sp>
        <p:sp>
          <p:nvSpPr>
            <p:cNvPr id="18" name="MH_SubTitle_3"/>
            <p:cNvSpPr/>
            <p:nvPr>
              <p:custDataLst>
                <p:tags r:id="rId5"/>
              </p:custDataLst>
            </p:nvPr>
          </p:nvSpPr>
          <p:spPr>
            <a:xfrm>
              <a:off x="1977865" y="3122355"/>
              <a:ext cx="1291154" cy="12911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endParaRPr>
            </a:p>
          </p:txBody>
        </p:sp>
        <p:sp>
          <p:nvSpPr>
            <p:cNvPr id="20" name="MH_SubTitle_1"/>
            <p:cNvSpPr/>
            <p:nvPr>
              <p:custDataLst>
                <p:tags r:id="rId6"/>
              </p:custDataLst>
            </p:nvPr>
          </p:nvSpPr>
          <p:spPr>
            <a:xfrm>
              <a:off x="3346451" y="2260601"/>
              <a:ext cx="3014663" cy="301307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4000" dirty="0">
                <a:solidFill>
                  <a:srgbClr val="FFFFFF"/>
                </a:solidFill>
              </a:endParaRPr>
            </a:p>
          </p:txBody>
        </p:sp>
      </p:grpSp>
      <p:grpSp>
        <p:nvGrpSpPr>
          <p:cNvPr id="13" name="组合 12"/>
          <p:cNvGrpSpPr/>
          <p:nvPr/>
        </p:nvGrpSpPr>
        <p:grpSpPr>
          <a:xfrm>
            <a:off x="7796965" y="2992867"/>
            <a:ext cx="3865152" cy="1454185"/>
            <a:chOff x="874713" y="3325188"/>
            <a:chExt cx="3865152" cy="1454185"/>
          </a:xfrm>
        </p:grpSpPr>
        <p:sp>
          <p:nvSpPr>
            <p:cNvPr id="14" name="矩形 13"/>
            <p:cNvSpPr/>
            <p:nvPr/>
          </p:nvSpPr>
          <p:spPr>
            <a:xfrm>
              <a:off x="874713" y="3800644"/>
              <a:ext cx="3328235"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mj-ea"/>
                  <a:ea typeface="+mj-ea"/>
                </a:rPr>
                <a:t>Users can present on a projector or computer or print out a presentation to make film.</a:t>
              </a:r>
            </a:p>
          </p:txBody>
        </p:sp>
        <p:sp>
          <p:nvSpPr>
            <p:cNvPr id="15" name="矩形 14"/>
            <p:cNvSpPr/>
            <p:nvPr/>
          </p:nvSpPr>
          <p:spPr>
            <a:xfrm>
              <a:off x="874713" y="3325188"/>
              <a:ext cx="3865152"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mj-ea"/>
                  <a:ea typeface="+mj-ea"/>
                </a:rPr>
                <a:t>Title text added.</a:t>
              </a:r>
            </a:p>
          </p:txBody>
        </p:sp>
      </p:grpSp>
      <p:sp>
        <p:nvSpPr>
          <p:cNvPr id="21" name="椭圆 3"/>
          <p:cNvSpPr/>
          <p:nvPr/>
        </p:nvSpPr>
        <p:spPr>
          <a:xfrm>
            <a:off x="2396916" y="2709789"/>
            <a:ext cx="462027" cy="514350"/>
          </a:xfrm>
          <a:custGeom>
            <a:avLst/>
            <a:gdLst>
              <a:gd name="connsiteX0" fmla="*/ 86207 w 298037"/>
              <a:gd name="connsiteY0" fmla="*/ 92304 h 331788"/>
              <a:gd name="connsiteX1" fmla="*/ 39991 w 298037"/>
              <a:gd name="connsiteY1" fmla="*/ 112040 h 331788"/>
              <a:gd name="connsiteX2" fmla="*/ 39991 w 298037"/>
              <a:gd name="connsiteY2" fmla="*/ 205460 h 331788"/>
              <a:gd name="connsiteX3" fmla="*/ 133410 w 298037"/>
              <a:gd name="connsiteY3" fmla="*/ 205460 h 331788"/>
              <a:gd name="connsiteX4" fmla="*/ 133410 w 298037"/>
              <a:gd name="connsiteY4" fmla="*/ 112040 h 331788"/>
              <a:gd name="connsiteX5" fmla="*/ 86207 w 298037"/>
              <a:gd name="connsiteY5" fmla="*/ 92304 h 331788"/>
              <a:gd name="connsiteX6" fmla="*/ 86141 w 298037"/>
              <a:gd name="connsiteY6" fmla="*/ 71760 h 331788"/>
              <a:gd name="connsiteX7" fmla="*/ 146637 w 298037"/>
              <a:gd name="connsiteY7" fmla="*/ 96541 h 331788"/>
              <a:gd name="connsiteX8" fmla="*/ 155843 w 298037"/>
              <a:gd name="connsiteY8" fmla="*/ 207556 h 331788"/>
              <a:gd name="connsiteX9" fmla="*/ 171625 w 298037"/>
              <a:gd name="connsiteY9" fmla="*/ 223416 h 331788"/>
              <a:gd name="connsiteX10" fmla="*/ 182146 w 298037"/>
              <a:gd name="connsiteY10" fmla="*/ 216808 h 331788"/>
              <a:gd name="connsiteX11" fmla="*/ 259739 w 298037"/>
              <a:gd name="connsiteY11" fmla="*/ 294783 h 331788"/>
              <a:gd name="connsiteX12" fmla="*/ 249218 w 298037"/>
              <a:gd name="connsiteY12" fmla="*/ 319894 h 331788"/>
              <a:gd name="connsiteX13" fmla="*/ 222915 w 298037"/>
              <a:gd name="connsiteY13" fmla="*/ 331788 h 331788"/>
              <a:gd name="connsiteX14" fmla="*/ 145322 w 298037"/>
              <a:gd name="connsiteY14" fmla="*/ 253813 h 331788"/>
              <a:gd name="connsiteX15" fmla="*/ 150582 w 298037"/>
              <a:gd name="connsiteY15" fmla="*/ 241918 h 331788"/>
              <a:gd name="connsiteX16" fmla="*/ 136116 w 298037"/>
              <a:gd name="connsiteY16" fmla="*/ 228702 h 331788"/>
              <a:gd name="connsiteX17" fmla="*/ 25644 w 298037"/>
              <a:gd name="connsiteY17" fmla="*/ 219451 h 331788"/>
              <a:gd name="connsiteX18" fmla="*/ 25644 w 298037"/>
              <a:gd name="connsiteY18" fmla="*/ 96541 h 331788"/>
              <a:gd name="connsiteX19" fmla="*/ 86141 w 298037"/>
              <a:gd name="connsiteY19" fmla="*/ 71760 h 331788"/>
              <a:gd name="connsiteX20" fmla="*/ 237007 w 298037"/>
              <a:gd name="connsiteY20" fmla="*/ 0 h 331788"/>
              <a:gd name="connsiteX21" fmla="*/ 247545 w 298037"/>
              <a:gd name="connsiteY21" fmla="*/ 0 h 331788"/>
              <a:gd name="connsiteX22" fmla="*/ 247545 w 298037"/>
              <a:gd name="connsiteY22" fmla="*/ 9274 h 331788"/>
              <a:gd name="connsiteX23" fmla="*/ 271256 w 298037"/>
              <a:gd name="connsiteY23" fmla="*/ 35770 h 331788"/>
              <a:gd name="connsiteX24" fmla="*/ 294967 w 298037"/>
              <a:gd name="connsiteY24" fmla="*/ 60942 h 331788"/>
              <a:gd name="connsiteX25" fmla="*/ 289698 w 298037"/>
              <a:gd name="connsiteY25" fmla="*/ 92738 h 331788"/>
              <a:gd name="connsiteX26" fmla="*/ 276525 w 298037"/>
              <a:gd name="connsiteY26" fmla="*/ 67566 h 331788"/>
              <a:gd name="connsiteX27" fmla="*/ 247545 w 298037"/>
              <a:gd name="connsiteY27" fmla="*/ 54318 h 331788"/>
              <a:gd name="connsiteX28" fmla="*/ 247545 w 298037"/>
              <a:gd name="connsiteY28" fmla="*/ 135132 h 331788"/>
              <a:gd name="connsiteX29" fmla="*/ 234372 w 298037"/>
              <a:gd name="connsiteY29" fmla="*/ 166927 h 331788"/>
              <a:gd name="connsiteX30" fmla="*/ 189584 w 298037"/>
              <a:gd name="connsiteY30" fmla="*/ 174876 h 331788"/>
              <a:gd name="connsiteX31" fmla="*/ 198805 w 298037"/>
              <a:gd name="connsiteY31" fmla="*/ 131157 h 331788"/>
              <a:gd name="connsiteX32" fmla="*/ 237007 w 298037"/>
              <a:gd name="connsiteY32" fmla="*/ 119234 h 331788"/>
              <a:gd name="connsiteX33" fmla="*/ 237007 w 298037"/>
              <a:gd name="connsiteY3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8037" h="331788">
                <a:moveTo>
                  <a:pt x="86207" y="92304"/>
                </a:moveTo>
                <a:cubicBezTo>
                  <a:pt x="69267" y="92304"/>
                  <a:pt x="52491" y="98883"/>
                  <a:pt x="39991" y="112040"/>
                </a:cubicBezTo>
                <a:cubicBezTo>
                  <a:pt x="13676" y="138356"/>
                  <a:pt x="13676" y="180460"/>
                  <a:pt x="39991" y="205460"/>
                </a:cubicBezTo>
                <a:cubicBezTo>
                  <a:pt x="64991" y="231775"/>
                  <a:pt x="107095" y="231775"/>
                  <a:pt x="133410" y="205460"/>
                </a:cubicBezTo>
                <a:cubicBezTo>
                  <a:pt x="159726" y="180460"/>
                  <a:pt x="159726" y="138356"/>
                  <a:pt x="133410" y="112040"/>
                </a:cubicBezTo>
                <a:cubicBezTo>
                  <a:pt x="120253" y="98883"/>
                  <a:pt x="103148" y="92304"/>
                  <a:pt x="86207" y="92304"/>
                </a:cubicBezTo>
                <a:close/>
                <a:moveTo>
                  <a:pt x="86141" y="71760"/>
                </a:moveTo>
                <a:cubicBezTo>
                  <a:pt x="108169" y="71760"/>
                  <a:pt x="130198" y="80020"/>
                  <a:pt x="146637" y="96541"/>
                </a:cubicBezTo>
                <a:cubicBezTo>
                  <a:pt x="176885" y="126938"/>
                  <a:pt x="180831" y="174516"/>
                  <a:pt x="155843" y="207556"/>
                </a:cubicBezTo>
                <a:cubicBezTo>
                  <a:pt x="155843" y="207556"/>
                  <a:pt x="155843" y="207556"/>
                  <a:pt x="171625" y="223416"/>
                </a:cubicBezTo>
                <a:cubicBezTo>
                  <a:pt x="171625" y="223416"/>
                  <a:pt x="171625" y="223416"/>
                  <a:pt x="182146" y="216808"/>
                </a:cubicBezTo>
                <a:lnTo>
                  <a:pt x="259739" y="294783"/>
                </a:lnTo>
                <a:cubicBezTo>
                  <a:pt x="259739" y="294783"/>
                  <a:pt x="259739" y="309321"/>
                  <a:pt x="249218" y="319894"/>
                </a:cubicBezTo>
                <a:cubicBezTo>
                  <a:pt x="240012" y="331788"/>
                  <a:pt x="222915" y="331788"/>
                  <a:pt x="222915" y="331788"/>
                </a:cubicBezTo>
                <a:cubicBezTo>
                  <a:pt x="222915" y="331788"/>
                  <a:pt x="222915" y="331788"/>
                  <a:pt x="145322" y="253813"/>
                </a:cubicBezTo>
                <a:cubicBezTo>
                  <a:pt x="145322" y="253813"/>
                  <a:pt x="145322" y="253813"/>
                  <a:pt x="150582" y="241918"/>
                </a:cubicBezTo>
                <a:cubicBezTo>
                  <a:pt x="150582" y="241918"/>
                  <a:pt x="150582" y="241918"/>
                  <a:pt x="136116" y="228702"/>
                </a:cubicBezTo>
                <a:cubicBezTo>
                  <a:pt x="103237" y="252491"/>
                  <a:pt x="55892" y="249848"/>
                  <a:pt x="25644" y="219451"/>
                </a:cubicBezTo>
                <a:cubicBezTo>
                  <a:pt x="-8549" y="185089"/>
                  <a:pt x="-8549" y="130903"/>
                  <a:pt x="25644" y="96541"/>
                </a:cubicBezTo>
                <a:cubicBezTo>
                  <a:pt x="42084" y="80020"/>
                  <a:pt x="64112" y="71760"/>
                  <a:pt x="86141" y="71760"/>
                </a:cubicBezTo>
                <a:close/>
                <a:moveTo>
                  <a:pt x="237007" y="0"/>
                </a:moveTo>
                <a:cubicBezTo>
                  <a:pt x="237007" y="0"/>
                  <a:pt x="237007" y="0"/>
                  <a:pt x="247545" y="0"/>
                </a:cubicBezTo>
                <a:cubicBezTo>
                  <a:pt x="247545" y="0"/>
                  <a:pt x="247545" y="0"/>
                  <a:pt x="247545" y="9274"/>
                </a:cubicBezTo>
                <a:cubicBezTo>
                  <a:pt x="252814" y="17223"/>
                  <a:pt x="260718" y="30471"/>
                  <a:pt x="271256" y="35770"/>
                </a:cubicBezTo>
                <a:cubicBezTo>
                  <a:pt x="288381" y="46369"/>
                  <a:pt x="291015" y="51668"/>
                  <a:pt x="294967" y="60942"/>
                </a:cubicBezTo>
                <a:cubicBezTo>
                  <a:pt x="304188" y="79489"/>
                  <a:pt x="289698" y="92738"/>
                  <a:pt x="289698" y="92738"/>
                </a:cubicBezTo>
                <a:cubicBezTo>
                  <a:pt x="289698" y="92738"/>
                  <a:pt x="289698" y="78165"/>
                  <a:pt x="276525" y="67566"/>
                </a:cubicBezTo>
                <a:cubicBezTo>
                  <a:pt x="265987" y="59617"/>
                  <a:pt x="254131" y="55643"/>
                  <a:pt x="247545" y="54318"/>
                </a:cubicBezTo>
                <a:cubicBezTo>
                  <a:pt x="247545" y="54318"/>
                  <a:pt x="247545" y="54318"/>
                  <a:pt x="247545" y="135132"/>
                </a:cubicBezTo>
                <a:cubicBezTo>
                  <a:pt x="248862" y="144406"/>
                  <a:pt x="243593" y="156329"/>
                  <a:pt x="234372" y="166927"/>
                </a:cubicBezTo>
                <a:cubicBezTo>
                  <a:pt x="219882" y="181500"/>
                  <a:pt x="200123" y="184150"/>
                  <a:pt x="189584" y="174876"/>
                </a:cubicBezTo>
                <a:cubicBezTo>
                  <a:pt x="180363" y="165603"/>
                  <a:pt x="184315" y="145730"/>
                  <a:pt x="198805" y="131157"/>
                </a:cubicBezTo>
                <a:cubicBezTo>
                  <a:pt x="210661" y="119234"/>
                  <a:pt x="226468" y="113935"/>
                  <a:pt x="237007" y="119234"/>
                </a:cubicBezTo>
                <a:cubicBezTo>
                  <a:pt x="237007" y="119234"/>
                  <a:pt x="237007" y="119234"/>
                  <a:pt x="2370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6"/>
          <p:cNvSpPr/>
          <p:nvPr/>
        </p:nvSpPr>
        <p:spPr>
          <a:xfrm>
            <a:off x="2370755" y="4382267"/>
            <a:ext cx="514350" cy="511934"/>
          </a:xfrm>
          <a:custGeom>
            <a:avLst/>
            <a:gdLst>
              <a:gd name="connsiteX0" fmla="*/ 284163 w 338138"/>
              <a:gd name="connsiteY0" fmla="*/ 0 h 336550"/>
              <a:gd name="connsiteX1" fmla="*/ 338138 w 338138"/>
              <a:gd name="connsiteY1" fmla="*/ 0 h 336550"/>
              <a:gd name="connsiteX2" fmla="*/ 338138 w 338138"/>
              <a:gd name="connsiteY2" fmla="*/ 336550 h 336550"/>
              <a:gd name="connsiteX3" fmla="*/ 263525 w 338138"/>
              <a:gd name="connsiteY3" fmla="*/ 336550 h 336550"/>
              <a:gd name="connsiteX4" fmla="*/ 263525 w 338138"/>
              <a:gd name="connsiteY4" fmla="*/ 168275 h 336550"/>
              <a:gd name="connsiteX5" fmla="*/ 284163 w 338138"/>
              <a:gd name="connsiteY5" fmla="*/ 168275 h 336550"/>
              <a:gd name="connsiteX6" fmla="*/ 194282 w 338138"/>
              <a:gd name="connsiteY6" fmla="*/ 0 h 336550"/>
              <a:gd name="connsiteX7" fmla="*/ 224819 w 338138"/>
              <a:gd name="connsiteY7" fmla="*/ 0 h 336550"/>
              <a:gd name="connsiteX8" fmla="*/ 224819 w 338138"/>
              <a:gd name="connsiteY8" fmla="*/ 168275 h 336550"/>
              <a:gd name="connsiteX9" fmla="*/ 246063 w 338138"/>
              <a:gd name="connsiteY9" fmla="*/ 168275 h 336550"/>
              <a:gd name="connsiteX10" fmla="*/ 246063 w 338138"/>
              <a:gd name="connsiteY10" fmla="*/ 336550 h 336550"/>
              <a:gd name="connsiteX11" fmla="*/ 173038 w 338138"/>
              <a:gd name="connsiteY11" fmla="*/ 336550 h 336550"/>
              <a:gd name="connsiteX12" fmla="*/ 173038 w 338138"/>
              <a:gd name="connsiteY12" fmla="*/ 335236 h 336550"/>
              <a:gd name="connsiteX13" fmla="*/ 173038 w 338138"/>
              <a:gd name="connsiteY13" fmla="*/ 168275 h 336550"/>
              <a:gd name="connsiteX14" fmla="*/ 194282 w 338138"/>
              <a:gd name="connsiteY14" fmla="*/ 168275 h 336550"/>
              <a:gd name="connsiteX15" fmla="*/ 194282 w 338138"/>
              <a:gd name="connsiteY15" fmla="*/ 0 h 336550"/>
              <a:gd name="connsiteX16" fmla="*/ 105305 w 338138"/>
              <a:gd name="connsiteY16" fmla="*/ 0 h 336550"/>
              <a:gd name="connsiteX17" fmla="*/ 134409 w 338138"/>
              <a:gd name="connsiteY17" fmla="*/ 0 h 336550"/>
              <a:gd name="connsiteX18" fmla="*/ 134409 w 338138"/>
              <a:gd name="connsiteY18" fmla="*/ 168275 h 336550"/>
              <a:gd name="connsiteX19" fmla="*/ 155576 w 338138"/>
              <a:gd name="connsiteY19" fmla="*/ 168275 h 336550"/>
              <a:gd name="connsiteX20" fmla="*/ 155576 w 338138"/>
              <a:gd name="connsiteY20" fmla="*/ 335236 h 336550"/>
              <a:gd name="connsiteX21" fmla="*/ 155576 w 338138"/>
              <a:gd name="connsiteY21" fmla="*/ 336550 h 336550"/>
              <a:gd name="connsiteX22" fmla="*/ 84138 w 338138"/>
              <a:gd name="connsiteY22" fmla="*/ 336550 h 336550"/>
              <a:gd name="connsiteX23" fmla="*/ 84138 w 338138"/>
              <a:gd name="connsiteY23" fmla="*/ 335236 h 336550"/>
              <a:gd name="connsiteX24" fmla="*/ 84138 w 338138"/>
              <a:gd name="connsiteY24" fmla="*/ 168275 h 336550"/>
              <a:gd name="connsiteX25" fmla="*/ 105305 w 338138"/>
              <a:gd name="connsiteY25" fmla="*/ 168275 h 336550"/>
              <a:gd name="connsiteX26" fmla="*/ 105305 w 338138"/>
              <a:gd name="connsiteY26" fmla="*/ 0 h 336550"/>
              <a:gd name="connsiteX27" fmla="*/ 0 w 338138"/>
              <a:gd name="connsiteY27" fmla="*/ 0 h 336550"/>
              <a:gd name="connsiteX28" fmla="*/ 46847 w 338138"/>
              <a:gd name="connsiteY28" fmla="*/ 0 h 336550"/>
              <a:gd name="connsiteX29" fmla="*/ 46847 w 338138"/>
              <a:gd name="connsiteY29" fmla="*/ 168275 h 336550"/>
              <a:gd name="connsiteX30" fmla="*/ 68263 w 338138"/>
              <a:gd name="connsiteY30" fmla="*/ 168275 h 336550"/>
              <a:gd name="connsiteX31" fmla="*/ 68263 w 338138"/>
              <a:gd name="connsiteY31" fmla="*/ 335236 h 336550"/>
              <a:gd name="connsiteX32" fmla="*/ 68263 w 338138"/>
              <a:gd name="connsiteY32" fmla="*/ 336550 h 336550"/>
              <a:gd name="connsiteX33" fmla="*/ 0 w 338138"/>
              <a:gd name="connsiteY33"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8138" h="336550">
                <a:moveTo>
                  <a:pt x="284163" y="0"/>
                </a:moveTo>
                <a:lnTo>
                  <a:pt x="338138" y="0"/>
                </a:lnTo>
                <a:lnTo>
                  <a:pt x="338138" y="336550"/>
                </a:lnTo>
                <a:lnTo>
                  <a:pt x="263525" y="336550"/>
                </a:lnTo>
                <a:lnTo>
                  <a:pt x="263525" y="168275"/>
                </a:lnTo>
                <a:lnTo>
                  <a:pt x="284163" y="168275"/>
                </a:lnTo>
                <a:close/>
                <a:moveTo>
                  <a:pt x="194282" y="0"/>
                </a:moveTo>
                <a:cubicBezTo>
                  <a:pt x="224819" y="0"/>
                  <a:pt x="224819" y="0"/>
                  <a:pt x="224819" y="0"/>
                </a:cubicBezTo>
                <a:cubicBezTo>
                  <a:pt x="224819" y="168275"/>
                  <a:pt x="224819" y="168275"/>
                  <a:pt x="224819" y="168275"/>
                </a:cubicBezTo>
                <a:lnTo>
                  <a:pt x="246063" y="168275"/>
                </a:lnTo>
                <a:cubicBezTo>
                  <a:pt x="246063" y="336550"/>
                  <a:pt x="246063" y="336550"/>
                  <a:pt x="246063" y="336550"/>
                </a:cubicBezTo>
                <a:cubicBezTo>
                  <a:pt x="173038" y="336550"/>
                  <a:pt x="173038" y="336550"/>
                  <a:pt x="173038" y="336550"/>
                </a:cubicBezTo>
                <a:cubicBezTo>
                  <a:pt x="173038" y="336550"/>
                  <a:pt x="173038" y="336550"/>
                  <a:pt x="173038" y="335236"/>
                </a:cubicBezTo>
                <a:cubicBezTo>
                  <a:pt x="173038" y="168275"/>
                  <a:pt x="173038" y="168275"/>
                  <a:pt x="173038" y="168275"/>
                </a:cubicBezTo>
                <a:cubicBezTo>
                  <a:pt x="194282" y="168275"/>
                  <a:pt x="194282" y="168275"/>
                  <a:pt x="194282" y="168275"/>
                </a:cubicBezTo>
                <a:cubicBezTo>
                  <a:pt x="194282" y="0"/>
                  <a:pt x="194282" y="0"/>
                  <a:pt x="194282" y="0"/>
                </a:cubicBezTo>
                <a:close/>
                <a:moveTo>
                  <a:pt x="105305" y="0"/>
                </a:moveTo>
                <a:cubicBezTo>
                  <a:pt x="134409" y="0"/>
                  <a:pt x="134409" y="0"/>
                  <a:pt x="134409" y="0"/>
                </a:cubicBezTo>
                <a:cubicBezTo>
                  <a:pt x="134409" y="168275"/>
                  <a:pt x="134409" y="168275"/>
                  <a:pt x="134409" y="168275"/>
                </a:cubicBezTo>
                <a:cubicBezTo>
                  <a:pt x="155576" y="168275"/>
                  <a:pt x="155576" y="168275"/>
                  <a:pt x="155576" y="168275"/>
                </a:cubicBezTo>
                <a:cubicBezTo>
                  <a:pt x="155576" y="335236"/>
                  <a:pt x="155576" y="335236"/>
                  <a:pt x="155576" y="335236"/>
                </a:cubicBezTo>
                <a:cubicBezTo>
                  <a:pt x="155576" y="336550"/>
                  <a:pt x="155576" y="336550"/>
                  <a:pt x="155576" y="336550"/>
                </a:cubicBezTo>
                <a:cubicBezTo>
                  <a:pt x="84138" y="336550"/>
                  <a:pt x="84138" y="336550"/>
                  <a:pt x="84138" y="336550"/>
                </a:cubicBezTo>
                <a:cubicBezTo>
                  <a:pt x="84138" y="336550"/>
                  <a:pt x="84138" y="336550"/>
                  <a:pt x="84138" y="335236"/>
                </a:cubicBezTo>
                <a:lnTo>
                  <a:pt x="84138" y="168275"/>
                </a:lnTo>
                <a:cubicBezTo>
                  <a:pt x="105305" y="168275"/>
                  <a:pt x="105305" y="168275"/>
                  <a:pt x="105305" y="168275"/>
                </a:cubicBezTo>
                <a:cubicBezTo>
                  <a:pt x="105305" y="0"/>
                  <a:pt x="105305" y="0"/>
                  <a:pt x="105305" y="0"/>
                </a:cubicBezTo>
                <a:close/>
                <a:moveTo>
                  <a:pt x="0" y="0"/>
                </a:moveTo>
                <a:cubicBezTo>
                  <a:pt x="46847" y="0"/>
                  <a:pt x="46847" y="0"/>
                  <a:pt x="46847" y="0"/>
                </a:cubicBezTo>
                <a:cubicBezTo>
                  <a:pt x="46847" y="168275"/>
                  <a:pt x="46847" y="168275"/>
                  <a:pt x="46847" y="168275"/>
                </a:cubicBezTo>
                <a:cubicBezTo>
                  <a:pt x="68263" y="168275"/>
                  <a:pt x="68263" y="168275"/>
                  <a:pt x="68263" y="168275"/>
                </a:cubicBezTo>
                <a:cubicBezTo>
                  <a:pt x="68263" y="335236"/>
                  <a:pt x="68263" y="335236"/>
                  <a:pt x="68263" y="335236"/>
                </a:cubicBezTo>
                <a:cubicBezTo>
                  <a:pt x="68263" y="336550"/>
                  <a:pt x="68263" y="336550"/>
                  <a:pt x="68263" y="336550"/>
                </a:cubicBezTo>
                <a:cubicBezTo>
                  <a:pt x="0" y="336550"/>
                  <a:pt x="0" y="336550"/>
                  <a:pt x="0" y="3365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18"/>
          <p:cNvSpPr/>
          <p:nvPr/>
        </p:nvSpPr>
        <p:spPr>
          <a:xfrm>
            <a:off x="1532384" y="3534604"/>
            <a:ext cx="514350" cy="509520"/>
          </a:xfrm>
          <a:custGeom>
            <a:avLst/>
            <a:gdLst>
              <a:gd name="connsiteX0" fmla="*/ 215106 w 338138"/>
              <a:gd name="connsiteY0" fmla="*/ 195263 h 334963"/>
              <a:gd name="connsiteX1" fmla="*/ 198437 w 338138"/>
              <a:gd name="connsiteY1" fmla="*/ 211932 h 334963"/>
              <a:gd name="connsiteX2" fmla="*/ 215106 w 338138"/>
              <a:gd name="connsiteY2" fmla="*/ 228601 h 334963"/>
              <a:gd name="connsiteX3" fmla="*/ 231775 w 338138"/>
              <a:gd name="connsiteY3" fmla="*/ 211932 h 334963"/>
              <a:gd name="connsiteX4" fmla="*/ 215106 w 338138"/>
              <a:gd name="connsiteY4" fmla="*/ 195263 h 334963"/>
              <a:gd name="connsiteX5" fmla="*/ 215106 w 338138"/>
              <a:gd name="connsiteY5" fmla="*/ 173038 h 334963"/>
              <a:gd name="connsiteX6" fmla="*/ 254000 w 338138"/>
              <a:gd name="connsiteY6" fmla="*/ 211932 h 334963"/>
              <a:gd name="connsiteX7" fmla="*/ 215106 w 338138"/>
              <a:gd name="connsiteY7" fmla="*/ 250826 h 334963"/>
              <a:gd name="connsiteX8" fmla="*/ 176212 w 338138"/>
              <a:gd name="connsiteY8" fmla="*/ 211932 h 334963"/>
              <a:gd name="connsiteX9" fmla="*/ 215106 w 338138"/>
              <a:gd name="connsiteY9" fmla="*/ 173038 h 334963"/>
              <a:gd name="connsiteX10" fmla="*/ 215107 w 338138"/>
              <a:gd name="connsiteY10" fmla="*/ 111125 h 334963"/>
              <a:gd name="connsiteX11" fmla="*/ 114300 w 338138"/>
              <a:gd name="connsiteY11" fmla="*/ 211932 h 334963"/>
              <a:gd name="connsiteX12" fmla="*/ 215107 w 338138"/>
              <a:gd name="connsiteY12" fmla="*/ 312739 h 334963"/>
              <a:gd name="connsiteX13" fmla="*/ 315914 w 338138"/>
              <a:gd name="connsiteY13" fmla="*/ 211932 h 334963"/>
              <a:gd name="connsiteX14" fmla="*/ 215107 w 338138"/>
              <a:gd name="connsiteY14" fmla="*/ 111125 h 334963"/>
              <a:gd name="connsiteX15" fmla="*/ 123687 w 338138"/>
              <a:gd name="connsiteY15" fmla="*/ 106363 h 334963"/>
              <a:gd name="connsiteX16" fmla="*/ 107950 w 338138"/>
              <a:gd name="connsiteY16" fmla="*/ 123561 h 334963"/>
              <a:gd name="connsiteX17" fmla="*/ 117130 w 338138"/>
              <a:gd name="connsiteY17" fmla="*/ 138113 h 334963"/>
              <a:gd name="connsiteX18" fmla="*/ 138113 w 338138"/>
              <a:gd name="connsiteY18" fmla="*/ 115623 h 334963"/>
              <a:gd name="connsiteX19" fmla="*/ 123687 w 338138"/>
              <a:gd name="connsiteY19" fmla="*/ 106363 h 334963"/>
              <a:gd name="connsiteX20" fmla="*/ 122495 w 338138"/>
              <a:gd name="connsiteY20" fmla="*/ 22225 h 334963"/>
              <a:gd name="connsiteX21" fmla="*/ 22225 w 338138"/>
              <a:gd name="connsiteY21" fmla="*/ 123953 h 334963"/>
              <a:gd name="connsiteX22" fmla="*/ 92150 w 338138"/>
              <a:gd name="connsiteY22" fmla="*/ 219075 h 334963"/>
              <a:gd name="connsiteX23" fmla="*/ 90831 w 338138"/>
              <a:gd name="connsiteY23" fmla="*/ 211148 h 334963"/>
              <a:gd name="connsiteX24" fmla="*/ 104024 w 338138"/>
              <a:gd name="connsiteY24" fmla="*/ 158302 h 334963"/>
              <a:gd name="connsiteX25" fmla="*/ 84234 w 338138"/>
              <a:gd name="connsiteY25" fmla="*/ 123953 h 334963"/>
              <a:gd name="connsiteX26" fmla="*/ 122495 w 338138"/>
              <a:gd name="connsiteY26" fmla="*/ 84319 h 334963"/>
              <a:gd name="connsiteX27" fmla="*/ 156798 w 338138"/>
              <a:gd name="connsiteY27" fmla="*/ 102815 h 334963"/>
              <a:gd name="connsiteX28" fmla="*/ 214850 w 338138"/>
              <a:gd name="connsiteY28" fmla="*/ 88282 h 334963"/>
              <a:gd name="connsiteX29" fmla="*/ 217488 w 338138"/>
              <a:gd name="connsiteY29" fmla="*/ 88282 h 334963"/>
              <a:gd name="connsiteX30" fmla="*/ 122495 w 338138"/>
              <a:gd name="connsiteY30" fmla="*/ 22225 h 334963"/>
              <a:gd name="connsiteX31" fmla="*/ 122839 w 338138"/>
              <a:gd name="connsiteY31" fmla="*/ 0 h 334963"/>
              <a:gd name="connsiteX32" fmla="*/ 241716 w 338138"/>
              <a:gd name="connsiteY32" fmla="*/ 90994 h 334963"/>
              <a:gd name="connsiteX33" fmla="*/ 338138 w 338138"/>
              <a:gd name="connsiteY33" fmla="*/ 211000 h 334963"/>
              <a:gd name="connsiteX34" fmla="*/ 215299 w 338138"/>
              <a:gd name="connsiteY34" fmla="*/ 334963 h 334963"/>
              <a:gd name="connsiteX35" fmla="*/ 96422 w 338138"/>
              <a:gd name="connsiteY35" fmla="*/ 243969 h 334963"/>
              <a:gd name="connsiteX36" fmla="*/ 0 w 338138"/>
              <a:gd name="connsiteY36" fmla="*/ 123963 h 334963"/>
              <a:gd name="connsiteX37" fmla="*/ 122839 w 338138"/>
              <a:gd name="connsiteY37"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8138" h="334963">
                <a:moveTo>
                  <a:pt x="215106" y="195263"/>
                </a:moveTo>
                <a:cubicBezTo>
                  <a:pt x="205900" y="195263"/>
                  <a:pt x="198437" y="202726"/>
                  <a:pt x="198437" y="211932"/>
                </a:cubicBezTo>
                <a:cubicBezTo>
                  <a:pt x="198437" y="221138"/>
                  <a:pt x="205900" y="228601"/>
                  <a:pt x="215106" y="228601"/>
                </a:cubicBezTo>
                <a:cubicBezTo>
                  <a:pt x="224312" y="228601"/>
                  <a:pt x="231775" y="221138"/>
                  <a:pt x="231775" y="211932"/>
                </a:cubicBezTo>
                <a:cubicBezTo>
                  <a:pt x="231775" y="202726"/>
                  <a:pt x="224312" y="195263"/>
                  <a:pt x="215106" y="195263"/>
                </a:cubicBezTo>
                <a:close/>
                <a:moveTo>
                  <a:pt x="215106" y="173038"/>
                </a:moveTo>
                <a:cubicBezTo>
                  <a:pt x="236587" y="173038"/>
                  <a:pt x="254000" y="190451"/>
                  <a:pt x="254000" y="211932"/>
                </a:cubicBezTo>
                <a:cubicBezTo>
                  <a:pt x="254000" y="233413"/>
                  <a:pt x="236587" y="250826"/>
                  <a:pt x="215106" y="250826"/>
                </a:cubicBezTo>
                <a:cubicBezTo>
                  <a:pt x="193625" y="250826"/>
                  <a:pt x="176212" y="233413"/>
                  <a:pt x="176212" y="211932"/>
                </a:cubicBezTo>
                <a:cubicBezTo>
                  <a:pt x="176212" y="190451"/>
                  <a:pt x="193625" y="173038"/>
                  <a:pt x="215106" y="173038"/>
                </a:cubicBezTo>
                <a:close/>
                <a:moveTo>
                  <a:pt x="215107" y="111125"/>
                </a:moveTo>
                <a:cubicBezTo>
                  <a:pt x="159433" y="111125"/>
                  <a:pt x="114300" y="156258"/>
                  <a:pt x="114300" y="211932"/>
                </a:cubicBezTo>
                <a:cubicBezTo>
                  <a:pt x="114300" y="267606"/>
                  <a:pt x="159433" y="312739"/>
                  <a:pt x="215107" y="312739"/>
                </a:cubicBezTo>
                <a:cubicBezTo>
                  <a:pt x="270781" y="312739"/>
                  <a:pt x="315914" y="267606"/>
                  <a:pt x="315914" y="211932"/>
                </a:cubicBezTo>
                <a:cubicBezTo>
                  <a:pt x="315914" y="156258"/>
                  <a:pt x="270781" y="111125"/>
                  <a:pt x="215107" y="111125"/>
                </a:cubicBezTo>
                <a:close/>
                <a:moveTo>
                  <a:pt x="123687" y="106363"/>
                </a:moveTo>
                <a:cubicBezTo>
                  <a:pt x="114507" y="106363"/>
                  <a:pt x="107950" y="114300"/>
                  <a:pt x="107950" y="123561"/>
                </a:cubicBezTo>
                <a:cubicBezTo>
                  <a:pt x="107950" y="130175"/>
                  <a:pt x="111884" y="135467"/>
                  <a:pt x="117130" y="138113"/>
                </a:cubicBezTo>
                <a:cubicBezTo>
                  <a:pt x="122376" y="128853"/>
                  <a:pt x="130244" y="122238"/>
                  <a:pt x="138113" y="115623"/>
                </a:cubicBezTo>
                <a:cubicBezTo>
                  <a:pt x="135490" y="110332"/>
                  <a:pt x="130244" y="106363"/>
                  <a:pt x="123687" y="106363"/>
                </a:cubicBezTo>
                <a:close/>
                <a:moveTo>
                  <a:pt x="122495" y="22225"/>
                </a:moveTo>
                <a:cubicBezTo>
                  <a:pt x="67082" y="22225"/>
                  <a:pt x="22225" y="68465"/>
                  <a:pt x="22225" y="123953"/>
                </a:cubicBezTo>
                <a:cubicBezTo>
                  <a:pt x="22225" y="167550"/>
                  <a:pt x="51250" y="205864"/>
                  <a:pt x="92150" y="219075"/>
                </a:cubicBezTo>
                <a:cubicBezTo>
                  <a:pt x="90831" y="216433"/>
                  <a:pt x="90831" y="213790"/>
                  <a:pt x="90831" y="211148"/>
                </a:cubicBezTo>
                <a:cubicBezTo>
                  <a:pt x="90831" y="192652"/>
                  <a:pt x="96108" y="174156"/>
                  <a:pt x="104024" y="158302"/>
                </a:cubicBezTo>
                <a:cubicBezTo>
                  <a:pt x="92150" y="150376"/>
                  <a:pt x="84234" y="138485"/>
                  <a:pt x="84234" y="123953"/>
                </a:cubicBezTo>
                <a:cubicBezTo>
                  <a:pt x="84234" y="101493"/>
                  <a:pt x="101385" y="84319"/>
                  <a:pt x="122495" y="84319"/>
                </a:cubicBezTo>
                <a:cubicBezTo>
                  <a:pt x="137008" y="84319"/>
                  <a:pt x="148882" y="92245"/>
                  <a:pt x="156798" y="102815"/>
                </a:cubicBezTo>
                <a:cubicBezTo>
                  <a:pt x="173949" y="93567"/>
                  <a:pt x="193740" y="88282"/>
                  <a:pt x="214850" y="88282"/>
                </a:cubicBezTo>
                <a:cubicBezTo>
                  <a:pt x="214850" y="88282"/>
                  <a:pt x="216169" y="88282"/>
                  <a:pt x="217488" y="88282"/>
                </a:cubicBezTo>
                <a:cubicBezTo>
                  <a:pt x="202975" y="49969"/>
                  <a:pt x="166033" y="22225"/>
                  <a:pt x="122495" y="22225"/>
                </a:cubicBezTo>
                <a:close/>
                <a:moveTo>
                  <a:pt x="122839" y="0"/>
                </a:moveTo>
                <a:cubicBezTo>
                  <a:pt x="179636" y="0"/>
                  <a:pt x="228508" y="39563"/>
                  <a:pt x="241716" y="90994"/>
                </a:cubicBezTo>
                <a:cubicBezTo>
                  <a:pt x="297192" y="104181"/>
                  <a:pt x="338138" y="152975"/>
                  <a:pt x="338138" y="211000"/>
                </a:cubicBezTo>
                <a:cubicBezTo>
                  <a:pt x="338138" y="279575"/>
                  <a:pt x="282662" y="334963"/>
                  <a:pt x="215299" y="334963"/>
                </a:cubicBezTo>
                <a:cubicBezTo>
                  <a:pt x="158502" y="334963"/>
                  <a:pt x="109630" y="295400"/>
                  <a:pt x="96422" y="243969"/>
                </a:cubicBezTo>
                <a:cubicBezTo>
                  <a:pt x="40946" y="230782"/>
                  <a:pt x="0" y="181988"/>
                  <a:pt x="0" y="123963"/>
                </a:cubicBezTo>
                <a:cubicBezTo>
                  <a:pt x="0" y="55388"/>
                  <a:pt x="55476" y="0"/>
                  <a:pt x="1228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5" name="图片占位符 4"/>
          <p:cNvPicPr>
            <a:picLocks noGrp="1" noChangeAspect="1"/>
          </p:cNvPicPr>
          <p:nvPr>
            <p:ph type="pic" sz="quarter" idx="10"/>
          </p:nvPr>
        </p:nvPicPr>
        <p:blipFill>
          <a:blip r:embed="rId9" cstate="screen">
            <a:extLst>
              <a:ext uri="{BEBA8EAE-BF5A-486C-A8C5-ECC9F3942E4B}">
                <a14:imgProps xmlns:a14="http://schemas.microsoft.com/office/drawing/2010/main">
                  <a14:imgLayer r:embed="rId10">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p:pic>
      <p:sp>
        <p:nvSpPr>
          <p:cNvPr id="25" name="任意多边形 24"/>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25"/>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1447801" y="436335"/>
            <a:ext cx="5642316" cy="649243"/>
            <a:chOff x="1447801" y="392793"/>
            <a:chExt cx="5642316" cy="649243"/>
          </a:xfrm>
        </p:grpSpPr>
        <p:sp>
          <p:nvSpPr>
            <p:cNvPr id="28" name="文本框 27"/>
            <p:cNvSpPr txBox="1"/>
            <p:nvPr/>
          </p:nvSpPr>
          <p:spPr>
            <a:xfrm>
              <a:off x="1447801" y="392793"/>
              <a:ext cx="5642316"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29" name="文本框 28"/>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custDataLst>
      <p:tags r:id="rId1"/>
    </p:custDataLst>
    <p:extLst>
      <p:ext uri="{BB962C8B-B14F-4D97-AF65-F5344CB8AC3E}">
        <p14:creationId xmlns:p14="http://schemas.microsoft.com/office/powerpoint/2010/main" val="1814330432"/>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2"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占位符 2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6" name="图片占位符 2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27" name="图片占位符 2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grpSp>
        <p:nvGrpSpPr>
          <p:cNvPr id="34" name="组合 33"/>
          <p:cNvGrpSpPr/>
          <p:nvPr/>
        </p:nvGrpSpPr>
        <p:grpSpPr>
          <a:xfrm>
            <a:off x="1" y="1857830"/>
            <a:ext cx="4005420" cy="1887992"/>
            <a:chOff x="1" y="1857830"/>
            <a:chExt cx="4005420" cy="1887992"/>
          </a:xfrm>
        </p:grpSpPr>
        <p:sp>
          <p:nvSpPr>
            <p:cNvPr id="2" name="矩形 1"/>
            <p:cNvSpPr/>
            <p:nvPr/>
          </p:nvSpPr>
          <p:spPr>
            <a:xfrm>
              <a:off x="1" y="1857830"/>
              <a:ext cx="4005420" cy="1887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88632" y="2252135"/>
              <a:ext cx="2767369" cy="1056414"/>
              <a:chOff x="7483989" y="3433235"/>
              <a:chExt cx="2767369" cy="1056414"/>
            </a:xfrm>
          </p:grpSpPr>
          <p:sp>
            <p:nvSpPr>
              <p:cNvPr id="11" name="矩形 10"/>
              <p:cNvSpPr/>
              <p:nvPr/>
            </p:nvSpPr>
            <p:spPr>
              <a:xfrm>
                <a:off x="7483990" y="3732519"/>
                <a:ext cx="276736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Users can present on a projector or computer or print out a printed presentation to make film.</a:t>
                </a:r>
              </a:p>
            </p:txBody>
          </p:sp>
          <p:sp>
            <p:nvSpPr>
              <p:cNvPr id="12" name="矩形 11"/>
              <p:cNvSpPr/>
              <p:nvPr/>
            </p:nvSpPr>
            <p:spPr>
              <a:xfrm>
                <a:off x="7483989" y="3433235"/>
                <a:ext cx="2050552" cy="367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bg1"/>
                    </a:solidFill>
                    <a:latin typeface="+mn-ea"/>
                  </a:rPr>
                  <a:t>Title text added.</a:t>
                </a:r>
              </a:p>
            </p:txBody>
          </p:sp>
        </p:grpSp>
      </p:grpSp>
      <p:grpSp>
        <p:nvGrpSpPr>
          <p:cNvPr id="36" name="组合 35"/>
          <p:cNvGrpSpPr/>
          <p:nvPr/>
        </p:nvGrpSpPr>
        <p:grpSpPr>
          <a:xfrm>
            <a:off x="8186580" y="1857830"/>
            <a:ext cx="4005420" cy="1887992"/>
            <a:chOff x="8186580" y="1857830"/>
            <a:chExt cx="4005420" cy="1887992"/>
          </a:xfrm>
        </p:grpSpPr>
        <p:sp>
          <p:nvSpPr>
            <p:cNvPr id="4" name="矩形 3"/>
            <p:cNvSpPr/>
            <p:nvPr/>
          </p:nvSpPr>
          <p:spPr>
            <a:xfrm>
              <a:off x="8186580" y="1857830"/>
              <a:ext cx="4005420" cy="1887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8600719" y="2252135"/>
              <a:ext cx="2767369" cy="1056414"/>
              <a:chOff x="7483989" y="3433235"/>
              <a:chExt cx="2767369" cy="1056414"/>
            </a:xfrm>
          </p:grpSpPr>
          <p:sp>
            <p:nvSpPr>
              <p:cNvPr id="17" name="矩形 16"/>
              <p:cNvSpPr/>
              <p:nvPr/>
            </p:nvSpPr>
            <p:spPr>
              <a:xfrm>
                <a:off x="7483990" y="3732519"/>
                <a:ext cx="276736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Users can present on a projector or computer or print out a printed presentation to make film.</a:t>
                </a:r>
              </a:p>
            </p:txBody>
          </p:sp>
          <p:sp>
            <p:nvSpPr>
              <p:cNvPr id="18" name="矩形 17"/>
              <p:cNvSpPr/>
              <p:nvPr/>
            </p:nvSpPr>
            <p:spPr>
              <a:xfrm>
                <a:off x="7483989" y="3433235"/>
                <a:ext cx="2050552" cy="367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bg1"/>
                    </a:solidFill>
                    <a:latin typeface="+mn-ea"/>
                  </a:rPr>
                  <a:t>Title text added.</a:t>
                </a:r>
              </a:p>
            </p:txBody>
          </p:sp>
        </p:grpSp>
      </p:grpSp>
      <p:grpSp>
        <p:nvGrpSpPr>
          <p:cNvPr id="35" name="组合 34"/>
          <p:cNvGrpSpPr/>
          <p:nvPr/>
        </p:nvGrpSpPr>
        <p:grpSpPr>
          <a:xfrm>
            <a:off x="4093291" y="3832906"/>
            <a:ext cx="4005420" cy="1887992"/>
            <a:chOff x="4093291" y="3832906"/>
            <a:chExt cx="4005420" cy="1887992"/>
          </a:xfrm>
        </p:grpSpPr>
        <p:sp>
          <p:nvSpPr>
            <p:cNvPr id="8" name="矩形 7"/>
            <p:cNvSpPr/>
            <p:nvPr/>
          </p:nvSpPr>
          <p:spPr>
            <a:xfrm>
              <a:off x="4093291" y="3832906"/>
              <a:ext cx="4005420" cy="1887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712316" y="4248695"/>
              <a:ext cx="2767369" cy="1056414"/>
              <a:chOff x="7483989" y="3433235"/>
              <a:chExt cx="2767369" cy="1056414"/>
            </a:xfrm>
          </p:grpSpPr>
          <p:sp>
            <p:nvSpPr>
              <p:cNvPr id="20" name="矩形 19"/>
              <p:cNvSpPr/>
              <p:nvPr/>
            </p:nvSpPr>
            <p:spPr>
              <a:xfrm>
                <a:off x="7483990" y="3732519"/>
                <a:ext cx="276736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Users can present on a projector or computer or print out a printed presentation to make film.</a:t>
                </a:r>
              </a:p>
            </p:txBody>
          </p:sp>
          <p:sp>
            <p:nvSpPr>
              <p:cNvPr id="21" name="矩形 20"/>
              <p:cNvSpPr/>
              <p:nvPr/>
            </p:nvSpPr>
            <p:spPr>
              <a:xfrm>
                <a:off x="7483989" y="3433235"/>
                <a:ext cx="2050552" cy="367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bg1"/>
                    </a:solidFill>
                    <a:latin typeface="+mn-ea"/>
                  </a:rPr>
                  <a:t>Title text added.</a:t>
                </a:r>
              </a:p>
            </p:txBody>
          </p:sp>
        </p:grpSp>
      </p:grpSp>
      <p:sp>
        <p:nvSpPr>
          <p:cNvPr id="37" name="任意多边形 36"/>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447801" y="436335"/>
            <a:ext cx="4545036" cy="649243"/>
            <a:chOff x="1447801" y="392793"/>
            <a:chExt cx="4545036" cy="649243"/>
          </a:xfrm>
        </p:grpSpPr>
        <p:sp>
          <p:nvSpPr>
            <p:cNvPr id="40" name="文本框 39"/>
            <p:cNvSpPr txBox="1"/>
            <p:nvPr/>
          </p:nvSpPr>
          <p:spPr>
            <a:xfrm>
              <a:off x="1447801" y="392793"/>
              <a:ext cx="4545036"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41" name="文本框 40"/>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1650368835"/>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1" y="1952625"/>
            <a:ext cx="5485854" cy="336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Rectangle 24"/>
          <p:cNvSpPr/>
          <p:nvPr/>
        </p:nvSpPr>
        <p:spPr>
          <a:xfrm>
            <a:off x="6752786" y="3795713"/>
            <a:ext cx="2007511" cy="1757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33" name="图片占位符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6763" y="1952625"/>
            <a:ext cx="5054600" cy="3313113"/>
          </a:xfrm>
          <a:prstGeom prst="rect">
            <a:avLst/>
          </a:prstGeom>
          <a:solidFill>
            <a:schemeClr val="bg2"/>
          </a:solidFill>
          <a:ln w="28575">
            <a:solidFill>
              <a:schemeClr val="accent1"/>
            </a:solidFill>
          </a:ln>
        </p:spPr>
      </p:pic>
      <p:pic>
        <p:nvPicPr>
          <p:cNvPr id="34" name="图片占位符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65925" y="1385888"/>
            <a:ext cx="1260475" cy="1250950"/>
          </a:xfrm>
          <a:prstGeom prst="rect">
            <a:avLst/>
          </a:prstGeom>
          <a:solidFill>
            <a:schemeClr val="bg2"/>
          </a:solidFill>
          <a:ln w="28575">
            <a:solidFill>
              <a:schemeClr val="accent1"/>
            </a:solidFill>
          </a:ln>
        </p:spPr>
      </p:pic>
      <p:pic>
        <p:nvPicPr>
          <p:cNvPr id="35" name="图片占位符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65925" y="3852863"/>
            <a:ext cx="1625600" cy="1619250"/>
          </a:xfrm>
          <a:prstGeom prst="rect">
            <a:avLst/>
          </a:prstGeom>
          <a:solidFill>
            <a:schemeClr val="bg2"/>
          </a:solidFill>
          <a:ln w="28575">
            <a:solidFill>
              <a:schemeClr val="accent1"/>
            </a:solidFill>
          </a:ln>
        </p:spPr>
      </p:pic>
      <p:pic>
        <p:nvPicPr>
          <p:cNvPr id="36" name="图片占位符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237663" y="1736725"/>
            <a:ext cx="1909762" cy="1871663"/>
          </a:xfrm>
          <a:prstGeom prst="rect">
            <a:avLst/>
          </a:prstGeom>
          <a:solidFill>
            <a:schemeClr val="bg2"/>
          </a:solidFill>
          <a:ln w="28575">
            <a:solidFill>
              <a:schemeClr val="accent1"/>
            </a:solidFill>
          </a:ln>
        </p:spPr>
      </p:pic>
      <p:grpSp>
        <p:nvGrpSpPr>
          <p:cNvPr id="15" name="组合 14"/>
          <p:cNvGrpSpPr/>
          <p:nvPr/>
        </p:nvGrpSpPr>
        <p:grpSpPr>
          <a:xfrm>
            <a:off x="6642652" y="2672556"/>
            <a:ext cx="2184346" cy="681765"/>
            <a:chOff x="6642652" y="2672556"/>
            <a:chExt cx="2184346" cy="681765"/>
          </a:xfrm>
        </p:grpSpPr>
        <p:sp>
          <p:nvSpPr>
            <p:cNvPr id="55" name="Rectangle 54"/>
            <p:cNvSpPr/>
            <p:nvPr/>
          </p:nvSpPr>
          <p:spPr>
            <a:xfrm>
              <a:off x="6752786" y="3035808"/>
              <a:ext cx="228600" cy="50292"/>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a:p>
          </p:txBody>
        </p:sp>
        <p:grpSp>
          <p:nvGrpSpPr>
            <p:cNvPr id="62" name="组合 61"/>
            <p:cNvGrpSpPr/>
            <p:nvPr/>
          </p:nvGrpSpPr>
          <p:grpSpPr>
            <a:xfrm>
              <a:off x="6642652" y="2672556"/>
              <a:ext cx="2184346" cy="681765"/>
              <a:chOff x="7483989" y="3236385"/>
              <a:chExt cx="2184346" cy="681765"/>
            </a:xfrm>
          </p:grpSpPr>
          <p:sp>
            <p:nvSpPr>
              <p:cNvPr id="63" name="矩形 62"/>
              <p:cNvSpPr/>
              <p:nvPr/>
            </p:nvSpPr>
            <p:spPr>
              <a:xfrm>
                <a:off x="7483989" y="3615760"/>
                <a:ext cx="2184346" cy="30239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050" dirty="0">
                    <a:solidFill>
                      <a:schemeClr val="tx1">
                        <a:lumMod val="75000"/>
                        <a:lumOff val="25000"/>
                      </a:schemeClr>
                    </a:solidFill>
                    <a:latin typeface="+mn-ea"/>
                  </a:rPr>
                  <a:t>Users can be on a projector or computer.</a:t>
                </a:r>
              </a:p>
            </p:txBody>
          </p:sp>
          <p:sp>
            <p:nvSpPr>
              <p:cNvPr id="64" name="矩形 63"/>
              <p:cNvSpPr/>
              <p:nvPr/>
            </p:nvSpPr>
            <p:spPr>
              <a:xfrm>
                <a:off x="7483989" y="32363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Title text added.</a:t>
                </a:r>
              </a:p>
            </p:txBody>
          </p:sp>
        </p:grpSp>
      </p:grpSp>
      <p:grpSp>
        <p:nvGrpSpPr>
          <p:cNvPr id="14" name="组合 13"/>
          <p:cNvGrpSpPr/>
          <p:nvPr/>
        </p:nvGrpSpPr>
        <p:grpSpPr>
          <a:xfrm>
            <a:off x="9127596" y="3648552"/>
            <a:ext cx="2184346" cy="681765"/>
            <a:chOff x="9127596" y="3648552"/>
            <a:chExt cx="2184346" cy="681765"/>
          </a:xfrm>
        </p:grpSpPr>
        <p:sp>
          <p:nvSpPr>
            <p:cNvPr id="58" name="Rectangle 57"/>
            <p:cNvSpPr/>
            <p:nvPr/>
          </p:nvSpPr>
          <p:spPr>
            <a:xfrm>
              <a:off x="9234392" y="4007916"/>
              <a:ext cx="228600" cy="50292"/>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a:p>
          </p:txBody>
        </p:sp>
        <p:grpSp>
          <p:nvGrpSpPr>
            <p:cNvPr id="65" name="组合 64"/>
            <p:cNvGrpSpPr/>
            <p:nvPr/>
          </p:nvGrpSpPr>
          <p:grpSpPr>
            <a:xfrm>
              <a:off x="9127596" y="3648552"/>
              <a:ext cx="2184346" cy="681765"/>
              <a:chOff x="7483989" y="3236385"/>
              <a:chExt cx="2184346" cy="681765"/>
            </a:xfrm>
          </p:grpSpPr>
          <p:sp>
            <p:nvSpPr>
              <p:cNvPr id="66" name="矩形 65"/>
              <p:cNvSpPr/>
              <p:nvPr/>
            </p:nvSpPr>
            <p:spPr>
              <a:xfrm>
                <a:off x="7483989" y="3615760"/>
                <a:ext cx="2184346" cy="30239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050" dirty="0">
                    <a:solidFill>
                      <a:schemeClr val="tx1">
                        <a:lumMod val="75000"/>
                        <a:lumOff val="25000"/>
                      </a:schemeClr>
                    </a:solidFill>
                    <a:latin typeface="+mn-ea"/>
                  </a:rPr>
                  <a:t>Users can be on a projector or computer.</a:t>
                </a:r>
              </a:p>
            </p:txBody>
          </p:sp>
          <p:sp>
            <p:nvSpPr>
              <p:cNvPr id="67" name="矩形 66"/>
              <p:cNvSpPr/>
              <p:nvPr/>
            </p:nvSpPr>
            <p:spPr>
              <a:xfrm>
                <a:off x="7483989" y="32363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Title text added.</a:t>
                </a:r>
              </a:p>
            </p:txBody>
          </p:sp>
        </p:grpSp>
      </p:grpSp>
      <p:grpSp>
        <p:nvGrpSpPr>
          <p:cNvPr id="13" name="组合 12"/>
          <p:cNvGrpSpPr/>
          <p:nvPr/>
        </p:nvGrpSpPr>
        <p:grpSpPr>
          <a:xfrm>
            <a:off x="6664368" y="5503822"/>
            <a:ext cx="2184346" cy="681765"/>
            <a:chOff x="6664368" y="5503822"/>
            <a:chExt cx="2184346" cy="681765"/>
          </a:xfrm>
        </p:grpSpPr>
        <p:sp>
          <p:nvSpPr>
            <p:cNvPr id="61" name="Rectangle 60"/>
            <p:cNvSpPr/>
            <p:nvPr/>
          </p:nvSpPr>
          <p:spPr>
            <a:xfrm>
              <a:off x="6772585" y="5880124"/>
              <a:ext cx="228600" cy="50292"/>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a:p>
          </p:txBody>
        </p:sp>
        <p:grpSp>
          <p:nvGrpSpPr>
            <p:cNvPr id="68" name="组合 67"/>
            <p:cNvGrpSpPr/>
            <p:nvPr/>
          </p:nvGrpSpPr>
          <p:grpSpPr>
            <a:xfrm>
              <a:off x="6664368" y="5503822"/>
              <a:ext cx="2184346" cy="681765"/>
              <a:chOff x="7483989" y="3236385"/>
              <a:chExt cx="2184346" cy="681765"/>
            </a:xfrm>
          </p:grpSpPr>
          <p:sp>
            <p:nvSpPr>
              <p:cNvPr id="69" name="矩形 68"/>
              <p:cNvSpPr/>
              <p:nvPr/>
            </p:nvSpPr>
            <p:spPr>
              <a:xfrm>
                <a:off x="7483989" y="3615760"/>
                <a:ext cx="2184346" cy="30239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050" dirty="0">
                    <a:solidFill>
                      <a:schemeClr val="tx1">
                        <a:lumMod val="75000"/>
                        <a:lumOff val="25000"/>
                      </a:schemeClr>
                    </a:solidFill>
                    <a:latin typeface="+mn-ea"/>
                  </a:rPr>
                  <a:t>Users can be on a projector or computer.</a:t>
                </a:r>
              </a:p>
            </p:txBody>
          </p:sp>
          <p:sp>
            <p:nvSpPr>
              <p:cNvPr id="70" name="矩形 69"/>
              <p:cNvSpPr/>
              <p:nvPr/>
            </p:nvSpPr>
            <p:spPr>
              <a:xfrm>
                <a:off x="7483989" y="32363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Title text added.</a:t>
                </a:r>
              </a:p>
            </p:txBody>
          </p:sp>
        </p:grpSp>
      </p:grpSp>
      <p:grpSp>
        <p:nvGrpSpPr>
          <p:cNvPr id="12" name="组合 11"/>
          <p:cNvGrpSpPr/>
          <p:nvPr/>
        </p:nvGrpSpPr>
        <p:grpSpPr>
          <a:xfrm>
            <a:off x="666750" y="5355873"/>
            <a:ext cx="5180932" cy="681765"/>
            <a:chOff x="666750" y="5355873"/>
            <a:chExt cx="5180932" cy="681765"/>
          </a:xfrm>
        </p:grpSpPr>
        <p:sp>
          <p:nvSpPr>
            <p:cNvPr id="51" name="Rectangle 50"/>
            <p:cNvSpPr/>
            <p:nvPr/>
          </p:nvSpPr>
          <p:spPr>
            <a:xfrm>
              <a:off x="763337" y="5722156"/>
              <a:ext cx="228600" cy="50292"/>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a:p>
          </p:txBody>
        </p:sp>
        <p:grpSp>
          <p:nvGrpSpPr>
            <p:cNvPr id="71" name="组合 70"/>
            <p:cNvGrpSpPr/>
            <p:nvPr/>
          </p:nvGrpSpPr>
          <p:grpSpPr>
            <a:xfrm>
              <a:off x="666750" y="5355873"/>
              <a:ext cx="5180932" cy="681765"/>
              <a:chOff x="7483989" y="3236385"/>
              <a:chExt cx="5180932" cy="681765"/>
            </a:xfrm>
          </p:grpSpPr>
          <p:sp>
            <p:nvSpPr>
              <p:cNvPr id="72" name="矩形 71"/>
              <p:cNvSpPr/>
              <p:nvPr/>
            </p:nvSpPr>
            <p:spPr>
              <a:xfrm>
                <a:off x="7483989" y="3615760"/>
                <a:ext cx="5180932" cy="30239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050" dirty="0">
                    <a:solidFill>
                      <a:schemeClr val="tx1">
                        <a:lumMod val="75000"/>
                        <a:lumOff val="25000"/>
                      </a:schemeClr>
                    </a:solidFill>
                    <a:latin typeface="+mn-ea"/>
                  </a:rPr>
                  <a:t>Users can present on a projector or computer or print out a presentation to make film.</a:t>
                </a:r>
              </a:p>
            </p:txBody>
          </p:sp>
          <p:sp>
            <p:nvSpPr>
              <p:cNvPr id="73" name="矩形 72"/>
              <p:cNvSpPr/>
              <p:nvPr/>
            </p:nvSpPr>
            <p:spPr>
              <a:xfrm>
                <a:off x="7483989" y="32363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Title text added.</a:t>
                </a:r>
              </a:p>
            </p:txBody>
          </p:sp>
        </p:grpSp>
      </p:grpSp>
      <p:sp>
        <p:nvSpPr>
          <p:cNvPr id="37" name="任意多边形 36"/>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任意多边形 44"/>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447800" y="436335"/>
            <a:ext cx="5304985" cy="649243"/>
            <a:chOff x="1447800" y="392793"/>
            <a:chExt cx="5304985" cy="649243"/>
          </a:xfrm>
        </p:grpSpPr>
        <p:sp>
          <p:nvSpPr>
            <p:cNvPr id="47" name="文本框 46"/>
            <p:cNvSpPr txBox="1"/>
            <p:nvPr/>
          </p:nvSpPr>
          <p:spPr>
            <a:xfrm>
              <a:off x="1447800" y="392793"/>
              <a:ext cx="5304985"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48" name="文本框 47"/>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1832082466"/>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par>
                                <p:cTn id="30" presetID="12" presetClass="entr" presetSubtype="8"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right)">
                                      <p:cBhvr>
                                        <p:cTn id="33" dur="500"/>
                                        <p:tgtEl>
                                          <p:spTgt spid="14"/>
                                        </p:tgtEl>
                                      </p:cBhvr>
                                    </p:animEffect>
                                  </p:childTnLst>
                                </p:cTn>
                              </p:par>
                              <p:par>
                                <p:cTn id="34" presetID="1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ppt_x</p:attrName>
                                        </p:attrNameLst>
                                      </p:cBhvr>
                                      <p:tavLst>
                                        <p:tav tm="0">
                                          <p:val>
                                            <p:strVal val="#ppt_x-#ppt_w*1.125000"/>
                                          </p:val>
                                        </p:tav>
                                        <p:tav tm="100000">
                                          <p:val>
                                            <p:strVal val="#ppt_x"/>
                                          </p:val>
                                        </p:tav>
                                      </p:tavLst>
                                    </p:anim>
                                    <p:animEffect transition="in" filter="wipe(right)">
                                      <p:cBhvr>
                                        <p:cTn id="37" dur="500"/>
                                        <p:tgtEl>
                                          <p:spTgt spid="13"/>
                                        </p:tgtEl>
                                      </p:cBhvr>
                                    </p:animEffect>
                                  </p:childTnLst>
                                </p:cTn>
                              </p:par>
                              <p:par>
                                <p:cTn id="38" presetID="1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p:tgtEl>
                                          <p:spTgt spid="12"/>
                                        </p:tgtEl>
                                        <p:attrNameLst>
                                          <p:attrName>ppt_x</p:attrName>
                                        </p:attrNameLst>
                                      </p:cBhvr>
                                      <p:tavLst>
                                        <p:tav tm="0">
                                          <p:val>
                                            <p:strVal val="#ppt_x-#ppt_w*1.125000"/>
                                          </p:val>
                                        </p:tav>
                                        <p:tav tm="100000">
                                          <p:val>
                                            <p:strVal val="#ppt_x"/>
                                          </p:val>
                                        </p:tav>
                                      </p:tavLst>
                                    </p:anim>
                                    <p:animEffect transition="in" filter="wipe(righ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3582308"/>
            <a:ext cx="1885950" cy="1143000"/>
          </a:xfrm>
          <a:custGeom>
            <a:avLst/>
            <a:gdLst>
              <a:gd name="connsiteX0" fmla="*/ 0 w 1885950"/>
              <a:gd name="connsiteY0" fmla="*/ 0 h 1143000"/>
              <a:gd name="connsiteX1" fmla="*/ 114300 w 1885950"/>
              <a:gd name="connsiteY1" fmla="*/ 0 h 1143000"/>
              <a:gd name="connsiteX2" fmla="*/ 1117600 w 1885950"/>
              <a:gd name="connsiteY2" fmla="*/ 0 h 1143000"/>
              <a:gd name="connsiteX3" fmla="*/ 1771650 w 1885950"/>
              <a:gd name="connsiteY3" fmla="*/ 0 h 1143000"/>
              <a:gd name="connsiteX4" fmla="*/ 1885950 w 1885950"/>
              <a:gd name="connsiteY4" fmla="*/ 114300 h 1143000"/>
              <a:gd name="connsiteX5" fmla="*/ 1885950 w 1885950"/>
              <a:gd name="connsiteY5" fmla="*/ 1028700 h 1143000"/>
              <a:gd name="connsiteX6" fmla="*/ 1771650 w 1885950"/>
              <a:gd name="connsiteY6" fmla="*/ 1143000 h 1143000"/>
              <a:gd name="connsiteX7" fmla="*/ 1117600 w 1885950"/>
              <a:gd name="connsiteY7" fmla="*/ 1143000 h 1143000"/>
              <a:gd name="connsiteX8" fmla="*/ 114300 w 1885950"/>
              <a:gd name="connsiteY8" fmla="*/ 1143000 h 1143000"/>
              <a:gd name="connsiteX9" fmla="*/ 0 w 1885950"/>
              <a:gd name="connsiteY9" fmla="*/ 1143000 h 1143000"/>
              <a:gd name="connsiteX10" fmla="*/ 0 w 1885950"/>
              <a:gd name="connsiteY10" fmla="*/ 1028700 h 1143000"/>
              <a:gd name="connsiteX11" fmla="*/ 0 w 1885950"/>
              <a:gd name="connsiteY11" fmla="*/ 11430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17600 w 1885950"/>
              <a:gd name="connsiteY6" fmla="*/ 1143000 h 1143000"/>
              <a:gd name="connsiteX7" fmla="*/ 114300 w 1885950"/>
              <a:gd name="connsiteY7" fmla="*/ 1143000 h 1143000"/>
              <a:gd name="connsiteX8" fmla="*/ 0 w 1885950"/>
              <a:gd name="connsiteY8" fmla="*/ 1143000 h 1143000"/>
              <a:gd name="connsiteX9" fmla="*/ 0 w 1885950"/>
              <a:gd name="connsiteY9" fmla="*/ 1028700 h 1143000"/>
              <a:gd name="connsiteX10" fmla="*/ 0 w 1885950"/>
              <a:gd name="connsiteY10" fmla="*/ 114300 h 1143000"/>
              <a:gd name="connsiteX11" fmla="*/ 0 w 1885950"/>
              <a:gd name="connsiteY11"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114300 w 1885950"/>
              <a:gd name="connsiteY6" fmla="*/ 1143000 h 1143000"/>
              <a:gd name="connsiteX7" fmla="*/ 0 w 1885950"/>
              <a:gd name="connsiteY7" fmla="*/ 1143000 h 1143000"/>
              <a:gd name="connsiteX8" fmla="*/ 0 w 1885950"/>
              <a:gd name="connsiteY8" fmla="*/ 1028700 h 1143000"/>
              <a:gd name="connsiteX9" fmla="*/ 0 w 1885950"/>
              <a:gd name="connsiteY9" fmla="*/ 114300 h 1143000"/>
              <a:gd name="connsiteX10" fmla="*/ 0 w 1885950"/>
              <a:gd name="connsiteY10"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028700 h 1143000"/>
              <a:gd name="connsiteX8" fmla="*/ 0 w 1885950"/>
              <a:gd name="connsiteY8" fmla="*/ 114300 h 1143000"/>
              <a:gd name="connsiteX9" fmla="*/ 0 w 1885950"/>
              <a:gd name="connsiteY9" fmla="*/ 0 h 1143000"/>
              <a:gd name="connsiteX0" fmla="*/ 0 w 1885950"/>
              <a:gd name="connsiteY0" fmla="*/ 0 h 1143000"/>
              <a:gd name="connsiteX1" fmla="*/ 114300 w 1885950"/>
              <a:gd name="connsiteY1" fmla="*/ 0 h 1143000"/>
              <a:gd name="connsiteX2" fmla="*/ 1771650 w 1885950"/>
              <a:gd name="connsiteY2" fmla="*/ 0 h 1143000"/>
              <a:gd name="connsiteX3" fmla="*/ 1885950 w 1885950"/>
              <a:gd name="connsiteY3" fmla="*/ 114300 h 1143000"/>
              <a:gd name="connsiteX4" fmla="*/ 1885950 w 1885950"/>
              <a:gd name="connsiteY4" fmla="*/ 1028700 h 1143000"/>
              <a:gd name="connsiteX5" fmla="*/ 1771650 w 1885950"/>
              <a:gd name="connsiteY5" fmla="*/ 1143000 h 1143000"/>
              <a:gd name="connsiteX6" fmla="*/ 0 w 1885950"/>
              <a:gd name="connsiteY6" fmla="*/ 1143000 h 1143000"/>
              <a:gd name="connsiteX7" fmla="*/ 0 w 1885950"/>
              <a:gd name="connsiteY7" fmla="*/ 114300 h 1143000"/>
              <a:gd name="connsiteX8" fmla="*/ 0 w 1885950"/>
              <a:gd name="connsiteY8"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114300 h 1143000"/>
              <a:gd name="connsiteX7" fmla="*/ 0 w 1885950"/>
              <a:gd name="connsiteY7" fmla="*/ 0 h 1143000"/>
              <a:gd name="connsiteX0" fmla="*/ 0 w 1885950"/>
              <a:gd name="connsiteY0" fmla="*/ 0 h 1143000"/>
              <a:gd name="connsiteX1" fmla="*/ 1771650 w 1885950"/>
              <a:gd name="connsiteY1" fmla="*/ 0 h 1143000"/>
              <a:gd name="connsiteX2" fmla="*/ 1885950 w 1885950"/>
              <a:gd name="connsiteY2" fmla="*/ 114300 h 1143000"/>
              <a:gd name="connsiteX3" fmla="*/ 1885950 w 1885950"/>
              <a:gd name="connsiteY3" fmla="*/ 1028700 h 1143000"/>
              <a:gd name="connsiteX4" fmla="*/ 1771650 w 1885950"/>
              <a:gd name="connsiteY4" fmla="*/ 1143000 h 1143000"/>
              <a:gd name="connsiteX5" fmla="*/ 0 w 1885950"/>
              <a:gd name="connsiteY5" fmla="*/ 1143000 h 1143000"/>
              <a:gd name="connsiteX6" fmla="*/ 0 w 188595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50" h="1143000">
                <a:moveTo>
                  <a:pt x="0" y="0"/>
                </a:moveTo>
                <a:lnTo>
                  <a:pt x="1771650" y="0"/>
                </a:lnTo>
                <a:cubicBezTo>
                  <a:pt x="1834776" y="0"/>
                  <a:pt x="1885950" y="51174"/>
                  <a:pt x="1885950" y="114300"/>
                </a:cubicBezTo>
                <a:lnTo>
                  <a:pt x="1885950" y="1028700"/>
                </a:lnTo>
                <a:cubicBezTo>
                  <a:pt x="1885950" y="1091826"/>
                  <a:pt x="1834776" y="1143000"/>
                  <a:pt x="1771650" y="1143000"/>
                </a:cubicBezTo>
                <a:lnTo>
                  <a:pt x="0" y="1143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981199" y="2337708"/>
            <a:ext cx="1885952" cy="1143000"/>
            <a:chOff x="1981199" y="2337708"/>
            <a:chExt cx="1885952" cy="1143000"/>
          </a:xfrm>
        </p:grpSpPr>
        <p:sp>
          <p:nvSpPr>
            <p:cNvPr id="2" name="圆角矩形 1"/>
            <p:cNvSpPr/>
            <p:nvPr/>
          </p:nvSpPr>
          <p:spPr>
            <a:xfrm>
              <a:off x="1981200" y="23377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981199" y="2540352"/>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PART</a:t>
              </a:r>
            </a:p>
          </p:txBody>
        </p:sp>
      </p:grpSp>
      <p:grpSp>
        <p:nvGrpSpPr>
          <p:cNvPr id="17" name="组合 16"/>
          <p:cNvGrpSpPr/>
          <p:nvPr/>
        </p:nvGrpSpPr>
        <p:grpSpPr>
          <a:xfrm>
            <a:off x="3962400" y="3582308"/>
            <a:ext cx="1885952" cy="1143000"/>
            <a:chOff x="3962400" y="3582308"/>
            <a:chExt cx="1885952" cy="1143000"/>
          </a:xfrm>
        </p:grpSpPr>
        <p:sp>
          <p:nvSpPr>
            <p:cNvPr id="5" name="圆角矩形 4"/>
            <p:cNvSpPr/>
            <p:nvPr/>
          </p:nvSpPr>
          <p:spPr>
            <a:xfrm>
              <a:off x="3962400" y="3582308"/>
              <a:ext cx="1885950" cy="1143000"/>
            </a:xfrm>
            <a:prstGeom prst="roundRect">
              <a:avLst>
                <a:gd name="adj" fmla="val 1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962400" y="3756776"/>
              <a:ext cx="1885952" cy="73045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4000" b="1" dirty="0">
                  <a:solidFill>
                    <a:schemeClr val="bg1"/>
                  </a:solidFill>
                  <a:latin typeface="Century Gothic" panose="020B0502020202020204" pitchFamily="34" charset="0"/>
                  <a:ea typeface="+mj-ea"/>
                </a:rPr>
                <a:t>02</a:t>
              </a:r>
            </a:p>
          </p:txBody>
        </p:sp>
      </p:grpSp>
      <p:grpSp>
        <p:nvGrpSpPr>
          <p:cNvPr id="18" name="组合 17"/>
          <p:cNvGrpSpPr/>
          <p:nvPr/>
        </p:nvGrpSpPr>
        <p:grpSpPr>
          <a:xfrm>
            <a:off x="5943600" y="2337708"/>
            <a:ext cx="6400800" cy="1143000"/>
            <a:chOff x="5943600" y="2337708"/>
            <a:chExt cx="6400800" cy="1143000"/>
          </a:xfrm>
        </p:grpSpPr>
        <p:sp>
          <p:nvSpPr>
            <p:cNvPr id="11" name="任意多边形 10"/>
            <p:cNvSpPr/>
            <p:nvPr/>
          </p:nvSpPr>
          <p:spPr>
            <a:xfrm>
              <a:off x="5943600" y="2337708"/>
              <a:ext cx="6248400" cy="1143000"/>
            </a:xfrm>
            <a:custGeom>
              <a:avLst/>
              <a:gdLst>
                <a:gd name="connsiteX0" fmla="*/ 114300 w 6248400"/>
                <a:gd name="connsiteY0" fmla="*/ 0 h 1143000"/>
                <a:gd name="connsiteX1" fmla="*/ 1203960 w 6248400"/>
                <a:gd name="connsiteY1" fmla="*/ 0 h 1143000"/>
                <a:gd name="connsiteX2" fmla="*/ 1771650 w 6248400"/>
                <a:gd name="connsiteY2" fmla="*/ 0 h 1143000"/>
                <a:gd name="connsiteX3" fmla="*/ 6248400 w 6248400"/>
                <a:gd name="connsiteY3" fmla="*/ 0 h 1143000"/>
                <a:gd name="connsiteX4" fmla="*/ 6248400 w 6248400"/>
                <a:gd name="connsiteY4" fmla="*/ 1143000 h 1143000"/>
                <a:gd name="connsiteX5" fmla="*/ 1771650 w 6248400"/>
                <a:gd name="connsiteY5" fmla="*/ 1143000 h 1143000"/>
                <a:gd name="connsiteX6" fmla="*/ 1203960 w 6248400"/>
                <a:gd name="connsiteY6" fmla="*/ 1143000 h 1143000"/>
                <a:gd name="connsiteX7" fmla="*/ 114300 w 6248400"/>
                <a:gd name="connsiteY7" fmla="*/ 1143000 h 1143000"/>
                <a:gd name="connsiteX8" fmla="*/ 0 w 6248400"/>
                <a:gd name="connsiteY8" fmla="*/ 1028700 h 1143000"/>
                <a:gd name="connsiteX9" fmla="*/ 0 w 6248400"/>
                <a:gd name="connsiteY9" fmla="*/ 114300 h 1143000"/>
                <a:gd name="connsiteX10" fmla="*/ 114300 w 6248400"/>
                <a:gd name="connsiteY10"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771650 w 6248400"/>
                <a:gd name="connsiteY4" fmla="*/ 1143000 h 1143000"/>
                <a:gd name="connsiteX5" fmla="*/ 1203960 w 6248400"/>
                <a:gd name="connsiteY5" fmla="*/ 1143000 h 1143000"/>
                <a:gd name="connsiteX6" fmla="*/ 114300 w 6248400"/>
                <a:gd name="connsiteY6" fmla="*/ 1143000 h 1143000"/>
                <a:gd name="connsiteX7" fmla="*/ 0 w 6248400"/>
                <a:gd name="connsiteY7" fmla="*/ 1028700 h 1143000"/>
                <a:gd name="connsiteX8" fmla="*/ 0 w 6248400"/>
                <a:gd name="connsiteY8" fmla="*/ 114300 h 1143000"/>
                <a:gd name="connsiteX9" fmla="*/ 114300 w 6248400"/>
                <a:gd name="connsiteY9"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203960 w 6248400"/>
                <a:gd name="connsiteY4" fmla="*/ 1143000 h 1143000"/>
                <a:gd name="connsiteX5" fmla="*/ 114300 w 6248400"/>
                <a:gd name="connsiteY5" fmla="*/ 1143000 h 1143000"/>
                <a:gd name="connsiteX6" fmla="*/ 0 w 6248400"/>
                <a:gd name="connsiteY6" fmla="*/ 1028700 h 1143000"/>
                <a:gd name="connsiteX7" fmla="*/ 0 w 6248400"/>
                <a:gd name="connsiteY7" fmla="*/ 114300 h 1143000"/>
                <a:gd name="connsiteX8" fmla="*/ 114300 w 6248400"/>
                <a:gd name="connsiteY8" fmla="*/ 0 h 1143000"/>
                <a:gd name="connsiteX0" fmla="*/ 114300 w 6248400"/>
                <a:gd name="connsiteY0" fmla="*/ 0 h 1143000"/>
                <a:gd name="connsiteX1" fmla="*/ 1203960 w 6248400"/>
                <a:gd name="connsiteY1" fmla="*/ 0 h 1143000"/>
                <a:gd name="connsiteX2" fmla="*/ 6248400 w 6248400"/>
                <a:gd name="connsiteY2" fmla="*/ 0 h 1143000"/>
                <a:gd name="connsiteX3" fmla="*/ 6248400 w 6248400"/>
                <a:gd name="connsiteY3" fmla="*/ 1143000 h 1143000"/>
                <a:gd name="connsiteX4" fmla="*/ 114300 w 6248400"/>
                <a:gd name="connsiteY4" fmla="*/ 1143000 h 1143000"/>
                <a:gd name="connsiteX5" fmla="*/ 0 w 6248400"/>
                <a:gd name="connsiteY5" fmla="*/ 1028700 h 1143000"/>
                <a:gd name="connsiteX6" fmla="*/ 0 w 6248400"/>
                <a:gd name="connsiteY6" fmla="*/ 114300 h 1143000"/>
                <a:gd name="connsiteX7" fmla="*/ 114300 w 6248400"/>
                <a:gd name="connsiteY7" fmla="*/ 0 h 1143000"/>
                <a:gd name="connsiteX0" fmla="*/ 114300 w 6248400"/>
                <a:gd name="connsiteY0" fmla="*/ 0 h 1143000"/>
                <a:gd name="connsiteX1" fmla="*/ 6248400 w 6248400"/>
                <a:gd name="connsiteY1" fmla="*/ 0 h 1143000"/>
                <a:gd name="connsiteX2" fmla="*/ 6248400 w 6248400"/>
                <a:gd name="connsiteY2" fmla="*/ 1143000 h 1143000"/>
                <a:gd name="connsiteX3" fmla="*/ 114300 w 6248400"/>
                <a:gd name="connsiteY3" fmla="*/ 1143000 h 1143000"/>
                <a:gd name="connsiteX4" fmla="*/ 0 w 6248400"/>
                <a:gd name="connsiteY4" fmla="*/ 1028700 h 1143000"/>
                <a:gd name="connsiteX5" fmla="*/ 0 w 6248400"/>
                <a:gd name="connsiteY5" fmla="*/ 114300 h 1143000"/>
                <a:gd name="connsiteX6" fmla="*/ 114300 w 6248400"/>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8400" h="1143000">
                  <a:moveTo>
                    <a:pt x="114300" y="0"/>
                  </a:moveTo>
                  <a:lnTo>
                    <a:pt x="6248400" y="0"/>
                  </a:lnTo>
                  <a:lnTo>
                    <a:pt x="6248400" y="1143000"/>
                  </a:lnTo>
                  <a:lnTo>
                    <a:pt x="114300" y="1143000"/>
                  </a:lnTo>
                  <a:cubicBezTo>
                    <a:pt x="51174" y="1143000"/>
                    <a:pt x="0" y="1091826"/>
                    <a:pt x="0" y="1028700"/>
                  </a:cubicBezTo>
                  <a:lnTo>
                    <a:pt x="0" y="114300"/>
                  </a:lnTo>
                  <a:cubicBezTo>
                    <a:pt x="0" y="51174"/>
                    <a:pt x="51174" y="0"/>
                    <a:pt x="114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096000" y="2529920"/>
              <a:ext cx="6248400" cy="730456"/>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000" b="1" dirty="0">
                  <a:solidFill>
                    <a:schemeClr val="bg1"/>
                  </a:solidFill>
                  <a:latin typeface="Century Gothic" panose="020B0502020202020204" pitchFamily="34" charset="0"/>
                  <a:ea typeface="+mj-ea"/>
                </a:rPr>
                <a:t>The title text is added</a:t>
              </a:r>
              <a:endParaRPr lang="en-US" altLang="zh-CN" sz="4000" b="1" dirty="0">
                <a:solidFill>
                  <a:schemeClr val="bg1"/>
                </a:solidFill>
                <a:latin typeface="Century Gothic" panose="020B0502020202020204" pitchFamily="34" charset="0"/>
                <a:ea typeface="+mj-ea"/>
              </a:endParaRPr>
            </a:p>
          </p:txBody>
        </p:sp>
      </p:grpSp>
      <p:sp>
        <p:nvSpPr>
          <p:cNvPr id="15" name="文本框 14"/>
          <p:cNvSpPr txBox="1"/>
          <p:nvPr/>
        </p:nvSpPr>
        <p:spPr>
          <a:xfrm>
            <a:off x="6096000" y="3922627"/>
            <a:ext cx="5305425"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Century Gothic" panose="020B0502020202020204" pitchFamily="34" charset="0"/>
                <a:ea typeface="+mj-ea"/>
              </a:rPr>
              <a:t>The user can on on projector or computer, or print presentation and make it into a film to be used in a wider field.</a:t>
            </a:r>
          </a:p>
        </p:txBody>
      </p:sp>
      <p:pic>
        <p:nvPicPr>
          <p:cNvPr id="8" name="图片占位符 7"/>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9" name="图片占位符 8"/>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3091157"/>
      </p:ext>
    </p:extLst>
  </p:cSld>
  <p:clrMapOvr>
    <a:masterClrMapping/>
  </p:clrMapOvr>
  <mc:AlternateContent xmlns:mc="http://schemas.openxmlformats.org/markup-compatibility/2006" xmlns:p14="http://schemas.microsoft.com/office/powerpoint/2010/main">
    <mc:Choice Requires="p14">
      <p:transition p14:dur="0" advTm="3000"/>
    </mc:Choice>
    <mc:Fallback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占位符 52"/>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1465943"/>
            <a:ext cx="12192000" cy="2438400"/>
          </a:xfrm>
          <a:prstGeom prst="rect">
            <a:avLst/>
          </a:prstGeom>
        </p:spPr>
      </p:pic>
      <p:sp>
        <p:nvSpPr>
          <p:cNvPr id="37" name="矩形 36"/>
          <p:cNvSpPr/>
          <p:nvPr/>
        </p:nvSpPr>
        <p:spPr>
          <a:xfrm>
            <a:off x="7971996" y="2055193"/>
            <a:ext cx="2579890"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Users can present on a projector or computer or print the presentation into film for use in a wider range of areas.</a:t>
            </a:r>
          </a:p>
        </p:txBody>
      </p:sp>
      <p:grpSp>
        <p:nvGrpSpPr>
          <p:cNvPr id="41" name="组合 40"/>
          <p:cNvGrpSpPr/>
          <p:nvPr/>
        </p:nvGrpSpPr>
        <p:grpSpPr>
          <a:xfrm>
            <a:off x="1118055" y="4901309"/>
            <a:ext cx="2241974" cy="1347458"/>
            <a:chOff x="1190625" y="5002909"/>
            <a:chExt cx="2241974" cy="1347458"/>
          </a:xfrm>
        </p:grpSpPr>
        <p:sp>
          <p:nvSpPr>
            <p:cNvPr id="39" name="矩形 38"/>
            <p:cNvSpPr/>
            <p:nvPr/>
          </p:nvSpPr>
          <p:spPr>
            <a:xfrm>
              <a:off x="1255117" y="5482437"/>
              <a:ext cx="211299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or print presentations on a projector or computer.</a:t>
              </a:r>
            </a:p>
          </p:txBody>
        </p:sp>
        <p:sp>
          <p:nvSpPr>
            <p:cNvPr id="40" name="矩形 39"/>
            <p:cNvSpPr/>
            <p:nvPr/>
          </p:nvSpPr>
          <p:spPr>
            <a:xfrm>
              <a:off x="1190625" y="500290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Title text added.</a:t>
              </a:r>
            </a:p>
          </p:txBody>
        </p:sp>
      </p:grpSp>
      <p:grpSp>
        <p:nvGrpSpPr>
          <p:cNvPr id="42" name="组合 41"/>
          <p:cNvGrpSpPr/>
          <p:nvPr/>
        </p:nvGrpSpPr>
        <p:grpSpPr>
          <a:xfrm>
            <a:off x="3681656" y="4901309"/>
            <a:ext cx="2241974" cy="1347458"/>
            <a:chOff x="1190625" y="5002909"/>
            <a:chExt cx="2241974" cy="1347458"/>
          </a:xfrm>
        </p:grpSpPr>
        <p:sp>
          <p:nvSpPr>
            <p:cNvPr id="43" name="矩形 42"/>
            <p:cNvSpPr/>
            <p:nvPr/>
          </p:nvSpPr>
          <p:spPr>
            <a:xfrm>
              <a:off x="1255117" y="5482437"/>
              <a:ext cx="211299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or print presentations on a projector or computer.</a:t>
              </a:r>
            </a:p>
          </p:txBody>
        </p:sp>
        <p:sp>
          <p:nvSpPr>
            <p:cNvPr id="44" name="矩形 43"/>
            <p:cNvSpPr/>
            <p:nvPr/>
          </p:nvSpPr>
          <p:spPr>
            <a:xfrm>
              <a:off x="1190625" y="500290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Title text added.</a:t>
              </a:r>
            </a:p>
          </p:txBody>
        </p:sp>
      </p:grpSp>
      <p:grpSp>
        <p:nvGrpSpPr>
          <p:cNvPr id="45" name="组合 44"/>
          <p:cNvGrpSpPr/>
          <p:nvPr/>
        </p:nvGrpSpPr>
        <p:grpSpPr>
          <a:xfrm>
            <a:off x="6268369" y="4901309"/>
            <a:ext cx="2241974" cy="1347458"/>
            <a:chOff x="1190625" y="5002909"/>
            <a:chExt cx="2241974" cy="1347458"/>
          </a:xfrm>
        </p:grpSpPr>
        <p:sp>
          <p:nvSpPr>
            <p:cNvPr id="46" name="矩形 45"/>
            <p:cNvSpPr/>
            <p:nvPr/>
          </p:nvSpPr>
          <p:spPr>
            <a:xfrm>
              <a:off x="1255117" y="5482437"/>
              <a:ext cx="211299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or print presentations on a projector or computer.</a:t>
              </a:r>
            </a:p>
          </p:txBody>
        </p:sp>
        <p:sp>
          <p:nvSpPr>
            <p:cNvPr id="47" name="矩形 46"/>
            <p:cNvSpPr/>
            <p:nvPr/>
          </p:nvSpPr>
          <p:spPr>
            <a:xfrm>
              <a:off x="1190625" y="500290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Title text added.</a:t>
              </a:r>
            </a:p>
          </p:txBody>
        </p:sp>
      </p:grpSp>
      <p:grpSp>
        <p:nvGrpSpPr>
          <p:cNvPr id="48" name="组合 47"/>
          <p:cNvGrpSpPr/>
          <p:nvPr/>
        </p:nvGrpSpPr>
        <p:grpSpPr>
          <a:xfrm>
            <a:off x="8855082" y="4901309"/>
            <a:ext cx="2241974" cy="1347458"/>
            <a:chOff x="1190625" y="5002909"/>
            <a:chExt cx="2241974" cy="1347458"/>
          </a:xfrm>
        </p:grpSpPr>
        <p:sp>
          <p:nvSpPr>
            <p:cNvPr id="49" name="矩形 48"/>
            <p:cNvSpPr/>
            <p:nvPr/>
          </p:nvSpPr>
          <p:spPr>
            <a:xfrm>
              <a:off x="1255117" y="5482437"/>
              <a:ext cx="211299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Users can present or print presentations on a projector or computer.</a:t>
              </a:r>
            </a:p>
          </p:txBody>
        </p:sp>
        <p:sp>
          <p:nvSpPr>
            <p:cNvPr id="50" name="矩形 49"/>
            <p:cNvSpPr/>
            <p:nvPr/>
          </p:nvSpPr>
          <p:spPr>
            <a:xfrm>
              <a:off x="1190625" y="500290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Title text added.</a:t>
              </a:r>
            </a:p>
          </p:txBody>
        </p:sp>
      </p:grpSp>
      <p:grpSp>
        <p:nvGrpSpPr>
          <p:cNvPr id="3" name="26835a85-79e3-4dad-990b-6960944ea2a2">
            <a:extLst>
              <a:ext uri="{FF2B5EF4-FFF2-40B4-BE49-F238E27FC236}">
                <a16:creationId xmlns:a16="http://schemas.microsoft.com/office/drawing/2014/main" id="{E967DCB0-B82C-4E9A-9E77-714E511A5D9D}"/>
              </a:ext>
            </a:extLst>
          </p:cNvPr>
          <p:cNvGrpSpPr>
            <a:grpSpLocks noChangeAspect="1"/>
          </p:cNvGrpSpPr>
          <p:nvPr/>
        </p:nvGrpSpPr>
        <p:grpSpPr>
          <a:xfrm>
            <a:off x="1446761" y="1458914"/>
            <a:ext cx="9355649" cy="3901105"/>
            <a:chOff x="1308231" y="804250"/>
            <a:chExt cx="9634412" cy="4017344"/>
          </a:xfrm>
        </p:grpSpPr>
        <p:grpSp>
          <p:nvGrpSpPr>
            <p:cNvPr id="5" name="组合 4"/>
            <p:cNvGrpSpPr/>
            <p:nvPr/>
          </p:nvGrpSpPr>
          <p:grpSpPr>
            <a:xfrm>
              <a:off x="1308231" y="3645024"/>
              <a:ext cx="9575537" cy="1176570"/>
              <a:chOff x="1127488" y="3645024"/>
              <a:chExt cx="9575537" cy="1176570"/>
            </a:xfrm>
          </p:grpSpPr>
          <p:grpSp>
            <p:nvGrpSpPr>
              <p:cNvPr id="7" name="组合 6"/>
              <p:cNvGrpSpPr/>
              <p:nvPr/>
            </p:nvGrpSpPr>
            <p:grpSpPr>
              <a:xfrm>
                <a:off x="1127488" y="3645024"/>
                <a:ext cx="1584176" cy="1176570"/>
                <a:chOff x="1233016" y="4325251"/>
                <a:chExt cx="1584176" cy="1176570"/>
              </a:xfrm>
            </p:grpSpPr>
            <p:sp>
              <p:nvSpPr>
                <p:cNvPr id="26" name="椭圆 25">
                  <a:extLst>
                    <a:ext uri="{FF2B5EF4-FFF2-40B4-BE49-F238E27FC236}">
                      <a16:creationId xmlns:a16="http://schemas.microsoft.com/office/drawing/2014/main" id="{03C7E78B-1A0C-438C-BDE4-2ABDC463B418}"/>
                    </a:ext>
                  </a:extLst>
                </p:cNvPr>
                <p:cNvSpPr/>
                <p:nvPr/>
              </p:nvSpPr>
              <p:spPr>
                <a:xfrm>
                  <a:off x="1668410" y="4325251"/>
                  <a:ext cx="713388" cy="713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 name="任意多边形: 形状 7">
                  <a:extLst>
                    <a:ext uri="{FF2B5EF4-FFF2-40B4-BE49-F238E27FC236}">
                      <a16:creationId xmlns:a16="http://schemas.microsoft.com/office/drawing/2014/main" id="{32B78BFF-A0E7-45E7-8440-8D63E7028EBF}"/>
                    </a:ext>
                  </a:extLst>
                </p:cNvPr>
                <p:cNvSpPr>
                  <a:spLocks/>
                </p:cNvSpPr>
                <p:nvPr/>
              </p:nvSpPr>
              <p:spPr bwMode="auto">
                <a:xfrm>
                  <a:off x="1894054" y="4553098"/>
                  <a:ext cx="262100" cy="249960"/>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a:p>
              </p:txBody>
            </p:sp>
            <p:cxnSp>
              <p:nvCxnSpPr>
                <p:cNvPr id="30" name="直接连接符 29">
                  <a:extLst>
                    <a:ext uri="{FF2B5EF4-FFF2-40B4-BE49-F238E27FC236}">
                      <a16:creationId xmlns:a16="http://schemas.microsoft.com/office/drawing/2014/main" id="{90280C6D-5F76-4FCD-98A0-B5D3D78B4A2A}"/>
                    </a:ext>
                  </a:extLst>
                </p:cNvPr>
                <p:cNvCxnSpPr/>
                <p:nvPr/>
              </p:nvCxnSpPr>
              <p:spPr>
                <a:xfrm>
                  <a:off x="1233016" y="5501821"/>
                  <a:ext cx="1584176"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791275" y="3645024"/>
                <a:ext cx="1584176" cy="1176570"/>
                <a:chOff x="3941739" y="4325251"/>
                <a:chExt cx="1584176" cy="1176570"/>
              </a:xfrm>
            </p:grpSpPr>
            <p:sp>
              <p:nvSpPr>
                <p:cNvPr id="21" name="椭圆 20">
                  <a:extLst>
                    <a:ext uri="{FF2B5EF4-FFF2-40B4-BE49-F238E27FC236}">
                      <a16:creationId xmlns:a16="http://schemas.microsoft.com/office/drawing/2014/main" id="{EFD086EE-AD61-4EB8-9067-521F50BE4E09}"/>
                    </a:ext>
                  </a:extLst>
                </p:cNvPr>
                <p:cNvSpPr/>
                <p:nvPr/>
              </p:nvSpPr>
              <p:spPr>
                <a:xfrm>
                  <a:off x="4377133" y="4325251"/>
                  <a:ext cx="713388" cy="7133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 name="任意多边形: 形状 91">
                  <a:extLst>
                    <a:ext uri="{FF2B5EF4-FFF2-40B4-BE49-F238E27FC236}">
                      <a16:creationId xmlns:a16="http://schemas.microsoft.com/office/drawing/2014/main" id="{2C06E574-9258-4E41-B4FD-8FA37F4D292D}"/>
                    </a:ext>
                  </a:extLst>
                </p:cNvPr>
                <p:cNvSpPr>
                  <a:spLocks/>
                </p:cNvSpPr>
                <p:nvPr/>
              </p:nvSpPr>
              <p:spPr bwMode="auto">
                <a:xfrm>
                  <a:off x="4602777" y="4547228"/>
                  <a:ext cx="262100" cy="261700"/>
                </a:xfrm>
                <a:custGeom>
                  <a:avLst/>
                  <a:gdLst>
                    <a:gd name="connsiteX0" fmla="*/ 497095 w 607639"/>
                    <a:gd name="connsiteY0" fmla="*/ 261992 h 606722"/>
                    <a:gd name="connsiteX1" fmla="*/ 497095 w 607639"/>
                    <a:gd name="connsiteY1" fmla="*/ 468794 h 606722"/>
                    <a:gd name="connsiteX2" fmla="*/ 524775 w 607639"/>
                    <a:gd name="connsiteY2" fmla="*/ 468794 h 606722"/>
                    <a:gd name="connsiteX3" fmla="*/ 524775 w 607639"/>
                    <a:gd name="connsiteY3" fmla="*/ 261992 h 606722"/>
                    <a:gd name="connsiteX4" fmla="*/ 414320 w 607639"/>
                    <a:gd name="connsiteY4" fmla="*/ 261992 h 606722"/>
                    <a:gd name="connsiteX5" fmla="*/ 414320 w 607639"/>
                    <a:gd name="connsiteY5" fmla="*/ 468794 h 606722"/>
                    <a:gd name="connsiteX6" fmla="*/ 469503 w 607639"/>
                    <a:gd name="connsiteY6" fmla="*/ 468794 h 606722"/>
                    <a:gd name="connsiteX7" fmla="*/ 469503 w 607639"/>
                    <a:gd name="connsiteY7" fmla="*/ 261992 h 606722"/>
                    <a:gd name="connsiteX8" fmla="*/ 359047 w 607639"/>
                    <a:gd name="connsiteY8" fmla="*/ 261992 h 606722"/>
                    <a:gd name="connsiteX9" fmla="*/ 359047 w 607639"/>
                    <a:gd name="connsiteY9" fmla="*/ 468794 h 606722"/>
                    <a:gd name="connsiteX10" fmla="*/ 386639 w 607639"/>
                    <a:gd name="connsiteY10" fmla="*/ 468794 h 606722"/>
                    <a:gd name="connsiteX11" fmla="*/ 386639 w 607639"/>
                    <a:gd name="connsiteY11" fmla="*/ 261992 h 606722"/>
                    <a:gd name="connsiteX12" fmla="*/ 276183 w 607639"/>
                    <a:gd name="connsiteY12" fmla="*/ 261992 h 606722"/>
                    <a:gd name="connsiteX13" fmla="*/ 276183 w 607639"/>
                    <a:gd name="connsiteY13" fmla="*/ 468794 h 606722"/>
                    <a:gd name="connsiteX14" fmla="*/ 331456 w 607639"/>
                    <a:gd name="connsiteY14" fmla="*/ 468794 h 606722"/>
                    <a:gd name="connsiteX15" fmla="*/ 331456 w 607639"/>
                    <a:gd name="connsiteY15" fmla="*/ 261992 h 606722"/>
                    <a:gd name="connsiteX16" fmla="*/ 220911 w 607639"/>
                    <a:gd name="connsiteY16" fmla="*/ 261992 h 606722"/>
                    <a:gd name="connsiteX17" fmla="*/ 220911 w 607639"/>
                    <a:gd name="connsiteY17" fmla="*/ 468794 h 606722"/>
                    <a:gd name="connsiteX18" fmla="*/ 248592 w 607639"/>
                    <a:gd name="connsiteY18" fmla="*/ 468794 h 606722"/>
                    <a:gd name="connsiteX19" fmla="*/ 248592 w 607639"/>
                    <a:gd name="connsiteY19" fmla="*/ 261992 h 606722"/>
                    <a:gd name="connsiteX20" fmla="*/ 138136 w 607639"/>
                    <a:gd name="connsiteY20" fmla="*/ 261992 h 606722"/>
                    <a:gd name="connsiteX21" fmla="*/ 138136 w 607639"/>
                    <a:gd name="connsiteY21" fmla="*/ 468794 h 606722"/>
                    <a:gd name="connsiteX22" fmla="*/ 193319 w 607639"/>
                    <a:gd name="connsiteY22" fmla="*/ 468794 h 606722"/>
                    <a:gd name="connsiteX23" fmla="*/ 193319 w 607639"/>
                    <a:gd name="connsiteY23" fmla="*/ 261992 h 606722"/>
                    <a:gd name="connsiteX24" fmla="*/ 82864 w 607639"/>
                    <a:gd name="connsiteY24" fmla="*/ 261992 h 606722"/>
                    <a:gd name="connsiteX25" fmla="*/ 82864 w 607639"/>
                    <a:gd name="connsiteY25" fmla="*/ 468794 h 606722"/>
                    <a:gd name="connsiteX26" fmla="*/ 110455 w 607639"/>
                    <a:gd name="connsiteY26" fmla="*/ 468794 h 606722"/>
                    <a:gd name="connsiteX27" fmla="*/ 110455 w 607639"/>
                    <a:gd name="connsiteY27" fmla="*/ 261992 h 606722"/>
                    <a:gd name="connsiteX28" fmla="*/ 303820 w 607639"/>
                    <a:gd name="connsiteY28" fmla="*/ 110294 h 606722"/>
                    <a:gd name="connsiteX29" fmla="*/ 331447 w 607639"/>
                    <a:gd name="connsiteY29" fmla="*/ 137885 h 606722"/>
                    <a:gd name="connsiteX30" fmla="*/ 303820 w 607639"/>
                    <a:gd name="connsiteY30" fmla="*/ 165476 h 606722"/>
                    <a:gd name="connsiteX31" fmla="*/ 276193 w 607639"/>
                    <a:gd name="connsiteY31" fmla="*/ 137885 h 606722"/>
                    <a:gd name="connsiteX32" fmla="*/ 303820 w 607639"/>
                    <a:gd name="connsiteY32" fmla="*/ 110294 h 606722"/>
                    <a:gd name="connsiteX33" fmla="*/ 303775 w 607639"/>
                    <a:gd name="connsiteY33" fmla="*/ 27550 h 606722"/>
                    <a:gd name="connsiteX34" fmla="*/ 174005 w 607639"/>
                    <a:gd name="connsiteY34" fmla="*/ 103446 h 606722"/>
                    <a:gd name="connsiteX35" fmla="*/ 299681 w 607639"/>
                    <a:gd name="connsiteY35" fmla="*/ 56522 h 606722"/>
                    <a:gd name="connsiteX36" fmla="*/ 309293 w 607639"/>
                    <a:gd name="connsiteY36" fmla="*/ 55189 h 606722"/>
                    <a:gd name="connsiteX37" fmla="*/ 434969 w 607639"/>
                    <a:gd name="connsiteY37" fmla="*/ 102024 h 606722"/>
                    <a:gd name="connsiteX38" fmla="*/ 303775 w 607639"/>
                    <a:gd name="connsiteY38" fmla="*/ 27550 h 606722"/>
                    <a:gd name="connsiteX39" fmla="*/ 303775 w 607639"/>
                    <a:gd name="connsiteY39" fmla="*/ 0 h 606722"/>
                    <a:gd name="connsiteX40" fmla="*/ 470927 w 607639"/>
                    <a:gd name="connsiteY40" fmla="*/ 115799 h 606722"/>
                    <a:gd name="connsiteX41" fmla="*/ 570346 w 607639"/>
                    <a:gd name="connsiteY41" fmla="*/ 153036 h 606722"/>
                    <a:gd name="connsiteX42" fmla="*/ 579958 w 607639"/>
                    <a:gd name="connsiteY42" fmla="*/ 165478 h 606722"/>
                    <a:gd name="connsiteX43" fmla="*/ 579958 w 607639"/>
                    <a:gd name="connsiteY43" fmla="*/ 193028 h 606722"/>
                    <a:gd name="connsiteX44" fmla="*/ 579958 w 607639"/>
                    <a:gd name="connsiteY44" fmla="*/ 248217 h 606722"/>
                    <a:gd name="connsiteX45" fmla="*/ 566163 w 607639"/>
                    <a:gd name="connsiteY45" fmla="*/ 261992 h 606722"/>
                    <a:gd name="connsiteX46" fmla="*/ 552367 w 607639"/>
                    <a:gd name="connsiteY46" fmla="*/ 261992 h 606722"/>
                    <a:gd name="connsiteX47" fmla="*/ 552367 w 607639"/>
                    <a:gd name="connsiteY47" fmla="*/ 468794 h 606722"/>
                    <a:gd name="connsiteX48" fmla="*/ 566163 w 607639"/>
                    <a:gd name="connsiteY48" fmla="*/ 468794 h 606722"/>
                    <a:gd name="connsiteX49" fmla="*/ 579958 w 607639"/>
                    <a:gd name="connsiteY49" fmla="*/ 482569 h 606722"/>
                    <a:gd name="connsiteX50" fmla="*/ 566163 w 607639"/>
                    <a:gd name="connsiteY50" fmla="*/ 496344 h 606722"/>
                    <a:gd name="connsiteX51" fmla="*/ 538571 w 607639"/>
                    <a:gd name="connsiteY51" fmla="*/ 496344 h 606722"/>
                    <a:gd name="connsiteX52" fmla="*/ 483299 w 607639"/>
                    <a:gd name="connsiteY52" fmla="*/ 496344 h 606722"/>
                    <a:gd name="connsiteX53" fmla="*/ 400435 w 607639"/>
                    <a:gd name="connsiteY53" fmla="*/ 496344 h 606722"/>
                    <a:gd name="connsiteX54" fmla="*/ 345252 w 607639"/>
                    <a:gd name="connsiteY54" fmla="*/ 496344 h 606722"/>
                    <a:gd name="connsiteX55" fmla="*/ 262387 w 607639"/>
                    <a:gd name="connsiteY55" fmla="*/ 496344 h 606722"/>
                    <a:gd name="connsiteX56" fmla="*/ 207115 w 607639"/>
                    <a:gd name="connsiteY56" fmla="*/ 496344 h 606722"/>
                    <a:gd name="connsiteX57" fmla="*/ 124251 w 607639"/>
                    <a:gd name="connsiteY57" fmla="*/ 496344 h 606722"/>
                    <a:gd name="connsiteX58" fmla="*/ 69068 w 607639"/>
                    <a:gd name="connsiteY58" fmla="*/ 496344 h 606722"/>
                    <a:gd name="connsiteX59" fmla="*/ 55272 w 607639"/>
                    <a:gd name="connsiteY59" fmla="*/ 496344 h 606722"/>
                    <a:gd name="connsiteX60" fmla="*/ 55272 w 607639"/>
                    <a:gd name="connsiteY60" fmla="*/ 537758 h 606722"/>
                    <a:gd name="connsiteX61" fmla="*/ 41387 w 607639"/>
                    <a:gd name="connsiteY61" fmla="*/ 551533 h 606722"/>
                    <a:gd name="connsiteX62" fmla="*/ 27592 w 607639"/>
                    <a:gd name="connsiteY62" fmla="*/ 551533 h 606722"/>
                    <a:gd name="connsiteX63" fmla="*/ 27592 w 607639"/>
                    <a:gd name="connsiteY63" fmla="*/ 579083 h 606722"/>
                    <a:gd name="connsiteX64" fmla="*/ 579958 w 607639"/>
                    <a:gd name="connsiteY64" fmla="*/ 579083 h 606722"/>
                    <a:gd name="connsiteX65" fmla="*/ 579958 w 607639"/>
                    <a:gd name="connsiteY65" fmla="*/ 551533 h 606722"/>
                    <a:gd name="connsiteX66" fmla="*/ 96660 w 607639"/>
                    <a:gd name="connsiteY66" fmla="*/ 551533 h 606722"/>
                    <a:gd name="connsiteX67" fmla="*/ 82864 w 607639"/>
                    <a:gd name="connsiteY67" fmla="*/ 537758 h 606722"/>
                    <a:gd name="connsiteX68" fmla="*/ 96660 w 607639"/>
                    <a:gd name="connsiteY68" fmla="*/ 523983 h 606722"/>
                    <a:gd name="connsiteX69" fmla="*/ 593843 w 607639"/>
                    <a:gd name="connsiteY69" fmla="*/ 523983 h 606722"/>
                    <a:gd name="connsiteX70" fmla="*/ 607639 w 607639"/>
                    <a:gd name="connsiteY70" fmla="*/ 537758 h 606722"/>
                    <a:gd name="connsiteX71" fmla="*/ 607639 w 607639"/>
                    <a:gd name="connsiteY71" fmla="*/ 592947 h 606722"/>
                    <a:gd name="connsiteX72" fmla="*/ 593843 w 607639"/>
                    <a:gd name="connsiteY72" fmla="*/ 606722 h 606722"/>
                    <a:gd name="connsiteX73" fmla="*/ 13796 w 607639"/>
                    <a:gd name="connsiteY73" fmla="*/ 606722 h 606722"/>
                    <a:gd name="connsiteX74" fmla="*/ 0 w 607639"/>
                    <a:gd name="connsiteY74" fmla="*/ 592947 h 606722"/>
                    <a:gd name="connsiteX75" fmla="*/ 0 w 607639"/>
                    <a:gd name="connsiteY75" fmla="*/ 537758 h 606722"/>
                    <a:gd name="connsiteX76" fmla="*/ 13796 w 607639"/>
                    <a:gd name="connsiteY76" fmla="*/ 523983 h 606722"/>
                    <a:gd name="connsiteX77" fmla="*/ 27592 w 607639"/>
                    <a:gd name="connsiteY77" fmla="*/ 523983 h 606722"/>
                    <a:gd name="connsiteX78" fmla="*/ 27592 w 607639"/>
                    <a:gd name="connsiteY78" fmla="*/ 482569 h 606722"/>
                    <a:gd name="connsiteX79" fmla="*/ 41387 w 607639"/>
                    <a:gd name="connsiteY79" fmla="*/ 468794 h 606722"/>
                    <a:gd name="connsiteX80" fmla="*/ 55272 w 607639"/>
                    <a:gd name="connsiteY80" fmla="*/ 468794 h 606722"/>
                    <a:gd name="connsiteX81" fmla="*/ 55272 w 607639"/>
                    <a:gd name="connsiteY81" fmla="*/ 261992 h 606722"/>
                    <a:gd name="connsiteX82" fmla="*/ 41387 w 607639"/>
                    <a:gd name="connsiteY82" fmla="*/ 261992 h 606722"/>
                    <a:gd name="connsiteX83" fmla="*/ 27592 w 607639"/>
                    <a:gd name="connsiteY83" fmla="*/ 248217 h 606722"/>
                    <a:gd name="connsiteX84" fmla="*/ 41387 w 607639"/>
                    <a:gd name="connsiteY84" fmla="*/ 234442 h 606722"/>
                    <a:gd name="connsiteX85" fmla="*/ 69068 w 607639"/>
                    <a:gd name="connsiteY85" fmla="*/ 234442 h 606722"/>
                    <a:gd name="connsiteX86" fmla="*/ 124251 w 607639"/>
                    <a:gd name="connsiteY86" fmla="*/ 234442 h 606722"/>
                    <a:gd name="connsiteX87" fmla="*/ 207115 w 607639"/>
                    <a:gd name="connsiteY87" fmla="*/ 234442 h 606722"/>
                    <a:gd name="connsiteX88" fmla="*/ 262387 w 607639"/>
                    <a:gd name="connsiteY88" fmla="*/ 234442 h 606722"/>
                    <a:gd name="connsiteX89" fmla="*/ 345252 w 607639"/>
                    <a:gd name="connsiteY89" fmla="*/ 234442 h 606722"/>
                    <a:gd name="connsiteX90" fmla="*/ 400435 w 607639"/>
                    <a:gd name="connsiteY90" fmla="*/ 234442 h 606722"/>
                    <a:gd name="connsiteX91" fmla="*/ 483299 w 607639"/>
                    <a:gd name="connsiteY91" fmla="*/ 234442 h 606722"/>
                    <a:gd name="connsiteX92" fmla="*/ 538571 w 607639"/>
                    <a:gd name="connsiteY92" fmla="*/ 234442 h 606722"/>
                    <a:gd name="connsiteX93" fmla="*/ 552367 w 607639"/>
                    <a:gd name="connsiteY93" fmla="*/ 234442 h 606722"/>
                    <a:gd name="connsiteX94" fmla="*/ 552367 w 607639"/>
                    <a:gd name="connsiteY94" fmla="*/ 193028 h 606722"/>
                    <a:gd name="connsiteX95" fmla="*/ 552367 w 607639"/>
                    <a:gd name="connsiteY95" fmla="*/ 175076 h 606722"/>
                    <a:gd name="connsiteX96" fmla="*/ 303775 w 607639"/>
                    <a:gd name="connsiteY96" fmla="*/ 84072 h 606722"/>
                    <a:gd name="connsiteX97" fmla="*/ 55272 w 607639"/>
                    <a:gd name="connsiteY97" fmla="*/ 175076 h 606722"/>
                    <a:gd name="connsiteX98" fmla="*/ 55272 w 607639"/>
                    <a:gd name="connsiteY98" fmla="*/ 179253 h 606722"/>
                    <a:gd name="connsiteX99" fmla="*/ 510979 w 607639"/>
                    <a:gd name="connsiteY99" fmla="*/ 179253 h 606722"/>
                    <a:gd name="connsiteX100" fmla="*/ 524775 w 607639"/>
                    <a:gd name="connsiteY100" fmla="*/ 193028 h 606722"/>
                    <a:gd name="connsiteX101" fmla="*/ 510979 w 607639"/>
                    <a:gd name="connsiteY101" fmla="*/ 206803 h 606722"/>
                    <a:gd name="connsiteX102" fmla="*/ 41387 w 607639"/>
                    <a:gd name="connsiteY102" fmla="*/ 206803 h 606722"/>
                    <a:gd name="connsiteX103" fmla="*/ 27592 w 607639"/>
                    <a:gd name="connsiteY103" fmla="*/ 193028 h 606722"/>
                    <a:gd name="connsiteX104" fmla="*/ 27592 w 607639"/>
                    <a:gd name="connsiteY104" fmla="*/ 165478 h 606722"/>
                    <a:gd name="connsiteX105" fmla="*/ 37293 w 607639"/>
                    <a:gd name="connsiteY105" fmla="*/ 153036 h 606722"/>
                    <a:gd name="connsiteX106" fmla="*/ 136712 w 607639"/>
                    <a:gd name="connsiteY106" fmla="*/ 115799 h 606722"/>
                    <a:gd name="connsiteX107" fmla="*/ 303775 w 607639"/>
                    <a:gd name="connsiteY10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7639" h="606722">
                      <a:moveTo>
                        <a:pt x="497095" y="261992"/>
                      </a:moveTo>
                      <a:lnTo>
                        <a:pt x="497095" y="468794"/>
                      </a:lnTo>
                      <a:lnTo>
                        <a:pt x="524775" y="468794"/>
                      </a:lnTo>
                      <a:lnTo>
                        <a:pt x="524775" y="261992"/>
                      </a:lnTo>
                      <a:close/>
                      <a:moveTo>
                        <a:pt x="414320" y="261992"/>
                      </a:moveTo>
                      <a:lnTo>
                        <a:pt x="414320" y="468794"/>
                      </a:lnTo>
                      <a:lnTo>
                        <a:pt x="469503" y="468794"/>
                      </a:lnTo>
                      <a:lnTo>
                        <a:pt x="469503" y="261992"/>
                      </a:lnTo>
                      <a:close/>
                      <a:moveTo>
                        <a:pt x="359047" y="261992"/>
                      </a:moveTo>
                      <a:lnTo>
                        <a:pt x="359047" y="468794"/>
                      </a:lnTo>
                      <a:lnTo>
                        <a:pt x="386639" y="468794"/>
                      </a:lnTo>
                      <a:lnTo>
                        <a:pt x="386639" y="261992"/>
                      </a:lnTo>
                      <a:close/>
                      <a:moveTo>
                        <a:pt x="276183" y="261992"/>
                      </a:moveTo>
                      <a:lnTo>
                        <a:pt x="276183" y="468794"/>
                      </a:lnTo>
                      <a:lnTo>
                        <a:pt x="331456" y="468794"/>
                      </a:lnTo>
                      <a:lnTo>
                        <a:pt x="331456" y="261992"/>
                      </a:lnTo>
                      <a:close/>
                      <a:moveTo>
                        <a:pt x="220911" y="261992"/>
                      </a:moveTo>
                      <a:lnTo>
                        <a:pt x="220911" y="468794"/>
                      </a:lnTo>
                      <a:lnTo>
                        <a:pt x="248592" y="468794"/>
                      </a:lnTo>
                      <a:lnTo>
                        <a:pt x="248592" y="261992"/>
                      </a:lnTo>
                      <a:close/>
                      <a:moveTo>
                        <a:pt x="138136" y="261992"/>
                      </a:moveTo>
                      <a:lnTo>
                        <a:pt x="138136" y="468794"/>
                      </a:lnTo>
                      <a:lnTo>
                        <a:pt x="193319" y="468794"/>
                      </a:lnTo>
                      <a:lnTo>
                        <a:pt x="193319" y="261992"/>
                      </a:lnTo>
                      <a:close/>
                      <a:moveTo>
                        <a:pt x="82864" y="261992"/>
                      </a:moveTo>
                      <a:lnTo>
                        <a:pt x="82864" y="468794"/>
                      </a:lnTo>
                      <a:lnTo>
                        <a:pt x="110455" y="468794"/>
                      </a:lnTo>
                      <a:lnTo>
                        <a:pt x="110455" y="261992"/>
                      </a:lnTo>
                      <a:close/>
                      <a:moveTo>
                        <a:pt x="303820" y="110294"/>
                      </a:moveTo>
                      <a:cubicBezTo>
                        <a:pt x="319078" y="110294"/>
                        <a:pt x="331447" y="122647"/>
                        <a:pt x="331447" y="137885"/>
                      </a:cubicBezTo>
                      <a:cubicBezTo>
                        <a:pt x="331447" y="153123"/>
                        <a:pt x="319078" y="165476"/>
                        <a:pt x="303820" y="165476"/>
                      </a:cubicBezTo>
                      <a:cubicBezTo>
                        <a:pt x="288562" y="165476"/>
                        <a:pt x="276193" y="153123"/>
                        <a:pt x="276193" y="137885"/>
                      </a:cubicBezTo>
                      <a:cubicBezTo>
                        <a:pt x="276193" y="122647"/>
                        <a:pt x="288562" y="110294"/>
                        <a:pt x="303820" y="110294"/>
                      </a:cubicBezTo>
                      <a:close/>
                      <a:moveTo>
                        <a:pt x="303775" y="27550"/>
                      </a:moveTo>
                      <a:cubicBezTo>
                        <a:pt x="248592" y="27550"/>
                        <a:pt x="198838" y="57944"/>
                        <a:pt x="174005" y="103446"/>
                      </a:cubicBezTo>
                      <a:lnTo>
                        <a:pt x="299681" y="56522"/>
                      </a:lnTo>
                      <a:cubicBezTo>
                        <a:pt x="302440" y="55189"/>
                        <a:pt x="305199" y="55189"/>
                        <a:pt x="309293" y="55189"/>
                      </a:cubicBezTo>
                      <a:lnTo>
                        <a:pt x="434969" y="102024"/>
                      </a:lnTo>
                      <a:cubicBezTo>
                        <a:pt x="408712" y="57944"/>
                        <a:pt x="359047" y="27550"/>
                        <a:pt x="303775" y="27550"/>
                      </a:cubicBezTo>
                      <a:close/>
                      <a:moveTo>
                        <a:pt x="303775" y="0"/>
                      </a:moveTo>
                      <a:cubicBezTo>
                        <a:pt x="379786" y="0"/>
                        <a:pt x="446006" y="48257"/>
                        <a:pt x="470927" y="115799"/>
                      </a:cubicBezTo>
                      <a:lnTo>
                        <a:pt x="570346" y="153036"/>
                      </a:lnTo>
                      <a:cubicBezTo>
                        <a:pt x="575864" y="154458"/>
                        <a:pt x="579958" y="159968"/>
                        <a:pt x="579958" y="165478"/>
                      </a:cubicBezTo>
                      <a:lnTo>
                        <a:pt x="579958" y="193028"/>
                      </a:lnTo>
                      <a:lnTo>
                        <a:pt x="579958" y="248217"/>
                      </a:lnTo>
                      <a:cubicBezTo>
                        <a:pt x="579958" y="256482"/>
                        <a:pt x="574440" y="261992"/>
                        <a:pt x="566163" y="261992"/>
                      </a:cubicBezTo>
                      <a:lnTo>
                        <a:pt x="552367" y="261992"/>
                      </a:lnTo>
                      <a:lnTo>
                        <a:pt x="552367" y="468794"/>
                      </a:lnTo>
                      <a:lnTo>
                        <a:pt x="566163" y="468794"/>
                      </a:lnTo>
                      <a:cubicBezTo>
                        <a:pt x="574440" y="468794"/>
                        <a:pt x="579958" y="474304"/>
                        <a:pt x="579958" y="482569"/>
                      </a:cubicBezTo>
                      <a:cubicBezTo>
                        <a:pt x="579958" y="490834"/>
                        <a:pt x="574440" y="496344"/>
                        <a:pt x="566163" y="496344"/>
                      </a:cubicBezTo>
                      <a:lnTo>
                        <a:pt x="538571" y="496344"/>
                      </a:lnTo>
                      <a:lnTo>
                        <a:pt x="483299" y="496344"/>
                      </a:lnTo>
                      <a:lnTo>
                        <a:pt x="400435" y="496344"/>
                      </a:lnTo>
                      <a:lnTo>
                        <a:pt x="345252" y="496344"/>
                      </a:lnTo>
                      <a:lnTo>
                        <a:pt x="262387" y="496344"/>
                      </a:lnTo>
                      <a:lnTo>
                        <a:pt x="207115" y="496344"/>
                      </a:lnTo>
                      <a:lnTo>
                        <a:pt x="124251" y="496344"/>
                      </a:lnTo>
                      <a:lnTo>
                        <a:pt x="69068" y="496344"/>
                      </a:lnTo>
                      <a:lnTo>
                        <a:pt x="55272" y="496344"/>
                      </a:lnTo>
                      <a:lnTo>
                        <a:pt x="55272" y="537758"/>
                      </a:lnTo>
                      <a:cubicBezTo>
                        <a:pt x="55272" y="546023"/>
                        <a:pt x="49754" y="551533"/>
                        <a:pt x="41387" y="551533"/>
                      </a:cubicBezTo>
                      <a:lnTo>
                        <a:pt x="27592" y="551533"/>
                      </a:lnTo>
                      <a:lnTo>
                        <a:pt x="27592" y="579083"/>
                      </a:lnTo>
                      <a:lnTo>
                        <a:pt x="579958" y="579083"/>
                      </a:lnTo>
                      <a:lnTo>
                        <a:pt x="579958" y="551533"/>
                      </a:lnTo>
                      <a:lnTo>
                        <a:pt x="96660" y="551533"/>
                      </a:lnTo>
                      <a:cubicBezTo>
                        <a:pt x="88382" y="551533"/>
                        <a:pt x="82864" y="546023"/>
                        <a:pt x="82864" y="537758"/>
                      </a:cubicBezTo>
                      <a:cubicBezTo>
                        <a:pt x="82864" y="529493"/>
                        <a:pt x="88382" y="523983"/>
                        <a:pt x="96660" y="523983"/>
                      </a:cubicBezTo>
                      <a:lnTo>
                        <a:pt x="593843" y="523983"/>
                      </a:lnTo>
                      <a:cubicBezTo>
                        <a:pt x="602121" y="523983"/>
                        <a:pt x="607639" y="529493"/>
                        <a:pt x="607639" y="537758"/>
                      </a:cubicBezTo>
                      <a:lnTo>
                        <a:pt x="607639" y="592947"/>
                      </a:lnTo>
                      <a:cubicBezTo>
                        <a:pt x="607639" y="601212"/>
                        <a:pt x="602121" y="606722"/>
                        <a:pt x="593843" y="606722"/>
                      </a:cubicBezTo>
                      <a:lnTo>
                        <a:pt x="13796" y="606722"/>
                      </a:lnTo>
                      <a:cubicBezTo>
                        <a:pt x="5518" y="606722"/>
                        <a:pt x="0" y="601212"/>
                        <a:pt x="0" y="592947"/>
                      </a:cubicBezTo>
                      <a:lnTo>
                        <a:pt x="0" y="537758"/>
                      </a:lnTo>
                      <a:cubicBezTo>
                        <a:pt x="0" y="529493"/>
                        <a:pt x="5518" y="523983"/>
                        <a:pt x="13796" y="523983"/>
                      </a:cubicBezTo>
                      <a:lnTo>
                        <a:pt x="27592" y="523983"/>
                      </a:lnTo>
                      <a:lnTo>
                        <a:pt x="27592" y="482569"/>
                      </a:lnTo>
                      <a:cubicBezTo>
                        <a:pt x="27592" y="474304"/>
                        <a:pt x="33110" y="468794"/>
                        <a:pt x="41387" y="468794"/>
                      </a:cubicBezTo>
                      <a:lnTo>
                        <a:pt x="55272" y="468794"/>
                      </a:lnTo>
                      <a:lnTo>
                        <a:pt x="55272" y="261992"/>
                      </a:lnTo>
                      <a:lnTo>
                        <a:pt x="41387" y="261992"/>
                      </a:lnTo>
                      <a:cubicBezTo>
                        <a:pt x="33110" y="261992"/>
                        <a:pt x="27592" y="256482"/>
                        <a:pt x="27592" y="248217"/>
                      </a:cubicBezTo>
                      <a:cubicBezTo>
                        <a:pt x="27592" y="239952"/>
                        <a:pt x="33110" y="234442"/>
                        <a:pt x="41387" y="234442"/>
                      </a:cubicBezTo>
                      <a:lnTo>
                        <a:pt x="69068" y="234442"/>
                      </a:lnTo>
                      <a:lnTo>
                        <a:pt x="124251" y="234442"/>
                      </a:lnTo>
                      <a:lnTo>
                        <a:pt x="207115" y="234442"/>
                      </a:lnTo>
                      <a:lnTo>
                        <a:pt x="262387" y="234442"/>
                      </a:lnTo>
                      <a:lnTo>
                        <a:pt x="345252" y="234442"/>
                      </a:lnTo>
                      <a:lnTo>
                        <a:pt x="400435" y="234442"/>
                      </a:lnTo>
                      <a:lnTo>
                        <a:pt x="483299" y="234442"/>
                      </a:lnTo>
                      <a:lnTo>
                        <a:pt x="538571" y="234442"/>
                      </a:lnTo>
                      <a:lnTo>
                        <a:pt x="552367" y="234442"/>
                      </a:lnTo>
                      <a:lnTo>
                        <a:pt x="552367" y="193028"/>
                      </a:lnTo>
                      <a:lnTo>
                        <a:pt x="552367" y="175076"/>
                      </a:lnTo>
                      <a:lnTo>
                        <a:pt x="303775" y="84072"/>
                      </a:lnTo>
                      <a:lnTo>
                        <a:pt x="55272" y="175076"/>
                      </a:lnTo>
                      <a:lnTo>
                        <a:pt x="55272" y="179253"/>
                      </a:lnTo>
                      <a:lnTo>
                        <a:pt x="510979" y="179253"/>
                      </a:lnTo>
                      <a:cubicBezTo>
                        <a:pt x="519257" y="179253"/>
                        <a:pt x="524775" y="184763"/>
                        <a:pt x="524775" y="193028"/>
                      </a:cubicBezTo>
                      <a:cubicBezTo>
                        <a:pt x="524775" y="201293"/>
                        <a:pt x="519257" y="206803"/>
                        <a:pt x="510979" y="206803"/>
                      </a:cubicBezTo>
                      <a:lnTo>
                        <a:pt x="41387" y="206803"/>
                      </a:lnTo>
                      <a:cubicBezTo>
                        <a:pt x="33110" y="206803"/>
                        <a:pt x="27592" y="201293"/>
                        <a:pt x="27592" y="193028"/>
                      </a:cubicBezTo>
                      <a:lnTo>
                        <a:pt x="27592" y="165478"/>
                      </a:lnTo>
                      <a:cubicBezTo>
                        <a:pt x="27592" y="159968"/>
                        <a:pt x="31775" y="154458"/>
                        <a:pt x="37293" y="153036"/>
                      </a:cubicBezTo>
                      <a:lnTo>
                        <a:pt x="136712" y="115799"/>
                      </a:lnTo>
                      <a:cubicBezTo>
                        <a:pt x="161545" y="48257"/>
                        <a:pt x="227853" y="0"/>
                        <a:pt x="303775" y="0"/>
                      </a:cubicBezTo>
                      <a:close/>
                    </a:path>
                  </a:pathLst>
                </a:custGeom>
                <a:solidFill>
                  <a:srgbClr val="FFFFFF"/>
                </a:solidFill>
                <a:ln>
                  <a:noFill/>
                </a:ln>
              </p:spPr>
              <p:txBody>
                <a:bodyPr anchor="ctr"/>
                <a:lstStyle/>
                <a:p>
                  <a:pPr algn="ctr"/>
                  <a:endParaRPr/>
                </a:p>
              </p:txBody>
            </p:sp>
            <p:cxnSp>
              <p:nvCxnSpPr>
                <p:cNvPr id="25" name="直接连接符 24">
                  <a:extLst>
                    <a:ext uri="{FF2B5EF4-FFF2-40B4-BE49-F238E27FC236}">
                      <a16:creationId xmlns:a16="http://schemas.microsoft.com/office/drawing/2014/main" id="{C86CDA27-12F3-416B-BA44-960454C46CB5}"/>
                    </a:ext>
                  </a:extLst>
                </p:cNvPr>
                <p:cNvCxnSpPr/>
                <p:nvPr/>
              </p:nvCxnSpPr>
              <p:spPr>
                <a:xfrm>
                  <a:off x="3941739" y="5501821"/>
                  <a:ext cx="1584176"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55062" y="3645024"/>
                <a:ext cx="1584176" cy="1176570"/>
                <a:chOff x="6650462" y="4325251"/>
                <a:chExt cx="1584176" cy="1176570"/>
              </a:xfrm>
            </p:grpSpPr>
            <p:sp>
              <p:nvSpPr>
                <p:cNvPr id="16" name="椭圆 15">
                  <a:extLst>
                    <a:ext uri="{FF2B5EF4-FFF2-40B4-BE49-F238E27FC236}">
                      <a16:creationId xmlns:a16="http://schemas.microsoft.com/office/drawing/2014/main" id="{E2259F6F-4C60-4BF2-A524-A8058A0BE293}"/>
                    </a:ext>
                  </a:extLst>
                </p:cNvPr>
                <p:cNvSpPr/>
                <p:nvPr/>
              </p:nvSpPr>
              <p:spPr>
                <a:xfrm>
                  <a:off x="7085856" y="4325251"/>
                  <a:ext cx="713388" cy="713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 name="任意多边形: 形状 105">
                  <a:extLst>
                    <a:ext uri="{FF2B5EF4-FFF2-40B4-BE49-F238E27FC236}">
                      <a16:creationId xmlns:a16="http://schemas.microsoft.com/office/drawing/2014/main" id="{CAE59C0F-CF57-4CB9-8756-359AC12DB1B7}"/>
                    </a:ext>
                  </a:extLst>
                </p:cNvPr>
                <p:cNvSpPr>
                  <a:spLocks/>
                </p:cNvSpPr>
                <p:nvPr/>
              </p:nvSpPr>
              <p:spPr bwMode="auto">
                <a:xfrm>
                  <a:off x="7316732" y="4547030"/>
                  <a:ext cx="251636" cy="262096"/>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rgbClr val="FFFFFF"/>
                </a:solidFill>
                <a:ln>
                  <a:noFill/>
                </a:ln>
              </p:spPr>
              <p:txBody>
                <a:bodyPr anchor="ctr"/>
                <a:lstStyle/>
                <a:p>
                  <a:pPr algn="ctr"/>
                  <a:endParaRPr/>
                </a:p>
              </p:txBody>
            </p:sp>
            <p:cxnSp>
              <p:nvCxnSpPr>
                <p:cNvPr id="20" name="直接连接符 19">
                  <a:extLst>
                    <a:ext uri="{FF2B5EF4-FFF2-40B4-BE49-F238E27FC236}">
                      <a16:creationId xmlns:a16="http://schemas.microsoft.com/office/drawing/2014/main" id="{5906436B-14D6-4EBF-9214-5F8963BB7513}"/>
                    </a:ext>
                  </a:extLst>
                </p:cNvPr>
                <p:cNvCxnSpPr/>
                <p:nvPr/>
              </p:nvCxnSpPr>
              <p:spPr>
                <a:xfrm>
                  <a:off x="6650462" y="5501821"/>
                  <a:ext cx="1584176"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9118849" y="3645024"/>
                <a:ext cx="1584176" cy="1176570"/>
                <a:chOff x="9359186" y="4325251"/>
                <a:chExt cx="1584176" cy="1176570"/>
              </a:xfrm>
            </p:grpSpPr>
            <p:sp>
              <p:nvSpPr>
                <p:cNvPr id="11" name="椭圆 10">
                  <a:extLst>
                    <a:ext uri="{FF2B5EF4-FFF2-40B4-BE49-F238E27FC236}">
                      <a16:creationId xmlns:a16="http://schemas.microsoft.com/office/drawing/2014/main" id="{D504E105-CC3B-4474-91A1-EF59839E058A}"/>
                    </a:ext>
                  </a:extLst>
                </p:cNvPr>
                <p:cNvSpPr/>
                <p:nvPr/>
              </p:nvSpPr>
              <p:spPr>
                <a:xfrm>
                  <a:off x="9794580" y="4325251"/>
                  <a:ext cx="713388" cy="71338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2" name="任意多边形: 形状 98">
                  <a:extLst>
                    <a:ext uri="{FF2B5EF4-FFF2-40B4-BE49-F238E27FC236}">
                      <a16:creationId xmlns:a16="http://schemas.microsoft.com/office/drawing/2014/main" id="{B19D65C2-6527-4D6D-9944-FCA889E1EAB2}"/>
                    </a:ext>
                  </a:extLst>
                </p:cNvPr>
                <p:cNvSpPr>
                  <a:spLocks/>
                </p:cNvSpPr>
                <p:nvPr/>
              </p:nvSpPr>
              <p:spPr bwMode="auto">
                <a:xfrm>
                  <a:off x="10020225" y="4547247"/>
                  <a:ext cx="262098" cy="261662"/>
                </a:xfrm>
                <a:custGeom>
                  <a:avLst/>
                  <a:gdLst>
                    <a:gd name="T0" fmla="*/ 485 w 485"/>
                    <a:gd name="T1" fmla="*/ 230 h 485"/>
                    <a:gd name="T2" fmla="*/ 430 w 485"/>
                    <a:gd name="T3" fmla="*/ 175 h 485"/>
                    <a:gd name="T4" fmla="*/ 406 w 485"/>
                    <a:gd name="T5" fmla="*/ 175 h 485"/>
                    <a:gd name="T6" fmla="*/ 462 w 485"/>
                    <a:gd name="T7" fmla="*/ 119 h 485"/>
                    <a:gd name="T8" fmla="*/ 405 w 485"/>
                    <a:gd name="T9" fmla="*/ 62 h 485"/>
                    <a:gd name="T10" fmla="*/ 327 w 485"/>
                    <a:gd name="T11" fmla="*/ 62 h 485"/>
                    <a:gd name="T12" fmla="*/ 310 w 485"/>
                    <a:gd name="T13" fmla="*/ 79 h 485"/>
                    <a:gd name="T14" fmla="*/ 310 w 485"/>
                    <a:gd name="T15" fmla="*/ 0 h 485"/>
                    <a:gd name="T16" fmla="*/ 230 w 485"/>
                    <a:gd name="T17" fmla="*/ 0 h 485"/>
                    <a:gd name="T18" fmla="*/ 175 w 485"/>
                    <a:gd name="T19" fmla="*/ 55 h 485"/>
                    <a:gd name="T20" fmla="*/ 175 w 485"/>
                    <a:gd name="T21" fmla="*/ 79 h 485"/>
                    <a:gd name="T22" fmla="*/ 119 w 485"/>
                    <a:gd name="T23" fmla="*/ 23 h 485"/>
                    <a:gd name="T24" fmla="*/ 62 w 485"/>
                    <a:gd name="T25" fmla="*/ 80 h 485"/>
                    <a:gd name="T26" fmla="*/ 62 w 485"/>
                    <a:gd name="T27" fmla="*/ 158 h 485"/>
                    <a:gd name="T28" fmla="*/ 79 w 485"/>
                    <a:gd name="T29" fmla="*/ 175 h 485"/>
                    <a:gd name="T30" fmla="*/ 0 w 485"/>
                    <a:gd name="T31" fmla="*/ 175 h 485"/>
                    <a:gd name="T32" fmla="*/ 0 w 485"/>
                    <a:gd name="T33" fmla="*/ 255 h 485"/>
                    <a:gd name="T34" fmla="*/ 55 w 485"/>
                    <a:gd name="T35" fmla="*/ 310 h 485"/>
                    <a:gd name="T36" fmla="*/ 79 w 485"/>
                    <a:gd name="T37" fmla="*/ 310 h 485"/>
                    <a:gd name="T38" fmla="*/ 23 w 485"/>
                    <a:gd name="T39" fmla="*/ 366 h 485"/>
                    <a:gd name="T40" fmla="*/ 80 w 485"/>
                    <a:gd name="T41" fmla="*/ 423 h 485"/>
                    <a:gd name="T42" fmla="*/ 158 w 485"/>
                    <a:gd name="T43" fmla="*/ 423 h 485"/>
                    <a:gd name="T44" fmla="*/ 175 w 485"/>
                    <a:gd name="T45" fmla="*/ 406 h 485"/>
                    <a:gd name="T46" fmla="*/ 175 w 485"/>
                    <a:gd name="T47" fmla="*/ 485 h 485"/>
                    <a:gd name="T48" fmla="*/ 255 w 485"/>
                    <a:gd name="T49" fmla="*/ 485 h 485"/>
                    <a:gd name="T50" fmla="*/ 310 w 485"/>
                    <a:gd name="T51" fmla="*/ 430 h 485"/>
                    <a:gd name="T52" fmla="*/ 310 w 485"/>
                    <a:gd name="T53" fmla="*/ 406 h 485"/>
                    <a:gd name="T54" fmla="*/ 366 w 485"/>
                    <a:gd name="T55" fmla="*/ 462 h 485"/>
                    <a:gd name="T56" fmla="*/ 423 w 485"/>
                    <a:gd name="T57" fmla="*/ 405 h 485"/>
                    <a:gd name="T58" fmla="*/ 423 w 485"/>
                    <a:gd name="T59" fmla="*/ 327 h 485"/>
                    <a:gd name="T60" fmla="*/ 406 w 485"/>
                    <a:gd name="T61" fmla="*/ 310 h 485"/>
                    <a:gd name="T62" fmla="*/ 485 w 485"/>
                    <a:gd name="T63" fmla="*/ 310 h 485"/>
                    <a:gd name="T64" fmla="*/ 485 w 485"/>
                    <a:gd name="T65" fmla="*/ 230 h 485"/>
                    <a:gd name="T66" fmla="*/ 243 w 485"/>
                    <a:gd name="T67" fmla="*/ 343 h 485"/>
                    <a:gd name="T68" fmla="*/ 143 w 485"/>
                    <a:gd name="T69" fmla="*/ 243 h 485"/>
                    <a:gd name="T70" fmla="*/ 243 w 485"/>
                    <a:gd name="T71" fmla="*/ 143 h 485"/>
                    <a:gd name="T72" fmla="*/ 343 w 485"/>
                    <a:gd name="T73" fmla="*/ 243 h 485"/>
                    <a:gd name="T74" fmla="*/ 243 w 485"/>
                    <a:gd name="T75" fmla="*/ 3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485">
                      <a:moveTo>
                        <a:pt x="485" y="230"/>
                      </a:moveTo>
                      <a:cubicBezTo>
                        <a:pt x="485" y="200"/>
                        <a:pt x="460" y="175"/>
                        <a:pt x="430" y="175"/>
                      </a:cubicBezTo>
                      <a:lnTo>
                        <a:pt x="406" y="175"/>
                      </a:lnTo>
                      <a:lnTo>
                        <a:pt x="462" y="119"/>
                      </a:lnTo>
                      <a:lnTo>
                        <a:pt x="405" y="62"/>
                      </a:lnTo>
                      <a:cubicBezTo>
                        <a:pt x="384" y="41"/>
                        <a:pt x="349" y="41"/>
                        <a:pt x="327" y="62"/>
                      </a:cubicBezTo>
                      <a:lnTo>
                        <a:pt x="310" y="79"/>
                      </a:lnTo>
                      <a:lnTo>
                        <a:pt x="310" y="0"/>
                      </a:lnTo>
                      <a:lnTo>
                        <a:pt x="230" y="0"/>
                      </a:lnTo>
                      <a:cubicBezTo>
                        <a:pt x="200" y="0"/>
                        <a:pt x="175" y="25"/>
                        <a:pt x="175" y="55"/>
                      </a:cubicBezTo>
                      <a:lnTo>
                        <a:pt x="175" y="79"/>
                      </a:lnTo>
                      <a:lnTo>
                        <a:pt x="119" y="23"/>
                      </a:lnTo>
                      <a:lnTo>
                        <a:pt x="62" y="80"/>
                      </a:lnTo>
                      <a:cubicBezTo>
                        <a:pt x="41" y="102"/>
                        <a:pt x="41" y="137"/>
                        <a:pt x="62" y="158"/>
                      </a:cubicBezTo>
                      <a:lnTo>
                        <a:pt x="79" y="175"/>
                      </a:lnTo>
                      <a:lnTo>
                        <a:pt x="0" y="175"/>
                      </a:lnTo>
                      <a:lnTo>
                        <a:pt x="0" y="255"/>
                      </a:lnTo>
                      <a:cubicBezTo>
                        <a:pt x="0" y="286"/>
                        <a:pt x="25" y="310"/>
                        <a:pt x="55" y="310"/>
                      </a:cubicBezTo>
                      <a:lnTo>
                        <a:pt x="79" y="310"/>
                      </a:lnTo>
                      <a:lnTo>
                        <a:pt x="23" y="366"/>
                      </a:lnTo>
                      <a:lnTo>
                        <a:pt x="80" y="423"/>
                      </a:lnTo>
                      <a:cubicBezTo>
                        <a:pt x="102" y="445"/>
                        <a:pt x="137" y="445"/>
                        <a:pt x="158" y="423"/>
                      </a:cubicBezTo>
                      <a:lnTo>
                        <a:pt x="175" y="406"/>
                      </a:lnTo>
                      <a:lnTo>
                        <a:pt x="175" y="485"/>
                      </a:lnTo>
                      <a:lnTo>
                        <a:pt x="255" y="485"/>
                      </a:lnTo>
                      <a:cubicBezTo>
                        <a:pt x="286" y="485"/>
                        <a:pt x="310" y="460"/>
                        <a:pt x="310" y="430"/>
                      </a:cubicBezTo>
                      <a:lnTo>
                        <a:pt x="310" y="406"/>
                      </a:lnTo>
                      <a:lnTo>
                        <a:pt x="366" y="462"/>
                      </a:lnTo>
                      <a:lnTo>
                        <a:pt x="423" y="405"/>
                      </a:lnTo>
                      <a:cubicBezTo>
                        <a:pt x="445" y="384"/>
                        <a:pt x="445" y="349"/>
                        <a:pt x="423" y="327"/>
                      </a:cubicBezTo>
                      <a:lnTo>
                        <a:pt x="406" y="310"/>
                      </a:lnTo>
                      <a:lnTo>
                        <a:pt x="485" y="310"/>
                      </a:lnTo>
                      <a:lnTo>
                        <a:pt x="485" y="230"/>
                      </a:lnTo>
                      <a:close/>
                      <a:moveTo>
                        <a:pt x="243" y="343"/>
                      </a:moveTo>
                      <a:cubicBezTo>
                        <a:pt x="187" y="343"/>
                        <a:pt x="143" y="298"/>
                        <a:pt x="143" y="243"/>
                      </a:cubicBezTo>
                      <a:cubicBezTo>
                        <a:pt x="143" y="187"/>
                        <a:pt x="187" y="143"/>
                        <a:pt x="243" y="143"/>
                      </a:cubicBezTo>
                      <a:cubicBezTo>
                        <a:pt x="298" y="143"/>
                        <a:pt x="343" y="187"/>
                        <a:pt x="343" y="243"/>
                      </a:cubicBezTo>
                      <a:cubicBezTo>
                        <a:pt x="343" y="298"/>
                        <a:pt x="298" y="343"/>
                        <a:pt x="243" y="343"/>
                      </a:cubicBezTo>
                      <a:close/>
                    </a:path>
                  </a:pathLst>
                </a:custGeom>
                <a:solidFill>
                  <a:srgbClr val="FFFFFF"/>
                </a:solidFill>
                <a:ln>
                  <a:noFill/>
                </a:ln>
              </p:spPr>
              <p:txBody>
                <a:bodyPr anchor="ctr"/>
                <a:lstStyle/>
                <a:p>
                  <a:pPr algn="ctr"/>
                  <a:endParaRPr/>
                </a:p>
              </p:txBody>
            </p:sp>
            <p:cxnSp>
              <p:nvCxnSpPr>
                <p:cNvPr id="15" name="直接连接符 14">
                  <a:extLst>
                    <a:ext uri="{FF2B5EF4-FFF2-40B4-BE49-F238E27FC236}">
                      <a16:creationId xmlns:a16="http://schemas.microsoft.com/office/drawing/2014/main" id="{98C5C596-498E-4A4F-8385-D8392F45D8C9}"/>
                    </a:ext>
                  </a:extLst>
                </p:cNvPr>
                <p:cNvCxnSpPr/>
                <p:nvPr/>
              </p:nvCxnSpPr>
              <p:spPr>
                <a:xfrm>
                  <a:off x="9359186" y="5501821"/>
                  <a:ext cx="1584176"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grpSp>
        </p:grpSp>
        <p:sp>
          <p:nvSpPr>
            <p:cNvPr id="6" name="矩形 5">
              <a:extLst>
                <a:ext uri="{FF2B5EF4-FFF2-40B4-BE49-F238E27FC236}">
                  <a16:creationId xmlns:a16="http://schemas.microsoft.com/office/drawing/2014/main" id="{6F5BB098-4000-47E4-B146-6551D7E19199}"/>
                </a:ext>
              </a:extLst>
            </p:cNvPr>
            <p:cNvSpPr/>
            <p:nvPr/>
          </p:nvSpPr>
          <p:spPr>
            <a:xfrm>
              <a:off x="7775728" y="804250"/>
              <a:ext cx="3166915" cy="2538733"/>
            </a:xfrm>
            <a:prstGeom prst="rect">
              <a:avLst/>
            </a:prstGeom>
            <a:solidFill>
              <a:schemeClr val="accent1">
                <a:alpha val="90000"/>
              </a:schemeClr>
            </a:solidFill>
          </p:spPr>
          <p:txBody>
            <a:bodyPr wrap="none" anchor="ctr">
              <a:normAutofit/>
            </a:bodyPr>
            <a:lstStyle/>
            <a:p>
              <a:pPr algn="ctr"/>
              <a:endParaRPr lang="zh-CN" altLang="en-US" dirty="0">
                <a:solidFill>
                  <a:schemeClr val="bg1"/>
                </a:solidFill>
              </a:endParaRPr>
            </a:p>
          </p:txBody>
        </p:sp>
      </p:grpSp>
      <p:sp>
        <p:nvSpPr>
          <p:cNvPr id="52" name="矩形 51"/>
          <p:cNvSpPr/>
          <p:nvPr/>
        </p:nvSpPr>
        <p:spPr>
          <a:xfrm>
            <a:off x="8273066" y="2257587"/>
            <a:ext cx="211299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Users can present or print presentations on a projector or computer.</a:t>
            </a:r>
          </a:p>
        </p:txBody>
      </p:sp>
      <p:sp>
        <p:nvSpPr>
          <p:cNvPr id="51" name="任意多边形 50"/>
          <p:cNvSpPr/>
          <p:nvPr/>
        </p:nvSpPr>
        <p:spPr>
          <a:xfrm>
            <a:off x="-1" y="392793"/>
            <a:ext cx="1161143" cy="703723"/>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874714 w 1161143"/>
              <a:gd name="connsiteY6" fmla="*/ 703723 h 703723"/>
              <a:gd name="connsiteX7" fmla="*/ 70372 w 1161143"/>
              <a:gd name="connsiteY7" fmla="*/ 703723 h 703723"/>
              <a:gd name="connsiteX8" fmla="*/ 0 w 1161143"/>
              <a:gd name="connsiteY8" fmla="*/ 703723 h 703723"/>
              <a:gd name="connsiteX9" fmla="*/ 0 w 1161143"/>
              <a:gd name="connsiteY9" fmla="*/ 633351 h 703723"/>
              <a:gd name="connsiteX10" fmla="*/ 0 w 1161143"/>
              <a:gd name="connsiteY10" fmla="*/ 70372 h 703723"/>
              <a:gd name="connsiteX11" fmla="*/ 0 w 1161143"/>
              <a:gd name="connsiteY11" fmla="*/ 0 h 703723"/>
              <a:gd name="connsiteX0" fmla="*/ 0 w 1161143"/>
              <a:gd name="connsiteY0" fmla="*/ 0 h 703723"/>
              <a:gd name="connsiteX1" fmla="*/ 70372 w 1161143"/>
              <a:gd name="connsiteY1" fmla="*/ 0 h 703723"/>
              <a:gd name="connsiteX2" fmla="*/ 1090771 w 1161143"/>
              <a:gd name="connsiteY2" fmla="*/ 0 h 703723"/>
              <a:gd name="connsiteX3" fmla="*/ 1161143 w 1161143"/>
              <a:gd name="connsiteY3" fmla="*/ 70372 h 703723"/>
              <a:gd name="connsiteX4" fmla="*/ 1161143 w 1161143"/>
              <a:gd name="connsiteY4" fmla="*/ 633351 h 703723"/>
              <a:gd name="connsiteX5" fmla="*/ 1090771 w 1161143"/>
              <a:gd name="connsiteY5" fmla="*/ 703723 h 703723"/>
              <a:gd name="connsiteX6" fmla="*/ 70372 w 1161143"/>
              <a:gd name="connsiteY6" fmla="*/ 703723 h 703723"/>
              <a:gd name="connsiteX7" fmla="*/ 0 w 1161143"/>
              <a:gd name="connsiteY7" fmla="*/ 703723 h 703723"/>
              <a:gd name="connsiteX8" fmla="*/ 0 w 1161143"/>
              <a:gd name="connsiteY8" fmla="*/ 633351 h 703723"/>
              <a:gd name="connsiteX9" fmla="*/ 0 w 1161143"/>
              <a:gd name="connsiteY9" fmla="*/ 70372 h 703723"/>
              <a:gd name="connsiteX10" fmla="*/ 0 w 1161143"/>
              <a:gd name="connsiteY10"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任意多边形 53"/>
          <p:cNvSpPr/>
          <p:nvPr/>
        </p:nvSpPr>
        <p:spPr>
          <a:xfrm>
            <a:off x="1204911" y="392793"/>
            <a:ext cx="10987088" cy="703723"/>
          </a:xfrm>
          <a:custGeom>
            <a:avLst/>
            <a:gdLst>
              <a:gd name="connsiteX0" fmla="*/ 70372 w 10987088"/>
              <a:gd name="connsiteY0" fmla="*/ 0 h 703723"/>
              <a:gd name="connsiteX1" fmla="*/ 485775 w 10987088"/>
              <a:gd name="connsiteY1" fmla="*/ 0 h 703723"/>
              <a:gd name="connsiteX2" fmla="*/ 1090771 w 10987088"/>
              <a:gd name="connsiteY2" fmla="*/ 0 h 703723"/>
              <a:gd name="connsiteX3" fmla="*/ 10987088 w 10987088"/>
              <a:gd name="connsiteY3" fmla="*/ 0 h 703723"/>
              <a:gd name="connsiteX4" fmla="*/ 10987088 w 10987088"/>
              <a:gd name="connsiteY4" fmla="*/ 703723 h 703723"/>
              <a:gd name="connsiteX5" fmla="*/ 1090771 w 10987088"/>
              <a:gd name="connsiteY5" fmla="*/ 703723 h 703723"/>
              <a:gd name="connsiteX6" fmla="*/ 485775 w 10987088"/>
              <a:gd name="connsiteY6" fmla="*/ 703723 h 703723"/>
              <a:gd name="connsiteX7" fmla="*/ 70372 w 10987088"/>
              <a:gd name="connsiteY7" fmla="*/ 703723 h 703723"/>
              <a:gd name="connsiteX8" fmla="*/ 0 w 10987088"/>
              <a:gd name="connsiteY8" fmla="*/ 633351 h 703723"/>
              <a:gd name="connsiteX9" fmla="*/ 0 w 10987088"/>
              <a:gd name="connsiteY9" fmla="*/ 70372 h 703723"/>
              <a:gd name="connsiteX10" fmla="*/ 70372 w 10987088"/>
              <a:gd name="connsiteY10"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1090771 w 10987088"/>
              <a:gd name="connsiteY4" fmla="*/ 703723 h 703723"/>
              <a:gd name="connsiteX5" fmla="*/ 485775 w 10987088"/>
              <a:gd name="connsiteY5" fmla="*/ 703723 h 703723"/>
              <a:gd name="connsiteX6" fmla="*/ 70372 w 10987088"/>
              <a:gd name="connsiteY6" fmla="*/ 703723 h 703723"/>
              <a:gd name="connsiteX7" fmla="*/ 0 w 10987088"/>
              <a:gd name="connsiteY7" fmla="*/ 633351 h 703723"/>
              <a:gd name="connsiteX8" fmla="*/ 0 w 10987088"/>
              <a:gd name="connsiteY8" fmla="*/ 70372 h 703723"/>
              <a:gd name="connsiteX9" fmla="*/ 70372 w 10987088"/>
              <a:gd name="connsiteY9"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485775 w 10987088"/>
              <a:gd name="connsiteY4" fmla="*/ 703723 h 703723"/>
              <a:gd name="connsiteX5" fmla="*/ 70372 w 10987088"/>
              <a:gd name="connsiteY5" fmla="*/ 703723 h 703723"/>
              <a:gd name="connsiteX6" fmla="*/ 0 w 10987088"/>
              <a:gd name="connsiteY6" fmla="*/ 633351 h 703723"/>
              <a:gd name="connsiteX7" fmla="*/ 0 w 10987088"/>
              <a:gd name="connsiteY7" fmla="*/ 70372 h 703723"/>
              <a:gd name="connsiteX8" fmla="*/ 70372 w 10987088"/>
              <a:gd name="connsiteY8" fmla="*/ 0 h 703723"/>
              <a:gd name="connsiteX0" fmla="*/ 70372 w 10987088"/>
              <a:gd name="connsiteY0" fmla="*/ 0 h 703723"/>
              <a:gd name="connsiteX1" fmla="*/ 485775 w 10987088"/>
              <a:gd name="connsiteY1" fmla="*/ 0 h 703723"/>
              <a:gd name="connsiteX2" fmla="*/ 10987088 w 10987088"/>
              <a:gd name="connsiteY2" fmla="*/ 0 h 703723"/>
              <a:gd name="connsiteX3" fmla="*/ 10987088 w 10987088"/>
              <a:gd name="connsiteY3" fmla="*/ 703723 h 703723"/>
              <a:gd name="connsiteX4" fmla="*/ 70372 w 10987088"/>
              <a:gd name="connsiteY4" fmla="*/ 703723 h 703723"/>
              <a:gd name="connsiteX5" fmla="*/ 0 w 10987088"/>
              <a:gd name="connsiteY5" fmla="*/ 633351 h 703723"/>
              <a:gd name="connsiteX6" fmla="*/ 0 w 10987088"/>
              <a:gd name="connsiteY6" fmla="*/ 70372 h 703723"/>
              <a:gd name="connsiteX7" fmla="*/ 70372 w 10987088"/>
              <a:gd name="connsiteY7" fmla="*/ 0 h 703723"/>
              <a:gd name="connsiteX0" fmla="*/ 70372 w 10987088"/>
              <a:gd name="connsiteY0" fmla="*/ 0 h 703723"/>
              <a:gd name="connsiteX1" fmla="*/ 10987088 w 10987088"/>
              <a:gd name="connsiteY1" fmla="*/ 0 h 703723"/>
              <a:gd name="connsiteX2" fmla="*/ 10987088 w 10987088"/>
              <a:gd name="connsiteY2" fmla="*/ 703723 h 703723"/>
              <a:gd name="connsiteX3" fmla="*/ 70372 w 10987088"/>
              <a:gd name="connsiteY3" fmla="*/ 703723 h 703723"/>
              <a:gd name="connsiteX4" fmla="*/ 0 w 10987088"/>
              <a:gd name="connsiteY4" fmla="*/ 633351 h 703723"/>
              <a:gd name="connsiteX5" fmla="*/ 0 w 10987088"/>
              <a:gd name="connsiteY5" fmla="*/ 70372 h 703723"/>
              <a:gd name="connsiteX6" fmla="*/ 70372 w 10987088"/>
              <a:gd name="connsiteY6" fmla="*/ 0 h 7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7088" h="703723">
                <a:moveTo>
                  <a:pt x="70372" y="0"/>
                </a:moveTo>
                <a:lnTo>
                  <a:pt x="10987088" y="0"/>
                </a:lnTo>
                <a:lnTo>
                  <a:pt x="10987088" y="703723"/>
                </a:lnTo>
                <a:lnTo>
                  <a:pt x="70372" y="703723"/>
                </a:lnTo>
                <a:cubicBezTo>
                  <a:pt x="31507" y="703723"/>
                  <a:pt x="0" y="672216"/>
                  <a:pt x="0" y="633351"/>
                </a:cubicBezTo>
                <a:lnTo>
                  <a:pt x="0" y="70372"/>
                </a:lnTo>
                <a:cubicBezTo>
                  <a:pt x="0" y="31507"/>
                  <a:pt x="31507" y="0"/>
                  <a:pt x="7037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1447800" y="436335"/>
            <a:ext cx="5023337" cy="649243"/>
            <a:chOff x="1447800" y="392793"/>
            <a:chExt cx="5023337" cy="649243"/>
          </a:xfrm>
        </p:grpSpPr>
        <p:sp>
          <p:nvSpPr>
            <p:cNvPr id="56" name="文本框 55"/>
            <p:cNvSpPr txBox="1"/>
            <p:nvPr/>
          </p:nvSpPr>
          <p:spPr>
            <a:xfrm>
              <a:off x="1447800" y="392793"/>
              <a:ext cx="5023337" cy="47519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tx1">
                      <a:lumMod val="75000"/>
                      <a:lumOff val="25000"/>
                    </a:schemeClr>
                  </a:solidFill>
                  <a:latin typeface="Century Gothic" panose="020B0502020202020204" pitchFamily="34" charset="0"/>
                  <a:ea typeface="+mj-ea"/>
                </a:rPr>
                <a:t>The title text is added here.</a:t>
              </a:r>
              <a:endParaRPr lang="en-US" altLang="zh-CN" sz="2400" b="1" dirty="0">
                <a:solidFill>
                  <a:schemeClr val="tx1">
                    <a:lumMod val="75000"/>
                    <a:lumOff val="25000"/>
                  </a:schemeClr>
                </a:solidFill>
                <a:latin typeface="Century Gothic" panose="020B0502020202020204" pitchFamily="34" charset="0"/>
                <a:ea typeface="+mj-ea"/>
              </a:endParaRPr>
            </a:p>
          </p:txBody>
        </p:sp>
        <p:sp>
          <p:nvSpPr>
            <p:cNvPr id="57" name="文本框 56"/>
            <p:cNvSpPr txBox="1"/>
            <p:nvPr/>
          </p:nvSpPr>
          <p:spPr>
            <a:xfrm>
              <a:off x="1447802" y="791839"/>
              <a:ext cx="3454400" cy="2501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dirty="0">
                  <a:solidFill>
                    <a:schemeClr val="bg1">
                      <a:lumMod val="50000"/>
                    </a:schemeClr>
                  </a:solidFill>
                  <a:latin typeface="Century Gothic" panose="020B0502020202020204" pitchFamily="34" charset="0"/>
                  <a:ea typeface="+mj-ea"/>
                </a:rPr>
                <a:t>The user can on on a projector or computer.</a:t>
              </a:r>
            </a:p>
          </p:txBody>
        </p:sp>
      </p:grpSp>
    </p:spTree>
    <p:extLst>
      <p:ext uri="{BB962C8B-B14F-4D97-AF65-F5344CB8AC3E}">
        <p14:creationId xmlns:p14="http://schemas.microsoft.com/office/powerpoint/2010/main" val="1469600939"/>
      </p:ext>
    </p:extLst>
  </p:cSld>
  <p:clrMapOvr>
    <a:masterClrMapping/>
  </p:clrMapOvr>
  <mc:AlternateContent xmlns:mc="http://schemas.openxmlformats.org/markup-compatibility/2006" xmlns:p14="http://schemas.microsoft.com/office/powerpoint/2010/main">
    <mc:Choice Requires="p14">
      <p:transition p14:dur="0" advTm="3000"/>
    </mc:Choice>
    <mc:Fallback xmlns:a16="http://schemas.microsoft.com/office/drawing/2014/main" xmlns:a14="http://schemas.microsoft.com/office/drawing/2010/main"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7"/>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710183709"/>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8"/>
</p:tagLst>
</file>

<file path=ppt/tags/tag21.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9"/>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TitleSubTitle"/>
  <p:tag name="MH" val="201707271543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10183602"/>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710183709"/>
  <p:tag name="MH_LIBRARY" val="GRAPHIC"/>
  <p:tag name="MH_TYPE" val="Text"/>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6"/>
</p:tagLst>
</file>

<file path=ppt/tags/tag34.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7"/>
</p:tagLst>
</file>

<file path=ppt/tags/tag35.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8"/>
</p:tagLst>
</file>

<file path=ppt/tags/tag36.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9"/>
</p:tagLst>
</file>

<file path=ppt/tags/tag37.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10"/>
</p:tagLst>
</file>

<file path=ppt/tags/tag38.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11"/>
</p:tagLst>
</file>

<file path=ppt/tags/tag39.xml><?xml version="1.0" encoding="utf-8"?>
<p:tagLst xmlns:a="http://schemas.openxmlformats.org/drawingml/2006/main" xmlns:r="http://schemas.openxmlformats.org/officeDocument/2006/relationships" xmlns:p="http://schemas.openxmlformats.org/presentationml/2006/main">
  <p:tag name="MH" val="20170710183602"/>
  <p:tag name="MH_LIBRARY" val="GRAPHIC"/>
  <p:tag name="MH_TYPE" val="Other"/>
  <p:tag name="MH_ORDER" val="12"/>
</p:tagLst>
</file>

<file path=ppt/tags/tag4.xml><?xml version="1.0" encoding="utf-8"?>
<p:tagLst xmlns:a="http://schemas.openxmlformats.org/drawingml/2006/main" xmlns:r="http://schemas.openxmlformats.org/officeDocument/2006/relationships" xmlns:p="http://schemas.openxmlformats.org/presentationml/2006/main">
  <p:tag name="MH" val="20170710183709"/>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710183709"/>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710183709"/>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7101837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710183523"/>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710183523"/>
  <p:tag name="MH_LIBRARY" val="GRAPHIC"/>
  <p:tag name="MH_TYPE" val="Other"/>
  <p:tag name="MH_ORDER" val="1"/>
</p:tagLst>
</file>

<file path=ppt/theme/theme1.xml><?xml version="1.0" encoding="utf-8"?>
<a:theme xmlns:a="http://schemas.openxmlformats.org/drawingml/2006/main" name="https://www.freeppt7.com">
  <a:themeElements>
    <a:clrScheme name="自定义 146">
      <a:dk1>
        <a:sysClr val="windowText" lastClr="000000"/>
      </a:dk1>
      <a:lt1>
        <a:sysClr val="window" lastClr="FFFFFF"/>
      </a:lt1>
      <a:dk2>
        <a:srgbClr val="44546A"/>
      </a:dk2>
      <a:lt2>
        <a:srgbClr val="E7E6E6"/>
      </a:lt2>
      <a:accent1>
        <a:srgbClr val="48C6CE"/>
      </a:accent1>
      <a:accent2>
        <a:srgbClr val="44546A"/>
      </a:accent2>
      <a:accent3>
        <a:srgbClr val="48C6CE"/>
      </a:accent3>
      <a:accent4>
        <a:srgbClr val="44546A"/>
      </a:accent4>
      <a:accent5>
        <a:srgbClr val="48C6CE"/>
      </a:accent5>
      <a:accent6>
        <a:srgbClr val="44546A"/>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110</TotalTime>
  <Words>1580</Words>
  <Application>Microsoft Office PowerPoint</Application>
  <PresentationFormat>宽屏</PresentationFormat>
  <Paragraphs>231</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Poppins Medium</vt:lpstr>
      <vt:lpstr>等线</vt:lpstr>
      <vt:lpstr>方正细谭黑简体</vt:lpstr>
      <vt:lpstr>微软雅黑</vt:lpstr>
      <vt:lpstr>Agency FB</vt:lpstr>
      <vt:lpstr>Arial</vt:lpstr>
      <vt:lpstr>Calibri</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图片排版</dc:title>
  <dc:creator>第一PPT</dc:creator>
  <cp:keywords>https:/www.freeppt7.com</cp:keywords>
  <dc:description>https://www.freeppt7.com</dc:description>
  <cp:lastModifiedBy>宇 之灵</cp:lastModifiedBy>
  <cp:revision>37</cp:revision>
  <dcterms:created xsi:type="dcterms:W3CDTF">2017-08-29T15:35:38Z</dcterms:created>
  <dcterms:modified xsi:type="dcterms:W3CDTF">2020-08-23T07:19:08Z</dcterms:modified>
</cp:coreProperties>
</file>