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2.xml" ContentType="application/vnd.openxmlformats-officedocument.presentationml.notesSlide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notesSlides/notesSlide14.xml" ContentType="application/vnd.openxmlformats-officedocument.presentationml.notesSlide+xml"/>
  <Override PartName="/ppt/tags/tag41.xml" ContentType="application/vnd.openxmlformats-officedocument.presentationml.tags+xml"/>
  <Override PartName="/ppt/notesSlides/notesSlide15.xml" ContentType="application/vnd.openxmlformats-officedocument.presentationml.notesSlide+xml"/>
  <Override PartName="/ppt/tags/tag42.xml" ContentType="application/vnd.openxmlformats-officedocument.presentationml.tags+xml"/>
  <Override PartName="/ppt/notesSlides/notesSlide16.xml" ContentType="application/vnd.openxmlformats-officedocument.presentationml.notesSlide+xml"/>
  <Override PartName="/ppt/tags/tag43.xml" ContentType="application/vnd.openxmlformats-officedocument.presentationml.tags+xml"/>
  <Override PartName="/ppt/notesSlides/notesSlide17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8.xml" ContentType="application/vnd.openxmlformats-officedocument.presentationml.notesSlide+xml"/>
  <Override PartName="/ppt/tags/tag46.xml" ContentType="application/vnd.openxmlformats-officedocument.presentationml.tags+xml"/>
  <Override PartName="/ppt/notesSlides/notesSlide19.xml" ContentType="application/vnd.openxmlformats-officedocument.presentationml.notesSlide+xml"/>
  <Override PartName="/ppt/tags/tag47.xml" ContentType="application/vnd.openxmlformats-officedocument.presentationml.tags+xml"/>
  <Override PartName="/ppt/notesSlides/notesSlide20.xml" ContentType="application/vnd.openxmlformats-officedocument.presentationml.notesSlide+xml"/>
  <Override PartName="/ppt/tags/tag48.xml" ContentType="application/vnd.openxmlformats-officedocument.presentationml.tags+xml"/>
  <Override PartName="/ppt/notesSlides/notesSlide21.xml" ContentType="application/vnd.openxmlformats-officedocument.presentationml.notesSlide+xml"/>
  <Override PartName="/ppt/tags/tag49.xml" ContentType="application/vnd.openxmlformats-officedocument.presentationml.tags+xml"/>
  <Override PartName="/ppt/notesSlides/notesSlide22.xml" ContentType="application/vnd.openxmlformats-officedocument.presentationml.notesSlide+xml"/>
  <Override PartName="/ppt/tags/tag50.xml" ContentType="application/vnd.openxmlformats-officedocument.presentationml.tags+xml"/>
  <Override PartName="/ppt/notesSlides/notesSlide23.xml" ContentType="application/vnd.openxmlformats-officedocument.presentationml.notesSlide+xml"/>
  <Override PartName="/ppt/tags/tag51.xml" ContentType="application/vnd.openxmlformats-officedocument.presentationml.tags+xml"/>
  <Override PartName="/ppt/notesSlides/notesSlide24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78" r:id="rId5"/>
    <p:sldId id="267" r:id="rId6"/>
    <p:sldId id="259" r:id="rId7"/>
    <p:sldId id="270" r:id="rId8"/>
    <p:sldId id="263" r:id="rId9"/>
    <p:sldId id="281" r:id="rId10"/>
    <p:sldId id="264" r:id="rId11"/>
    <p:sldId id="265" r:id="rId12"/>
    <p:sldId id="260" r:id="rId13"/>
    <p:sldId id="266" r:id="rId14"/>
    <p:sldId id="262" r:id="rId15"/>
    <p:sldId id="282" r:id="rId16"/>
    <p:sldId id="269" r:id="rId17"/>
    <p:sldId id="271" r:id="rId18"/>
    <p:sldId id="272" r:id="rId19"/>
    <p:sldId id="283" r:id="rId20"/>
    <p:sldId id="274" r:id="rId21"/>
    <p:sldId id="275" r:id="rId22"/>
    <p:sldId id="276" r:id="rId23"/>
    <p:sldId id="277" r:id="rId24"/>
    <p:sldId id="279" r:id="rId25"/>
    <p:sldId id="280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D8D"/>
    <a:srgbClr val="B6C4C7"/>
    <a:srgbClr val="E09488"/>
    <a:srgbClr val="A5B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3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4FE7C85F-FDCC-40D2-B7F0-1E3C083331CA}" type="datetimeFigureOut">
              <a:rPr lang="zh-CN" altLang="en-US" smtClean="0"/>
              <a:pPr/>
              <a:t>2020/8/25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855ECC5-7AF2-4326-8E7C-EB1B7F60379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811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ECC5-7AF2-4326-8E7C-EB1B7F60379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788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ECC5-7AF2-4326-8E7C-EB1B7F60379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999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ECC5-7AF2-4326-8E7C-EB1B7F60379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948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ECC5-7AF2-4326-8E7C-EB1B7F60379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38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ECC5-7AF2-4326-8E7C-EB1B7F60379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56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ECC5-7AF2-4326-8E7C-EB1B7F60379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500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ECC5-7AF2-4326-8E7C-EB1B7F603793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15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756525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ECC5-7AF2-4326-8E7C-EB1B7F60379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779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ECC5-7AF2-4326-8E7C-EB1B7F60379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034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ECC5-7AF2-4326-8E7C-EB1B7F60379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700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ECC5-7AF2-4326-8E7C-EB1B7F603793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19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75652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ECC5-7AF2-4326-8E7C-EB1B7F60379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379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ECC5-7AF2-4326-8E7C-EB1B7F60379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568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ECC5-7AF2-4326-8E7C-EB1B7F60379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881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ECC5-7AF2-4326-8E7C-EB1B7F60379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100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ECC5-7AF2-4326-8E7C-EB1B7F60379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117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ECC5-7AF2-4326-8E7C-EB1B7F60379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2373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ECC5-7AF2-4326-8E7C-EB1B7F60379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929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ECC5-7AF2-4326-8E7C-EB1B7F60379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525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ECC5-7AF2-4326-8E7C-EB1B7F60379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078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ECC5-7AF2-4326-8E7C-EB1B7F60379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553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ECC5-7AF2-4326-8E7C-EB1B7F60379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372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ECC5-7AF2-4326-8E7C-EB1B7F60379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650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ECC5-7AF2-4326-8E7C-EB1B7F60379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091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ECC5-7AF2-4326-8E7C-EB1B7F603793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756525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21B151-071D-436F-BF66-625B0C2EF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3B5CBA-8B72-402F-8CDE-FE21BDE17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C4954A-B30D-4467-B0B0-EECF5C53E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D0E3-5058-44A9-9EF1-F57ACB3DEE3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6E3152-0E6A-4572-9B44-DA065A09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7D7362-E783-4381-ABF0-262BC2AB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2BEA-ED9C-4047-B77C-ED62A29F87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97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E7C103-9D6D-4BA5-A4E1-BC75A2C78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B428B2F-D0F6-4AA2-BF2B-C440711E3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64DA91-04FD-4E6F-8408-35C805333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D0E3-5058-44A9-9EF1-F57ACB3DEE3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587858-273F-4FC4-A424-EC886DE6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3A4339-7CA2-4467-9486-97848921F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2BEA-ED9C-4047-B77C-ED62A29F87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56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7FB4AB-6301-4817-98D7-586E4BB3B8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A778D9D-F46A-4AE4-9581-95967B84C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2BDE55-5D41-4045-9D5E-CD8E20962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D0E3-5058-44A9-9EF1-F57ACB3DEE3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503C9D-B119-4C06-8F86-CF7A9561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39FEA0-160A-48F4-A08E-0A0D6BD8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2BEA-ED9C-4047-B77C-ED62A29F87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82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6AC1C5-AC8A-4318-904D-0FF60EA33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8BCC62-F9E4-4260-9661-3B40C100B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CAD5B4-42F5-43A5-BAA7-534D17371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D0E3-5058-44A9-9EF1-F57ACB3DEE3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47B05D-9153-481F-82F3-8426B7188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541606-CF16-464C-A2EF-AF095DF3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2BEA-ED9C-4047-B77C-ED62A29F87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5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884D20-6F55-48B1-92C0-31239766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B05E7C-3944-4B79-84E6-733E0ECD4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355F3D-A51E-4E62-AFBA-C46D0671C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D0E3-5058-44A9-9EF1-F57ACB3DEE3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BA003D-9F75-4720-9BC2-81ADF413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CF9C27-2CDB-43EB-8463-4E2777E7E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2BEA-ED9C-4047-B77C-ED62A29F87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03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ACAC43-36ED-4E9A-8303-7937C0070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6B4215-1D06-430C-A215-279ACB0FC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A4112E1-F611-452B-BA79-0502A15B4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24C2F1-49E8-4869-973F-38A3FAB2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D0E3-5058-44A9-9EF1-F57ACB3DEE3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ED2DD78-CA29-4761-BD7B-BB76E57D8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2D22D3-D7F0-4ED8-98DE-53FDA6BC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2BEA-ED9C-4047-B77C-ED62A29F87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72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8DDB2B-9683-46A4-BFD4-73137648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B597B9-4CA9-4DA1-80DD-5204835CF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5ED944-1EB3-4B78-B142-6A1A1F6DE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D9A3FA-2EBB-402C-BDE6-DD9B2A4669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6717697-AFFA-4D55-982C-DF8E8F843D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9D9CCCA-9F2C-47D9-8A87-29090A06D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D0E3-5058-44A9-9EF1-F57ACB3DEE3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52F8E23-9257-44B5-9364-DE5702412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5DAE004-7AA6-43E7-A643-CAC23DBA8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2BEA-ED9C-4047-B77C-ED62A29F87B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878677" y="6449173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21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203886-34D1-42C3-8D4B-3BE1970FE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B558CA8-934D-4F05-88D2-9840EF2C7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D0E3-5058-44A9-9EF1-F57ACB3DEE3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CDC6C-5D9A-4651-9703-E91678BA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C197A33-4535-472E-9C1B-3F2D7CDD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2BEA-ED9C-4047-B77C-ED62A29F87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95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D02763A-D404-4DE3-BA24-4349AD0FF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D0E3-5058-44A9-9EF1-F57ACB3DEE3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6683C5B-5548-4B24-93A1-8ADD3E4DB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83D2D0-CB86-4400-B136-A9B5B98D0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2BEA-ED9C-4047-B77C-ED62A29F87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52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D9EC48-E32D-40F3-8A02-3EE6D52DA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7C411F-8934-444A-BA4E-8D3F970A5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7F8872-6550-4E4F-B236-C4768B111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1956BA-757A-4B3C-9335-7D37279B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D0E3-5058-44A9-9EF1-F57ACB3DEE3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DDB1F6-A86C-4534-AA47-F9CD648E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1DE9F8-82C1-4D1D-95A2-88697C81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2BEA-ED9C-4047-B77C-ED62A29F87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13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F3B06F-2246-4A85-AB5A-9E83CFADB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0B6AD04-1456-4F2F-9C1A-E91834A2C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D769C11-3489-4619-904B-954F6B459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B0E6B62-EB04-417E-88DB-89D2E7DA1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D0E3-5058-44A9-9EF1-F57ACB3DEE3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39BCC-9FEC-445F-809F-57B4FC59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7C03471-BB9F-4978-85C5-284504B9D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2BEA-ED9C-4047-B77C-ED62A29F87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40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B428287-4BA1-415E-B5A4-3C371FCA4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061B7A1-2C2B-46E3-8DDB-1D4EDB47F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D407AF-0067-40C3-A18E-CC9FC3432F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E21CD0E3-5058-44A9-9EF1-F57ACB3DEE3E}" type="datetimeFigureOut">
              <a:rPr lang="zh-CN" altLang="en-US" smtClean="0"/>
              <a:pPr/>
              <a:t>2020/8/25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56F9C1-63FE-4E92-A1BD-C2CA6D1C1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C764F3-90BA-44E1-9C6C-58522171C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30E92BEA-ED9C-4047-B77C-ED62A29F87B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992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.png"/><Relationship Id="rId5" Type="http://schemas.openxmlformats.org/officeDocument/2006/relationships/tags" Target="../tags/tag6.xml"/><Relationship Id="rId10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3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notesSlide" Target="../notesSlides/notesSlide12.xml"/><Relationship Id="rId17" Type="http://schemas.openxmlformats.org/officeDocument/2006/relationships/image" Target="../media/image15.png"/><Relationship Id="rId2" Type="http://schemas.openxmlformats.org/officeDocument/2006/relationships/tags" Target="../tags/tag30.xml"/><Relationship Id="rId16" Type="http://schemas.openxmlformats.org/officeDocument/2006/relationships/image" Target="../media/image14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3.xml"/><Relationship Id="rId15" Type="http://schemas.openxmlformats.org/officeDocument/2006/relationships/image" Target="../media/image13.png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image" Target="../media/image4.png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6" Type="http://schemas.openxmlformats.org/officeDocument/2006/relationships/image" Target="../media/image20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6" Type="http://schemas.openxmlformats.org/officeDocument/2006/relationships/image" Target="../media/image23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>
            <a:extLst>
              <a:ext uri="{FF2B5EF4-FFF2-40B4-BE49-F238E27FC236}">
                <a16:creationId xmlns:a16="http://schemas.microsoft.com/office/drawing/2014/main" id="{EAB03CF2-64D6-4915-B964-E60CDE73B91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PA_矩形 9">
            <a:extLst>
              <a:ext uri="{FF2B5EF4-FFF2-40B4-BE49-F238E27FC236}">
                <a16:creationId xmlns:a16="http://schemas.microsoft.com/office/drawing/2014/main" id="{5825A8DF-FC70-485E-816D-84E9031B669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064105" y="-11"/>
            <a:ext cx="4063789" cy="6858001"/>
          </a:xfrm>
          <a:prstGeom prst="rect">
            <a:avLst/>
          </a:prstGeom>
          <a:solidFill>
            <a:srgbClr val="B6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B6C4C7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8" name="PA_库_矩形 6">
            <a:extLst>
              <a:ext uri="{FF2B5EF4-FFF2-40B4-BE49-F238E27FC236}">
                <a16:creationId xmlns:a16="http://schemas.microsoft.com/office/drawing/2014/main" id="{C6B0527E-2F96-4646-A975-1D080A7622D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930343" y="622852"/>
            <a:ext cx="738664" cy="56851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inpin heiti" charset="-122"/>
                <a:ea typeface="inpin heiti" charset="-122"/>
              </a:rPr>
              <a:t>Summer a lot of things start to trivial for example, i hide in the morning in a hurry to eat text, </a:t>
            </a:r>
          </a:p>
        </p:txBody>
      </p:sp>
      <p:pic>
        <p:nvPicPr>
          <p:cNvPr id="12" name="PA_图片 11">
            <a:extLst>
              <a:ext uri="{FF2B5EF4-FFF2-40B4-BE49-F238E27FC236}">
                <a16:creationId xmlns:a16="http://schemas.microsoft.com/office/drawing/2014/main" id="{B5A735D3-B793-47B6-8D1F-860C0DE4767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781" y="3016644"/>
            <a:ext cx="5196285" cy="5400467"/>
          </a:xfrm>
          <a:prstGeom prst="rect">
            <a:avLst/>
          </a:prstGeom>
        </p:spPr>
      </p:pic>
      <p:pic>
        <p:nvPicPr>
          <p:cNvPr id="14" name="PA_图片 15">
            <a:extLst>
              <a:ext uri="{FF2B5EF4-FFF2-40B4-BE49-F238E27FC236}">
                <a16:creationId xmlns:a16="http://schemas.microsoft.com/office/drawing/2014/main" id="{6F970DD1-6A75-496D-B62F-8CA0B55A01E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27894" y="-129771"/>
            <a:ext cx="2224914" cy="6987771"/>
          </a:xfrm>
          <a:prstGeom prst="rect">
            <a:avLst/>
          </a:prstGeom>
        </p:spPr>
      </p:pic>
      <p:pic>
        <p:nvPicPr>
          <p:cNvPr id="16" name="PA_图片 15">
            <a:extLst>
              <a:ext uri="{FF2B5EF4-FFF2-40B4-BE49-F238E27FC236}">
                <a16:creationId xmlns:a16="http://schemas.microsoft.com/office/drawing/2014/main" id="{5487431F-A31C-4D40-82F4-978FB3CF917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390" y="-64897"/>
            <a:ext cx="1590859" cy="698777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D0FD96D-91EA-49D5-8491-F5B82084F91E}"/>
              </a:ext>
            </a:extLst>
          </p:cNvPr>
          <p:cNvSpPr txBox="1"/>
          <p:nvPr/>
        </p:nvSpPr>
        <p:spPr>
          <a:xfrm>
            <a:off x="5920062" y="491593"/>
            <a:ext cx="1877437" cy="5923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algn="l"/>
            <a:r>
              <a:rPr lang="en-US" altLang="zh-CN" sz="6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BEST </a:t>
            </a:r>
          </a:p>
          <a:p>
            <a:pPr algn="l"/>
            <a:r>
              <a:rPr lang="en-US" altLang="zh-CN" sz="4400" dirty="0" err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Powerpoint</a:t>
            </a:r>
            <a:r>
              <a:rPr lang="en-US" altLang="zh-CN" sz="44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 template</a:t>
            </a:r>
            <a:endParaRPr lang="zh-CN" altLang="en-US" sz="44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679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:a16="http://schemas.microsoft.com/office/drawing/2014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8663588-DE44-4278-8AF6-86DED529F742}"/>
              </a:ext>
            </a:extLst>
          </p:cNvPr>
          <p:cNvSpPr/>
          <p:nvPr/>
        </p:nvSpPr>
        <p:spPr>
          <a:xfrm>
            <a:off x="6118747" y="-1"/>
            <a:ext cx="6073253" cy="6858001"/>
          </a:xfrm>
          <a:prstGeom prst="rect">
            <a:avLst/>
          </a:prstGeom>
          <a:solidFill>
            <a:srgbClr val="B6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E9AC640-8F58-417F-A12E-1BFBF41E02FA}"/>
              </a:ext>
            </a:extLst>
          </p:cNvPr>
          <p:cNvGrpSpPr/>
          <p:nvPr/>
        </p:nvGrpSpPr>
        <p:grpSpPr>
          <a:xfrm>
            <a:off x="112475" y="232012"/>
            <a:ext cx="11979441" cy="8570794"/>
            <a:chOff x="1496680" y="1476374"/>
            <a:chExt cx="7266319" cy="4386807"/>
          </a:xfrm>
        </p:grpSpPr>
        <p:pic>
          <p:nvPicPr>
            <p:cNvPr id="4" name="Picture 15">
              <a:extLst>
                <a:ext uri="{FF2B5EF4-FFF2-40B4-BE49-F238E27FC236}">
                  <a16:creationId xmlns:a16="http://schemas.microsoft.com/office/drawing/2014/main" id="{C8A6834A-EFA3-4B2F-A1BC-AC513402B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FC21759-0F0E-4907-BA7F-8844ACBA7D4F}"/>
                </a:ext>
              </a:extLst>
            </p:cNvPr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6CEEFA87-A746-4643-9162-D396A29F0A1F}"/>
              </a:ext>
            </a:extLst>
          </p:cNvPr>
          <p:cNvGrpSpPr/>
          <p:nvPr/>
        </p:nvGrpSpPr>
        <p:grpSpPr>
          <a:xfrm>
            <a:off x="3989878" y="372140"/>
            <a:ext cx="4144029" cy="1786269"/>
            <a:chOff x="3989878" y="372140"/>
            <a:chExt cx="5955984" cy="1786269"/>
          </a:xfrm>
        </p:grpSpPr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73B82B5A-2AAA-430E-9539-384946123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414775" y="-1372678"/>
              <a:ext cx="1106190" cy="5955983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B4324BE-1620-4E26-9D84-CE0342DFA02B}"/>
                </a:ext>
              </a:extLst>
            </p:cNvPr>
            <p:cNvSpPr/>
            <p:nvPr/>
          </p:nvSpPr>
          <p:spPr>
            <a:xfrm>
              <a:off x="3989878" y="372140"/>
              <a:ext cx="5955984" cy="680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85A4F85E-2B34-4729-8ECE-87E8FD1389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89686" y="-591596"/>
            <a:ext cx="5565812" cy="3130769"/>
          </a:xfrm>
          <a:prstGeom prst="rect">
            <a:avLst/>
          </a:prstGeom>
        </p:spPr>
      </p:pic>
      <p:sp>
        <p:nvSpPr>
          <p:cNvPr id="10" name="1">
            <a:extLst>
              <a:ext uri="{FF2B5EF4-FFF2-40B4-BE49-F238E27FC236}">
                <a16:creationId xmlns:a16="http://schemas.microsoft.com/office/drawing/2014/main" id="{0CD8051C-2BA0-4941-9A05-0771DC863CE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7977" y="450569"/>
            <a:ext cx="1672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100" dirty="0">
                <a:latin typeface="inpin heiti" charset="-122"/>
                <a:ea typeface="inpin heiti" charset="-122"/>
              </a:rPr>
              <a:t>Enter the title.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E11591A-E329-415B-9598-611055AB4D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579" y="1797397"/>
            <a:ext cx="3801867" cy="4015573"/>
          </a:xfrm>
          <a:prstGeom prst="rect">
            <a:avLst/>
          </a:prstGeom>
        </p:spPr>
      </p:pic>
      <p:sp>
        <p:nvSpPr>
          <p:cNvPr id="12" name="1">
            <a:extLst>
              <a:ext uri="{FF2B5EF4-FFF2-40B4-BE49-F238E27FC236}">
                <a16:creationId xmlns:a16="http://schemas.microsoft.com/office/drawing/2014/main" id="{F5DC40BF-C79F-4D6C-B533-E34BE620980E}"/>
              </a:ext>
            </a:extLst>
          </p:cNvPr>
          <p:cNvSpPr/>
          <p:nvPr/>
        </p:nvSpPr>
        <p:spPr>
          <a:xfrm>
            <a:off x="2274818" y="2759132"/>
            <a:ext cx="8656320" cy="26045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A6B68F76-D0AD-4DDF-9986-6025209F06A8}"/>
              </a:ext>
            </a:extLst>
          </p:cNvPr>
          <p:cNvSpPr/>
          <p:nvPr/>
        </p:nvSpPr>
        <p:spPr>
          <a:xfrm>
            <a:off x="4261097" y="2377188"/>
            <a:ext cx="7830820" cy="1973199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74BBE63-8E26-4386-99A4-39D101711E8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86258" y="2902244"/>
            <a:ext cx="3626203" cy="2039738"/>
          </a:xfrm>
          <a:prstGeom prst="rect">
            <a:avLst/>
          </a:prstGeom>
        </p:spPr>
      </p:pic>
      <p:sp>
        <p:nvSpPr>
          <p:cNvPr id="15" name="1">
            <a:extLst>
              <a:ext uri="{FF2B5EF4-FFF2-40B4-BE49-F238E27FC236}">
                <a16:creationId xmlns:a16="http://schemas.microsoft.com/office/drawing/2014/main" id="{8C9C554E-A4F5-49B7-B9DD-B228B785681E}"/>
              </a:ext>
            </a:extLst>
          </p:cNvPr>
          <p:cNvSpPr/>
          <p:nvPr/>
        </p:nvSpPr>
        <p:spPr>
          <a:xfrm>
            <a:off x="2696457" y="3211154"/>
            <a:ext cx="7254240" cy="152117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grpSp>
        <p:nvGrpSpPr>
          <p:cNvPr id="16" name="1">
            <a:extLst>
              <a:ext uri="{FF2B5EF4-FFF2-40B4-BE49-F238E27FC236}">
                <a16:creationId xmlns:a16="http://schemas.microsoft.com/office/drawing/2014/main" id="{5E3029F3-8291-499F-9D7E-86A0A99413B2}"/>
              </a:ext>
            </a:extLst>
          </p:cNvPr>
          <p:cNvGrpSpPr/>
          <p:nvPr/>
        </p:nvGrpSpPr>
        <p:grpSpPr>
          <a:xfrm>
            <a:off x="3674705" y="3475168"/>
            <a:ext cx="6020206" cy="1251056"/>
            <a:chOff x="3774788" y="3604114"/>
            <a:chExt cx="6020206" cy="1251056"/>
          </a:xfrm>
        </p:grpSpPr>
        <p:sp>
          <p:nvSpPr>
            <p:cNvPr id="17" name="淘宝网chenying0907出品 15">
              <a:extLst>
                <a:ext uri="{FF2B5EF4-FFF2-40B4-BE49-F238E27FC236}">
                  <a16:creationId xmlns:a16="http://schemas.microsoft.com/office/drawing/2014/main" id="{2DBBC044-1C53-449B-BB5B-06DEF6A98DE0}"/>
                </a:ext>
              </a:extLst>
            </p:cNvPr>
            <p:cNvSpPr/>
            <p:nvPr/>
          </p:nvSpPr>
          <p:spPr>
            <a:xfrm>
              <a:off x="8233326" y="3604114"/>
              <a:ext cx="1277546" cy="201600"/>
            </a:xfrm>
            <a:prstGeom prst="rect">
              <a:avLst/>
            </a:prstGeom>
            <a:solidFill>
              <a:srgbClr val="B6C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8" name="淘宝网chenying0907出品 13">
              <a:extLst>
                <a:ext uri="{FF2B5EF4-FFF2-40B4-BE49-F238E27FC236}">
                  <a16:creationId xmlns:a16="http://schemas.microsoft.com/office/drawing/2014/main" id="{4DC8B04C-1C5A-4542-A569-18679B176652}"/>
                </a:ext>
              </a:extLst>
            </p:cNvPr>
            <p:cNvSpPr txBox="1"/>
            <p:nvPr/>
          </p:nvSpPr>
          <p:spPr>
            <a:xfrm>
              <a:off x="5438024" y="3855388"/>
              <a:ext cx="41670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tx2"/>
                  </a:solidFill>
                  <a:latin typeface="inpin heiti" charset="-122"/>
                  <a:ea typeface="inpin heiti" charset="-122"/>
                </a:rPr>
                <a:t>Enter the text title here.</a:t>
              </a:r>
            </a:p>
          </p:txBody>
        </p:sp>
        <p:sp>
          <p:nvSpPr>
            <p:cNvPr id="19" name="淘宝网chenying0907出品 14">
              <a:extLst>
                <a:ext uri="{FF2B5EF4-FFF2-40B4-BE49-F238E27FC236}">
                  <a16:creationId xmlns:a16="http://schemas.microsoft.com/office/drawing/2014/main" id="{78420E9B-A738-4E02-849D-19C9D885FDE2}"/>
                </a:ext>
              </a:extLst>
            </p:cNvPr>
            <p:cNvSpPr txBox="1"/>
            <p:nvPr/>
          </p:nvSpPr>
          <p:spPr>
            <a:xfrm>
              <a:off x="3774788" y="4284886"/>
              <a:ext cx="6020206" cy="570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100" spc="300">
                  <a:solidFill>
                    <a:schemeClr val="tx2">
                      <a:alpha val="70000"/>
                    </a:schemeClr>
                  </a:solidFill>
                </a:defRPr>
              </a:lvl1pPr>
            </a:lstStyle>
            <a:p>
              <a:pPr algn="r"/>
              <a:r>
                <a:rPr lang="en-US" altLang="zh-CN" dirty="0">
                  <a:latin typeface="inpin heiti" charset="-122"/>
                  <a:ea typeface="inpin heiti" charset="-122"/>
                </a:rPr>
                <a:t>Summer a lot of things start to trivial for example, i hide in the morning in a hurry to eat text,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322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:a16="http://schemas.microsoft.com/office/drawing/2014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DA2464-4CDB-4E11-96C8-1254A4A8D982}"/>
              </a:ext>
            </a:extLst>
          </p:cNvPr>
          <p:cNvSpPr/>
          <p:nvPr/>
        </p:nvSpPr>
        <p:spPr>
          <a:xfrm>
            <a:off x="0" y="-1"/>
            <a:ext cx="6073253" cy="6858001"/>
          </a:xfrm>
          <a:prstGeom prst="rect">
            <a:avLst/>
          </a:prstGeom>
          <a:solidFill>
            <a:srgbClr val="B6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3810A35-F22E-4762-955B-2C8389E90EEB}"/>
              </a:ext>
            </a:extLst>
          </p:cNvPr>
          <p:cNvGrpSpPr/>
          <p:nvPr/>
        </p:nvGrpSpPr>
        <p:grpSpPr>
          <a:xfrm>
            <a:off x="112475" y="232012"/>
            <a:ext cx="11979441" cy="8570794"/>
            <a:chOff x="1496680" y="1476374"/>
            <a:chExt cx="7266319" cy="4386807"/>
          </a:xfrm>
        </p:grpSpPr>
        <p:pic>
          <p:nvPicPr>
            <p:cNvPr id="4" name="Picture 15">
              <a:extLst>
                <a:ext uri="{FF2B5EF4-FFF2-40B4-BE49-F238E27FC236}">
                  <a16:creationId xmlns:a16="http://schemas.microsoft.com/office/drawing/2014/main" id="{8C10B1AE-768D-4C7F-92BD-6A538A12D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E950B46-D830-4C05-93F0-A5CDCFD72DDD}"/>
                </a:ext>
              </a:extLst>
            </p:cNvPr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734CD6D4-358F-41B4-AE45-D48DE7D4FB41}"/>
              </a:ext>
            </a:extLst>
          </p:cNvPr>
          <p:cNvGrpSpPr/>
          <p:nvPr/>
        </p:nvGrpSpPr>
        <p:grpSpPr>
          <a:xfrm>
            <a:off x="3989878" y="372140"/>
            <a:ext cx="4144029" cy="1786269"/>
            <a:chOff x="3989878" y="372140"/>
            <a:chExt cx="5955984" cy="1786269"/>
          </a:xfrm>
        </p:grpSpPr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C7094156-4BB5-40EB-AF6E-0DE743FA2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414775" y="-1372678"/>
              <a:ext cx="1106190" cy="5955983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B7F0F4F-1E61-4F6A-AA20-1FEF26EBEDE0}"/>
                </a:ext>
              </a:extLst>
            </p:cNvPr>
            <p:cNvSpPr/>
            <p:nvPr/>
          </p:nvSpPr>
          <p:spPr>
            <a:xfrm>
              <a:off x="3989878" y="372140"/>
              <a:ext cx="5955984" cy="680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3D3B0EC3-AFA7-4F3F-8E54-C1064F1A07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89686" y="-591596"/>
            <a:ext cx="5565812" cy="3130769"/>
          </a:xfrm>
          <a:prstGeom prst="rect">
            <a:avLst/>
          </a:prstGeom>
        </p:spPr>
      </p:pic>
      <p:sp>
        <p:nvSpPr>
          <p:cNvPr id="10" name="1">
            <a:extLst>
              <a:ext uri="{FF2B5EF4-FFF2-40B4-BE49-F238E27FC236}">
                <a16:creationId xmlns:a16="http://schemas.microsoft.com/office/drawing/2014/main" id="{35BF2861-45D5-4946-85D3-89D91E33C65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7977" y="450569"/>
            <a:ext cx="2698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100" dirty="0">
                <a:latin typeface="inpin heiti" charset="-122"/>
                <a:ea typeface="inpin heiti" charset="-122"/>
              </a:rPr>
              <a:t>Enter the title</a:t>
            </a:r>
          </a:p>
        </p:txBody>
      </p:sp>
      <p:sp>
        <p:nvSpPr>
          <p:cNvPr id="28" name="弧形 27">
            <a:extLst>
              <a:ext uri="{FF2B5EF4-FFF2-40B4-BE49-F238E27FC236}">
                <a16:creationId xmlns:a16="http://schemas.microsoft.com/office/drawing/2014/main" id="{CD29170D-ED5D-4651-88BB-273D71D6CC31}"/>
              </a:ext>
            </a:extLst>
          </p:cNvPr>
          <p:cNvSpPr/>
          <p:nvPr/>
        </p:nvSpPr>
        <p:spPr>
          <a:xfrm rot="2849835">
            <a:off x="6617999" y="2804868"/>
            <a:ext cx="1204231" cy="1159491"/>
          </a:xfrm>
          <a:prstGeom prst="arc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9" name="弧形 28">
            <a:extLst>
              <a:ext uri="{FF2B5EF4-FFF2-40B4-BE49-F238E27FC236}">
                <a16:creationId xmlns:a16="http://schemas.microsoft.com/office/drawing/2014/main" id="{94C7EA62-62F7-4FD7-BE0F-C12B49C4CAA2}"/>
              </a:ext>
            </a:extLst>
          </p:cNvPr>
          <p:cNvSpPr/>
          <p:nvPr/>
        </p:nvSpPr>
        <p:spPr>
          <a:xfrm rot="2849835">
            <a:off x="6851644" y="3119715"/>
            <a:ext cx="579109" cy="557595"/>
          </a:xfrm>
          <a:prstGeom prst="arc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31" name="弧形 30">
            <a:extLst>
              <a:ext uri="{FF2B5EF4-FFF2-40B4-BE49-F238E27FC236}">
                <a16:creationId xmlns:a16="http://schemas.microsoft.com/office/drawing/2014/main" id="{43C72711-F36C-4E69-82BE-B3F4074078DD}"/>
              </a:ext>
            </a:extLst>
          </p:cNvPr>
          <p:cNvSpPr/>
          <p:nvPr/>
        </p:nvSpPr>
        <p:spPr>
          <a:xfrm rot="13579355">
            <a:off x="4434450" y="2841368"/>
            <a:ext cx="1204231" cy="1159491"/>
          </a:xfrm>
          <a:prstGeom prst="arc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32" name="弧形 31">
            <a:extLst>
              <a:ext uri="{FF2B5EF4-FFF2-40B4-BE49-F238E27FC236}">
                <a16:creationId xmlns:a16="http://schemas.microsoft.com/office/drawing/2014/main" id="{4A3741CF-B27E-4934-BEC4-ABA7A9898B7F}"/>
              </a:ext>
            </a:extLst>
          </p:cNvPr>
          <p:cNvSpPr/>
          <p:nvPr/>
        </p:nvSpPr>
        <p:spPr>
          <a:xfrm rot="13579355">
            <a:off x="4806036" y="3142316"/>
            <a:ext cx="579109" cy="557595"/>
          </a:xfrm>
          <a:prstGeom prst="arc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33" name="1">
            <a:extLst>
              <a:ext uri="{FF2B5EF4-FFF2-40B4-BE49-F238E27FC236}">
                <a16:creationId xmlns:a16="http://schemas.microsoft.com/office/drawing/2014/main" id="{4BC9BB29-1DC8-4875-93EB-2805D0495291}"/>
              </a:ext>
            </a:extLst>
          </p:cNvPr>
          <p:cNvSpPr/>
          <p:nvPr/>
        </p:nvSpPr>
        <p:spPr>
          <a:xfrm flipV="1">
            <a:off x="5307222" y="2663168"/>
            <a:ext cx="1534587" cy="153458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>
                  <a:lumMod val="86000"/>
                  <a:lumOff val="14000"/>
                </a:srgbClr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bg1">
                <a:lumMod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A266DEE1-43DC-439A-AD0C-71062FF10771}"/>
              </a:ext>
            </a:extLst>
          </p:cNvPr>
          <p:cNvGrpSpPr/>
          <p:nvPr/>
        </p:nvGrpSpPr>
        <p:grpSpPr>
          <a:xfrm flipV="1">
            <a:off x="112476" y="2487686"/>
            <a:ext cx="12045953" cy="1882627"/>
            <a:chOff x="-6380844" y="1652382"/>
            <a:chExt cx="23941580" cy="3741759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184397BB-F435-4BCB-8F56-71CCC29FE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380844" y="1668107"/>
              <a:ext cx="7769291" cy="3726034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9D9C04BA-A6C8-4083-951E-10BFDB322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549217" y="1652382"/>
              <a:ext cx="8011519" cy="3726034"/>
            </a:xfrm>
            <a:prstGeom prst="rect">
              <a:avLst/>
            </a:prstGeom>
          </p:spPr>
        </p:pic>
      </p:grpSp>
      <p:sp>
        <p:nvSpPr>
          <p:cNvPr id="39" name="1">
            <a:extLst>
              <a:ext uri="{FF2B5EF4-FFF2-40B4-BE49-F238E27FC236}">
                <a16:creationId xmlns:a16="http://schemas.microsoft.com/office/drawing/2014/main" id="{74F2903A-1493-46A7-B530-CEF00BC8798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942302" y="3136902"/>
            <a:ext cx="2261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100" dirty="0">
                <a:latin typeface="inpin heiti" charset="-122"/>
                <a:ea typeface="inpin heiti" charset="-122"/>
              </a:rPr>
              <a:t>Decoupage</a:t>
            </a:r>
          </a:p>
        </p:txBody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id="{3B495BC8-3FD1-4DCB-B48A-3367F6877E68}"/>
              </a:ext>
            </a:extLst>
          </p:cNvPr>
          <p:cNvSpPr txBox="1"/>
          <p:nvPr/>
        </p:nvSpPr>
        <p:spPr>
          <a:xfrm>
            <a:off x="8890852" y="3188557"/>
            <a:ext cx="2803844" cy="129650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Summer a lot of things to start to trivial for example, I hide in the morning in a hurry to eat text, breathed life back to the story, then the year of the year of the ladder to update a day in and day out of the of.</a:t>
            </a:r>
            <a:endParaRPr lang="zh-CN" altLang="en-US" sz="1067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3E1833FF-278D-4EAF-B0D5-929B518B4B49}"/>
              </a:ext>
            </a:extLst>
          </p:cNvPr>
          <p:cNvSpPr txBox="1"/>
          <p:nvPr/>
        </p:nvSpPr>
        <p:spPr>
          <a:xfrm>
            <a:off x="8842381" y="2718572"/>
            <a:ext cx="3120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inpin heiti" charset="-122"/>
                <a:ea typeface="inpin heiti" charset="-122"/>
              </a:rPr>
              <a:t>Enter the text title</a:t>
            </a:r>
          </a:p>
        </p:txBody>
      </p:sp>
      <p:sp>
        <p:nvSpPr>
          <p:cNvPr id="42" name="TextBox 8">
            <a:extLst>
              <a:ext uri="{FF2B5EF4-FFF2-40B4-BE49-F238E27FC236}">
                <a16:creationId xmlns:a16="http://schemas.microsoft.com/office/drawing/2014/main" id="{BCCEB051-2241-4A3E-9659-3A6F47766AB0}"/>
              </a:ext>
            </a:extLst>
          </p:cNvPr>
          <p:cNvSpPr txBox="1"/>
          <p:nvPr/>
        </p:nvSpPr>
        <p:spPr>
          <a:xfrm>
            <a:off x="470639" y="3168417"/>
            <a:ext cx="2803844" cy="129650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Summer a lot of things to start to trivial for example, I hide in the morning in a hurry to eat text, breathed life back to the story, then the year of the year of the ladder to update a day in and day out of the of.</a:t>
            </a:r>
            <a:endParaRPr lang="zh-CN" altLang="en-US" sz="1067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3" name="TextBox 10">
            <a:extLst>
              <a:ext uri="{FF2B5EF4-FFF2-40B4-BE49-F238E27FC236}">
                <a16:creationId xmlns:a16="http://schemas.microsoft.com/office/drawing/2014/main" id="{4DB39CCA-55F5-4B26-9034-4F01EEF2A434}"/>
              </a:ext>
            </a:extLst>
          </p:cNvPr>
          <p:cNvSpPr txBox="1"/>
          <p:nvPr/>
        </p:nvSpPr>
        <p:spPr>
          <a:xfrm>
            <a:off x="422168" y="2698432"/>
            <a:ext cx="3120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inpin heiti" charset="-122"/>
                <a:ea typeface="inpin heiti" charset="-122"/>
              </a:rPr>
              <a:t>Enter the text title</a:t>
            </a:r>
          </a:p>
        </p:txBody>
      </p:sp>
    </p:spTree>
    <p:extLst>
      <p:ext uri="{BB962C8B-B14F-4D97-AF65-F5344CB8AC3E}">
        <p14:creationId xmlns:p14="http://schemas.microsoft.com/office/powerpoint/2010/main" val="61548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:a16="http://schemas.microsoft.com/office/drawing/2014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00143 -0.42616 " pathEditMode="relative" rAng="0" ptsTypes="AA">
                                      <p:cBhvr>
                                        <p:cTn id="11" dur="75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 animBg="1"/>
      <p:bldP spid="29" grpId="0" animBg="1"/>
      <p:bldP spid="31" grpId="0" animBg="1"/>
      <p:bldP spid="32" grpId="0" animBg="1"/>
      <p:bldP spid="33" grpId="0" animBg="1"/>
      <p:bldP spid="33" grpId="1" animBg="1"/>
      <p:bldP spid="39" grpId="0"/>
      <p:bldP spid="40" grpId="0"/>
      <p:bldP spid="41" grpId="0" build="p"/>
      <p:bldP spid="42" grpId="0"/>
      <p:bldP spid="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DA2464-4CDB-4E11-96C8-1254A4A8D982}"/>
              </a:ext>
            </a:extLst>
          </p:cNvPr>
          <p:cNvSpPr/>
          <p:nvPr/>
        </p:nvSpPr>
        <p:spPr>
          <a:xfrm>
            <a:off x="0" y="-1"/>
            <a:ext cx="6073253" cy="6858001"/>
          </a:xfrm>
          <a:prstGeom prst="rect">
            <a:avLst/>
          </a:prstGeom>
          <a:solidFill>
            <a:srgbClr val="B6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3810A35-F22E-4762-955B-2C8389E90EEB}"/>
              </a:ext>
            </a:extLst>
          </p:cNvPr>
          <p:cNvGrpSpPr/>
          <p:nvPr/>
        </p:nvGrpSpPr>
        <p:grpSpPr>
          <a:xfrm>
            <a:off x="112475" y="232012"/>
            <a:ext cx="11979441" cy="8570794"/>
            <a:chOff x="1496680" y="1476374"/>
            <a:chExt cx="7266319" cy="4386807"/>
          </a:xfrm>
        </p:grpSpPr>
        <p:pic>
          <p:nvPicPr>
            <p:cNvPr id="4" name="Picture 15">
              <a:extLst>
                <a:ext uri="{FF2B5EF4-FFF2-40B4-BE49-F238E27FC236}">
                  <a16:creationId xmlns:a16="http://schemas.microsoft.com/office/drawing/2014/main" id="{8C10B1AE-768D-4C7F-92BD-6A538A12D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E950B46-D830-4C05-93F0-A5CDCFD72DDD}"/>
                </a:ext>
              </a:extLst>
            </p:cNvPr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20BC7CE1-F4DF-4114-9EF6-3E895AD3B523}"/>
              </a:ext>
            </a:extLst>
          </p:cNvPr>
          <p:cNvGrpSpPr/>
          <p:nvPr/>
        </p:nvGrpSpPr>
        <p:grpSpPr>
          <a:xfrm>
            <a:off x="3989878" y="372140"/>
            <a:ext cx="4144029" cy="1786269"/>
            <a:chOff x="3989878" y="372140"/>
            <a:chExt cx="5955984" cy="1786269"/>
          </a:xfrm>
        </p:grpSpPr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A7875C42-558E-4300-AADA-9365CB196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414775" y="-1372678"/>
              <a:ext cx="1106190" cy="5955983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B0D381B-06EC-456D-B62D-F7864D44EBAD}"/>
                </a:ext>
              </a:extLst>
            </p:cNvPr>
            <p:cNvSpPr/>
            <p:nvPr/>
          </p:nvSpPr>
          <p:spPr>
            <a:xfrm>
              <a:off x="3989878" y="372140"/>
              <a:ext cx="5955984" cy="680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476C76E0-6727-46B6-8D96-9A4291C92A2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89686" y="-591596"/>
            <a:ext cx="5565812" cy="3130769"/>
          </a:xfrm>
          <a:prstGeom prst="rect">
            <a:avLst/>
          </a:prstGeom>
        </p:spPr>
      </p:pic>
      <p:sp>
        <p:nvSpPr>
          <p:cNvPr id="10" name="1">
            <a:extLst>
              <a:ext uri="{FF2B5EF4-FFF2-40B4-BE49-F238E27FC236}">
                <a16:creationId xmlns:a16="http://schemas.microsoft.com/office/drawing/2014/main" id="{341D8BA7-EEB1-48AB-84DE-30D1524BD25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7977" y="450569"/>
            <a:ext cx="2698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100" dirty="0">
                <a:latin typeface="inpin heiti" charset="-122"/>
                <a:ea typeface="inpin heiti" charset="-122"/>
              </a:rPr>
              <a:t>Enter the title</a:t>
            </a:r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id="{0FA45544-285E-4449-AD25-2B70096AFC6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15840" y="1264920"/>
            <a:ext cx="2560320" cy="5181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12" name="PA_图片 27">
            <a:extLst>
              <a:ext uri="{FF2B5EF4-FFF2-40B4-BE49-F238E27FC236}">
                <a16:creationId xmlns:a16="http://schemas.microsoft.com/office/drawing/2014/main" id="{EF6AB445-E75A-4BE5-BEC2-37A599B9449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6869" y="1260981"/>
            <a:ext cx="4667849" cy="26256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1">
            <a:extLst>
              <a:ext uri="{FF2B5EF4-FFF2-40B4-BE49-F238E27FC236}">
                <a16:creationId xmlns:a16="http://schemas.microsoft.com/office/drawing/2014/main" id="{8DB3055C-0725-4920-ADA2-DC29E072801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73480" y="1264920"/>
            <a:ext cx="2560320" cy="5181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4" name="1">
            <a:extLst>
              <a:ext uri="{FF2B5EF4-FFF2-40B4-BE49-F238E27FC236}">
                <a16:creationId xmlns:a16="http://schemas.microsoft.com/office/drawing/2014/main" id="{87B9F5D9-FD11-4CFB-8481-230CCE243BD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58200" y="1264920"/>
            <a:ext cx="2560320" cy="5181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15" name="PA_图片 8">
            <a:extLst>
              <a:ext uri="{FF2B5EF4-FFF2-40B4-BE49-F238E27FC236}">
                <a16:creationId xmlns:a16="http://schemas.microsoft.com/office/drawing/2014/main" id="{FD90D43A-E893-4D1C-B281-D10439F7981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235082" y="3605052"/>
            <a:ext cx="5087021" cy="28614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1">
            <a:extLst>
              <a:ext uri="{FF2B5EF4-FFF2-40B4-BE49-F238E27FC236}">
                <a16:creationId xmlns:a16="http://schemas.microsoft.com/office/drawing/2014/main" id="{8A0C537B-F78A-494D-A3E4-41AE328147FC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1569730" y="1482792"/>
            <a:ext cx="2142742" cy="2548338"/>
            <a:chOff x="1447810" y="1482792"/>
            <a:chExt cx="2142742" cy="2548338"/>
          </a:xfrm>
        </p:grpSpPr>
        <p:sp>
          <p:nvSpPr>
            <p:cNvPr id="17" name="淘宝网chenying0907出品 9">
              <a:extLst>
                <a:ext uri="{FF2B5EF4-FFF2-40B4-BE49-F238E27FC236}">
                  <a16:creationId xmlns:a16="http://schemas.microsoft.com/office/drawing/2014/main" id="{3AAA16FE-ED9E-42C0-8AB6-7C7907F9367C}"/>
                </a:ext>
              </a:extLst>
            </p:cNvPr>
            <p:cNvSpPr/>
            <p:nvPr/>
          </p:nvSpPr>
          <p:spPr>
            <a:xfrm rot="5400000">
              <a:off x="1923360" y="2310085"/>
              <a:ext cx="183127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prstClr val="white">
                      <a:lumMod val="65000"/>
                    </a:prstClr>
                  </a:solidFill>
                  <a:latin typeface="inpin heiti" charset="-122"/>
                  <a:ea typeface="inpin heiti" charset="-122"/>
                  <a:cs typeface="inpin heiti" charset="-122"/>
                </a:rPr>
                <a:t>Blue And White China.</a:t>
              </a:r>
              <a:endParaRPr lang="zh-CN" altLang="en-US" sz="1200" dirty="0">
                <a:solidFill>
                  <a:prstClr val="white">
                    <a:lumMod val="65000"/>
                  </a:prstClr>
                </a:solidFill>
                <a:latin typeface="inpin heiti" charset="-122"/>
                <a:ea typeface="inpin heiti" charset="-122"/>
                <a:cs typeface="inpin heiti" charset="-122"/>
              </a:endParaRPr>
            </a:p>
          </p:txBody>
        </p:sp>
        <p:sp>
          <p:nvSpPr>
            <p:cNvPr id="18" name="淘宝网chenying0907出品 10">
              <a:extLst>
                <a:ext uri="{FF2B5EF4-FFF2-40B4-BE49-F238E27FC236}">
                  <a16:creationId xmlns:a16="http://schemas.microsoft.com/office/drawing/2014/main" id="{4A60384A-801B-45C1-A7A9-D82DDD8E8B72}"/>
                </a:ext>
              </a:extLst>
            </p:cNvPr>
            <p:cNvSpPr/>
            <p:nvPr/>
          </p:nvSpPr>
          <p:spPr>
            <a:xfrm>
              <a:off x="2851888" y="1482792"/>
              <a:ext cx="738664" cy="110062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100" dirty="0">
                  <a:latin typeface="inpin heiti" charset="-122"/>
                  <a:ea typeface="inpin heiti" charset="-122"/>
                </a:rPr>
                <a:t>Title</a:t>
              </a:r>
            </a:p>
          </p:txBody>
        </p:sp>
        <p:sp>
          <p:nvSpPr>
            <p:cNvPr id="19" name="淘宝网chenying0907出品 11">
              <a:extLst>
                <a:ext uri="{FF2B5EF4-FFF2-40B4-BE49-F238E27FC236}">
                  <a16:creationId xmlns:a16="http://schemas.microsoft.com/office/drawing/2014/main" id="{65D8549C-0419-49CF-A968-756D0799E2E7}"/>
                </a:ext>
              </a:extLst>
            </p:cNvPr>
            <p:cNvSpPr/>
            <p:nvPr/>
          </p:nvSpPr>
          <p:spPr>
            <a:xfrm>
              <a:off x="1447810" y="1583273"/>
              <a:ext cx="1292662" cy="244785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spc="200" dirty="0">
                  <a:solidFill>
                    <a:prstClr val="black"/>
                  </a:solidFill>
                  <a:latin typeface="inpin heiti" charset="-122"/>
                  <a:ea typeface="inpin heiti" charset="-122"/>
                  <a:cs typeface="inpin heiti" charset="-122"/>
                </a:rPr>
                <a:t>Summer a lot of things start to trivial for example, i hide in the morning in a hurry to eat text.</a:t>
              </a:r>
            </a:p>
          </p:txBody>
        </p:sp>
      </p:grpSp>
      <p:grpSp>
        <p:nvGrpSpPr>
          <p:cNvPr id="20" name="1">
            <a:extLst>
              <a:ext uri="{FF2B5EF4-FFF2-40B4-BE49-F238E27FC236}">
                <a16:creationId xmlns:a16="http://schemas.microsoft.com/office/drawing/2014/main" id="{6E8DE402-816C-4373-8920-56E452979072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8939220" y="1482792"/>
            <a:ext cx="2079300" cy="2779680"/>
            <a:chOff x="1511252" y="1482792"/>
            <a:chExt cx="2079300" cy="2779680"/>
          </a:xfrm>
        </p:grpSpPr>
        <p:sp>
          <p:nvSpPr>
            <p:cNvPr id="21" name="淘宝网chenying0907出品 19">
              <a:extLst>
                <a:ext uri="{FF2B5EF4-FFF2-40B4-BE49-F238E27FC236}">
                  <a16:creationId xmlns:a16="http://schemas.microsoft.com/office/drawing/2014/main" id="{5C4B8BF2-7F04-4260-B5F9-FF35AA5031FE}"/>
                </a:ext>
              </a:extLst>
            </p:cNvPr>
            <p:cNvSpPr/>
            <p:nvPr/>
          </p:nvSpPr>
          <p:spPr>
            <a:xfrm rot="5400000">
              <a:off x="1927290" y="2556306"/>
              <a:ext cx="184919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prstClr val="white">
                      <a:lumMod val="65000"/>
                    </a:prstClr>
                  </a:solidFill>
                  <a:latin typeface="inpin heiti" charset="-122"/>
                  <a:ea typeface="inpin heiti" charset="-122"/>
                  <a:cs typeface="inpin heiti" charset="-122"/>
                </a:rPr>
                <a:t>Blue And White China.</a:t>
              </a:r>
              <a:endParaRPr lang="zh-CN" altLang="en-US" sz="1200" dirty="0">
                <a:solidFill>
                  <a:prstClr val="white">
                    <a:lumMod val="65000"/>
                  </a:prstClr>
                </a:solidFill>
                <a:latin typeface="inpin heiti" charset="-122"/>
                <a:ea typeface="inpin heiti" charset="-122"/>
                <a:cs typeface="inpin heiti" charset="-122"/>
              </a:endParaRPr>
            </a:p>
          </p:txBody>
        </p:sp>
        <p:sp>
          <p:nvSpPr>
            <p:cNvPr id="22" name="淘宝网chenying0907出品 20">
              <a:extLst>
                <a:ext uri="{FF2B5EF4-FFF2-40B4-BE49-F238E27FC236}">
                  <a16:creationId xmlns:a16="http://schemas.microsoft.com/office/drawing/2014/main" id="{E751CEA3-DB09-440B-A8FC-12281C616804}"/>
                </a:ext>
              </a:extLst>
            </p:cNvPr>
            <p:cNvSpPr/>
            <p:nvPr/>
          </p:nvSpPr>
          <p:spPr>
            <a:xfrm>
              <a:off x="2851888" y="1482792"/>
              <a:ext cx="738664" cy="110062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100" dirty="0">
                  <a:latin typeface="inpin heiti" charset="-122"/>
                  <a:ea typeface="inpin heiti" charset="-122"/>
                </a:rPr>
                <a:t>Title</a:t>
              </a:r>
            </a:p>
          </p:txBody>
        </p:sp>
        <p:sp>
          <p:nvSpPr>
            <p:cNvPr id="23" name="淘宝网chenying0907出品 21">
              <a:extLst>
                <a:ext uri="{FF2B5EF4-FFF2-40B4-BE49-F238E27FC236}">
                  <a16:creationId xmlns:a16="http://schemas.microsoft.com/office/drawing/2014/main" id="{474CAB28-5CB7-46C6-B260-9F2DFCC73741}"/>
                </a:ext>
              </a:extLst>
            </p:cNvPr>
            <p:cNvSpPr/>
            <p:nvPr/>
          </p:nvSpPr>
          <p:spPr>
            <a:xfrm>
              <a:off x="1511252" y="1814615"/>
              <a:ext cx="1292662" cy="244785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spc="200" dirty="0">
                  <a:solidFill>
                    <a:prstClr val="black"/>
                  </a:solidFill>
                  <a:latin typeface="inpin heiti" charset="-122"/>
                  <a:ea typeface="inpin heiti" charset="-122"/>
                  <a:cs typeface="inpin heiti" charset="-122"/>
                </a:rPr>
                <a:t>Summer a lot of things start to trivial for example, i hide in the morning in a hurry to eat text.</a:t>
              </a:r>
            </a:p>
          </p:txBody>
        </p:sp>
      </p:grpSp>
      <p:pic>
        <p:nvPicPr>
          <p:cNvPr id="24" name="PA_图片 22">
            <a:extLst>
              <a:ext uri="{FF2B5EF4-FFF2-40B4-BE49-F238E27FC236}">
                <a16:creationId xmlns:a16="http://schemas.microsoft.com/office/drawing/2014/main" id="{6A59702F-5E35-4CE6-B7D5-A9FA4D7CE39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8569024" y="3428999"/>
            <a:ext cx="5400001" cy="30374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1">
            <a:extLst>
              <a:ext uri="{FF2B5EF4-FFF2-40B4-BE49-F238E27FC236}">
                <a16:creationId xmlns:a16="http://schemas.microsoft.com/office/drawing/2014/main" id="{0080CEC1-04E8-4565-B937-A1ACA79CD505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5227510" y="3666215"/>
            <a:ext cx="2136155" cy="2615878"/>
            <a:chOff x="1454397" y="1482792"/>
            <a:chExt cx="2136155" cy="2615878"/>
          </a:xfrm>
        </p:grpSpPr>
        <p:sp>
          <p:nvSpPr>
            <p:cNvPr id="26" name="淘宝网chenying0907出品 24">
              <a:extLst>
                <a:ext uri="{FF2B5EF4-FFF2-40B4-BE49-F238E27FC236}">
                  <a16:creationId xmlns:a16="http://schemas.microsoft.com/office/drawing/2014/main" id="{33387A44-4B80-49EE-AC81-BB4F6DB1FAC7}"/>
                </a:ext>
              </a:extLst>
            </p:cNvPr>
            <p:cNvSpPr/>
            <p:nvPr/>
          </p:nvSpPr>
          <p:spPr>
            <a:xfrm rot="5400000">
              <a:off x="1936252" y="2337177"/>
              <a:ext cx="183127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prstClr val="white">
                      <a:lumMod val="65000"/>
                    </a:prstClr>
                  </a:solidFill>
                  <a:latin typeface="inpin heiti" charset="-122"/>
                  <a:ea typeface="inpin heiti" charset="-122"/>
                  <a:cs typeface="inpin heiti" charset="-122"/>
                </a:rPr>
                <a:t>Blue And White China.</a:t>
              </a:r>
              <a:endParaRPr lang="zh-CN" altLang="en-US" sz="1200" dirty="0">
                <a:solidFill>
                  <a:prstClr val="white">
                    <a:lumMod val="65000"/>
                  </a:prstClr>
                </a:solidFill>
                <a:latin typeface="inpin heiti" charset="-122"/>
                <a:ea typeface="inpin heiti" charset="-122"/>
                <a:cs typeface="inpin heiti" charset="-122"/>
              </a:endParaRPr>
            </a:p>
          </p:txBody>
        </p:sp>
        <p:sp>
          <p:nvSpPr>
            <p:cNvPr id="27" name="淘宝网chenying0907出品 25">
              <a:extLst>
                <a:ext uri="{FF2B5EF4-FFF2-40B4-BE49-F238E27FC236}">
                  <a16:creationId xmlns:a16="http://schemas.microsoft.com/office/drawing/2014/main" id="{7B2825F1-3447-4AFB-ABCC-E1A321D95EFC}"/>
                </a:ext>
              </a:extLst>
            </p:cNvPr>
            <p:cNvSpPr/>
            <p:nvPr/>
          </p:nvSpPr>
          <p:spPr>
            <a:xfrm>
              <a:off x="2851888" y="1482792"/>
              <a:ext cx="738664" cy="110062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100" dirty="0">
                  <a:latin typeface="inpin heiti" charset="-122"/>
                  <a:ea typeface="inpin heiti" charset="-122"/>
                </a:rPr>
                <a:t>Title</a:t>
              </a:r>
            </a:p>
          </p:txBody>
        </p:sp>
        <p:sp>
          <p:nvSpPr>
            <p:cNvPr id="28" name="淘宝网chenying0907出品 26">
              <a:extLst>
                <a:ext uri="{FF2B5EF4-FFF2-40B4-BE49-F238E27FC236}">
                  <a16:creationId xmlns:a16="http://schemas.microsoft.com/office/drawing/2014/main" id="{55E999D0-70D1-497F-A3F5-1CF0B2AFC2DC}"/>
                </a:ext>
              </a:extLst>
            </p:cNvPr>
            <p:cNvSpPr/>
            <p:nvPr/>
          </p:nvSpPr>
          <p:spPr>
            <a:xfrm>
              <a:off x="1454397" y="1650813"/>
              <a:ext cx="1292662" cy="244785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spc="200" dirty="0">
                  <a:solidFill>
                    <a:prstClr val="black"/>
                  </a:solidFill>
                  <a:latin typeface="inpin heiti" charset="-122"/>
                  <a:ea typeface="inpin heiti" charset="-122"/>
                  <a:cs typeface="inpin heiti" charset="-122"/>
                </a:rPr>
                <a:t>Summer a lot of things start to trivial for example, i hide in the morning in a hurry to eat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188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:a16="http://schemas.microsoft.com/office/drawing/2014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8663588-DE44-4278-8AF6-86DED529F742}"/>
              </a:ext>
            </a:extLst>
          </p:cNvPr>
          <p:cNvSpPr/>
          <p:nvPr/>
        </p:nvSpPr>
        <p:spPr>
          <a:xfrm>
            <a:off x="6118747" y="-1"/>
            <a:ext cx="6073253" cy="6858001"/>
          </a:xfrm>
          <a:prstGeom prst="rect">
            <a:avLst/>
          </a:prstGeom>
          <a:solidFill>
            <a:srgbClr val="B6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E9AC640-8F58-417F-A12E-1BFBF41E02FA}"/>
              </a:ext>
            </a:extLst>
          </p:cNvPr>
          <p:cNvGrpSpPr/>
          <p:nvPr/>
        </p:nvGrpSpPr>
        <p:grpSpPr>
          <a:xfrm>
            <a:off x="112475" y="232012"/>
            <a:ext cx="11979441" cy="8570794"/>
            <a:chOff x="1496680" y="1476374"/>
            <a:chExt cx="7266319" cy="4386807"/>
          </a:xfrm>
        </p:grpSpPr>
        <p:pic>
          <p:nvPicPr>
            <p:cNvPr id="4" name="Picture 15">
              <a:extLst>
                <a:ext uri="{FF2B5EF4-FFF2-40B4-BE49-F238E27FC236}">
                  <a16:creationId xmlns:a16="http://schemas.microsoft.com/office/drawing/2014/main" id="{C8A6834A-EFA3-4B2F-A1BC-AC513402B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FC21759-0F0E-4907-BA7F-8844ACBA7D4F}"/>
                </a:ext>
              </a:extLst>
            </p:cNvPr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7C89BF02-0D8C-4201-B0D6-17CC09033525}"/>
              </a:ext>
            </a:extLst>
          </p:cNvPr>
          <p:cNvGrpSpPr/>
          <p:nvPr/>
        </p:nvGrpSpPr>
        <p:grpSpPr>
          <a:xfrm>
            <a:off x="3989878" y="372140"/>
            <a:ext cx="4144029" cy="1786269"/>
            <a:chOff x="3989878" y="372140"/>
            <a:chExt cx="5955984" cy="1786269"/>
          </a:xfrm>
        </p:grpSpPr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0040B760-56A0-4615-8ADF-DF4564B94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414775" y="-1372678"/>
              <a:ext cx="1106190" cy="5955983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F4EDCE2-BD89-4D95-9048-5F65E64FB0E3}"/>
                </a:ext>
              </a:extLst>
            </p:cNvPr>
            <p:cNvSpPr/>
            <p:nvPr/>
          </p:nvSpPr>
          <p:spPr>
            <a:xfrm>
              <a:off x="3989878" y="372140"/>
              <a:ext cx="5955984" cy="680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7007C3B7-31AE-4176-AB5A-A096AFF0E5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89686" y="-591596"/>
            <a:ext cx="5565812" cy="3130769"/>
          </a:xfrm>
          <a:prstGeom prst="rect">
            <a:avLst/>
          </a:prstGeom>
        </p:spPr>
      </p:pic>
      <p:sp>
        <p:nvSpPr>
          <p:cNvPr id="10" name="1">
            <a:extLst>
              <a:ext uri="{FF2B5EF4-FFF2-40B4-BE49-F238E27FC236}">
                <a16:creationId xmlns:a16="http://schemas.microsoft.com/office/drawing/2014/main" id="{D6B466A7-FF97-400A-9FC6-E946BC930F5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7977" y="450569"/>
            <a:ext cx="2416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100" dirty="0">
                <a:latin typeface="inpin heiti" charset="-122"/>
                <a:ea typeface="inpin heiti" charset="-122"/>
              </a:rPr>
              <a:t>Enter the title here.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CD14C4A-E199-464A-B3BB-32656A59A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-26826" y="-517339"/>
            <a:ext cx="7799885" cy="77998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02C85C27-5256-4E80-8E68-BCCBDBE63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454620" y="1753580"/>
            <a:ext cx="6955735" cy="3912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8">
            <a:extLst>
              <a:ext uri="{FF2B5EF4-FFF2-40B4-BE49-F238E27FC236}">
                <a16:creationId xmlns:a16="http://schemas.microsoft.com/office/drawing/2014/main" id="{487CA18F-422D-4A71-A97A-6F4489A4C73B}"/>
              </a:ext>
            </a:extLst>
          </p:cNvPr>
          <p:cNvSpPr txBox="1"/>
          <p:nvPr/>
        </p:nvSpPr>
        <p:spPr>
          <a:xfrm>
            <a:off x="2509118" y="2439404"/>
            <a:ext cx="2803844" cy="129650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Summer a lot of things to start to trivial for example, I hide in the morning in a hurry to eat text, breathed life back to the story, then the year of the year of the ladder to update a day in and day out of the of.</a:t>
            </a:r>
            <a:endParaRPr lang="zh-CN" altLang="en-US" sz="1067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DFF6E67A-3385-4D92-9420-A826EBF83582}"/>
              </a:ext>
            </a:extLst>
          </p:cNvPr>
          <p:cNvSpPr txBox="1"/>
          <p:nvPr/>
        </p:nvSpPr>
        <p:spPr>
          <a:xfrm>
            <a:off x="2460647" y="1969419"/>
            <a:ext cx="3120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inpin heiti" charset="-122"/>
                <a:ea typeface="inpin heiti" charset="-122"/>
              </a:rPr>
              <a:t>Enter the text title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712BEFD0-34AD-4E52-89F1-7B039923A096}"/>
              </a:ext>
            </a:extLst>
          </p:cNvPr>
          <p:cNvSpPr txBox="1"/>
          <p:nvPr/>
        </p:nvSpPr>
        <p:spPr>
          <a:xfrm>
            <a:off x="6821693" y="4411155"/>
            <a:ext cx="2803844" cy="129650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Summer a lot of things to start to trivial for example, I hide in the morning in a hurry to eat text, breathed life back to the story, then the year of the year of the ladder to update a day in and day out of the of.</a:t>
            </a:r>
            <a:endParaRPr lang="zh-CN" altLang="en-US" sz="1067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F157A613-53C0-4342-AB7B-9B8E10425887}"/>
              </a:ext>
            </a:extLst>
          </p:cNvPr>
          <p:cNvSpPr txBox="1"/>
          <p:nvPr/>
        </p:nvSpPr>
        <p:spPr>
          <a:xfrm>
            <a:off x="6773222" y="3941170"/>
            <a:ext cx="3120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inpin heiti" charset="-122"/>
                <a:ea typeface="inpin heiti" charset="-122"/>
              </a:rPr>
              <a:t>Enter the text title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81B9B200-27BC-4385-ACF7-C9137CF6188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223477" y="2832413"/>
            <a:ext cx="1598216" cy="362947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9ACA951-EF2D-4B95-94D3-902A7C5930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9639" y="833896"/>
            <a:ext cx="1598216" cy="362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3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:a16="http://schemas.microsoft.com/office/drawing/2014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 build="p"/>
      <p:bldP spid="21" grpId="0"/>
      <p:bldP spid="2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8663588-DE44-4278-8AF6-86DED529F742}"/>
              </a:ext>
            </a:extLst>
          </p:cNvPr>
          <p:cNvSpPr/>
          <p:nvPr/>
        </p:nvSpPr>
        <p:spPr>
          <a:xfrm>
            <a:off x="6118747" y="-1"/>
            <a:ext cx="6073253" cy="6858001"/>
          </a:xfrm>
          <a:prstGeom prst="rect">
            <a:avLst/>
          </a:prstGeom>
          <a:solidFill>
            <a:srgbClr val="B6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E9AC640-8F58-417F-A12E-1BFBF41E02FA}"/>
              </a:ext>
            </a:extLst>
          </p:cNvPr>
          <p:cNvGrpSpPr/>
          <p:nvPr/>
        </p:nvGrpSpPr>
        <p:grpSpPr>
          <a:xfrm>
            <a:off x="112475" y="232012"/>
            <a:ext cx="11979441" cy="8570794"/>
            <a:chOff x="1496680" y="1476374"/>
            <a:chExt cx="7266319" cy="4386807"/>
          </a:xfrm>
        </p:grpSpPr>
        <p:pic>
          <p:nvPicPr>
            <p:cNvPr id="4" name="Picture 15">
              <a:extLst>
                <a:ext uri="{FF2B5EF4-FFF2-40B4-BE49-F238E27FC236}">
                  <a16:creationId xmlns:a16="http://schemas.microsoft.com/office/drawing/2014/main" id="{C8A6834A-EFA3-4B2F-A1BC-AC513402B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FC21759-0F0E-4907-BA7F-8844ACBA7D4F}"/>
                </a:ext>
              </a:extLst>
            </p:cNvPr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743CE792-078B-455C-B7F8-2C114599D3DB}"/>
              </a:ext>
            </a:extLst>
          </p:cNvPr>
          <p:cNvGrpSpPr/>
          <p:nvPr/>
        </p:nvGrpSpPr>
        <p:grpSpPr>
          <a:xfrm>
            <a:off x="3989878" y="372140"/>
            <a:ext cx="4144029" cy="1786269"/>
            <a:chOff x="3989878" y="372140"/>
            <a:chExt cx="5955984" cy="1786269"/>
          </a:xfrm>
        </p:grpSpPr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30683DF6-E9F1-41F6-A68C-A3558C4F8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414775" y="-1372678"/>
              <a:ext cx="1106190" cy="5955983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623579A-2A65-4EC7-BC03-2668AFD8FD23}"/>
                </a:ext>
              </a:extLst>
            </p:cNvPr>
            <p:cNvSpPr/>
            <p:nvPr/>
          </p:nvSpPr>
          <p:spPr>
            <a:xfrm>
              <a:off x="3989878" y="372140"/>
              <a:ext cx="5955984" cy="680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358BAEE7-11BA-40B1-9B38-8AE0B26832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89686" y="-591596"/>
            <a:ext cx="5565812" cy="3130769"/>
          </a:xfrm>
          <a:prstGeom prst="rect">
            <a:avLst/>
          </a:prstGeom>
        </p:spPr>
      </p:pic>
      <p:sp>
        <p:nvSpPr>
          <p:cNvPr id="10" name="1">
            <a:extLst>
              <a:ext uri="{FF2B5EF4-FFF2-40B4-BE49-F238E27FC236}">
                <a16:creationId xmlns:a16="http://schemas.microsoft.com/office/drawing/2014/main" id="{BB2755B2-3F83-4775-91F2-9679AB48C03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7977" y="450569"/>
            <a:ext cx="1672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100" dirty="0">
                <a:latin typeface="inpin heiti" charset="-122"/>
                <a:ea typeface="inpin heiti" charset="-122"/>
              </a:rPr>
              <a:t>Enter the title.</a:t>
            </a:r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id="{533C642D-5B15-46DC-AA5E-D0938521C049}"/>
              </a:ext>
            </a:extLst>
          </p:cNvPr>
          <p:cNvSpPr/>
          <p:nvPr/>
        </p:nvSpPr>
        <p:spPr>
          <a:xfrm>
            <a:off x="1314091" y="2092209"/>
            <a:ext cx="7518400" cy="1973199"/>
          </a:xfrm>
          <a:prstGeom prst="rect">
            <a:avLst/>
          </a:prstGeom>
          <a:solidFill>
            <a:srgbClr val="B6C4C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BF45A13A-22C8-4EF5-AE33-AC3B29E6CF43}"/>
              </a:ext>
            </a:extLst>
          </p:cNvPr>
          <p:cNvSpPr/>
          <p:nvPr/>
        </p:nvSpPr>
        <p:spPr>
          <a:xfrm>
            <a:off x="1964331" y="1796961"/>
            <a:ext cx="7830662" cy="26045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012A8F2-4291-4919-AE82-FA65F199AD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93625" y="1099261"/>
            <a:ext cx="5273151" cy="29661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1">
            <a:extLst>
              <a:ext uri="{FF2B5EF4-FFF2-40B4-BE49-F238E27FC236}">
                <a16:creationId xmlns:a16="http://schemas.microsoft.com/office/drawing/2014/main" id="{0BDFA2F6-5EF3-4732-977F-AF37CB9F474E}"/>
              </a:ext>
            </a:extLst>
          </p:cNvPr>
          <p:cNvSpPr/>
          <p:nvPr/>
        </p:nvSpPr>
        <p:spPr>
          <a:xfrm>
            <a:off x="2076091" y="2498001"/>
            <a:ext cx="7254240" cy="156740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grpSp>
        <p:nvGrpSpPr>
          <p:cNvPr id="15" name="1">
            <a:extLst>
              <a:ext uri="{FF2B5EF4-FFF2-40B4-BE49-F238E27FC236}">
                <a16:creationId xmlns:a16="http://schemas.microsoft.com/office/drawing/2014/main" id="{146E8BAC-12A1-4A05-A6AA-D198564AE8FA}"/>
              </a:ext>
            </a:extLst>
          </p:cNvPr>
          <p:cNvGrpSpPr/>
          <p:nvPr/>
        </p:nvGrpSpPr>
        <p:grpSpPr>
          <a:xfrm>
            <a:off x="2693108" y="2794623"/>
            <a:ext cx="6020206" cy="1249214"/>
            <a:chOff x="1587602" y="1200336"/>
            <a:chExt cx="6020206" cy="1249214"/>
          </a:xfrm>
        </p:grpSpPr>
        <p:sp>
          <p:nvSpPr>
            <p:cNvPr id="16" name="淘宝网chenying0907出品 16">
              <a:extLst>
                <a:ext uri="{FF2B5EF4-FFF2-40B4-BE49-F238E27FC236}">
                  <a16:creationId xmlns:a16="http://schemas.microsoft.com/office/drawing/2014/main" id="{0EA68042-079C-435F-B3C1-7E53135E0142}"/>
                </a:ext>
              </a:extLst>
            </p:cNvPr>
            <p:cNvSpPr/>
            <p:nvPr/>
          </p:nvSpPr>
          <p:spPr>
            <a:xfrm>
              <a:off x="1661281" y="1200336"/>
              <a:ext cx="1277546" cy="202572"/>
            </a:xfrm>
            <a:prstGeom prst="rect">
              <a:avLst/>
            </a:prstGeom>
            <a:solidFill>
              <a:srgbClr val="B6C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7" name="淘宝网chenying0907出品 14">
              <a:extLst>
                <a:ext uri="{FF2B5EF4-FFF2-40B4-BE49-F238E27FC236}">
                  <a16:creationId xmlns:a16="http://schemas.microsoft.com/office/drawing/2014/main" id="{8C6BB332-B768-4CAF-9ED1-333657428A2B}"/>
                </a:ext>
              </a:extLst>
            </p:cNvPr>
            <p:cNvSpPr txBox="1"/>
            <p:nvPr/>
          </p:nvSpPr>
          <p:spPr>
            <a:xfrm>
              <a:off x="1587602" y="1439718"/>
              <a:ext cx="41670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2"/>
                  </a:solidFill>
                  <a:latin typeface="inpin heiti" charset="-122"/>
                  <a:ea typeface="inpin heiti" charset="-122"/>
                </a:rPr>
                <a:t>Enter the title here.</a:t>
              </a:r>
            </a:p>
          </p:txBody>
        </p:sp>
        <p:sp>
          <p:nvSpPr>
            <p:cNvPr id="18" name="淘宝网chenying0907出品 15">
              <a:extLst>
                <a:ext uri="{FF2B5EF4-FFF2-40B4-BE49-F238E27FC236}">
                  <a16:creationId xmlns:a16="http://schemas.microsoft.com/office/drawing/2014/main" id="{4F08BC4B-D3AB-49DD-8642-3CBB4003DAFD}"/>
                </a:ext>
              </a:extLst>
            </p:cNvPr>
            <p:cNvSpPr txBox="1"/>
            <p:nvPr/>
          </p:nvSpPr>
          <p:spPr>
            <a:xfrm>
              <a:off x="1587602" y="1879266"/>
              <a:ext cx="6020206" cy="570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 spc="300"/>
              </a:lvl1pPr>
            </a:lstStyle>
            <a:p>
              <a:r>
                <a:rPr lang="en-US" altLang="zh-CN" sz="1100" dirty="0">
                  <a:solidFill>
                    <a:schemeClr val="tx2">
                      <a:alpha val="70000"/>
                    </a:schemeClr>
                  </a:solidFill>
                  <a:latin typeface="inpin heiti" charset="-122"/>
                  <a:ea typeface="inpin heiti" charset="-122"/>
                </a:rPr>
                <a:t>Summer a lot of things start to trivial for example, i hide in the morning in a hurry to eat text.</a:t>
              </a:r>
            </a:p>
          </p:txBody>
        </p:sp>
      </p:grpSp>
      <p:sp>
        <p:nvSpPr>
          <p:cNvPr id="19" name="1">
            <a:extLst>
              <a:ext uri="{FF2B5EF4-FFF2-40B4-BE49-F238E27FC236}">
                <a16:creationId xmlns:a16="http://schemas.microsoft.com/office/drawing/2014/main" id="{C47F25E4-AD37-4507-8CA3-D66F534C17CB}"/>
              </a:ext>
            </a:extLst>
          </p:cNvPr>
          <p:cNvSpPr/>
          <p:nvPr/>
        </p:nvSpPr>
        <p:spPr>
          <a:xfrm>
            <a:off x="4018885" y="4497865"/>
            <a:ext cx="7012335" cy="19562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npin heiti" charset="-122"/>
                <a:ea typeface="inpin heiti" charset="-122"/>
              </a:rPr>
              <a:t>1。</a:t>
            </a:r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6251A83-A872-4A99-8EF6-5002F68E66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071" y="3646677"/>
            <a:ext cx="7604626" cy="4277599"/>
          </a:xfrm>
          <a:prstGeom prst="rect">
            <a:avLst/>
          </a:prstGeom>
        </p:spPr>
      </p:pic>
      <p:sp>
        <p:nvSpPr>
          <p:cNvPr id="21" name="1">
            <a:extLst>
              <a:ext uri="{FF2B5EF4-FFF2-40B4-BE49-F238E27FC236}">
                <a16:creationId xmlns:a16="http://schemas.microsoft.com/office/drawing/2014/main" id="{BEB63EC4-3493-43F8-8A4E-15D77EBB300F}"/>
              </a:ext>
            </a:extLst>
          </p:cNvPr>
          <p:cNvSpPr/>
          <p:nvPr/>
        </p:nvSpPr>
        <p:spPr>
          <a:xfrm>
            <a:off x="2610409" y="4949887"/>
            <a:ext cx="7440371" cy="114255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grpSp>
        <p:nvGrpSpPr>
          <p:cNvPr id="22" name="1">
            <a:extLst>
              <a:ext uri="{FF2B5EF4-FFF2-40B4-BE49-F238E27FC236}">
                <a16:creationId xmlns:a16="http://schemas.microsoft.com/office/drawing/2014/main" id="{4797234F-74F1-45F3-902B-3A2F4678D5F2}"/>
              </a:ext>
            </a:extLst>
          </p:cNvPr>
          <p:cNvGrpSpPr/>
          <p:nvPr/>
        </p:nvGrpSpPr>
        <p:grpSpPr>
          <a:xfrm>
            <a:off x="2782658" y="5209440"/>
            <a:ext cx="7012335" cy="874765"/>
            <a:chOff x="458891" y="3604113"/>
            <a:chExt cx="9336103" cy="1164647"/>
          </a:xfrm>
        </p:grpSpPr>
        <p:grpSp>
          <p:nvGrpSpPr>
            <p:cNvPr id="23" name="淘宝网chenying0907出品 12">
              <a:extLst>
                <a:ext uri="{FF2B5EF4-FFF2-40B4-BE49-F238E27FC236}">
                  <a16:creationId xmlns:a16="http://schemas.microsoft.com/office/drawing/2014/main" id="{57793B43-E0C0-4BE5-8D96-AA8BFC93A92E}"/>
                </a:ext>
              </a:extLst>
            </p:cNvPr>
            <p:cNvGrpSpPr/>
            <p:nvPr/>
          </p:nvGrpSpPr>
          <p:grpSpPr>
            <a:xfrm>
              <a:off x="8136579" y="3604113"/>
              <a:ext cx="1374293" cy="1164647"/>
              <a:chOff x="1292707" y="1224985"/>
              <a:chExt cx="1374293" cy="1203348"/>
            </a:xfrm>
          </p:grpSpPr>
          <p:sp>
            <p:nvSpPr>
              <p:cNvPr id="26" name="淘宝网chenying0907出品 15">
                <a:extLst>
                  <a:ext uri="{FF2B5EF4-FFF2-40B4-BE49-F238E27FC236}">
                    <a16:creationId xmlns:a16="http://schemas.microsoft.com/office/drawing/2014/main" id="{7837F65A-5D2B-4C56-9823-D852E0FE6A39}"/>
                  </a:ext>
                </a:extLst>
              </p:cNvPr>
              <p:cNvSpPr/>
              <p:nvPr/>
            </p:nvSpPr>
            <p:spPr>
              <a:xfrm>
                <a:off x="1389454" y="1224985"/>
                <a:ext cx="1277546" cy="208299"/>
              </a:xfrm>
              <a:prstGeom prst="rect">
                <a:avLst/>
              </a:prstGeom>
              <a:solidFill>
                <a:srgbClr val="B6C4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" name="淘宝网chenying0907出品 16">
                <a:extLst>
                  <a:ext uri="{FF2B5EF4-FFF2-40B4-BE49-F238E27FC236}">
                    <a16:creationId xmlns:a16="http://schemas.microsoft.com/office/drawing/2014/main" id="{DB61933C-B29E-4C1B-8BAF-4CA072F46A06}"/>
                  </a:ext>
                </a:extLst>
              </p:cNvPr>
              <p:cNvSpPr txBox="1"/>
              <p:nvPr/>
            </p:nvSpPr>
            <p:spPr>
              <a:xfrm>
                <a:off x="1292707" y="1602734"/>
                <a:ext cx="1252099" cy="8255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r"/>
                <a:r>
                  <a:rPr lang="en-US" altLang="zh-CN" sz="1100" spc="600" dirty="0">
                    <a:solidFill>
                      <a:schemeClr val="bg1"/>
                    </a:solidFill>
                    <a:latin typeface="inpin heiti" charset="-122"/>
                    <a:ea typeface="inpin heiti" charset="-122"/>
                  </a:rPr>
                  <a:t>PART 2.</a:t>
                </a:r>
              </a:p>
              <a:p>
                <a:pPr algn="r"/>
                <a:endParaRPr lang="zh-CN" altLang="en-US" sz="1100" spc="600" dirty="0">
                  <a:solidFill>
                    <a:schemeClr val="bg1"/>
                  </a:solidFill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24" name="淘宝网chenying0907出品 13">
              <a:extLst>
                <a:ext uri="{FF2B5EF4-FFF2-40B4-BE49-F238E27FC236}">
                  <a16:creationId xmlns:a16="http://schemas.microsoft.com/office/drawing/2014/main" id="{8552678D-7877-4A58-86F4-01C01CF49DB6}"/>
                </a:ext>
              </a:extLst>
            </p:cNvPr>
            <p:cNvSpPr txBox="1"/>
            <p:nvPr/>
          </p:nvSpPr>
          <p:spPr>
            <a:xfrm>
              <a:off x="5424772" y="3855387"/>
              <a:ext cx="4167022" cy="5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tx2"/>
                  </a:solidFill>
                  <a:latin typeface="inpin heiti" charset="-122"/>
                  <a:ea typeface="inpin heiti" charset="-122"/>
                </a:rPr>
                <a:t>Enter the title here.</a:t>
              </a:r>
            </a:p>
          </p:txBody>
        </p:sp>
        <p:sp>
          <p:nvSpPr>
            <p:cNvPr id="25" name="淘宝网chenying0907出品 14">
              <a:extLst>
                <a:ext uri="{FF2B5EF4-FFF2-40B4-BE49-F238E27FC236}">
                  <a16:creationId xmlns:a16="http://schemas.microsoft.com/office/drawing/2014/main" id="{6475C429-28F5-428B-AED6-7F800B6EA462}"/>
                </a:ext>
              </a:extLst>
            </p:cNvPr>
            <p:cNvSpPr txBox="1"/>
            <p:nvPr/>
          </p:nvSpPr>
          <p:spPr>
            <a:xfrm>
              <a:off x="458891" y="4284886"/>
              <a:ext cx="9336103" cy="421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100" spc="300">
                  <a:solidFill>
                    <a:schemeClr val="tx2">
                      <a:alpha val="70000"/>
                    </a:schemeClr>
                  </a:solidFill>
                </a:defRPr>
              </a:lvl1pPr>
            </a:lstStyle>
            <a:p>
              <a:pPr algn="r"/>
              <a:r>
                <a:rPr lang="en-US" altLang="zh-CN" spc="0" dirty="0">
                  <a:latin typeface="inpin heiti" charset="-122"/>
                  <a:ea typeface="inpin heiti" charset="-122"/>
                </a:rPr>
                <a:t>Summer a lot of things start to trivial for example, i hide in the morning in a hurry to eat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546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:a16="http://schemas.microsoft.com/office/drawing/2014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4" grpId="0" animBg="1"/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8AD0D31-2728-4BA5-BB84-7E224F488C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 flipH="1"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CB3179E-ED7A-431F-84A6-5121B97BF8A7}"/>
              </a:ext>
            </a:extLst>
          </p:cNvPr>
          <p:cNvSpPr/>
          <p:nvPr/>
        </p:nvSpPr>
        <p:spPr>
          <a:xfrm>
            <a:off x="4064105" y="-1"/>
            <a:ext cx="4063789" cy="6858001"/>
          </a:xfrm>
          <a:prstGeom prst="rect">
            <a:avLst/>
          </a:prstGeom>
          <a:solidFill>
            <a:srgbClr val="B6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DC48CDE-9C9B-45CD-8332-6A1B19FB7A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37139" y="3016644"/>
            <a:ext cx="5196285" cy="5400467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89EE0F92-5A7E-487C-ADFC-FFBCDDB3FB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27894" y="-129771"/>
            <a:ext cx="2224914" cy="6987771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C3EFC21F-272C-46D1-8841-03143E51C2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390" y="-64897"/>
            <a:ext cx="1590859" cy="6987771"/>
          </a:xfrm>
          <a:prstGeom prst="rect">
            <a:avLst/>
          </a:prstGeom>
        </p:spPr>
      </p:pic>
      <p:sp>
        <p:nvSpPr>
          <p:cNvPr id="13" name="PA_库_矩形 6">
            <a:extLst>
              <a:ext uri="{FF2B5EF4-FFF2-40B4-BE49-F238E27FC236}">
                <a16:creationId xmlns:a16="http://schemas.microsoft.com/office/drawing/2014/main" id="{37DC8861-8E56-49B4-9879-AAA55A696D7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304881" y="680706"/>
            <a:ext cx="738664" cy="5826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inpin heiti" charset="-122"/>
                <a:ea typeface="inpin heiti" charset="-122"/>
              </a:rPr>
              <a:t>Summer a lot of things start to trivial for example, i hide in the morning in a hurry to eat text,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373F1E2-F131-42DB-947F-CD358130787F}"/>
              </a:ext>
            </a:extLst>
          </p:cNvPr>
          <p:cNvSpPr txBox="1"/>
          <p:nvPr/>
        </p:nvSpPr>
        <p:spPr>
          <a:xfrm>
            <a:off x="6217444" y="596348"/>
            <a:ext cx="1200329" cy="41081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6600" dirty="0">
                <a:solidFill>
                  <a:srgbClr val="2C506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Part III</a:t>
            </a:r>
          </a:p>
        </p:txBody>
      </p:sp>
    </p:spTree>
    <p:extLst>
      <p:ext uri="{BB962C8B-B14F-4D97-AF65-F5344CB8AC3E}">
        <p14:creationId xmlns:p14="http://schemas.microsoft.com/office/powerpoint/2010/main" val="235924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:a16="http://schemas.microsoft.com/office/drawing/2014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8663588-DE44-4278-8AF6-86DED529F742}"/>
              </a:ext>
            </a:extLst>
          </p:cNvPr>
          <p:cNvSpPr/>
          <p:nvPr/>
        </p:nvSpPr>
        <p:spPr>
          <a:xfrm>
            <a:off x="6118747" y="-1"/>
            <a:ext cx="6073253" cy="6858001"/>
          </a:xfrm>
          <a:prstGeom prst="rect">
            <a:avLst/>
          </a:prstGeom>
          <a:solidFill>
            <a:srgbClr val="B6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E9AC640-8F58-417F-A12E-1BFBF41E02FA}"/>
              </a:ext>
            </a:extLst>
          </p:cNvPr>
          <p:cNvGrpSpPr/>
          <p:nvPr/>
        </p:nvGrpSpPr>
        <p:grpSpPr>
          <a:xfrm>
            <a:off x="112475" y="232012"/>
            <a:ext cx="11979441" cy="8570794"/>
            <a:chOff x="1496680" y="1476374"/>
            <a:chExt cx="7266319" cy="4386807"/>
          </a:xfrm>
        </p:grpSpPr>
        <p:pic>
          <p:nvPicPr>
            <p:cNvPr id="4" name="Picture 15">
              <a:extLst>
                <a:ext uri="{FF2B5EF4-FFF2-40B4-BE49-F238E27FC236}">
                  <a16:creationId xmlns:a16="http://schemas.microsoft.com/office/drawing/2014/main" id="{C8A6834A-EFA3-4B2F-A1BC-AC513402B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FC21759-0F0E-4907-BA7F-8844ACBA7D4F}"/>
                </a:ext>
              </a:extLst>
            </p:cNvPr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2652433-CCCA-4C34-B29A-CE53975762EB}"/>
              </a:ext>
            </a:extLst>
          </p:cNvPr>
          <p:cNvGrpSpPr/>
          <p:nvPr/>
        </p:nvGrpSpPr>
        <p:grpSpPr>
          <a:xfrm>
            <a:off x="3989878" y="372140"/>
            <a:ext cx="4144029" cy="1786269"/>
            <a:chOff x="3989878" y="372140"/>
            <a:chExt cx="5955984" cy="1786269"/>
          </a:xfrm>
        </p:grpSpPr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EB50D5EC-6742-413D-BA50-AA8CEC94D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414775" y="-1372678"/>
              <a:ext cx="1106190" cy="5955983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8A553EB-5AF0-4CD3-8B26-85DF6CA23BCE}"/>
                </a:ext>
              </a:extLst>
            </p:cNvPr>
            <p:cNvSpPr/>
            <p:nvPr/>
          </p:nvSpPr>
          <p:spPr>
            <a:xfrm>
              <a:off x="3989878" y="372140"/>
              <a:ext cx="5955984" cy="680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4ED83A02-88A0-4F84-8DEF-315C498579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89686" y="-591596"/>
            <a:ext cx="5565812" cy="3130769"/>
          </a:xfrm>
          <a:prstGeom prst="rect">
            <a:avLst/>
          </a:prstGeom>
        </p:spPr>
      </p:pic>
      <p:sp>
        <p:nvSpPr>
          <p:cNvPr id="10" name="1">
            <a:extLst>
              <a:ext uri="{FF2B5EF4-FFF2-40B4-BE49-F238E27FC236}">
                <a16:creationId xmlns:a16="http://schemas.microsoft.com/office/drawing/2014/main" id="{33E051CD-95E9-4D53-831B-6EE7A24B404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7977" y="450569"/>
            <a:ext cx="2416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100" dirty="0">
                <a:latin typeface="inpin heiti" charset="-122"/>
                <a:ea typeface="inpin heiti" charset="-122"/>
              </a:rPr>
              <a:t>Enter the title here.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AEA17C5-22E8-4267-81B2-2EF02DEE0A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22747" y="-298232"/>
            <a:ext cx="12192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20">
            <a:extLst>
              <a:ext uri="{FF2B5EF4-FFF2-40B4-BE49-F238E27FC236}">
                <a16:creationId xmlns:a16="http://schemas.microsoft.com/office/drawing/2014/main" id="{7A5C8F10-5550-4469-8D17-16B309BDD4E4}"/>
              </a:ext>
            </a:extLst>
          </p:cNvPr>
          <p:cNvSpPr txBox="1"/>
          <p:nvPr/>
        </p:nvSpPr>
        <p:spPr>
          <a:xfrm>
            <a:off x="7523086" y="2770123"/>
            <a:ext cx="3093376" cy="8313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Summer a lot of things start to trivial for example, i hide in the morning in a hurry to eat text, breathed.</a:t>
            </a:r>
            <a:endParaRPr lang="zh-CN" altLang="en-US" sz="1067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573A83CF-D512-4C1C-ACC6-E8D6E04DBB21}"/>
              </a:ext>
            </a:extLst>
          </p:cNvPr>
          <p:cNvSpPr txBox="1"/>
          <p:nvPr/>
        </p:nvSpPr>
        <p:spPr>
          <a:xfrm>
            <a:off x="7522156" y="2390421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7" dirty="0">
                <a:latin typeface="inpin heiti" charset="-122"/>
                <a:ea typeface="inpin heiti" charset="-122"/>
              </a:rPr>
              <a:t>Enter the text title here.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ED2DADB-D70F-44F9-9CFB-74739B0989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4641" y="2158408"/>
            <a:ext cx="1635737" cy="1700011"/>
          </a:xfrm>
          <a:prstGeom prst="rect">
            <a:avLst/>
          </a:prstGeom>
        </p:spPr>
      </p:pic>
      <p:sp>
        <p:nvSpPr>
          <p:cNvPr id="22" name="TextBox 20">
            <a:extLst>
              <a:ext uri="{FF2B5EF4-FFF2-40B4-BE49-F238E27FC236}">
                <a16:creationId xmlns:a16="http://schemas.microsoft.com/office/drawing/2014/main" id="{AC25D97B-65BD-402F-919F-063B84BF687D}"/>
              </a:ext>
            </a:extLst>
          </p:cNvPr>
          <p:cNvSpPr txBox="1"/>
          <p:nvPr/>
        </p:nvSpPr>
        <p:spPr>
          <a:xfrm>
            <a:off x="7575291" y="4705851"/>
            <a:ext cx="3093376" cy="8313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Summer a lot of things start to trivial for example, i hide in the morning in a hurry to eat text, breathed.</a:t>
            </a:r>
            <a:endParaRPr lang="zh-CN" altLang="en-US" sz="1067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23" name="TextBox 21">
            <a:extLst>
              <a:ext uri="{FF2B5EF4-FFF2-40B4-BE49-F238E27FC236}">
                <a16:creationId xmlns:a16="http://schemas.microsoft.com/office/drawing/2014/main" id="{B12863EC-01BB-411E-8EFE-8447F8B00418}"/>
              </a:ext>
            </a:extLst>
          </p:cNvPr>
          <p:cNvSpPr txBox="1"/>
          <p:nvPr/>
        </p:nvSpPr>
        <p:spPr>
          <a:xfrm>
            <a:off x="7574361" y="4326149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7" dirty="0">
                <a:latin typeface="inpin heiti" charset="-122"/>
                <a:ea typeface="inpin heiti" charset="-122"/>
              </a:rPr>
              <a:t>Enter the text title here.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C7300C1-8D26-4635-BDA3-B75382E525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6846" y="4094136"/>
            <a:ext cx="1635737" cy="17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:a16="http://schemas.microsoft.com/office/drawing/2014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 build="p"/>
      <p:bldP spid="22" grpId="0"/>
      <p:bldP spid="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8663588-DE44-4278-8AF6-86DED529F742}"/>
              </a:ext>
            </a:extLst>
          </p:cNvPr>
          <p:cNvSpPr/>
          <p:nvPr/>
        </p:nvSpPr>
        <p:spPr>
          <a:xfrm>
            <a:off x="6118747" y="-1"/>
            <a:ext cx="6073253" cy="6858001"/>
          </a:xfrm>
          <a:prstGeom prst="rect">
            <a:avLst/>
          </a:prstGeom>
          <a:solidFill>
            <a:srgbClr val="B6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E9AC640-8F58-417F-A12E-1BFBF41E02FA}"/>
              </a:ext>
            </a:extLst>
          </p:cNvPr>
          <p:cNvGrpSpPr/>
          <p:nvPr/>
        </p:nvGrpSpPr>
        <p:grpSpPr>
          <a:xfrm>
            <a:off x="112475" y="232012"/>
            <a:ext cx="11979441" cy="8570794"/>
            <a:chOff x="1496680" y="1476374"/>
            <a:chExt cx="7266319" cy="4386807"/>
          </a:xfrm>
        </p:grpSpPr>
        <p:pic>
          <p:nvPicPr>
            <p:cNvPr id="4" name="Picture 15">
              <a:extLst>
                <a:ext uri="{FF2B5EF4-FFF2-40B4-BE49-F238E27FC236}">
                  <a16:creationId xmlns:a16="http://schemas.microsoft.com/office/drawing/2014/main" id="{C8A6834A-EFA3-4B2F-A1BC-AC513402B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FC21759-0F0E-4907-BA7F-8844ACBA7D4F}"/>
                </a:ext>
              </a:extLst>
            </p:cNvPr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1A9B10B-E075-4292-8E33-60A56AAC6F86}"/>
              </a:ext>
            </a:extLst>
          </p:cNvPr>
          <p:cNvGrpSpPr/>
          <p:nvPr/>
        </p:nvGrpSpPr>
        <p:grpSpPr>
          <a:xfrm>
            <a:off x="3989878" y="372140"/>
            <a:ext cx="4144029" cy="1786269"/>
            <a:chOff x="3989878" y="372140"/>
            <a:chExt cx="5955984" cy="1786269"/>
          </a:xfrm>
        </p:grpSpPr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D6E6F962-D0CF-43E7-AA51-DDF0C8726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414775" y="-1372678"/>
              <a:ext cx="1106190" cy="5955983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1FDE825-7C67-43E4-AC75-59F71DD00707}"/>
                </a:ext>
              </a:extLst>
            </p:cNvPr>
            <p:cNvSpPr/>
            <p:nvPr/>
          </p:nvSpPr>
          <p:spPr>
            <a:xfrm>
              <a:off x="3989878" y="372140"/>
              <a:ext cx="5955984" cy="680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20C6BF30-F9C3-48C5-B9DE-06B2F01AB3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89686" y="-591596"/>
            <a:ext cx="5565812" cy="3130769"/>
          </a:xfrm>
          <a:prstGeom prst="rect">
            <a:avLst/>
          </a:prstGeom>
        </p:spPr>
      </p:pic>
      <p:sp>
        <p:nvSpPr>
          <p:cNvPr id="10" name="1">
            <a:extLst>
              <a:ext uri="{FF2B5EF4-FFF2-40B4-BE49-F238E27FC236}">
                <a16:creationId xmlns:a16="http://schemas.microsoft.com/office/drawing/2014/main" id="{E0FDEA17-4870-4D74-A87F-BA243873439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7977" y="450569"/>
            <a:ext cx="2416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100" dirty="0">
                <a:latin typeface="inpin heiti" charset="-122"/>
                <a:ea typeface="inpin heiti" charset="-122"/>
              </a:rPr>
              <a:t>Enter the title here.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C9F65C84-EFF3-4A25-9214-42F491042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95563" y="-109537"/>
            <a:ext cx="7799885" cy="77998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7B8EBEBA-965B-401E-AC2B-043833320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 flipH="1">
            <a:off x="-1511339" y="2602233"/>
            <a:ext cx="6955735" cy="3912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7CA97091-D422-43C2-85D4-C017D2E2FC60}"/>
              </a:ext>
            </a:extLst>
          </p:cNvPr>
          <p:cNvSpPr/>
          <p:nvPr/>
        </p:nvSpPr>
        <p:spPr>
          <a:xfrm>
            <a:off x="361447" y="-866274"/>
            <a:ext cx="10851985" cy="8076301"/>
          </a:xfrm>
          <a:custGeom>
            <a:avLst/>
            <a:gdLst>
              <a:gd name="connsiteX0" fmla="*/ 95753 w 10851985"/>
              <a:gd name="connsiteY0" fmla="*/ 8013032 h 8076301"/>
              <a:gd name="connsiteX1" fmla="*/ 143879 w 10851985"/>
              <a:gd name="connsiteY1" fmla="*/ 7964906 h 8076301"/>
              <a:gd name="connsiteX2" fmla="*/ 3272090 w 10851985"/>
              <a:gd name="connsiteY2" fmla="*/ 5727032 h 8076301"/>
              <a:gd name="connsiteX3" fmla="*/ 8421606 w 10851985"/>
              <a:gd name="connsiteY3" fmla="*/ 3657600 h 8076301"/>
              <a:gd name="connsiteX4" fmla="*/ 10851985 w 10851985"/>
              <a:gd name="connsiteY4" fmla="*/ 0 h 807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1985" h="8076301">
                <a:moveTo>
                  <a:pt x="95753" y="8013032"/>
                </a:moveTo>
                <a:cubicBezTo>
                  <a:pt x="-144879" y="8179469"/>
                  <a:pt x="143879" y="7964906"/>
                  <a:pt x="143879" y="7964906"/>
                </a:cubicBezTo>
                <a:cubicBezTo>
                  <a:pt x="673268" y="7583906"/>
                  <a:pt x="1892469" y="6444916"/>
                  <a:pt x="3272090" y="5727032"/>
                </a:cubicBezTo>
                <a:cubicBezTo>
                  <a:pt x="4651711" y="5009148"/>
                  <a:pt x="7158290" y="4612105"/>
                  <a:pt x="8421606" y="3657600"/>
                </a:cubicBezTo>
                <a:cubicBezTo>
                  <a:pt x="9684922" y="2703095"/>
                  <a:pt x="10268453" y="1351547"/>
                  <a:pt x="10851985" y="0"/>
                </a:cubicBezTo>
              </a:path>
            </a:pathLst>
          </a:custGeom>
          <a:noFill/>
          <a:ln>
            <a:solidFill>
              <a:srgbClr val="808D8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CE08E97B-76E9-4CAF-A546-A4E0F0687CC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1142" y="3911868"/>
            <a:ext cx="1635737" cy="1700011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58D8B5B-20A3-4594-9E13-B255E018A9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5009" y="2115043"/>
            <a:ext cx="1635737" cy="1700011"/>
          </a:xfrm>
          <a:prstGeom prst="rect">
            <a:avLst/>
          </a:prstGeom>
        </p:spPr>
      </p:pic>
      <p:sp>
        <p:nvSpPr>
          <p:cNvPr id="29" name="TextBox 20">
            <a:extLst>
              <a:ext uri="{FF2B5EF4-FFF2-40B4-BE49-F238E27FC236}">
                <a16:creationId xmlns:a16="http://schemas.microsoft.com/office/drawing/2014/main" id="{EC790AB6-2B37-4CB7-8163-19D89B1D4B5C}"/>
              </a:ext>
            </a:extLst>
          </p:cNvPr>
          <p:cNvSpPr txBox="1"/>
          <p:nvPr/>
        </p:nvSpPr>
        <p:spPr>
          <a:xfrm>
            <a:off x="4888907" y="4970940"/>
            <a:ext cx="3093376" cy="8313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Summer a lot of things start to trivial for example, i hide in the morning in a hurry to eat text, breathed.</a:t>
            </a:r>
            <a:endParaRPr lang="zh-CN" altLang="en-US" sz="1067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506536F6-31D0-4E7E-A87B-02A91577BCB3}"/>
              </a:ext>
            </a:extLst>
          </p:cNvPr>
          <p:cNvSpPr txBox="1"/>
          <p:nvPr/>
        </p:nvSpPr>
        <p:spPr>
          <a:xfrm>
            <a:off x="4887977" y="4591238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7" dirty="0">
                <a:latin typeface="inpin heiti" charset="-122"/>
                <a:ea typeface="inpin heiti" charset="-122"/>
              </a:rPr>
              <a:t>Enter the text title here.</a:t>
            </a: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642394DA-5844-4EF2-9DA8-488866F791AC}"/>
              </a:ext>
            </a:extLst>
          </p:cNvPr>
          <p:cNvSpPr txBox="1"/>
          <p:nvPr/>
        </p:nvSpPr>
        <p:spPr>
          <a:xfrm>
            <a:off x="4438609" y="2609828"/>
            <a:ext cx="3093376" cy="8313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Summer a lot of things start to trivial for example, i hide in the morning in a hurry to eat text, breathed.</a:t>
            </a:r>
            <a:endParaRPr lang="zh-CN" altLang="en-US" sz="1067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BA722E1B-53E0-4894-A6C7-8C3B82DA0CEF}"/>
              </a:ext>
            </a:extLst>
          </p:cNvPr>
          <p:cNvSpPr txBox="1"/>
          <p:nvPr/>
        </p:nvSpPr>
        <p:spPr>
          <a:xfrm>
            <a:off x="4437679" y="2230126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867" dirty="0">
                <a:latin typeface="inpin heiti" charset="-122"/>
                <a:ea typeface="inpin heiti" charset="-122"/>
              </a:rPr>
              <a:t>Enter the text title here.</a:t>
            </a:r>
          </a:p>
        </p:txBody>
      </p:sp>
    </p:spTree>
    <p:extLst>
      <p:ext uri="{BB962C8B-B14F-4D97-AF65-F5344CB8AC3E}">
        <p14:creationId xmlns:p14="http://schemas.microsoft.com/office/powerpoint/2010/main" val="366778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:a16="http://schemas.microsoft.com/office/drawing/2014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  <p:bldP spid="30" grpId="0" build="p"/>
      <p:bldP spid="31" grpId="0"/>
      <p:bldP spid="3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DA2464-4CDB-4E11-96C8-1254A4A8D982}"/>
              </a:ext>
            </a:extLst>
          </p:cNvPr>
          <p:cNvSpPr/>
          <p:nvPr/>
        </p:nvSpPr>
        <p:spPr>
          <a:xfrm>
            <a:off x="0" y="-1"/>
            <a:ext cx="6073253" cy="6858001"/>
          </a:xfrm>
          <a:prstGeom prst="rect">
            <a:avLst/>
          </a:prstGeom>
          <a:solidFill>
            <a:srgbClr val="B6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3810A35-F22E-4762-955B-2C8389E90EEB}"/>
              </a:ext>
            </a:extLst>
          </p:cNvPr>
          <p:cNvGrpSpPr/>
          <p:nvPr/>
        </p:nvGrpSpPr>
        <p:grpSpPr>
          <a:xfrm>
            <a:off x="112475" y="232012"/>
            <a:ext cx="11979441" cy="8570794"/>
            <a:chOff x="1496680" y="1476374"/>
            <a:chExt cx="7266319" cy="4386807"/>
          </a:xfrm>
        </p:grpSpPr>
        <p:pic>
          <p:nvPicPr>
            <p:cNvPr id="4" name="Picture 15">
              <a:extLst>
                <a:ext uri="{FF2B5EF4-FFF2-40B4-BE49-F238E27FC236}">
                  <a16:creationId xmlns:a16="http://schemas.microsoft.com/office/drawing/2014/main" id="{8C10B1AE-768D-4C7F-92BD-6A538A12D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E950B46-D830-4C05-93F0-A5CDCFD72DDD}"/>
                </a:ext>
              </a:extLst>
            </p:cNvPr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1CEC74C-D8BA-4856-A83D-6549A8343A7D}"/>
              </a:ext>
            </a:extLst>
          </p:cNvPr>
          <p:cNvGrpSpPr/>
          <p:nvPr/>
        </p:nvGrpSpPr>
        <p:grpSpPr>
          <a:xfrm>
            <a:off x="3989878" y="372140"/>
            <a:ext cx="4144029" cy="1786269"/>
            <a:chOff x="3989878" y="372140"/>
            <a:chExt cx="5955984" cy="1786269"/>
          </a:xfrm>
        </p:grpSpPr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73B576EB-31D0-483E-A8FC-458BDB8A9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414775" y="-1372678"/>
              <a:ext cx="1106190" cy="5955983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30535AC-A9EE-4EA8-A741-71EB4F52A7AC}"/>
                </a:ext>
              </a:extLst>
            </p:cNvPr>
            <p:cNvSpPr/>
            <p:nvPr/>
          </p:nvSpPr>
          <p:spPr>
            <a:xfrm>
              <a:off x="3989878" y="372140"/>
              <a:ext cx="5955984" cy="680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326B6557-C92C-407D-890F-D40490B711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89686" y="-591596"/>
            <a:ext cx="5565812" cy="3130769"/>
          </a:xfrm>
          <a:prstGeom prst="rect">
            <a:avLst/>
          </a:prstGeom>
        </p:spPr>
      </p:pic>
      <p:sp>
        <p:nvSpPr>
          <p:cNvPr id="10" name="1">
            <a:extLst>
              <a:ext uri="{FF2B5EF4-FFF2-40B4-BE49-F238E27FC236}">
                <a16:creationId xmlns:a16="http://schemas.microsoft.com/office/drawing/2014/main" id="{32980325-89DC-4F4B-B809-E7E954B288D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7977" y="450569"/>
            <a:ext cx="2416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100" dirty="0">
                <a:latin typeface="inpin heiti" charset="-122"/>
                <a:ea typeface="inpin heiti" charset="-122"/>
              </a:rPr>
              <a:t>Enter the title here.</a:t>
            </a:r>
          </a:p>
        </p:txBody>
      </p:sp>
      <p:grpSp>
        <p:nvGrpSpPr>
          <p:cNvPr id="31" name="1">
            <a:extLst>
              <a:ext uri="{FF2B5EF4-FFF2-40B4-BE49-F238E27FC236}">
                <a16:creationId xmlns:a16="http://schemas.microsoft.com/office/drawing/2014/main" id="{8CC1A3BC-538C-4701-8637-B47574E58A7F}"/>
              </a:ext>
            </a:extLst>
          </p:cNvPr>
          <p:cNvGrpSpPr/>
          <p:nvPr/>
        </p:nvGrpSpPr>
        <p:grpSpPr>
          <a:xfrm>
            <a:off x="8887573" y="1956070"/>
            <a:ext cx="718038" cy="3822853"/>
            <a:chOff x="353647" y="1531344"/>
            <a:chExt cx="718038" cy="3822853"/>
          </a:xfrm>
        </p:grpSpPr>
        <p:sp>
          <p:nvSpPr>
            <p:cNvPr id="32" name="Rectangle 6">
              <a:extLst>
                <a:ext uri="{FF2B5EF4-FFF2-40B4-BE49-F238E27FC236}">
                  <a16:creationId xmlns:a16="http://schemas.microsoft.com/office/drawing/2014/main" id="{A8629831-95D4-438E-9F9F-6EE999517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47" y="1531344"/>
              <a:ext cx="718038" cy="3822853"/>
            </a:xfrm>
            <a:prstGeom prst="rect">
              <a:avLst/>
            </a:prstGeom>
            <a:solidFill>
              <a:srgbClr val="EDEDED"/>
            </a:solidFill>
            <a:ln w="12700">
              <a:noFill/>
              <a:miter lim="800000"/>
              <a:headEnd/>
              <a:tailEnd/>
            </a:ln>
            <a:effectLst>
              <a:outerShdw blurRad="203200" dist="38100" dir="8100000" algn="tr" rotWithShape="0">
                <a:prstClr val="black">
                  <a:alpha val="1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639E0BCB-F256-41ED-94CA-64EDE0790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51" y="1675064"/>
              <a:ext cx="528315" cy="3534411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34" name="淘宝网chenying0907出品 37">
              <a:extLst>
                <a:ext uri="{FF2B5EF4-FFF2-40B4-BE49-F238E27FC236}">
                  <a16:creationId xmlns:a16="http://schemas.microsoft.com/office/drawing/2014/main" id="{8B311DD5-9B62-41A1-AB72-F13DB5467BCF}"/>
                </a:ext>
              </a:extLst>
            </p:cNvPr>
            <p:cNvSpPr txBox="1"/>
            <p:nvPr/>
          </p:nvSpPr>
          <p:spPr>
            <a:xfrm>
              <a:off x="525210" y="1700568"/>
              <a:ext cx="492443" cy="58557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2000" spc="-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charset="-122"/>
                  <a:ea typeface="inpin heiti" charset="-122"/>
                </a:rPr>
                <a:t>4</a:t>
              </a:r>
              <a:endParaRPr lang="zh-CN" altLang="en-US" sz="2000" spc="-3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35" name="淘宝网chenying0907出品 17">
              <a:extLst>
                <a:ext uri="{FF2B5EF4-FFF2-40B4-BE49-F238E27FC236}">
                  <a16:creationId xmlns:a16="http://schemas.microsoft.com/office/drawing/2014/main" id="{4913CF3C-41B5-4C7B-8636-BC58883A7685}"/>
                </a:ext>
              </a:extLst>
            </p:cNvPr>
            <p:cNvSpPr txBox="1"/>
            <p:nvPr/>
          </p:nvSpPr>
          <p:spPr>
            <a:xfrm>
              <a:off x="521973" y="2443437"/>
              <a:ext cx="461665" cy="250991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charset="-122"/>
                  <a:ea typeface="inpin heiti" charset="-122"/>
                </a:rPr>
                <a:t>Enter the title here.</a:t>
              </a:r>
            </a:p>
          </p:txBody>
        </p:sp>
      </p:grpSp>
      <p:grpSp>
        <p:nvGrpSpPr>
          <p:cNvPr id="36" name="1">
            <a:extLst>
              <a:ext uri="{FF2B5EF4-FFF2-40B4-BE49-F238E27FC236}">
                <a16:creationId xmlns:a16="http://schemas.microsoft.com/office/drawing/2014/main" id="{298A7884-9E99-49E5-8A40-5C1B560D5734}"/>
              </a:ext>
            </a:extLst>
          </p:cNvPr>
          <p:cNvGrpSpPr/>
          <p:nvPr/>
        </p:nvGrpSpPr>
        <p:grpSpPr>
          <a:xfrm>
            <a:off x="7763852" y="1956070"/>
            <a:ext cx="718038" cy="3822853"/>
            <a:chOff x="353647" y="1531344"/>
            <a:chExt cx="718038" cy="3822853"/>
          </a:xfrm>
        </p:grpSpPr>
        <p:sp>
          <p:nvSpPr>
            <p:cNvPr id="37" name="Rectangle 6">
              <a:extLst>
                <a:ext uri="{FF2B5EF4-FFF2-40B4-BE49-F238E27FC236}">
                  <a16:creationId xmlns:a16="http://schemas.microsoft.com/office/drawing/2014/main" id="{F6428112-B8DE-4508-8291-870B984A1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47" y="1531344"/>
              <a:ext cx="718038" cy="3822853"/>
            </a:xfrm>
            <a:prstGeom prst="rect">
              <a:avLst/>
            </a:prstGeom>
            <a:solidFill>
              <a:srgbClr val="EDEDED"/>
            </a:solidFill>
            <a:ln w="12700">
              <a:noFill/>
              <a:miter lim="800000"/>
              <a:headEnd/>
              <a:tailEnd/>
            </a:ln>
            <a:effectLst>
              <a:outerShdw blurRad="203200" dist="38100" dir="8100000" algn="tr" rotWithShape="0">
                <a:prstClr val="black">
                  <a:alpha val="1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38" name="Rectangle 6">
              <a:extLst>
                <a:ext uri="{FF2B5EF4-FFF2-40B4-BE49-F238E27FC236}">
                  <a16:creationId xmlns:a16="http://schemas.microsoft.com/office/drawing/2014/main" id="{0DE173F0-8F64-4B74-B9F7-4BAAAA39C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51" y="1675064"/>
              <a:ext cx="528315" cy="3534411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39" name="淘宝网chenying0907出品 33">
              <a:extLst>
                <a:ext uri="{FF2B5EF4-FFF2-40B4-BE49-F238E27FC236}">
                  <a16:creationId xmlns:a16="http://schemas.microsoft.com/office/drawing/2014/main" id="{F37C8B16-73C8-4AA7-B78F-6D2333727029}"/>
                </a:ext>
              </a:extLst>
            </p:cNvPr>
            <p:cNvSpPr txBox="1"/>
            <p:nvPr/>
          </p:nvSpPr>
          <p:spPr>
            <a:xfrm>
              <a:off x="525210" y="1700568"/>
              <a:ext cx="492443" cy="58557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2000" spc="-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charset="-122"/>
                  <a:ea typeface="inpin heiti" charset="-122"/>
                </a:rPr>
                <a:t>3</a:t>
              </a:r>
              <a:endParaRPr lang="zh-CN" altLang="en-US" sz="2000" spc="-3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0" name="淘宝网chenying0907出品 34">
              <a:extLst>
                <a:ext uri="{FF2B5EF4-FFF2-40B4-BE49-F238E27FC236}">
                  <a16:creationId xmlns:a16="http://schemas.microsoft.com/office/drawing/2014/main" id="{AA527EFA-B144-4A4F-872B-F1547D37B57E}"/>
                </a:ext>
              </a:extLst>
            </p:cNvPr>
            <p:cNvSpPr txBox="1"/>
            <p:nvPr/>
          </p:nvSpPr>
          <p:spPr>
            <a:xfrm>
              <a:off x="521973" y="2443437"/>
              <a:ext cx="461665" cy="250991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charset="-122"/>
                  <a:ea typeface="inpin heiti" charset="-122"/>
                </a:rPr>
                <a:t>Enter the title here.</a:t>
              </a:r>
            </a:p>
          </p:txBody>
        </p:sp>
      </p:grpSp>
      <p:grpSp>
        <p:nvGrpSpPr>
          <p:cNvPr id="41" name="1">
            <a:extLst>
              <a:ext uri="{FF2B5EF4-FFF2-40B4-BE49-F238E27FC236}">
                <a16:creationId xmlns:a16="http://schemas.microsoft.com/office/drawing/2014/main" id="{421F4812-8992-42AE-8540-7291F0B4B47B}"/>
              </a:ext>
            </a:extLst>
          </p:cNvPr>
          <p:cNvGrpSpPr/>
          <p:nvPr/>
        </p:nvGrpSpPr>
        <p:grpSpPr>
          <a:xfrm>
            <a:off x="6640132" y="1956070"/>
            <a:ext cx="718038" cy="3822853"/>
            <a:chOff x="353647" y="1531344"/>
            <a:chExt cx="718038" cy="3822853"/>
          </a:xfrm>
        </p:grpSpPr>
        <p:sp>
          <p:nvSpPr>
            <p:cNvPr id="42" name="Rectangle 6">
              <a:extLst>
                <a:ext uri="{FF2B5EF4-FFF2-40B4-BE49-F238E27FC236}">
                  <a16:creationId xmlns:a16="http://schemas.microsoft.com/office/drawing/2014/main" id="{12404C5F-8AF4-4B17-93CB-3BE111ED4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47" y="1531344"/>
              <a:ext cx="718038" cy="3822853"/>
            </a:xfrm>
            <a:prstGeom prst="rect">
              <a:avLst/>
            </a:prstGeom>
            <a:solidFill>
              <a:srgbClr val="EDEDED"/>
            </a:solidFill>
            <a:ln w="12700">
              <a:noFill/>
              <a:miter lim="800000"/>
              <a:headEnd/>
              <a:tailEnd/>
            </a:ln>
            <a:effectLst>
              <a:outerShdw blurRad="203200" dist="38100" dir="8100000" algn="tr" rotWithShape="0">
                <a:prstClr val="black">
                  <a:alpha val="1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3" name="Rectangle 6">
              <a:extLst>
                <a:ext uri="{FF2B5EF4-FFF2-40B4-BE49-F238E27FC236}">
                  <a16:creationId xmlns:a16="http://schemas.microsoft.com/office/drawing/2014/main" id="{7E9479AE-739A-4C20-921C-01289A083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51" y="1675064"/>
              <a:ext cx="528315" cy="3534411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4" name="淘宝网chenying0907出品 39">
              <a:extLst>
                <a:ext uri="{FF2B5EF4-FFF2-40B4-BE49-F238E27FC236}">
                  <a16:creationId xmlns:a16="http://schemas.microsoft.com/office/drawing/2014/main" id="{371E9733-24BF-41FC-A152-FBCAB314E857}"/>
                </a:ext>
              </a:extLst>
            </p:cNvPr>
            <p:cNvSpPr txBox="1"/>
            <p:nvPr/>
          </p:nvSpPr>
          <p:spPr>
            <a:xfrm>
              <a:off x="525210" y="1700568"/>
              <a:ext cx="492443" cy="58557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2000" spc="-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charset="-122"/>
                  <a:ea typeface="inpin heiti" charset="-122"/>
                </a:rPr>
                <a:t>2</a:t>
              </a:r>
              <a:endParaRPr lang="zh-CN" altLang="en-US" sz="2000" spc="-3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5" name="淘宝网chenying0907出品 40">
              <a:extLst>
                <a:ext uri="{FF2B5EF4-FFF2-40B4-BE49-F238E27FC236}">
                  <a16:creationId xmlns:a16="http://schemas.microsoft.com/office/drawing/2014/main" id="{FFDB9CC6-6C93-4CE2-829D-4CAE3977B099}"/>
                </a:ext>
              </a:extLst>
            </p:cNvPr>
            <p:cNvSpPr txBox="1"/>
            <p:nvPr/>
          </p:nvSpPr>
          <p:spPr>
            <a:xfrm>
              <a:off x="521973" y="2443437"/>
              <a:ext cx="461665" cy="250991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charset="-122"/>
                  <a:ea typeface="inpin heiti" charset="-122"/>
                </a:rPr>
                <a:t>Enter the title here.</a:t>
              </a:r>
            </a:p>
          </p:txBody>
        </p:sp>
      </p:grpSp>
      <p:grpSp>
        <p:nvGrpSpPr>
          <p:cNvPr id="46" name="1">
            <a:extLst>
              <a:ext uri="{FF2B5EF4-FFF2-40B4-BE49-F238E27FC236}">
                <a16:creationId xmlns:a16="http://schemas.microsoft.com/office/drawing/2014/main" id="{B89196B8-AE20-4EEF-B6E0-E1E2AAE6F931}"/>
              </a:ext>
            </a:extLst>
          </p:cNvPr>
          <p:cNvGrpSpPr/>
          <p:nvPr/>
        </p:nvGrpSpPr>
        <p:grpSpPr>
          <a:xfrm>
            <a:off x="5516412" y="1956070"/>
            <a:ext cx="718038" cy="3822853"/>
            <a:chOff x="353647" y="1531344"/>
            <a:chExt cx="718038" cy="3822853"/>
          </a:xfrm>
        </p:grpSpPr>
        <p:sp>
          <p:nvSpPr>
            <p:cNvPr id="47" name="Rectangle 6">
              <a:extLst>
                <a:ext uri="{FF2B5EF4-FFF2-40B4-BE49-F238E27FC236}">
                  <a16:creationId xmlns:a16="http://schemas.microsoft.com/office/drawing/2014/main" id="{403DECA3-98D8-4E9E-9740-4586E74A1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47" y="1531344"/>
              <a:ext cx="718038" cy="3822853"/>
            </a:xfrm>
            <a:prstGeom prst="rect">
              <a:avLst/>
            </a:prstGeom>
            <a:solidFill>
              <a:srgbClr val="EDEDED"/>
            </a:solidFill>
            <a:ln w="12700">
              <a:noFill/>
              <a:miter lim="800000"/>
              <a:headEnd/>
              <a:tailEnd/>
            </a:ln>
            <a:effectLst>
              <a:outerShdw blurRad="203200" dist="38100" dir="8100000" algn="tr" rotWithShape="0">
                <a:prstClr val="black">
                  <a:alpha val="1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8" name="Rectangle 6">
              <a:extLst>
                <a:ext uri="{FF2B5EF4-FFF2-40B4-BE49-F238E27FC236}">
                  <a16:creationId xmlns:a16="http://schemas.microsoft.com/office/drawing/2014/main" id="{B07A6C15-684C-4E04-ADF6-5E15CD82A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51" y="1675064"/>
              <a:ext cx="528315" cy="3534411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9" name="淘宝网chenying0907出品 46">
              <a:extLst>
                <a:ext uri="{FF2B5EF4-FFF2-40B4-BE49-F238E27FC236}">
                  <a16:creationId xmlns:a16="http://schemas.microsoft.com/office/drawing/2014/main" id="{EDF76145-14BC-4005-9089-F219BE892B36}"/>
                </a:ext>
              </a:extLst>
            </p:cNvPr>
            <p:cNvSpPr txBox="1"/>
            <p:nvPr/>
          </p:nvSpPr>
          <p:spPr>
            <a:xfrm>
              <a:off x="525210" y="1772528"/>
              <a:ext cx="492443" cy="4469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2000" spc="-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charset="-122"/>
                  <a:ea typeface="inpin heiti" charset="-122"/>
                </a:rPr>
                <a:t>1</a:t>
              </a:r>
              <a:endParaRPr lang="zh-CN" altLang="en-US" sz="2000" spc="-3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50" name="淘宝网chenying0907出品 47">
              <a:extLst>
                <a:ext uri="{FF2B5EF4-FFF2-40B4-BE49-F238E27FC236}">
                  <a16:creationId xmlns:a16="http://schemas.microsoft.com/office/drawing/2014/main" id="{A6083D61-AEF1-4525-8D1D-04B23D7C8C0D}"/>
                </a:ext>
              </a:extLst>
            </p:cNvPr>
            <p:cNvSpPr txBox="1"/>
            <p:nvPr/>
          </p:nvSpPr>
          <p:spPr>
            <a:xfrm>
              <a:off x="521973" y="2443437"/>
              <a:ext cx="461665" cy="250991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charset="-122"/>
                  <a:ea typeface="inpin heiti" charset="-122"/>
                </a:rPr>
                <a:t>Enter the title here.</a:t>
              </a:r>
            </a:p>
          </p:txBody>
        </p:sp>
      </p:grpSp>
      <p:grpSp>
        <p:nvGrpSpPr>
          <p:cNvPr id="51" name="1">
            <a:extLst>
              <a:ext uri="{FF2B5EF4-FFF2-40B4-BE49-F238E27FC236}">
                <a16:creationId xmlns:a16="http://schemas.microsoft.com/office/drawing/2014/main" id="{AC7A737A-A7FC-4819-A9C2-EB525578B1F6}"/>
              </a:ext>
            </a:extLst>
          </p:cNvPr>
          <p:cNvGrpSpPr/>
          <p:nvPr/>
        </p:nvGrpSpPr>
        <p:grpSpPr>
          <a:xfrm>
            <a:off x="2463982" y="1956070"/>
            <a:ext cx="1883529" cy="3822853"/>
            <a:chOff x="353647" y="1531344"/>
            <a:chExt cx="718038" cy="3822853"/>
          </a:xfrm>
        </p:grpSpPr>
        <p:sp>
          <p:nvSpPr>
            <p:cNvPr id="52" name="Rectangle 6">
              <a:extLst>
                <a:ext uri="{FF2B5EF4-FFF2-40B4-BE49-F238E27FC236}">
                  <a16:creationId xmlns:a16="http://schemas.microsoft.com/office/drawing/2014/main" id="{B4B7E44C-E357-4ED0-9199-819607ADB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47" y="1531344"/>
              <a:ext cx="718038" cy="3822853"/>
            </a:xfrm>
            <a:prstGeom prst="rect">
              <a:avLst/>
            </a:prstGeom>
            <a:solidFill>
              <a:srgbClr val="EDEDED"/>
            </a:solidFill>
            <a:ln w="12700">
              <a:noFill/>
              <a:miter lim="800000"/>
              <a:headEnd/>
              <a:tailEnd/>
            </a:ln>
            <a:effectLst>
              <a:outerShdw blurRad="203200" dist="38100" dir="8100000" algn="tr" rotWithShape="0">
                <a:prstClr val="black">
                  <a:alpha val="1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53" name="Rectangle 6">
              <a:extLst>
                <a:ext uri="{FF2B5EF4-FFF2-40B4-BE49-F238E27FC236}">
                  <a16:creationId xmlns:a16="http://schemas.microsoft.com/office/drawing/2014/main" id="{238B23BB-E4C6-408B-B673-162D048BC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910" y="1675064"/>
              <a:ext cx="610334" cy="3534411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54" name="淘宝网chenying0907出品 51">
              <a:extLst>
                <a:ext uri="{FF2B5EF4-FFF2-40B4-BE49-F238E27FC236}">
                  <a16:creationId xmlns:a16="http://schemas.microsoft.com/office/drawing/2014/main" id="{7B088168-0DB3-40A5-A877-F2C47571B65A}"/>
                </a:ext>
              </a:extLst>
            </p:cNvPr>
            <p:cNvSpPr txBox="1"/>
            <p:nvPr/>
          </p:nvSpPr>
          <p:spPr>
            <a:xfrm>
              <a:off x="752378" y="1999105"/>
              <a:ext cx="258127" cy="260238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charset="-122"/>
                  <a:ea typeface="inpin heiti" charset="-122"/>
                </a:rPr>
                <a:t>The title text.</a:t>
              </a:r>
            </a:p>
          </p:txBody>
        </p:sp>
      </p:grpSp>
      <p:pic>
        <p:nvPicPr>
          <p:cNvPr id="55" name="PA_图片 5">
            <a:extLst>
              <a:ext uri="{FF2B5EF4-FFF2-40B4-BE49-F238E27FC236}">
                <a16:creationId xmlns:a16="http://schemas.microsoft.com/office/drawing/2014/main" id="{328E70A2-146A-41D2-9A6F-1B79F90424C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830" y="4219570"/>
            <a:ext cx="2514899" cy="1414631"/>
          </a:xfrm>
          <a:prstGeom prst="rect">
            <a:avLst/>
          </a:prstGeom>
        </p:spPr>
      </p:pic>
      <p:pic>
        <p:nvPicPr>
          <p:cNvPr id="56" name="Picture 3">
            <a:extLst>
              <a:ext uri="{FF2B5EF4-FFF2-40B4-BE49-F238E27FC236}">
                <a16:creationId xmlns:a16="http://schemas.microsoft.com/office/drawing/2014/main" id="{3424B012-2927-4F3D-9F9F-AF189A1EB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704900" y="2898336"/>
            <a:ext cx="2744202" cy="3014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24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:a16="http://schemas.microsoft.com/office/drawing/2014/main" xmlns="">
      <p:transition spd="slow" advClick="0" advTm="4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accel="48000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6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7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accel="48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0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1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accel="48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4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5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accel="48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8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9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accel="4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accel="4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accel="4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accel="4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8AD0D31-2728-4BA5-BB84-7E224F488C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 flipH="1"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CB3179E-ED7A-431F-84A6-5121B97BF8A7}"/>
              </a:ext>
            </a:extLst>
          </p:cNvPr>
          <p:cNvSpPr/>
          <p:nvPr/>
        </p:nvSpPr>
        <p:spPr>
          <a:xfrm>
            <a:off x="4064105" y="-1"/>
            <a:ext cx="4063789" cy="6858001"/>
          </a:xfrm>
          <a:prstGeom prst="rect">
            <a:avLst/>
          </a:prstGeom>
          <a:solidFill>
            <a:srgbClr val="B6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DC48CDE-9C9B-45CD-8332-6A1B19FB7A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37139" y="3016644"/>
            <a:ext cx="5196285" cy="5400467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89EE0F92-5A7E-487C-ADFC-FFBCDDB3FB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27894" y="-129771"/>
            <a:ext cx="2224914" cy="6987771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C3EFC21F-272C-46D1-8841-03143E51C2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390" y="-64897"/>
            <a:ext cx="1590859" cy="6987771"/>
          </a:xfrm>
          <a:prstGeom prst="rect">
            <a:avLst/>
          </a:prstGeom>
        </p:spPr>
      </p:pic>
      <p:sp>
        <p:nvSpPr>
          <p:cNvPr id="12" name="PA_库_矩形 6">
            <a:extLst>
              <a:ext uri="{FF2B5EF4-FFF2-40B4-BE49-F238E27FC236}">
                <a16:creationId xmlns:a16="http://schemas.microsoft.com/office/drawing/2014/main" id="{8736B934-C9BA-45FB-AC55-2B69B52526B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304881" y="680706"/>
            <a:ext cx="738664" cy="5826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inpin heiti" charset="-122"/>
                <a:ea typeface="inpin heiti" charset="-122"/>
              </a:rPr>
              <a:t>Summer a lot of things start to trivial for example, i hide in the morning in a hurry to eat text,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84AC96C-D3C8-4F56-9977-47BFF39F2BA0}"/>
              </a:ext>
            </a:extLst>
          </p:cNvPr>
          <p:cNvSpPr txBox="1"/>
          <p:nvPr/>
        </p:nvSpPr>
        <p:spPr>
          <a:xfrm>
            <a:off x="6217444" y="596348"/>
            <a:ext cx="1200329" cy="41081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6600" dirty="0">
                <a:solidFill>
                  <a:srgbClr val="2C506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Part 4</a:t>
            </a:r>
          </a:p>
        </p:txBody>
      </p:sp>
    </p:spTree>
    <p:extLst>
      <p:ext uri="{BB962C8B-B14F-4D97-AF65-F5344CB8AC3E}">
        <p14:creationId xmlns:p14="http://schemas.microsoft.com/office/powerpoint/2010/main" val="135237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:a16="http://schemas.microsoft.com/office/drawing/2014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5">
            <a:extLst>
              <a:ext uri="{FF2B5EF4-FFF2-40B4-BE49-F238E27FC236}">
                <a16:creationId xmlns:a16="http://schemas.microsoft.com/office/drawing/2014/main" id="{22D97D86-6356-4E08-B1F6-E82C1A8F7C9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74845" y="-129771"/>
            <a:ext cx="2224914" cy="698777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5403696-414F-4545-8796-B031BE81C7BA}"/>
              </a:ext>
            </a:extLst>
          </p:cNvPr>
          <p:cNvSpPr/>
          <p:nvPr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rgbClr val="B6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B6C4C7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EB6E4F0-5766-49F3-B4B2-C2AB3AE4CF5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56377DE-5D86-4400-9BF1-E122F6C95FD2}"/>
              </a:ext>
            </a:extLst>
          </p:cNvPr>
          <p:cNvSpPr txBox="1"/>
          <p:nvPr/>
        </p:nvSpPr>
        <p:spPr>
          <a:xfrm>
            <a:off x="892686" y="2252098"/>
            <a:ext cx="4705455" cy="120032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inpin heiti" charset="-122"/>
                <a:ea typeface="inpin heiti" charset="-122"/>
              </a:rPr>
              <a:t>  </a:t>
            </a:r>
            <a:r>
              <a:rPr lang="en-US" altLang="zh-CN" sz="7200" dirty="0">
                <a:solidFill>
                  <a:schemeClr val="bg1"/>
                </a:solidFill>
                <a:latin typeface="inpin heiti" charset="-122"/>
                <a:ea typeface="inpin heiti" charset="-122"/>
              </a:rPr>
              <a:t>Contents</a:t>
            </a:r>
            <a:endParaRPr lang="zh-CN" altLang="en-US" sz="11500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6" name="PA_库_文本框 9">
            <a:extLst>
              <a:ext uri="{FF2B5EF4-FFF2-40B4-BE49-F238E27FC236}">
                <a16:creationId xmlns:a16="http://schemas.microsoft.com/office/drawing/2014/main" id="{C23790C9-5E27-41E6-96F0-13FDBFD34466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81677" y="1741923"/>
            <a:ext cx="553998" cy="108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454545"/>
                </a:solidFill>
                <a:latin typeface="inpin heiti" charset="-122"/>
                <a:ea typeface="inpin heiti" charset="-122"/>
              </a:rPr>
              <a:t>1</a:t>
            </a:r>
            <a:endParaRPr lang="zh-CN" altLang="en-US" sz="2400" dirty="0">
              <a:solidFill>
                <a:srgbClr val="454545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7" name="PA_库_文本框 9">
            <a:extLst>
              <a:ext uri="{FF2B5EF4-FFF2-40B4-BE49-F238E27FC236}">
                <a16:creationId xmlns:a16="http://schemas.microsoft.com/office/drawing/2014/main" id="{25BA8797-B77A-44A7-BCF8-8F35E51B7A6A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14905" y="2778182"/>
            <a:ext cx="461665" cy="304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2C5066"/>
                </a:solidFill>
                <a:latin typeface="inpin heiti" charset="-122"/>
                <a:ea typeface="inpin heiti" charset="-122"/>
              </a:rPr>
              <a:t>Please add a chapter title.</a:t>
            </a:r>
          </a:p>
        </p:txBody>
      </p:sp>
      <p:sp>
        <p:nvSpPr>
          <p:cNvPr id="8" name="PA_库_文本框 9">
            <a:extLst>
              <a:ext uri="{FF2B5EF4-FFF2-40B4-BE49-F238E27FC236}">
                <a16:creationId xmlns:a16="http://schemas.microsoft.com/office/drawing/2014/main" id="{BC59B0AF-05D9-4432-81F7-EC81E7B4066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53996" y="1770116"/>
            <a:ext cx="553998" cy="108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454545"/>
                </a:solidFill>
                <a:latin typeface="inpin heiti" charset="-122"/>
                <a:ea typeface="inpin heiti" charset="-122"/>
              </a:rPr>
              <a:t>2</a:t>
            </a:r>
            <a:endParaRPr lang="zh-CN" altLang="en-US" sz="2400" dirty="0">
              <a:solidFill>
                <a:srgbClr val="454545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9" name="PA_库_文本框 9">
            <a:extLst>
              <a:ext uri="{FF2B5EF4-FFF2-40B4-BE49-F238E27FC236}">
                <a16:creationId xmlns:a16="http://schemas.microsoft.com/office/drawing/2014/main" id="{F8120D2C-3A4E-4C5E-B85B-793F4FCE1EF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487224" y="2806375"/>
            <a:ext cx="461665" cy="304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2C5066"/>
                </a:solidFill>
                <a:latin typeface="inpin heiti" charset="-122"/>
                <a:ea typeface="inpin heiti" charset="-122"/>
              </a:rPr>
              <a:t>Please add a chapter title.</a:t>
            </a:r>
          </a:p>
        </p:txBody>
      </p:sp>
      <p:cxnSp>
        <p:nvCxnSpPr>
          <p:cNvPr id="10" name="PA_库_直接连接符 26">
            <a:extLst>
              <a:ext uri="{FF2B5EF4-FFF2-40B4-BE49-F238E27FC236}">
                <a16:creationId xmlns:a16="http://schemas.microsoft.com/office/drawing/2014/main" id="{EB725E2D-F2CB-4F96-B02E-F876D81E90F9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9587296" y="1461847"/>
            <a:ext cx="0" cy="4389120"/>
          </a:xfrm>
          <a:prstGeom prst="line">
            <a:avLst/>
          </a:prstGeom>
          <a:ln w="31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_库_文本框 9">
            <a:extLst>
              <a:ext uri="{FF2B5EF4-FFF2-40B4-BE49-F238E27FC236}">
                <a16:creationId xmlns:a16="http://schemas.microsoft.com/office/drawing/2014/main" id="{6636FD52-C7BB-4E59-85EF-2F0CD07BCF51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318295" y="1727189"/>
            <a:ext cx="553998" cy="108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454545"/>
                </a:solidFill>
                <a:latin typeface="inpin heiti" charset="-122"/>
                <a:ea typeface="inpin heiti" charset="-122"/>
              </a:rPr>
              <a:t>3</a:t>
            </a:r>
            <a:endParaRPr lang="zh-CN" altLang="en-US" sz="2400" dirty="0">
              <a:solidFill>
                <a:srgbClr val="454545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2" name="PA_库_文本框 9">
            <a:extLst>
              <a:ext uri="{FF2B5EF4-FFF2-40B4-BE49-F238E27FC236}">
                <a16:creationId xmlns:a16="http://schemas.microsoft.com/office/drawing/2014/main" id="{B3CB2A6E-08F6-4204-9F49-1802DFDE1FE6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51523" y="2763448"/>
            <a:ext cx="461665" cy="304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2C5066"/>
                </a:solidFill>
                <a:latin typeface="inpin heiti" charset="-122"/>
                <a:ea typeface="inpin heiti" charset="-122"/>
              </a:rPr>
              <a:t>Please add a chapter title.</a:t>
            </a:r>
          </a:p>
        </p:txBody>
      </p:sp>
      <p:cxnSp>
        <p:nvCxnSpPr>
          <p:cNvPr id="13" name="PA_库_直接连接符 30">
            <a:extLst>
              <a:ext uri="{FF2B5EF4-FFF2-40B4-BE49-F238E27FC236}">
                <a16:creationId xmlns:a16="http://schemas.microsoft.com/office/drawing/2014/main" id="{1434598C-E798-471C-905F-602F5647CEFA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8451595" y="1418920"/>
            <a:ext cx="0" cy="4389120"/>
          </a:xfrm>
          <a:prstGeom prst="line">
            <a:avLst/>
          </a:prstGeom>
          <a:ln w="31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A_库_直接连接符 31">
            <a:extLst>
              <a:ext uri="{FF2B5EF4-FFF2-40B4-BE49-F238E27FC236}">
                <a16:creationId xmlns:a16="http://schemas.microsoft.com/office/drawing/2014/main" id="{67A777E3-497C-4892-98A1-40F7F0A164FF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7242555" y="1461847"/>
            <a:ext cx="0" cy="4389120"/>
          </a:xfrm>
          <a:prstGeom prst="line">
            <a:avLst/>
          </a:prstGeom>
          <a:ln w="31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_库_文本框 9">
            <a:extLst>
              <a:ext uri="{FF2B5EF4-FFF2-40B4-BE49-F238E27FC236}">
                <a16:creationId xmlns:a16="http://schemas.microsoft.com/office/drawing/2014/main" id="{E0A0E80D-FD4B-4891-A519-43EBCB840CAA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47980" y="1696849"/>
            <a:ext cx="553998" cy="108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454545"/>
                </a:solidFill>
                <a:latin typeface="inpin heiti" charset="-122"/>
                <a:ea typeface="inpin heiti" charset="-122"/>
              </a:rPr>
              <a:t>4</a:t>
            </a:r>
            <a:endParaRPr lang="zh-CN" altLang="en-US" sz="2400" dirty="0">
              <a:solidFill>
                <a:srgbClr val="454545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6" name="PA_库_文本框 9">
            <a:extLst>
              <a:ext uri="{FF2B5EF4-FFF2-40B4-BE49-F238E27FC236}">
                <a16:creationId xmlns:a16="http://schemas.microsoft.com/office/drawing/2014/main" id="{7C5E0083-91D4-4F27-8993-0A657CA4FDB0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40313" y="2809493"/>
            <a:ext cx="461665" cy="304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2C5066"/>
                </a:solidFill>
                <a:latin typeface="inpin heiti" charset="-122"/>
                <a:ea typeface="inpin heiti" charset="-122"/>
              </a:rPr>
              <a:t>Please add a chapter title.</a:t>
            </a:r>
          </a:p>
        </p:txBody>
      </p:sp>
    </p:spTree>
    <p:extLst>
      <p:ext uri="{BB962C8B-B14F-4D97-AF65-F5344CB8AC3E}">
        <p14:creationId xmlns:p14="http://schemas.microsoft.com/office/powerpoint/2010/main" val="150910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:a16="http://schemas.microsoft.com/office/drawing/2014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1" grpId="0" autoUpdateAnimBg="0"/>
      <p:bldP spid="12" grpId="0" autoUpdateAnimBg="0"/>
      <p:bldP spid="15" grpId="0" autoUpdateAnimBg="0"/>
      <p:bldP spid="1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8663588-DE44-4278-8AF6-86DED529F742}"/>
              </a:ext>
            </a:extLst>
          </p:cNvPr>
          <p:cNvSpPr/>
          <p:nvPr/>
        </p:nvSpPr>
        <p:spPr>
          <a:xfrm>
            <a:off x="6118747" y="-1"/>
            <a:ext cx="6073253" cy="6858001"/>
          </a:xfrm>
          <a:prstGeom prst="rect">
            <a:avLst/>
          </a:prstGeom>
          <a:solidFill>
            <a:srgbClr val="B6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E9AC640-8F58-417F-A12E-1BFBF41E02FA}"/>
              </a:ext>
            </a:extLst>
          </p:cNvPr>
          <p:cNvGrpSpPr/>
          <p:nvPr/>
        </p:nvGrpSpPr>
        <p:grpSpPr>
          <a:xfrm>
            <a:off x="112475" y="232012"/>
            <a:ext cx="11979441" cy="8570794"/>
            <a:chOff x="1496680" y="1476374"/>
            <a:chExt cx="7266319" cy="4386807"/>
          </a:xfrm>
        </p:grpSpPr>
        <p:pic>
          <p:nvPicPr>
            <p:cNvPr id="4" name="Picture 15">
              <a:extLst>
                <a:ext uri="{FF2B5EF4-FFF2-40B4-BE49-F238E27FC236}">
                  <a16:creationId xmlns:a16="http://schemas.microsoft.com/office/drawing/2014/main" id="{C8A6834A-EFA3-4B2F-A1BC-AC513402B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FC21759-0F0E-4907-BA7F-8844ACBA7D4F}"/>
                </a:ext>
              </a:extLst>
            </p:cNvPr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27F1518A-97C1-47A5-825F-BD25D3ED29CA}"/>
              </a:ext>
            </a:extLst>
          </p:cNvPr>
          <p:cNvGrpSpPr/>
          <p:nvPr/>
        </p:nvGrpSpPr>
        <p:grpSpPr>
          <a:xfrm>
            <a:off x="3989878" y="372140"/>
            <a:ext cx="4144029" cy="1786269"/>
            <a:chOff x="3989878" y="372140"/>
            <a:chExt cx="5955984" cy="1786269"/>
          </a:xfrm>
        </p:grpSpPr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EA170866-8055-431B-97AC-AF6AB00DF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414775" y="-1372678"/>
              <a:ext cx="1106190" cy="5955983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20ECEA0-CD96-44ED-B402-7422FF066C80}"/>
                </a:ext>
              </a:extLst>
            </p:cNvPr>
            <p:cNvSpPr/>
            <p:nvPr/>
          </p:nvSpPr>
          <p:spPr>
            <a:xfrm>
              <a:off x="3989878" y="372140"/>
              <a:ext cx="5955984" cy="680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7A7CA6A0-A5E5-4CB2-91FB-A3CA0E0131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89686" y="-591596"/>
            <a:ext cx="5565812" cy="3130769"/>
          </a:xfrm>
          <a:prstGeom prst="rect">
            <a:avLst/>
          </a:prstGeom>
        </p:spPr>
      </p:pic>
      <p:sp>
        <p:nvSpPr>
          <p:cNvPr id="10" name="1">
            <a:extLst>
              <a:ext uri="{FF2B5EF4-FFF2-40B4-BE49-F238E27FC236}">
                <a16:creationId xmlns:a16="http://schemas.microsoft.com/office/drawing/2014/main" id="{9A3EA68C-F29F-403C-B85B-551C648692E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7977" y="450569"/>
            <a:ext cx="1672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100" dirty="0">
                <a:latin typeface="inpin heiti" charset="-122"/>
                <a:ea typeface="inpin heiti" charset="-122"/>
              </a:rPr>
              <a:t>Enter the title.</a:t>
            </a:r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id="{3CFD5EF4-9E84-49C1-877C-4A6A1F14C555}"/>
              </a:ext>
            </a:extLst>
          </p:cNvPr>
          <p:cNvSpPr/>
          <p:nvPr/>
        </p:nvSpPr>
        <p:spPr>
          <a:xfrm>
            <a:off x="4975434" y="2184703"/>
            <a:ext cx="2158900" cy="3108072"/>
          </a:xfrm>
          <a:prstGeom prst="rect">
            <a:avLst/>
          </a:prstGeom>
          <a:noFill/>
          <a:ln w="44450">
            <a:solidFill>
              <a:schemeClr val="bg1"/>
            </a:solidFill>
          </a:ln>
          <a:effectLst>
            <a:outerShdw blurRad="2159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inpin heiti" charset="-122"/>
              <a:ea typeface="inpin heiti" charset="-122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1DAC55EA-0914-4E73-9606-746C6F54D5F3}"/>
              </a:ext>
            </a:extLst>
          </p:cNvPr>
          <p:cNvSpPr/>
          <p:nvPr/>
        </p:nvSpPr>
        <p:spPr>
          <a:xfrm>
            <a:off x="2527285" y="2184703"/>
            <a:ext cx="2158900" cy="3108072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F0C19B03-4160-4BF6-8A15-2764DED72A06}"/>
              </a:ext>
            </a:extLst>
          </p:cNvPr>
          <p:cNvSpPr/>
          <p:nvPr/>
        </p:nvSpPr>
        <p:spPr>
          <a:xfrm>
            <a:off x="7423583" y="2184703"/>
            <a:ext cx="2158900" cy="3108072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1">
            <a:extLst>
              <a:ext uri="{FF2B5EF4-FFF2-40B4-BE49-F238E27FC236}">
                <a16:creationId xmlns:a16="http://schemas.microsoft.com/office/drawing/2014/main" id="{C501E5BD-DC95-499F-8968-C54596D60266}"/>
              </a:ext>
            </a:extLst>
          </p:cNvPr>
          <p:cNvSpPr/>
          <p:nvPr/>
        </p:nvSpPr>
        <p:spPr>
          <a:xfrm>
            <a:off x="5066344" y="3373838"/>
            <a:ext cx="1977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spc="-3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charset="-122"/>
                <a:ea typeface="inpin heiti" charset="-122"/>
              </a:rPr>
              <a:t>Enter the title.</a:t>
            </a:r>
            <a:endParaRPr lang="en-US" altLang="zh-CN" sz="2800" spc="-300" dirty="0">
              <a:solidFill>
                <a:schemeClr val="tx1">
                  <a:lumMod val="50000"/>
                  <a:lumOff val="50000"/>
                </a:schemeClr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6900F01F-93C2-4D6B-86FA-7F49C36CBB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072388" y="497784"/>
            <a:ext cx="2333766" cy="33738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0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:a16="http://schemas.microsoft.com/office/drawing/2014/main" xmlns="">
      <p:transition spd="slow" advClick="0" advTm="4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accel="58000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8000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8000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 animBg="1"/>
          <p:bldP spid="12" grpId="0" animBg="1"/>
          <p:bldP spid="13" grpId="0" animBg="1"/>
          <p:bldP spid="14" grpId="0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accel="58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 animBg="1"/>
          <p:bldP spid="12" grpId="0" animBg="1"/>
          <p:bldP spid="13" grpId="0" animBg="1"/>
          <p:bldP spid="14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DA2464-4CDB-4E11-96C8-1254A4A8D982}"/>
              </a:ext>
            </a:extLst>
          </p:cNvPr>
          <p:cNvSpPr/>
          <p:nvPr/>
        </p:nvSpPr>
        <p:spPr>
          <a:xfrm>
            <a:off x="0" y="-1"/>
            <a:ext cx="6073253" cy="6858001"/>
          </a:xfrm>
          <a:prstGeom prst="rect">
            <a:avLst/>
          </a:prstGeom>
          <a:solidFill>
            <a:srgbClr val="B6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3810A35-F22E-4762-955B-2C8389E90EEB}"/>
              </a:ext>
            </a:extLst>
          </p:cNvPr>
          <p:cNvGrpSpPr/>
          <p:nvPr/>
        </p:nvGrpSpPr>
        <p:grpSpPr>
          <a:xfrm>
            <a:off x="112475" y="232012"/>
            <a:ext cx="11979441" cy="8570794"/>
            <a:chOff x="1496680" y="1476374"/>
            <a:chExt cx="7266319" cy="4386807"/>
          </a:xfrm>
        </p:grpSpPr>
        <p:pic>
          <p:nvPicPr>
            <p:cNvPr id="4" name="Picture 15">
              <a:extLst>
                <a:ext uri="{FF2B5EF4-FFF2-40B4-BE49-F238E27FC236}">
                  <a16:creationId xmlns:a16="http://schemas.microsoft.com/office/drawing/2014/main" id="{8C10B1AE-768D-4C7F-92BD-6A538A12D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E950B46-D830-4C05-93F0-A5CDCFD72DDD}"/>
                </a:ext>
              </a:extLst>
            </p:cNvPr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CE1D1272-0FC0-4775-A4B4-FFEF22D42B0A}"/>
              </a:ext>
            </a:extLst>
          </p:cNvPr>
          <p:cNvGrpSpPr/>
          <p:nvPr/>
        </p:nvGrpSpPr>
        <p:grpSpPr>
          <a:xfrm>
            <a:off x="3989878" y="372140"/>
            <a:ext cx="4144029" cy="1786269"/>
            <a:chOff x="3989878" y="372140"/>
            <a:chExt cx="5955984" cy="1786269"/>
          </a:xfrm>
        </p:grpSpPr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8B29996F-A973-46F9-A41D-2D7EAA04D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414775" y="-1372678"/>
              <a:ext cx="1106190" cy="5955983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98BE6CE-A38C-490B-81A8-32DEAA0E1CC9}"/>
                </a:ext>
              </a:extLst>
            </p:cNvPr>
            <p:cNvSpPr/>
            <p:nvPr/>
          </p:nvSpPr>
          <p:spPr>
            <a:xfrm>
              <a:off x="3989878" y="372140"/>
              <a:ext cx="5955984" cy="680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D226D0BC-615C-4DE7-B8A8-D4F2C41334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89686" y="-591596"/>
            <a:ext cx="5565812" cy="3130769"/>
          </a:xfrm>
          <a:prstGeom prst="rect">
            <a:avLst/>
          </a:prstGeom>
        </p:spPr>
      </p:pic>
      <p:sp>
        <p:nvSpPr>
          <p:cNvPr id="10" name="1">
            <a:extLst>
              <a:ext uri="{FF2B5EF4-FFF2-40B4-BE49-F238E27FC236}">
                <a16:creationId xmlns:a16="http://schemas.microsoft.com/office/drawing/2014/main" id="{B9B39290-44C9-4602-8BD6-C7542955D7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7977" y="450569"/>
            <a:ext cx="1672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100" dirty="0">
                <a:latin typeface="inpin heiti" charset="-122"/>
                <a:ea typeface="inpin heiti" charset="-122"/>
              </a:rPr>
              <a:t>Enter the title.</a:t>
            </a:r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id="{F050ABCF-EA3C-4BDF-B6DF-79D05EC4D414}"/>
              </a:ext>
            </a:extLst>
          </p:cNvPr>
          <p:cNvSpPr/>
          <p:nvPr/>
        </p:nvSpPr>
        <p:spPr>
          <a:xfrm>
            <a:off x="1951631" y="1533264"/>
            <a:ext cx="2984269" cy="38238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67A82A5-0D46-4D16-9946-FFC5B51673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563" y="1688336"/>
            <a:ext cx="2525180" cy="38074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9D02FF0-1ED7-463F-BBBB-BB4F925225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140" y="2624983"/>
            <a:ext cx="1009344" cy="1121494"/>
          </a:xfrm>
          <a:prstGeom prst="rect">
            <a:avLst/>
          </a:prstGeom>
        </p:spPr>
      </p:pic>
      <p:grpSp>
        <p:nvGrpSpPr>
          <p:cNvPr id="14" name="1">
            <a:extLst>
              <a:ext uri="{FF2B5EF4-FFF2-40B4-BE49-F238E27FC236}">
                <a16:creationId xmlns:a16="http://schemas.microsoft.com/office/drawing/2014/main" id="{6D66EA28-60D1-4AD1-B25E-DDF42378E05E}"/>
              </a:ext>
            </a:extLst>
          </p:cNvPr>
          <p:cNvGrpSpPr/>
          <p:nvPr/>
        </p:nvGrpSpPr>
        <p:grpSpPr>
          <a:xfrm>
            <a:off x="7707998" y="2772654"/>
            <a:ext cx="2906993" cy="1133061"/>
            <a:chOff x="6916041" y="2951111"/>
            <a:chExt cx="2906993" cy="1133061"/>
          </a:xfrm>
        </p:grpSpPr>
        <p:sp>
          <p:nvSpPr>
            <p:cNvPr id="15" name="淘宝网chenying0907出品 5">
              <a:extLst>
                <a:ext uri="{FF2B5EF4-FFF2-40B4-BE49-F238E27FC236}">
                  <a16:creationId xmlns:a16="http://schemas.microsoft.com/office/drawing/2014/main" id="{F0D12C94-444F-40F4-9916-21F5A1A77688}"/>
                </a:ext>
              </a:extLst>
            </p:cNvPr>
            <p:cNvSpPr txBox="1"/>
            <p:nvPr/>
          </p:nvSpPr>
          <p:spPr>
            <a:xfrm>
              <a:off x="6916041" y="2951111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charset="-122"/>
                  <a:ea typeface="inpin heiti" charset="-122"/>
                </a:rPr>
                <a:t>Click to add a title.</a:t>
              </a:r>
            </a:p>
          </p:txBody>
        </p:sp>
        <p:sp>
          <p:nvSpPr>
            <p:cNvPr id="16" name="TextBox 43">
              <a:extLst>
                <a:ext uri="{FF2B5EF4-FFF2-40B4-BE49-F238E27FC236}">
                  <a16:creationId xmlns:a16="http://schemas.microsoft.com/office/drawing/2014/main" id="{C676C66D-FBB4-47AF-BBB7-01F9BA18E3DA}"/>
                </a:ext>
              </a:extLst>
            </p:cNvPr>
            <p:cNvSpPr txBox="1"/>
            <p:nvPr/>
          </p:nvSpPr>
          <p:spPr>
            <a:xfrm>
              <a:off x="6957137" y="3432207"/>
              <a:ext cx="2865897" cy="651965"/>
            </a:xfrm>
            <a:prstGeom prst="rect">
              <a:avLst/>
            </a:prstGeom>
            <a:noFill/>
          </p:spPr>
          <p:txBody>
            <a:bodyPr wrap="square" lIns="97021" tIns="48510" rIns="97021" bIns="48510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charset="-122"/>
                  <a:ea typeface="inpin heiti" charset="-122"/>
                </a:rPr>
                <a:t>Summer a lot of things start to trivial for example, i hide in the morning in a hurry to eat text.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3111F771-0E10-4348-9ECE-28D3E552C2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961" y="3885811"/>
            <a:ext cx="1344940" cy="1399677"/>
          </a:xfrm>
          <a:prstGeom prst="rect">
            <a:avLst/>
          </a:prstGeom>
        </p:spPr>
      </p:pic>
      <p:grpSp>
        <p:nvGrpSpPr>
          <p:cNvPr id="18" name="1">
            <a:extLst>
              <a:ext uri="{FF2B5EF4-FFF2-40B4-BE49-F238E27FC236}">
                <a16:creationId xmlns:a16="http://schemas.microsoft.com/office/drawing/2014/main" id="{BF4F6305-D777-4E46-B1D5-7A5690BEEF5E}"/>
              </a:ext>
            </a:extLst>
          </p:cNvPr>
          <p:cNvGrpSpPr/>
          <p:nvPr/>
        </p:nvGrpSpPr>
        <p:grpSpPr>
          <a:xfrm>
            <a:off x="7666901" y="4215334"/>
            <a:ext cx="2948090" cy="1184431"/>
            <a:chOff x="6916041" y="4449429"/>
            <a:chExt cx="2948090" cy="1184431"/>
          </a:xfrm>
        </p:grpSpPr>
        <p:sp>
          <p:nvSpPr>
            <p:cNvPr id="19" name="淘宝网chenying0907出品 9">
              <a:extLst>
                <a:ext uri="{FF2B5EF4-FFF2-40B4-BE49-F238E27FC236}">
                  <a16:creationId xmlns:a16="http://schemas.microsoft.com/office/drawing/2014/main" id="{A628ED5D-3491-4B71-859E-AD47E2CBB908}"/>
                </a:ext>
              </a:extLst>
            </p:cNvPr>
            <p:cNvSpPr txBox="1"/>
            <p:nvPr/>
          </p:nvSpPr>
          <p:spPr>
            <a:xfrm>
              <a:off x="6916041" y="4449429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charset="-122"/>
                  <a:ea typeface="inpin heiti" charset="-122"/>
                </a:rPr>
                <a:t>Click to add a title.</a:t>
              </a:r>
            </a:p>
          </p:txBody>
        </p:sp>
        <p:sp>
          <p:nvSpPr>
            <p:cNvPr id="20" name="TextBox 43">
              <a:extLst>
                <a:ext uri="{FF2B5EF4-FFF2-40B4-BE49-F238E27FC236}">
                  <a16:creationId xmlns:a16="http://schemas.microsoft.com/office/drawing/2014/main" id="{5CE31A79-E4DF-4B93-A334-C7B854A42053}"/>
                </a:ext>
              </a:extLst>
            </p:cNvPr>
            <p:cNvSpPr txBox="1"/>
            <p:nvPr/>
          </p:nvSpPr>
          <p:spPr>
            <a:xfrm>
              <a:off x="6957138" y="4981895"/>
              <a:ext cx="2906993" cy="651965"/>
            </a:xfrm>
            <a:prstGeom prst="rect">
              <a:avLst/>
            </a:prstGeom>
            <a:noFill/>
          </p:spPr>
          <p:txBody>
            <a:bodyPr wrap="square" lIns="97021" tIns="48510" rIns="97021" bIns="48510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charset="-122"/>
                  <a:ea typeface="inpin heiti" charset="-122"/>
                </a:rPr>
                <a:t>Summer a lot of things start to trivial for example, i hide in the morning in a hurry to eat text.</a:t>
              </a:r>
            </a:p>
          </p:txBody>
        </p:sp>
      </p:grpSp>
      <p:cxnSp>
        <p:nvCxnSpPr>
          <p:cNvPr id="21" name="1">
            <a:extLst>
              <a:ext uri="{FF2B5EF4-FFF2-40B4-BE49-F238E27FC236}">
                <a16:creationId xmlns:a16="http://schemas.microsoft.com/office/drawing/2014/main" id="{895B9CCB-4EA7-459B-BBE5-A066B3FA9533}"/>
              </a:ext>
            </a:extLst>
          </p:cNvPr>
          <p:cNvCxnSpPr/>
          <p:nvPr/>
        </p:nvCxnSpPr>
        <p:spPr>
          <a:xfrm>
            <a:off x="5576166" y="1530273"/>
            <a:ext cx="0" cy="40356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1">
            <a:extLst>
              <a:ext uri="{FF2B5EF4-FFF2-40B4-BE49-F238E27FC236}">
                <a16:creationId xmlns:a16="http://schemas.microsoft.com/office/drawing/2014/main" id="{EFC2B849-EC5D-4521-8062-32C1E9314704}"/>
              </a:ext>
            </a:extLst>
          </p:cNvPr>
          <p:cNvSpPr txBox="1"/>
          <p:nvPr/>
        </p:nvSpPr>
        <p:spPr>
          <a:xfrm>
            <a:off x="6326519" y="1577664"/>
            <a:ext cx="3414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charset="-122"/>
                <a:ea typeface="inpin heiti" charset="-122"/>
              </a:rPr>
              <a:t>Click to enter the text.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inpin heiti" charset="-122"/>
              <a:ea typeface="inpin heiti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charset="-122"/>
                <a:ea typeface="inpin heiti" charset="-122"/>
              </a:rPr>
              <a:t>Enter the subtitle here.</a:t>
            </a:r>
          </a:p>
        </p:txBody>
      </p:sp>
    </p:spTree>
    <p:extLst>
      <p:ext uri="{BB962C8B-B14F-4D97-AF65-F5344CB8AC3E}">
        <p14:creationId xmlns:p14="http://schemas.microsoft.com/office/powerpoint/2010/main" val="415873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:a16="http://schemas.microsoft.com/office/drawing/2014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8663588-DE44-4278-8AF6-86DED529F742}"/>
              </a:ext>
            </a:extLst>
          </p:cNvPr>
          <p:cNvSpPr/>
          <p:nvPr/>
        </p:nvSpPr>
        <p:spPr>
          <a:xfrm>
            <a:off x="6118747" y="-1"/>
            <a:ext cx="6073253" cy="6858001"/>
          </a:xfrm>
          <a:prstGeom prst="rect">
            <a:avLst/>
          </a:prstGeom>
          <a:solidFill>
            <a:srgbClr val="B6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E9AC640-8F58-417F-A12E-1BFBF41E02FA}"/>
              </a:ext>
            </a:extLst>
          </p:cNvPr>
          <p:cNvGrpSpPr/>
          <p:nvPr/>
        </p:nvGrpSpPr>
        <p:grpSpPr>
          <a:xfrm>
            <a:off x="112475" y="232012"/>
            <a:ext cx="11979441" cy="8570794"/>
            <a:chOff x="1496680" y="1476374"/>
            <a:chExt cx="7266319" cy="4386807"/>
          </a:xfrm>
        </p:grpSpPr>
        <p:pic>
          <p:nvPicPr>
            <p:cNvPr id="4" name="Picture 15">
              <a:extLst>
                <a:ext uri="{FF2B5EF4-FFF2-40B4-BE49-F238E27FC236}">
                  <a16:creationId xmlns:a16="http://schemas.microsoft.com/office/drawing/2014/main" id="{C8A6834A-EFA3-4B2F-A1BC-AC513402B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FC21759-0F0E-4907-BA7F-8844ACBA7D4F}"/>
                </a:ext>
              </a:extLst>
            </p:cNvPr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94CCB06E-C94A-4E63-B724-B33E67A98FD0}"/>
              </a:ext>
            </a:extLst>
          </p:cNvPr>
          <p:cNvGrpSpPr/>
          <p:nvPr/>
        </p:nvGrpSpPr>
        <p:grpSpPr>
          <a:xfrm>
            <a:off x="3989878" y="372140"/>
            <a:ext cx="4144029" cy="1786269"/>
            <a:chOff x="3989878" y="372140"/>
            <a:chExt cx="5955984" cy="1786269"/>
          </a:xfrm>
        </p:grpSpPr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084CDA1D-6DB6-4210-8D85-BAC428EE3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414775" y="-1372678"/>
              <a:ext cx="1106190" cy="5955983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26FBFD3-1F95-4317-A88B-5276B34F78D3}"/>
                </a:ext>
              </a:extLst>
            </p:cNvPr>
            <p:cNvSpPr/>
            <p:nvPr/>
          </p:nvSpPr>
          <p:spPr>
            <a:xfrm>
              <a:off x="3989878" y="372140"/>
              <a:ext cx="5955984" cy="680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82301CEF-9BA6-44D5-9B50-EB03B0C149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89686" y="-591596"/>
            <a:ext cx="5565812" cy="3130769"/>
          </a:xfrm>
          <a:prstGeom prst="rect">
            <a:avLst/>
          </a:prstGeom>
        </p:spPr>
      </p:pic>
      <p:sp>
        <p:nvSpPr>
          <p:cNvPr id="10" name="1">
            <a:extLst>
              <a:ext uri="{FF2B5EF4-FFF2-40B4-BE49-F238E27FC236}">
                <a16:creationId xmlns:a16="http://schemas.microsoft.com/office/drawing/2014/main" id="{5ABF0B4A-CBDE-4E52-8714-9D34A85A390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7977" y="450569"/>
            <a:ext cx="1672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100" dirty="0">
                <a:latin typeface="inpin heiti" charset="-122"/>
                <a:ea typeface="inpin heiti" charset="-122"/>
              </a:rPr>
              <a:t>Enter the title.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639E8344-91DD-4BEE-9672-A8DBD2B9F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3807249" y="2893466"/>
            <a:ext cx="3605996" cy="360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">
            <a:extLst>
              <a:ext uri="{FF2B5EF4-FFF2-40B4-BE49-F238E27FC236}">
                <a16:creationId xmlns:a16="http://schemas.microsoft.com/office/drawing/2014/main" id="{9B495F36-D4CF-4E94-A910-8DE3705F09B9}"/>
              </a:ext>
            </a:extLst>
          </p:cNvPr>
          <p:cNvSpPr/>
          <p:nvPr/>
        </p:nvSpPr>
        <p:spPr>
          <a:xfrm>
            <a:off x="4655840" y="1385431"/>
            <a:ext cx="2880320" cy="5088565"/>
          </a:xfrm>
          <a:prstGeom prst="rect">
            <a:avLst/>
          </a:prstGeom>
          <a:noFill/>
          <a:ln w="9525">
            <a:solidFill>
              <a:srgbClr val="B6C4C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1A239400-444A-4D95-9B36-A3E67E28C735}"/>
              </a:ext>
            </a:extLst>
          </p:cNvPr>
          <p:cNvSpPr txBox="1"/>
          <p:nvPr/>
        </p:nvSpPr>
        <p:spPr>
          <a:xfrm>
            <a:off x="4847862" y="1673464"/>
            <a:ext cx="2399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inpin heiti" charset="-122"/>
                <a:ea typeface="inpin heiti" charset="-122"/>
              </a:rPr>
              <a:t>Enter the text.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A933E03B-53B0-4E69-B46B-DAB9A931320D}"/>
              </a:ext>
            </a:extLst>
          </p:cNvPr>
          <p:cNvSpPr txBox="1"/>
          <p:nvPr/>
        </p:nvSpPr>
        <p:spPr>
          <a:xfrm>
            <a:off x="4847862" y="2153517"/>
            <a:ext cx="2454388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Summer a lot of things start to trivial for example, i hide in the morning in a hurry to eat text, 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5836BB2-508D-4467-8509-D9861809EC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788" y="2820671"/>
            <a:ext cx="1178206" cy="1776514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E672C794-1BA4-4D25-B372-EAF5F2D57FC7}"/>
              </a:ext>
            </a:extLst>
          </p:cNvPr>
          <p:cNvSpPr/>
          <p:nvPr/>
        </p:nvSpPr>
        <p:spPr>
          <a:xfrm>
            <a:off x="3441270" y="2466127"/>
            <a:ext cx="410433" cy="3009215"/>
          </a:xfrm>
          <a:prstGeom prst="rect">
            <a:avLst/>
          </a:prstGeom>
        </p:spPr>
        <p:txBody>
          <a:bodyPr vert="eaVert" wrap="square" lIns="91440" tIns="45720" rIns="91440" bIns="45720">
            <a:spAutoFit/>
          </a:bodyPr>
          <a:lstStyle/>
          <a:p>
            <a:r>
              <a:rPr lang="zh-CN" altLang="en-US" sz="1467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rPr>
              <a:t>Click here to enter your content.</a:t>
            </a:r>
            <a:endParaRPr lang="zh-CN" altLang="en-US" sz="1467" dirty="0">
              <a:solidFill>
                <a:schemeClr val="tx1">
                  <a:lumMod val="65000"/>
                  <a:lumOff val="35000"/>
                </a:schemeClr>
              </a:solidFill>
              <a:latin typeface="inpin heiti" charset="-122"/>
              <a:ea typeface="inpin heiti" charset="-122"/>
            </a:endParaRPr>
          </a:p>
        </p:txBody>
      </p:sp>
      <p:cxnSp>
        <p:nvCxnSpPr>
          <p:cNvPr id="17" name="1">
            <a:extLst>
              <a:ext uri="{FF2B5EF4-FFF2-40B4-BE49-F238E27FC236}">
                <a16:creationId xmlns:a16="http://schemas.microsoft.com/office/drawing/2014/main" id="{5E1449F1-B455-4E83-9A40-2E85444C0C20}"/>
              </a:ext>
            </a:extLst>
          </p:cNvPr>
          <p:cNvCxnSpPr/>
          <p:nvPr/>
        </p:nvCxnSpPr>
        <p:spPr>
          <a:xfrm flipH="1">
            <a:off x="3851703" y="2311823"/>
            <a:ext cx="22860" cy="313494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">
            <a:extLst>
              <a:ext uri="{FF2B5EF4-FFF2-40B4-BE49-F238E27FC236}">
                <a16:creationId xmlns:a16="http://schemas.microsoft.com/office/drawing/2014/main" id="{0F51A59B-9A13-4D39-8A6D-2ACED555A5F1}"/>
              </a:ext>
            </a:extLst>
          </p:cNvPr>
          <p:cNvSpPr/>
          <p:nvPr/>
        </p:nvSpPr>
        <p:spPr>
          <a:xfrm>
            <a:off x="3018301" y="2466127"/>
            <a:ext cx="410433" cy="3009215"/>
          </a:xfrm>
          <a:prstGeom prst="rect">
            <a:avLst/>
          </a:prstGeom>
        </p:spPr>
        <p:txBody>
          <a:bodyPr vert="eaVert" wrap="square" lIns="91440" tIns="45720" rIns="91440" bIns="45720">
            <a:spAutoFit/>
          </a:bodyPr>
          <a:lstStyle/>
          <a:p>
            <a:r>
              <a:rPr lang="zh-CN" altLang="en-US" sz="1467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rPr>
              <a:t>Click here to enter your content.</a:t>
            </a:r>
            <a:endParaRPr lang="zh-CN" altLang="en-US" sz="1467" dirty="0">
              <a:solidFill>
                <a:schemeClr val="tx1">
                  <a:lumMod val="65000"/>
                  <a:lumOff val="35000"/>
                </a:schemeClr>
              </a:solidFill>
              <a:latin typeface="inpin heiti" charset="-122"/>
              <a:ea typeface="inpin heiti" charset="-122"/>
            </a:endParaRPr>
          </a:p>
        </p:txBody>
      </p:sp>
      <p:cxnSp>
        <p:nvCxnSpPr>
          <p:cNvPr id="19" name="1">
            <a:extLst>
              <a:ext uri="{FF2B5EF4-FFF2-40B4-BE49-F238E27FC236}">
                <a16:creationId xmlns:a16="http://schemas.microsoft.com/office/drawing/2014/main" id="{EB3B1756-CD40-446A-9C58-6F50C0D3D39B}"/>
              </a:ext>
            </a:extLst>
          </p:cNvPr>
          <p:cNvCxnSpPr/>
          <p:nvPr/>
        </p:nvCxnSpPr>
        <p:spPr>
          <a:xfrm flipH="1">
            <a:off x="3428732" y="2311823"/>
            <a:ext cx="22860" cy="313494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">
            <a:extLst>
              <a:ext uri="{FF2B5EF4-FFF2-40B4-BE49-F238E27FC236}">
                <a16:creationId xmlns:a16="http://schemas.microsoft.com/office/drawing/2014/main" id="{F7AA565E-75E1-4413-9B1E-D8740CE3F028}"/>
              </a:ext>
            </a:extLst>
          </p:cNvPr>
          <p:cNvSpPr/>
          <p:nvPr/>
        </p:nvSpPr>
        <p:spPr>
          <a:xfrm>
            <a:off x="2589616" y="2466127"/>
            <a:ext cx="410433" cy="3009215"/>
          </a:xfrm>
          <a:prstGeom prst="rect">
            <a:avLst/>
          </a:prstGeom>
        </p:spPr>
        <p:txBody>
          <a:bodyPr vert="eaVert" wrap="square" lIns="91440" tIns="45720" rIns="91440" bIns="45720">
            <a:spAutoFit/>
          </a:bodyPr>
          <a:lstStyle/>
          <a:p>
            <a:r>
              <a:rPr lang="zh-CN" altLang="en-US" sz="1467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rPr>
              <a:t>Click here to enter your content.</a:t>
            </a:r>
            <a:endParaRPr lang="zh-CN" altLang="en-US" sz="1467" dirty="0">
              <a:solidFill>
                <a:schemeClr val="tx1">
                  <a:lumMod val="65000"/>
                  <a:lumOff val="35000"/>
                </a:schemeClr>
              </a:solidFill>
              <a:latin typeface="inpin heiti" charset="-122"/>
              <a:ea typeface="inpin heiti" charset="-122"/>
            </a:endParaRPr>
          </a:p>
        </p:txBody>
      </p:sp>
      <p:cxnSp>
        <p:nvCxnSpPr>
          <p:cNvPr id="21" name="1">
            <a:extLst>
              <a:ext uri="{FF2B5EF4-FFF2-40B4-BE49-F238E27FC236}">
                <a16:creationId xmlns:a16="http://schemas.microsoft.com/office/drawing/2014/main" id="{C5537BDB-C0D4-45CA-BDDD-D4DE67E84FB9}"/>
              </a:ext>
            </a:extLst>
          </p:cNvPr>
          <p:cNvCxnSpPr/>
          <p:nvPr/>
        </p:nvCxnSpPr>
        <p:spPr>
          <a:xfrm flipH="1">
            <a:off x="3000048" y="2311823"/>
            <a:ext cx="22860" cy="313494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1">
            <a:extLst>
              <a:ext uri="{FF2B5EF4-FFF2-40B4-BE49-F238E27FC236}">
                <a16:creationId xmlns:a16="http://schemas.microsoft.com/office/drawing/2014/main" id="{3B09CCC2-0CE4-42A6-A302-40264F13716F}"/>
              </a:ext>
            </a:extLst>
          </p:cNvPr>
          <p:cNvSpPr/>
          <p:nvPr/>
        </p:nvSpPr>
        <p:spPr>
          <a:xfrm>
            <a:off x="2158073" y="2466127"/>
            <a:ext cx="410433" cy="3009215"/>
          </a:xfrm>
          <a:prstGeom prst="rect">
            <a:avLst/>
          </a:prstGeom>
        </p:spPr>
        <p:txBody>
          <a:bodyPr vert="eaVert" wrap="square" lIns="91440" tIns="45720" rIns="91440" bIns="45720">
            <a:spAutoFit/>
          </a:bodyPr>
          <a:lstStyle/>
          <a:p>
            <a:r>
              <a:rPr lang="zh-CN" altLang="en-US" sz="1467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rPr>
              <a:t>Click here to enter your content.</a:t>
            </a:r>
            <a:endParaRPr lang="zh-CN" altLang="en-US" sz="1467" dirty="0">
              <a:solidFill>
                <a:schemeClr val="tx1">
                  <a:lumMod val="65000"/>
                  <a:lumOff val="35000"/>
                </a:schemeClr>
              </a:solidFill>
              <a:latin typeface="inpin heiti" charset="-122"/>
              <a:ea typeface="inpin heiti" charset="-122"/>
            </a:endParaRPr>
          </a:p>
        </p:txBody>
      </p:sp>
      <p:cxnSp>
        <p:nvCxnSpPr>
          <p:cNvPr id="23" name="1">
            <a:extLst>
              <a:ext uri="{FF2B5EF4-FFF2-40B4-BE49-F238E27FC236}">
                <a16:creationId xmlns:a16="http://schemas.microsoft.com/office/drawing/2014/main" id="{757ED098-D9B8-4D46-BB18-16BD066E0772}"/>
              </a:ext>
            </a:extLst>
          </p:cNvPr>
          <p:cNvCxnSpPr/>
          <p:nvPr/>
        </p:nvCxnSpPr>
        <p:spPr>
          <a:xfrm flipH="1">
            <a:off x="2568506" y="2311823"/>
            <a:ext cx="22860" cy="313494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1">
            <a:extLst>
              <a:ext uri="{FF2B5EF4-FFF2-40B4-BE49-F238E27FC236}">
                <a16:creationId xmlns:a16="http://schemas.microsoft.com/office/drawing/2014/main" id="{17B4F804-1CE1-4621-8E1B-A522B75076FE}"/>
              </a:ext>
            </a:extLst>
          </p:cNvPr>
          <p:cNvSpPr/>
          <p:nvPr/>
        </p:nvSpPr>
        <p:spPr>
          <a:xfrm>
            <a:off x="9635971" y="2475993"/>
            <a:ext cx="410433" cy="3009215"/>
          </a:xfrm>
          <a:prstGeom prst="rect">
            <a:avLst/>
          </a:prstGeom>
        </p:spPr>
        <p:txBody>
          <a:bodyPr vert="eaVert" wrap="square" lIns="91440" tIns="45720" rIns="91440" bIns="45720">
            <a:spAutoFit/>
          </a:bodyPr>
          <a:lstStyle/>
          <a:p>
            <a:r>
              <a:rPr lang="zh-CN" altLang="en-US" sz="1467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rPr>
              <a:t>Click here to enter your content.</a:t>
            </a:r>
            <a:endParaRPr lang="zh-CN" altLang="en-US" sz="1467" dirty="0">
              <a:solidFill>
                <a:schemeClr val="tx1">
                  <a:lumMod val="65000"/>
                  <a:lumOff val="35000"/>
                </a:schemeClr>
              </a:solidFill>
              <a:latin typeface="inpin heiti" charset="-122"/>
              <a:ea typeface="inpin heiti" charset="-122"/>
            </a:endParaRPr>
          </a:p>
        </p:txBody>
      </p:sp>
      <p:cxnSp>
        <p:nvCxnSpPr>
          <p:cNvPr id="25" name="1">
            <a:extLst>
              <a:ext uri="{FF2B5EF4-FFF2-40B4-BE49-F238E27FC236}">
                <a16:creationId xmlns:a16="http://schemas.microsoft.com/office/drawing/2014/main" id="{3FCAA94B-08C3-499B-B28C-36F3511C9046}"/>
              </a:ext>
            </a:extLst>
          </p:cNvPr>
          <p:cNvCxnSpPr/>
          <p:nvPr/>
        </p:nvCxnSpPr>
        <p:spPr>
          <a:xfrm flipH="1">
            <a:off x="9600634" y="2321690"/>
            <a:ext cx="22860" cy="313494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1">
            <a:extLst>
              <a:ext uri="{FF2B5EF4-FFF2-40B4-BE49-F238E27FC236}">
                <a16:creationId xmlns:a16="http://schemas.microsoft.com/office/drawing/2014/main" id="{44A92D3E-90B9-4669-84C2-0AFF443C8FAD}"/>
              </a:ext>
            </a:extLst>
          </p:cNvPr>
          <p:cNvSpPr/>
          <p:nvPr/>
        </p:nvSpPr>
        <p:spPr>
          <a:xfrm>
            <a:off x="9213002" y="2475993"/>
            <a:ext cx="410433" cy="3009215"/>
          </a:xfrm>
          <a:prstGeom prst="rect">
            <a:avLst/>
          </a:prstGeom>
        </p:spPr>
        <p:txBody>
          <a:bodyPr vert="eaVert" wrap="square" lIns="91440" tIns="45720" rIns="91440" bIns="45720">
            <a:spAutoFit/>
          </a:bodyPr>
          <a:lstStyle/>
          <a:p>
            <a:r>
              <a:rPr lang="zh-CN" altLang="en-US" sz="1467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rPr>
              <a:t>Click here to enter your content.</a:t>
            </a:r>
            <a:endParaRPr lang="zh-CN" altLang="en-US" sz="1467" dirty="0">
              <a:solidFill>
                <a:schemeClr val="tx1">
                  <a:lumMod val="65000"/>
                  <a:lumOff val="35000"/>
                </a:schemeClr>
              </a:solidFill>
              <a:latin typeface="inpin heiti" charset="-122"/>
              <a:ea typeface="inpin heiti" charset="-122"/>
            </a:endParaRPr>
          </a:p>
        </p:txBody>
      </p:sp>
      <p:cxnSp>
        <p:nvCxnSpPr>
          <p:cNvPr id="27" name="1">
            <a:extLst>
              <a:ext uri="{FF2B5EF4-FFF2-40B4-BE49-F238E27FC236}">
                <a16:creationId xmlns:a16="http://schemas.microsoft.com/office/drawing/2014/main" id="{D7D3692E-15A9-43CC-983A-0BB5A0DA6809}"/>
              </a:ext>
            </a:extLst>
          </p:cNvPr>
          <p:cNvCxnSpPr/>
          <p:nvPr/>
        </p:nvCxnSpPr>
        <p:spPr>
          <a:xfrm flipH="1">
            <a:off x="9177664" y="2321690"/>
            <a:ext cx="22860" cy="313494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1">
            <a:extLst>
              <a:ext uri="{FF2B5EF4-FFF2-40B4-BE49-F238E27FC236}">
                <a16:creationId xmlns:a16="http://schemas.microsoft.com/office/drawing/2014/main" id="{62B0F82D-993F-44C6-9333-C44041248FD2}"/>
              </a:ext>
            </a:extLst>
          </p:cNvPr>
          <p:cNvSpPr/>
          <p:nvPr/>
        </p:nvSpPr>
        <p:spPr>
          <a:xfrm>
            <a:off x="8784316" y="2475993"/>
            <a:ext cx="410433" cy="3009215"/>
          </a:xfrm>
          <a:prstGeom prst="rect">
            <a:avLst/>
          </a:prstGeom>
        </p:spPr>
        <p:txBody>
          <a:bodyPr vert="eaVert" wrap="square" lIns="91440" tIns="45720" rIns="91440" bIns="45720">
            <a:spAutoFit/>
          </a:bodyPr>
          <a:lstStyle/>
          <a:p>
            <a:r>
              <a:rPr lang="zh-CN" altLang="en-US" sz="1467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rPr>
              <a:t>Click here to enter your content.</a:t>
            </a:r>
            <a:endParaRPr lang="zh-CN" altLang="en-US" sz="1467" dirty="0">
              <a:solidFill>
                <a:schemeClr val="tx1">
                  <a:lumMod val="65000"/>
                  <a:lumOff val="35000"/>
                </a:schemeClr>
              </a:solidFill>
              <a:latin typeface="inpin heiti" charset="-122"/>
              <a:ea typeface="inpin heiti" charset="-122"/>
            </a:endParaRPr>
          </a:p>
        </p:txBody>
      </p:sp>
      <p:cxnSp>
        <p:nvCxnSpPr>
          <p:cNvPr id="29" name="1">
            <a:extLst>
              <a:ext uri="{FF2B5EF4-FFF2-40B4-BE49-F238E27FC236}">
                <a16:creationId xmlns:a16="http://schemas.microsoft.com/office/drawing/2014/main" id="{17F6EE1C-237B-4490-B4D4-F2BC849277DA}"/>
              </a:ext>
            </a:extLst>
          </p:cNvPr>
          <p:cNvCxnSpPr/>
          <p:nvPr/>
        </p:nvCxnSpPr>
        <p:spPr>
          <a:xfrm flipH="1">
            <a:off x="8748978" y="2321690"/>
            <a:ext cx="22860" cy="313494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1">
            <a:extLst>
              <a:ext uri="{FF2B5EF4-FFF2-40B4-BE49-F238E27FC236}">
                <a16:creationId xmlns:a16="http://schemas.microsoft.com/office/drawing/2014/main" id="{B587A414-A8FC-4EE7-8106-4066841440F9}"/>
              </a:ext>
            </a:extLst>
          </p:cNvPr>
          <p:cNvSpPr/>
          <p:nvPr/>
        </p:nvSpPr>
        <p:spPr>
          <a:xfrm>
            <a:off x="8352775" y="2475993"/>
            <a:ext cx="410433" cy="3009215"/>
          </a:xfrm>
          <a:prstGeom prst="rect">
            <a:avLst/>
          </a:prstGeom>
        </p:spPr>
        <p:txBody>
          <a:bodyPr vert="eaVert" wrap="square" lIns="91440" tIns="45720" rIns="91440" bIns="45720">
            <a:spAutoFit/>
          </a:bodyPr>
          <a:lstStyle/>
          <a:p>
            <a:r>
              <a:rPr lang="zh-CN" altLang="en-US" sz="1467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rPr>
              <a:t>Click here to enter your content.</a:t>
            </a:r>
            <a:endParaRPr lang="zh-CN" altLang="en-US" sz="1467" dirty="0">
              <a:solidFill>
                <a:schemeClr val="tx1">
                  <a:lumMod val="65000"/>
                  <a:lumOff val="35000"/>
                </a:schemeClr>
              </a:solidFill>
              <a:latin typeface="inpin heiti" charset="-122"/>
              <a:ea typeface="inpin heiti" charset="-122"/>
            </a:endParaRPr>
          </a:p>
        </p:txBody>
      </p:sp>
      <p:cxnSp>
        <p:nvCxnSpPr>
          <p:cNvPr id="31" name="1">
            <a:extLst>
              <a:ext uri="{FF2B5EF4-FFF2-40B4-BE49-F238E27FC236}">
                <a16:creationId xmlns:a16="http://schemas.microsoft.com/office/drawing/2014/main" id="{3DC9CF85-9831-4EE0-A601-9A2FA583B5A5}"/>
              </a:ext>
            </a:extLst>
          </p:cNvPr>
          <p:cNvCxnSpPr/>
          <p:nvPr/>
        </p:nvCxnSpPr>
        <p:spPr>
          <a:xfrm flipH="1">
            <a:off x="8317437" y="2321690"/>
            <a:ext cx="22860" cy="313494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60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:a16="http://schemas.microsoft.com/office/drawing/2014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build="p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DA2464-4CDB-4E11-96C8-1254A4A8D982}"/>
              </a:ext>
            </a:extLst>
          </p:cNvPr>
          <p:cNvSpPr/>
          <p:nvPr/>
        </p:nvSpPr>
        <p:spPr>
          <a:xfrm>
            <a:off x="0" y="-1"/>
            <a:ext cx="6073253" cy="6858001"/>
          </a:xfrm>
          <a:prstGeom prst="rect">
            <a:avLst/>
          </a:prstGeom>
          <a:solidFill>
            <a:srgbClr val="B6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3810A35-F22E-4762-955B-2C8389E90EEB}"/>
              </a:ext>
            </a:extLst>
          </p:cNvPr>
          <p:cNvGrpSpPr/>
          <p:nvPr/>
        </p:nvGrpSpPr>
        <p:grpSpPr>
          <a:xfrm>
            <a:off x="112475" y="232012"/>
            <a:ext cx="11979441" cy="8570794"/>
            <a:chOff x="1496680" y="1476374"/>
            <a:chExt cx="7266319" cy="4386807"/>
          </a:xfrm>
        </p:grpSpPr>
        <p:pic>
          <p:nvPicPr>
            <p:cNvPr id="4" name="Picture 15">
              <a:extLst>
                <a:ext uri="{FF2B5EF4-FFF2-40B4-BE49-F238E27FC236}">
                  <a16:creationId xmlns:a16="http://schemas.microsoft.com/office/drawing/2014/main" id="{8C10B1AE-768D-4C7F-92BD-6A538A12D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E950B46-D830-4C05-93F0-A5CDCFD72DDD}"/>
                </a:ext>
              </a:extLst>
            </p:cNvPr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ABD5C20D-6D08-4FAB-8FB3-829D84CBEE67}"/>
              </a:ext>
            </a:extLst>
          </p:cNvPr>
          <p:cNvGrpSpPr/>
          <p:nvPr/>
        </p:nvGrpSpPr>
        <p:grpSpPr>
          <a:xfrm>
            <a:off x="3989878" y="372140"/>
            <a:ext cx="4144029" cy="1786269"/>
            <a:chOff x="3989878" y="372140"/>
            <a:chExt cx="5955984" cy="1786269"/>
          </a:xfrm>
        </p:grpSpPr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035A1BEB-1C40-4FCB-A57A-F8C4C8521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414775" y="-1372678"/>
              <a:ext cx="1106190" cy="5955983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2AFA89E-981E-4654-9225-5CA6514CE3A3}"/>
                </a:ext>
              </a:extLst>
            </p:cNvPr>
            <p:cNvSpPr/>
            <p:nvPr/>
          </p:nvSpPr>
          <p:spPr>
            <a:xfrm>
              <a:off x="3989878" y="372140"/>
              <a:ext cx="5955984" cy="680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805112F6-8585-4965-8D3F-3ED3C5F827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89686" y="-591596"/>
            <a:ext cx="5565812" cy="3130769"/>
          </a:xfrm>
          <a:prstGeom prst="rect">
            <a:avLst/>
          </a:prstGeom>
        </p:spPr>
      </p:pic>
      <p:sp>
        <p:nvSpPr>
          <p:cNvPr id="10" name="1">
            <a:extLst>
              <a:ext uri="{FF2B5EF4-FFF2-40B4-BE49-F238E27FC236}">
                <a16:creationId xmlns:a16="http://schemas.microsoft.com/office/drawing/2014/main" id="{28C5EF75-4A17-4813-A5A2-73F9866AD53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7977" y="450569"/>
            <a:ext cx="1672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100" dirty="0">
                <a:latin typeface="inpin heiti" charset="-122"/>
                <a:ea typeface="inpin heiti" charset="-122"/>
              </a:rPr>
              <a:t>Enter the title.</a:t>
            </a:r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id="{DD5B5140-415D-4AD1-AEB7-C355FFF163A1}"/>
              </a:ext>
            </a:extLst>
          </p:cNvPr>
          <p:cNvGrpSpPr>
            <a:grpSpLocks noChangeAspect="1"/>
          </p:cNvGrpSpPr>
          <p:nvPr/>
        </p:nvGrpSpPr>
        <p:grpSpPr>
          <a:xfrm>
            <a:off x="5269403" y="2192845"/>
            <a:ext cx="6054415" cy="4712016"/>
            <a:chOff x="2065956" y="578368"/>
            <a:chExt cx="4994398" cy="3886016"/>
          </a:xfrm>
        </p:grpSpPr>
        <p:pic>
          <p:nvPicPr>
            <p:cNvPr id="12" name="Picture 20">
              <a:extLst>
                <a:ext uri="{FF2B5EF4-FFF2-40B4-BE49-F238E27FC236}">
                  <a16:creationId xmlns:a16="http://schemas.microsoft.com/office/drawing/2014/main" id="{509D5362-BEFD-45E8-BE78-43C21D1B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5956" y="578368"/>
              <a:ext cx="4994398" cy="3886016"/>
            </a:xfrm>
            <a:prstGeom prst="rect">
              <a:avLst/>
            </a:prstGeom>
          </p:spPr>
        </p:pic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784AF89A-7B5F-4FD6-B736-CFCC061BD43D}"/>
                </a:ext>
              </a:extLst>
            </p:cNvPr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latin typeface="inpin heiti" charset="-122"/>
              </a:endParaRPr>
            </a:p>
          </p:txBody>
        </p:sp>
      </p:grpSp>
      <p:sp>
        <p:nvSpPr>
          <p:cNvPr id="14" name="TextBox 15">
            <a:extLst>
              <a:ext uri="{FF2B5EF4-FFF2-40B4-BE49-F238E27FC236}">
                <a16:creationId xmlns:a16="http://schemas.microsoft.com/office/drawing/2014/main" id="{3BA47A45-0E6A-427C-AB48-C215DD8F885E}"/>
              </a:ext>
            </a:extLst>
          </p:cNvPr>
          <p:cNvSpPr txBox="1"/>
          <p:nvPr/>
        </p:nvSpPr>
        <p:spPr>
          <a:xfrm>
            <a:off x="1689257" y="4095054"/>
            <a:ext cx="2842710" cy="1570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Summer a lot of things start to trivial for example, I hide in the morning in a hurry to eat text, breathed life back to the story, then the year of the year of the ladder to update a day in and day.</a:t>
            </a:r>
          </a:p>
          <a:p>
            <a:pPr>
              <a:lnSpc>
                <a:spcPct val="150000"/>
              </a:lnSpc>
            </a:pPr>
            <a:endParaRPr lang="zh-CN" altLang="en-US" sz="1067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A8CD0F3A-1A3C-40E4-91D6-5F8233004181}"/>
              </a:ext>
            </a:extLst>
          </p:cNvPr>
          <p:cNvSpPr txBox="1"/>
          <p:nvPr/>
        </p:nvSpPr>
        <p:spPr>
          <a:xfrm>
            <a:off x="1645652" y="3578812"/>
            <a:ext cx="387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inpin heiti" charset="-122"/>
                <a:ea typeface="inpin heiti" charset="-122"/>
              </a:rPr>
              <a:t>Enter the text title here.</a:t>
            </a: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DFF40B0C-4223-4B66-85D4-C6B046DDE0D1}"/>
              </a:ext>
            </a:extLst>
          </p:cNvPr>
          <p:cNvSpPr txBox="1"/>
          <p:nvPr/>
        </p:nvSpPr>
        <p:spPr>
          <a:xfrm>
            <a:off x="1732859" y="2071560"/>
            <a:ext cx="4974643" cy="10777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Summer a lot of things start to trivial for example, I hide in the morning in a hurry to eat text, breathed life back to the story, then the year of the year of the ladder to update a day in and day.</a:t>
            </a:r>
          </a:p>
          <a:p>
            <a:pPr>
              <a:lnSpc>
                <a:spcPct val="150000"/>
              </a:lnSpc>
            </a:pPr>
            <a:endParaRPr lang="zh-CN" altLang="en-US" sz="1067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D3252541-1918-4C38-B9EC-0A160BEB66EE}"/>
              </a:ext>
            </a:extLst>
          </p:cNvPr>
          <p:cNvSpPr txBox="1"/>
          <p:nvPr/>
        </p:nvSpPr>
        <p:spPr>
          <a:xfrm>
            <a:off x="1689255" y="1555318"/>
            <a:ext cx="387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inpin heiti" charset="-122"/>
                <a:ea typeface="inpin heiti" charset="-122"/>
              </a:rPr>
              <a:t>Enter the text title here.</a:t>
            </a:r>
          </a:p>
        </p:txBody>
      </p:sp>
    </p:spTree>
    <p:extLst>
      <p:ext uri="{BB962C8B-B14F-4D97-AF65-F5344CB8AC3E}">
        <p14:creationId xmlns:p14="http://schemas.microsoft.com/office/powerpoint/2010/main" val="107944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:a16="http://schemas.microsoft.com/office/drawing/2014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 build="p"/>
      <p:bldP spid="16" grpId="0"/>
      <p:bldP spid="1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A6320CD-58B3-44E5-B16A-2D0CF30B0049}"/>
              </a:ext>
            </a:extLst>
          </p:cNvPr>
          <p:cNvSpPr/>
          <p:nvPr/>
        </p:nvSpPr>
        <p:spPr>
          <a:xfrm>
            <a:off x="6118747" y="-1"/>
            <a:ext cx="6073253" cy="6858001"/>
          </a:xfrm>
          <a:prstGeom prst="rect">
            <a:avLst/>
          </a:prstGeom>
          <a:solidFill>
            <a:srgbClr val="B6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1DF6D57-C21C-49B7-9386-756230FCD70E}"/>
              </a:ext>
            </a:extLst>
          </p:cNvPr>
          <p:cNvGrpSpPr/>
          <p:nvPr/>
        </p:nvGrpSpPr>
        <p:grpSpPr>
          <a:xfrm>
            <a:off x="112475" y="232012"/>
            <a:ext cx="11979441" cy="8570794"/>
            <a:chOff x="1496680" y="1476374"/>
            <a:chExt cx="7266319" cy="4386807"/>
          </a:xfrm>
        </p:grpSpPr>
        <p:pic>
          <p:nvPicPr>
            <p:cNvPr id="4" name="Picture 15">
              <a:extLst>
                <a:ext uri="{FF2B5EF4-FFF2-40B4-BE49-F238E27FC236}">
                  <a16:creationId xmlns:a16="http://schemas.microsoft.com/office/drawing/2014/main" id="{87DBB628-A929-467F-B513-08BBF693A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470E8B6A-CACC-485F-B541-FF2BDD8BEB1F}"/>
                </a:ext>
              </a:extLst>
            </p:cNvPr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4AD6C88-80D8-46CB-97EF-B60DA1EA9B25}"/>
              </a:ext>
            </a:extLst>
          </p:cNvPr>
          <p:cNvGrpSpPr/>
          <p:nvPr/>
        </p:nvGrpSpPr>
        <p:grpSpPr>
          <a:xfrm>
            <a:off x="3989878" y="372140"/>
            <a:ext cx="4144029" cy="1786269"/>
            <a:chOff x="3989878" y="372140"/>
            <a:chExt cx="5955984" cy="1786269"/>
          </a:xfrm>
        </p:grpSpPr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9EF9E34A-0AAA-4524-8C12-7CC9A7DB1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414775" y="-1372678"/>
              <a:ext cx="1106190" cy="5955983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15D8151-5B42-4864-B91C-2A81E7EF3059}"/>
                </a:ext>
              </a:extLst>
            </p:cNvPr>
            <p:cNvSpPr/>
            <p:nvPr/>
          </p:nvSpPr>
          <p:spPr>
            <a:xfrm>
              <a:off x="3989878" y="372140"/>
              <a:ext cx="5955984" cy="680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D4A17416-F434-4697-BD5E-A4EE99B5BF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89686" y="-591596"/>
            <a:ext cx="5565812" cy="3130769"/>
          </a:xfrm>
          <a:prstGeom prst="rect">
            <a:avLst/>
          </a:prstGeom>
        </p:spPr>
      </p:pic>
      <p:sp>
        <p:nvSpPr>
          <p:cNvPr id="10" name="1">
            <a:extLst>
              <a:ext uri="{FF2B5EF4-FFF2-40B4-BE49-F238E27FC236}">
                <a16:creationId xmlns:a16="http://schemas.microsoft.com/office/drawing/2014/main" id="{15120B83-AC49-40F9-9090-E7E93182628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7977" y="450569"/>
            <a:ext cx="1672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100" dirty="0">
                <a:latin typeface="inpin heiti" charset="-122"/>
                <a:ea typeface="inpin heiti" charset="-122"/>
              </a:rPr>
              <a:t>Enter the title.</a:t>
            </a:r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id="{44DAD111-B7A8-43EF-A797-F415146EA848}"/>
              </a:ext>
            </a:extLst>
          </p:cNvPr>
          <p:cNvSpPr/>
          <p:nvPr/>
        </p:nvSpPr>
        <p:spPr>
          <a:xfrm>
            <a:off x="2672333" y="1635882"/>
            <a:ext cx="4224469" cy="2546959"/>
          </a:xfrm>
          <a:prstGeom prst="rect">
            <a:avLst/>
          </a:prstGeom>
          <a:noFill/>
          <a:ln w="9525">
            <a:solidFill>
              <a:srgbClr val="F4C1B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449845E6-50B7-4C0E-BDAD-488265DBFE51}"/>
              </a:ext>
            </a:extLst>
          </p:cNvPr>
          <p:cNvSpPr txBox="1"/>
          <p:nvPr/>
        </p:nvSpPr>
        <p:spPr>
          <a:xfrm>
            <a:off x="2864355" y="2386508"/>
            <a:ext cx="1560407" cy="130054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Summer a lot of things start to trivial for example, i hide in the morning in a hurry to eat text, </a:t>
            </a:r>
            <a:endParaRPr lang="zh-CN" altLang="en-US" sz="1067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28B1E117-EE10-4C35-A077-FDD6AD87AAA5}"/>
              </a:ext>
            </a:extLst>
          </p:cNvPr>
          <p:cNvSpPr txBox="1"/>
          <p:nvPr/>
        </p:nvSpPr>
        <p:spPr>
          <a:xfrm>
            <a:off x="2864356" y="1878584"/>
            <a:ext cx="3120812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7" dirty="0">
                <a:latin typeface="inpin heiti" charset="-122"/>
                <a:ea typeface="inpin heiti" charset="-122"/>
              </a:rPr>
              <a:t>Enter the title </a:t>
            </a:r>
            <a:endParaRPr lang="en-US" altLang="zh-CN" sz="1867" dirty="0">
              <a:latin typeface="inpin heiti" charset="-122"/>
              <a:ea typeface="inpin heiti" charset="-122"/>
            </a:endParaRPr>
          </a:p>
          <a:p>
            <a:r>
              <a:rPr lang="zh-CN" altLang="en-US" sz="1867" dirty="0">
                <a:latin typeface="inpin heiti" charset="-122"/>
                <a:ea typeface="inpin heiti" charset="-122"/>
              </a:rPr>
              <a:t>of the text.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BD5EB34A-C5F0-42EB-B7A5-9155B3620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4400133" y="630840"/>
            <a:ext cx="3605996" cy="360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9D931EF-A438-42CD-A7FB-FC5F119879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947" y="-904200"/>
            <a:ext cx="3310352" cy="7517648"/>
          </a:xfrm>
          <a:prstGeom prst="rect">
            <a:avLst/>
          </a:prstGeom>
        </p:spPr>
      </p:pic>
      <p:sp>
        <p:nvSpPr>
          <p:cNvPr id="23" name="1">
            <a:extLst>
              <a:ext uri="{FF2B5EF4-FFF2-40B4-BE49-F238E27FC236}">
                <a16:creationId xmlns:a16="http://schemas.microsoft.com/office/drawing/2014/main" id="{CB121E13-F1BF-4F58-8624-FE298DDEC53F}"/>
              </a:ext>
            </a:extLst>
          </p:cNvPr>
          <p:cNvSpPr/>
          <p:nvPr/>
        </p:nvSpPr>
        <p:spPr>
          <a:xfrm>
            <a:off x="7261102" y="3680201"/>
            <a:ext cx="4224469" cy="2546959"/>
          </a:xfrm>
          <a:prstGeom prst="rect">
            <a:avLst/>
          </a:prstGeom>
          <a:noFill/>
          <a:ln w="9525">
            <a:solidFill>
              <a:srgbClr val="F4C1B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1DAFA95E-0367-4363-9592-E4D630320293}"/>
              </a:ext>
            </a:extLst>
          </p:cNvPr>
          <p:cNvSpPr txBox="1"/>
          <p:nvPr/>
        </p:nvSpPr>
        <p:spPr>
          <a:xfrm>
            <a:off x="7453124" y="4430827"/>
            <a:ext cx="1560407" cy="130054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Summer a lot of things start to trivial for example, i hide in the morning in a hurry to eat text, </a:t>
            </a:r>
            <a:endParaRPr lang="zh-CN" altLang="en-US" sz="1067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4E81C83A-159C-4944-9C5E-9572B347CAD5}"/>
              </a:ext>
            </a:extLst>
          </p:cNvPr>
          <p:cNvSpPr txBox="1"/>
          <p:nvPr/>
        </p:nvSpPr>
        <p:spPr>
          <a:xfrm>
            <a:off x="7453125" y="3922903"/>
            <a:ext cx="3120812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7" dirty="0">
                <a:latin typeface="inpin heiti" charset="-122"/>
                <a:ea typeface="inpin heiti" charset="-122"/>
              </a:rPr>
              <a:t>Enter the title </a:t>
            </a:r>
            <a:endParaRPr lang="en-US" altLang="zh-CN" sz="1867" dirty="0">
              <a:latin typeface="inpin heiti" charset="-122"/>
              <a:ea typeface="inpin heiti" charset="-122"/>
            </a:endParaRPr>
          </a:p>
          <a:p>
            <a:r>
              <a:rPr lang="zh-CN" altLang="en-US" sz="1867" dirty="0">
                <a:latin typeface="inpin heiti" charset="-122"/>
                <a:ea typeface="inpin heiti" charset="-122"/>
              </a:rPr>
              <a:t>of the text.</a:t>
            </a: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C97BE5EF-FD99-4267-A4EF-B0BF9FCAD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9021930" y="2676098"/>
            <a:ext cx="3605996" cy="360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73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:a16="http://schemas.microsoft.com/office/drawing/2014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7" grpId="0"/>
      <p:bldP spid="18" grpId="0" build="p"/>
      <p:bldP spid="23" grpId="0" animBg="1"/>
      <p:bldP spid="24" grpId="0"/>
      <p:bldP spid="2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AB03CF2-64D6-4915-B964-E60CDE73B9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825A8DF-FC70-485E-816D-84E9031B6692}"/>
              </a:ext>
            </a:extLst>
          </p:cNvPr>
          <p:cNvSpPr/>
          <p:nvPr/>
        </p:nvSpPr>
        <p:spPr>
          <a:xfrm>
            <a:off x="4064105" y="-11"/>
            <a:ext cx="4063789" cy="6858001"/>
          </a:xfrm>
          <a:prstGeom prst="rect">
            <a:avLst/>
          </a:prstGeom>
          <a:solidFill>
            <a:srgbClr val="B6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B6C4C7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6" name="PA_库_文本框 4">
            <a:extLst>
              <a:ext uri="{FF2B5EF4-FFF2-40B4-BE49-F238E27FC236}">
                <a16:creationId xmlns:a16="http://schemas.microsoft.com/office/drawing/2014/main" id="{B8B6838F-C3C5-4498-ABB5-0AF5FFD5480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556497" y="994909"/>
            <a:ext cx="3464410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</a:rPr>
              <a:t>Thank </a:t>
            </a:r>
          </a:p>
          <a:p>
            <a:pPr algn="ctr"/>
            <a:r>
              <a:rPr lang="en-US" altLang="zh-CN" sz="8000" dirty="0">
                <a:solidFill>
                  <a:schemeClr val="bg1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</a:rPr>
              <a:t>you</a:t>
            </a:r>
            <a:endParaRPr lang="zh-CN" altLang="en-US" sz="8000" dirty="0">
              <a:solidFill>
                <a:schemeClr val="bg1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</a:endParaRPr>
          </a:p>
        </p:txBody>
      </p:sp>
      <p:sp>
        <p:nvSpPr>
          <p:cNvPr id="8" name="PA_库_矩形 6">
            <a:extLst>
              <a:ext uri="{FF2B5EF4-FFF2-40B4-BE49-F238E27FC236}">
                <a16:creationId xmlns:a16="http://schemas.microsoft.com/office/drawing/2014/main" id="{C6B0527E-2F96-4646-A975-1D080A7622D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98237" y="3864990"/>
            <a:ext cx="3958804" cy="613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inpin heiti" charset="-122"/>
                <a:ea typeface="inpin heiti" charset="-122"/>
              </a:rPr>
              <a:t>Summer a lot of things start to trivial for example, i hide in the morning in a hurry to eat text, 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5A735D3-B793-47B6-8D1F-860C0DE476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781" y="3016644"/>
            <a:ext cx="5196285" cy="5400467"/>
          </a:xfrm>
          <a:prstGeom prst="rect">
            <a:avLst/>
          </a:prstGeom>
        </p:spPr>
      </p:pic>
      <p:pic>
        <p:nvPicPr>
          <p:cNvPr id="14" name="Picture 15">
            <a:extLst>
              <a:ext uri="{FF2B5EF4-FFF2-40B4-BE49-F238E27FC236}">
                <a16:creationId xmlns:a16="http://schemas.microsoft.com/office/drawing/2014/main" id="{6F970DD1-6A75-496D-B62F-8CA0B55A01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27894" y="-129771"/>
            <a:ext cx="2224914" cy="69877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87431F-A31C-4D40-82F4-978FB3CF91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390" y="-64897"/>
            <a:ext cx="1590859" cy="69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8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:a16="http://schemas.microsoft.com/office/drawing/2014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900"/>
                            </p:stCondLst>
                            <p:childTnLst>
                              <p:par>
                                <p:cTn id="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4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6" grpId="1" autoUpdateAnimBg="0"/>
      <p:bldP spid="6" grpId="2" autoUpdateAnimBg="0"/>
      <p:bldP spid="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8AD0D31-2728-4BA5-BB84-7E224F488C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 flipH="1"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CB3179E-ED7A-431F-84A6-5121B97BF8A7}"/>
              </a:ext>
            </a:extLst>
          </p:cNvPr>
          <p:cNvSpPr/>
          <p:nvPr/>
        </p:nvSpPr>
        <p:spPr>
          <a:xfrm>
            <a:off x="4064105" y="-1"/>
            <a:ext cx="4063789" cy="6858001"/>
          </a:xfrm>
          <a:prstGeom prst="rect">
            <a:avLst/>
          </a:prstGeom>
          <a:solidFill>
            <a:srgbClr val="B6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DC48CDE-9C9B-45CD-8332-6A1B19FB7A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37139" y="3016644"/>
            <a:ext cx="5196285" cy="5400467"/>
          </a:xfrm>
          <a:prstGeom prst="rect">
            <a:avLst/>
          </a:prstGeom>
        </p:spPr>
      </p:pic>
      <p:sp>
        <p:nvSpPr>
          <p:cNvPr id="8" name="PA_库_矩形 6">
            <a:extLst>
              <a:ext uri="{FF2B5EF4-FFF2-40B4-BE49-F238E27FC236}">
                <a16:creationId xmlns:a16="http://schemas.microsoft.com/office/drawing/2014/main" id="{4859A79F-B292-449E-BB84-9394A13C5D4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304881" y="680706"/>
            <a:ext cx="738664" cy="5826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inpin heiti" charset="-122"/>
                <a:ea typeface="inpin heiti" charset="-122"/>
              </a:rPr>
              <a:t>Summer a lot of things start to trivial for example, i hide in the morning in a hurry to eat text, </a:t>
            </a: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89EE0F92-5A7E-487C-ADFC-FFBCDDB3FB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27894" y="-129771"/>
            <a:ext cx="2224914" cy="6987771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C3EFC21F-272C-46D1-8841-03143E51C2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390" y="-64897"/>
            <a:ext cx="1590859" cy="698777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3056B6A-B7C1-4905-B6E6-297F986BED1D}"/>
              </a:ext>
            </a:extLst>
          </p:cNvPr>
          <p:cNvSpPr txBox="1"/>
          <p:nvPr/>
        </p:nvSpPr>
        <p:spPr>
          <a:xfrm>
            <a:off x="6217444" y="596347"/>
            <a:ext cx="1200329" cy="55394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6600" dirty="0">
                <a:solidFill>
                  <a:srgbClr val="2C506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The first part</a:t>
            </a:r>
          </a:p>
        </p:txBody>
      </p:sp>
    </p:spTree>
    <p:extLst>
      <p:ext uri="{BB962C8B-B14F-4D97-AF65-F5344CB8AC3E}">
        <p14:creationId xmlns:p14="http://schemas.microsoft.com/office/powerpoint/2010/main" val="3423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:a16="http://schemas.microsoft.com/office/drawing/2014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77CC2C3-E000-4817-ACF0-D9A70A1CF768}"/>
              </a:ext>
            </a:extLst>
          </p:cNvPr>
          <p:cNvSpPr/>
          <p:nvPr/>
        </p:nvSpPr>
        <p:spPr>
          <a:xfrm>
            <a:off x="0" y="-1"/>
            <a:ext cx="6073253" cy="6858001"/>
          </a:xfrm>
          <a:prstGeom prst="rect">
            <a:avLst/>
          </a:prstGeom>
          <a:solidFill>
            <a:srgbClr val="B6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83E58F2-177E-47FE-B598-CBC0CFAB9DCF}"/>
              </a:ext>
            </a:extLst>
          </p:cNvPr>
          <p:cNvGrpSpPr/>
          <p:nvPr/>
        </p:nvGrpSpPr>
        <p:grpSpPr>
          <a:xfrm>
            <a:off x="112475" y="232012"/>
            <a:ext cx="11979441" cy="8570794"/>
            <a:chOff x="1496680" y="1476374"/>
            <a:chExt cx="7266319" cy="4386807"/>
          </a:xfrm>
        </p:grpSpPr>
        <p:pic>
          <p:nvPicPr>
            <p:cNvPr id="4" name="Picture 15">
              <a:extLst>
                <a:ext uri="{FF2B5EF4-FFF2-40B4-BE49-F238E27FC236}">
                  <a16:creationId xmlns:a16="http://schemas.microsoft.com/office/drawing/2014/main" id="{24548E9C-C1B2-479E-BE60-CD32B8499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08F7047C-F16F-47B2-B1C3-20F691E4C7C2}"/>
                </a:ext>
              </a:extLst>
            </p:cNvPr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966B92D-306D-469E-BFB9-876C945649CD}"/>
              </a:ext>
            </a:extLst>
          </p:cNvPr>
          <p:cNvGrpSpPr/>
          <p:nvPr/>
        </p:nvGrpSpPr>
        <p:grpSpPr>
          <a:xfrm>
            <a:off x="3989878" y="372140"/>
            <a:ext cx="4144029" cy="1786269"/>
            <a:chOff x="3989878" y="372140"/>
            <a:chExt cx="5955984" cy="1786269"/>
          </a:xfrm>
        </p:grpSpPr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4A146A82-0FC7-4326-8C77-66E744E8B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414775" y="-1372678"/>
              <a:ext cx="1106190" cy="5955983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CB02D34-B497-406B-9490-218B56745A3C}"/>
                </a:ext>
              </a:extLst>
            </p:cNvPr>
            <p:cNvSpPr/>
            <p:nvPr/>
          </p:nvSpPr>
          <p:spPr>
            <a:xfrm>
              <a:off x="3989878" y="372140"/>
              <a:ext cx="5955984" cy="680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5CA938AA-D576-493C-8C21-D52A501EDD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89686" y="-591596"/>
            <a:ext cx="5565812" cy="3130769"/>
          </a:xfrm>
          <a:prstGeom prst="rect">
            <a:avLst/>
          </a:prstGeom>
        </p:spPr>
      </p:pic>
      <p:sp>
        <p:nvSpPr>
          <p:cNvPr id="10" name="1">
            <a:extLst>
              <a:ext uri="{FF2B5EF4-FFF2-40B4-BE49-F238E27FC236}">
                <a16:creationId xmlns:a16="http://schemas.microsoft.com/office/drawing/2014/main" id="{865CCA02-FDD8-4303-9C11-E3D99AB034E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7977" y="450569"/>
            <a:ext cx="2416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100" dirty="0">
                <a:latin typeface="inpin heiti" charset="-122"/>
                <a:ea typeface="inpin heiti" charset="-122"/>
              </a:rPr>
              <a:t>Enter the title here.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8FC73B-4C19-4F15-912C-42BC06BCA2E2}"/>
              </a:ext>
            </a:extLst>
          </p:cNvPr>
          <p:cNvSpPr txBox="1"/>
          <p:nvPr/>
        </p:nvSpPr>
        <p:spPr>
          <a:xfrm>
            <a:off x="8860881" y="1800567"/>
            <a:ext cx="3119883" cy="8313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Summer a lot of things start to trivial for example, i hide in the morning in a hurry to eat text, breathed.</a:t>
            </a:r>
            <a:endParaRPr lang="zh-CN" altLang="en-US" sz="1067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7B4C06-AD72-44D1-B54F-5D7807F0EADF}"/>
              </a:ext>
            </a:extLst>
          </p:cNvPr>
          <p:cNvSpPr txBox="1"/>
          <p:nvPr/>
        </p:nvSpPr>
        <p:spPr>
          <a:xfrm>
            <a:off x="8859951" y="1420865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7" dirty="0">
                <a:latin typeface="inpin heiti" charset="-122"/>
                <a:ea typeface="inpin heiti" charset="-122"/>
              </a:rPr>
              <a:t>Enter the text title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F2A3B0-C04E-4DE8-8F67-262D60DB93FB}"/>
              </a:ext>
            </a:extLst>
          </p:cNvPr>
          <p:cNvSpPr txBox="1"/>
          <p:nvPr/>
        </p:nvSpPr>
        <p:spPr>
          <a:xfrm>
            <a:off x="5113257" y="4895476"/>
            <a:ext cx="3146389" cy="8313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Summer a lot of things start to trivial for example, i hide in the morning in a hurry to eat text, breathed.</a:t>
            </a:r>
            <a:endParaRPr lang="zh-CN" altLang="en-US" sz="1067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49928D-B55B-4C7A-BB45-89C5CBF3F4C9}"/>
              </a:ext>
            </a:extLst>
          </p:cNvPr>
          <p:cNvSpPr txBox="1"/>
          <p:nvPr/>
        </p:nvSpPr>
        <p:spPr>
          <a:xfrm>
            <a:off x="5112327" y="4515774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7" dirty="0">
                <a:latin typeface="inpin heiti" charset="-122"/>
                <a:ea typeface="inpin heiti" charset="-122"/>
              </a:rPr>
              <a:t>Enter the text title here.</a:t>
            </a: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541933D3-C17F-4B4E-BB25-CEB763B7898F}"/>
              </a:ext>
            </a:extLst>
          </p:cNvPr>
          <p:cNvSpPr txBox="1"/>
          <p:nvPr/>
        </p:nvSpPr>
        <p:spPr>
          <a:xfrm>
            <a:off x="1251930" y="5157555"/>
            <a:ext cx="3093376" cy="8313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Summer a lot of things start to trivial for example, i hide in the morning in a hurry to eat text, breathed.</a:t>
            </a:r>
            <a:endParaRPr lang="zh-CN" altLang="en-US" sz="1067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28BDD940-5E64-4703-9DE6-4C0DFB9AC6D9}"/>
              </a:ext>
            </a:extLst>
          </p:cNvPr>
          <p:cNvSpPr txBox="1"/>
          <p:nvPr/>
        </p:nvSpPr>
        <p:spPr>
          <a:xfrm>
            <a:off x="1251000" y="4777853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7" dirty="0">
                <a:latin typeface="inpin heiti" charset="-122"/>
                <a:ea typeface="inpin heiti" charset="-122"/>
              </a:rPr>
              <a:t>Enter the text title here.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77ECC87-C30D-424E-A031-EB9980E0A8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54986" y="526612"/>
            <a:ext cx="1219200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2341ABA-5ABF-46D5-96B7-04B81C1DFE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76" y="76043"/>
            <a:ext cx="12192000" cy="6858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7B63641-51DB-4F6E-B21A-40A370D841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314" y="889828"/>
            <a:ext cx="12192000" cy="6858000"/>
          </a:xfrm>
          <a:prstGeom prst="rect">
            <a:avLst/>
          </a:prstGeom>
        </p:spPr>
      </p:pic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2FBB07A3-0062-4BF4-A4ED-7281FCA2A359}"/>
              </a:ext>
            </a:extLst>
          </p:cNvPr>
          <p:cNvSpPr/>
          <p:nvPr/>
        </p:nvSpPr>
        <p:spPr>
          <a:xfrm>
            <a:off x="192505" y="2961303"/>
            <a:ext cx="12705348" cy="1291074"/>
          </a:xfrm>
          <a:custGeom>
            <a:avLst/>
            <a:gdLst>
              <a:gd name="connsiteX0" fmla="*/ 0 w 12705348"/>
              <a:gd name="connsiteY0" fmla="*/ 1177560 h 1291074"/>
              <a:gd name="connsiteX1" fmla="*/ 2181727 w 12705348"/>
              <a:gd name="connsiteY1" fmla="*/ 503792 h 1291074"/>
              <a:gd name="connsiteX2" fmla="*/ 6112042 w 12705348"/>
              <a:gd name="connsiteY2" fmla="*/ 22529 h 1291074"/>
              <a:gd name="connsiteX3" fmla="*/ 10908632 w 12705348"/>
              <a:gd name="connsiteY3" fmla="*/ 1241729 h 1291074"/>
              <a:gd name="connsiteX4" fmla="*/ 12705348 w 12705348"/>
              <a:gd name="connsiteY4" fmla="*/ 936929 h 129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5348" h="1291074">
                <a:moveTo>
                  <a:pt x="0" y="1177560"/>
                </a:moveTo>
                <a:cubicBezTo>
                  <a:pt x="581526" y="936928"/>
                  <a:pt x="1163053" y="696297"/>
                  <a:pt x="2181727" y="503792"/>
                </a:cubicBezTo>
                <a:cubicBezTo>
                  <a:pt x="3200401" y="311287"/>
                  <a:pt x="4657558" y="-100460"/>
                  <a:pt x="6112042" y="22529"/>
                </a:cubicBezTo>
                <a:cubicBezTo>
                  <a:pt x="7566526" y="145518"/>
                  <a:pt x="9809748" y="1089329"/>
                  <a:pt x="10908632" y="1241729"/>
                </a:cubicBezTo>
                <a:cubicBezTo>
                  <a:pt x="12007516" y="1394129"/>
                  <a:pt x="12356432" y="1165529"/>
                  <a:pt x="12705348" y="936929"/>
                </a:cubicBezTo>
              </a:path>
            </a:pathLst>
          </a:custGeom>
          <a:noFill/>
          <a:ln>
            <a:solidFill>
              <a:srgbClr val="B6C4C7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608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:a16="http://schemas.microsoft.com/office/drawing/2014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build="p"/>
      <p:bldP spid="13" grpId="0"/>
      <p:bldP spid="14" grpId="0" build="p"/>
      <p:bldP spid="15" grpId="0"/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DA2464-4CDB-4E11-96C8-1254A4A8D982}"/>
              </a:ext>
            </a:extLst>
          </p:cNvPr>
          <p:cNvSpPr/>
          <p:nvPr/>
        </p:nvSpPr>
        <p:spPr>
          <a:xfrm>
            <a:off x="0" y="-1"/>
            <a:ext cx="6073253" cy="6858001"/>
          </a:xfrm>
          <a:prstGeom prst="rect">
            <a:avLst/>
          </a:prstGeom>
          <a:solidFill>
            <a:srgbClr val="B6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3810A35-F22E-4762-955B-2C8389E90EEB}"/>
              </a:ext>
            </a:extLst>
          </p:cNvPr>
          <p:cNvGrpSpPr/>
          <p:nvPr/>
        </p:nvGrpSpPr>
        <p:grpSpPr>
          <a:xfrm>
            <a:off x="112475" y="232012"/>
            <a:ext cx="11979441" cy="8570794"/>
            <a:chOff x="1496680" y="1476374"/>
            <a:chExt cx="7266319" cy="4386807"/>
          </a:xfrm>
        </p:grpSpPr>
        <p:pic>
          <p:nvPicPr>
            <p:cNvPr id="4" name="Picture 15">
              <a:extLst>
                <a:ext uri="{FF2B5EF4-FFF2-40B4-BE49-F238E27FC236}">
                  <a16:creationId xmlns:a16="http://schemas.microsoft.com/office/drawing/2014/main" id="{8C10B1AE-768D-4C7F-92BD-6A538A12D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E950B46-D830-4C05-93F0-A5CDCFD72DDD}"/>
                </a:ext>
              </a:extLst>
            </p:cNvPr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5E862BCE-D224-4032-946F-1E94618300B3}"/>
              </a:ext>
            </a:extLst>
          </p:cNvPr>
          <p:cNvGrpSpPr/>
          <p:nvPr/>
        </p:nvGrpSpPr>
        <p:grpSpPr>
          <a:xfrm>
            <a:off x="3989878" y="372140"/>
            <a:ext cx="4144029" cy="1786269"/>
            <a:chOff x="3989878" y="372140"/>
            <a:chExt cx="5955984" cy="1786269"/>
          </a:xfrm>
        </p:grpSpPr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05DFD318-E814-4002-9E4F-F042A4EBD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414775" y="-1372678"/>
              <a:ext cx="1106190" cy="5955983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2FBFC27-254D-4DF9-99A2-10E256898AB6}"/>
                </a:ext>
              </a:extLst>
            </p:cNvPr>
            <p:cNvSpPr/>
            <p:nvPr/>
          </p:nvSpPr>
          <p:spPr>
            <a:xfrm>
              <a:off x="3989878" y="372140"/>
              <a:ext cx="5955984" cy="680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DDB025F7-560D-413E-8836-A5DB8E1F24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89686" y="-591596"/>
            <a:ext cx="5565812" cy="3130769"/>
          </a:xfrm>
          <a:prstGeom prst="rect">
            <a:avLst/>
          </a:prstGeom>
        </p:spPr>
      </p:pic>
      <p:sp>
        <p:nvSpPr>
          <p:cNvPr id="10" name="1">
            <a:extLst>
              <a:ext uri="{FF2B5EF4-FFF2-40B4-BE49-F238E27FC236}">
                <a16:creationId xmlns:a16="http://schemas.microsoft.com/office/drawing/2014/main" id="{7A08B1D9-0EB3-4C8E-B17B-F296DD737F1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7977" y="450569"/>
            <a:ext cx="1672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100" dirty="0">
                <a:latin typeface="inpin heiti" charset="-122"/>
                <a:ea typeface="inpin heiti" charset="-122"/>
              </a:rPr>
              <a:t>Enter the title.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318DAAB5-9004-4304-89D1-E267B4E27445}"/>
              </a:ext>
            </a:extLst>
          </p:cNvPr>
          <p:cNvSpPr txBox="1"/>
          <p:nvPr/>
        </p:nvSpPr>
        <p:spPr>
          <a:xfrm>
            <a:off x="3585931" y="3226943"/>
            <a:ext cx="4974643" cy="10777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Summer a lot of things start to trivial for example, I hide in the morning in a hurry to eat text, breathed life back to the story, then the year of the year of the ladder to update a day in and day.</a:t>
            </a:r>
          </a:p>
          <a:p>
            <a:pPr algn="ctr">
              <a:lnSpc>
                <a:spcPct val="150000"/>
              </a:lnSpc>
            </a:pPr>
            <a:endParaRPr lang="zh-CN" altLang="en-US" sz="1067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CB4699EB-E042-486A-A379-14AA6A156318}"/>
              </a:ext>
            </a:extLst>
          </p:cNvPr>
          <p:cNvSpPr txBox="1"/>
          <p:nvPr/>
        </p:nvSpPr>
        <p:spPr>
          <a:xfrm>
            <a:off x="3989878" y="2560666"/>
            <a:ext cx="3919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inpin heiti" charset="-122"/>
                <a:ea typeface="inpin heiti" charset="-122"/>
              </a:rPr>
              <a:t>Enter the text title here.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0A1B1DC-9749-4E04-920C-7827CA578D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75331" y="1316032"/>
            <a:ext cx="1598216" cy="362947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A97FCCA-E2F5-4148-B27C-0B561CBA7C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0766" y="1474210"/>
            <a:ext cx="1598216" cy="362947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F240CC8-CC1C-4CF5-81B7-A79FD6234E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-2469502" y="7380898"/>
            <a:ext cx="12192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5A0E74-7FAF-4398-AABF-92F445AF58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2876958" y="430419"/>
            <a:ext cx="12192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280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:a16="http://schemas.microsoft.com/office/drawing/2014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8663588-DE44-4278-8AF6-86DED529F742}"/>
              </a:ext>
            </a:extLst>
          </p:cNvPr>
          <p:cNvSpPr/>
          <p:nvPr/>
        </p:nvSpPr>
        <p:spPr>
          <a:xfrm>
            <a:off x="6118747" y="-1"/>
            <a:ext cx="6073253" cy="6858001"/>
          </a:xfrm>
          <a:prstGeom prst="rect">
            <a:avLst/>
          </a:prstGeom>
          <a:solidFill>
            <a:srgbClr val="B6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E9AC640-8F58-417F-A12E-1BFBF41E02FA}"/>
              </a:ext>
            </a:extLst>
          </p:cNvPr>
          <p:cNvGrpSpPr/>
          <p:nvPr/>
        </p:nvGrpSpPr>
        <p:grpSpPr>
          <a:xfrm>
            <a:off x="112475" y="232012"/>
            <a:ext cx="11979441" cy="8570794"/>
            <a:chOff x="1496680" y="1476374"/>
            <a:chExt cx="7266319" cy="4386807"/>
          </a:xfrm>
        </p:grpSpPr>
        <p:pic>
          <p:nvPicPr>
            <p:cNvPr id="4" name="Picture 15">
              <a:extLst>
                <a:ext uri="{FF2B5EF4-FFF2-40B4-BE49-F238E27FC236}">
                  <a16:creationId xmlns:a16="http://schemas.microsoft.com/office/drawing/2014/main" id="{C8A6834A-EFA3-4B2F-A1BC-AC513402B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FC21759-0F0E-4907-BA7F-8844ACBA7D4F}"/>
                </a:ext>
              </a:extLst>
            </p:cNvPr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3B5BFC00-603A-4B0C-9D4E-15A8E59C6459}"/>
              </a:ext>
            </a:extLst>
          </p:cNvPr>
          <p:cNvGrpSpPr/>
          <p:nvPr/>
        </p:nvGrpSpPr>
        <p:grpSpPr>
          <a:xfrm>
            <a:off x="3989878" y="372140"/>
            <a:ext cx="4144029" cy="1786269"/>
            <a:chOff x="3989878" y="372140"/>
            <a:chExt cx="5955984" cy="1786269"/>
          </a:xfrm>
        </p:grpSpPr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6A67B255-BF71-41D0-872D-789433E52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414775" y="-1372678"/>
              <a:ext cx="1106190" cy="5955983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DE06919-862E-45D0-B1B4-EA9933BB48EA}"/>
                </a:ext>
              </a:extLst>
            </p:cNvPr>
            <p:cNvSpPr/>
            <p:nvPr/>
          </p:nvSpPr>
          <p:spPr>
            <a:xfrm>
              <a:off x="3989878" y="372140"/>
              <a:ext cx="5955984" cy="680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DD8797CD-C9B5-4C6F-AB15-92557318BE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89686" y="-591596"/>
            <a:ext cx="5565812" cy="3130769"/>
          </a:xfrm>
          <a:prstGeom prst="rect">
            <a:avLst/>
          </a:prstGeom>
        </p:spPr>
      </p:pic>
      <p:sp>
        <p:nvSpPr>
          <p:cNvPr id="10" name="1">
            <a:extLst>
              <a:ext uri="{FF2B5EF4-FFF2-40B4-BE49-F238E27FC236}">
                <a16:creationId xmlns:a16="http://schemas.microsoft.com/office/drawing/2014/main" id="{75928F78-D17D-44B4-84E7-1BD9FD560D4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7977" y="450569"/>
            <a:ext cx="2416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100" dirty="0">
                <a:latin typeface="inpin heiti" charset="-122"/>
                <a:ea typeface="inpin heiti" charset="-122"/>
              </a:rPr>
              <a:t>Enter the title here.</a:t>
            </a:r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id="{84478829-F325-4164-8E3F-68DCE9B8CD21}"/>
              </a:ext>
            </a:extLst>
          </p:cNvPr>
          <p:cNvSpPr/>
          <p:nvPr/>
        </p:nvSpPr>
        <p:spPr>
          <a:xfrm>
            <a:off x="1203574" y="1751684"/>
            <a:ext cx="9043139" cy="439928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grpSp>
        <p:nvGrpSpPr>
          <p:cNvPr id="12" name="1">
            <a:extLst>
              <a:ext uri="{FF2B5EF4-FFF2-40B4-BE49-F238E27FC236}">
                <a16:creationId xmlns:a16="http://schemas.microsoft.com/office/drawing/2014/main" id="{CF621844-A86B-42B0-941D-1633E5632FA8}"/>
              </a:ext>
            </a:extLst>
          </p:cNvPr>
          <p:cNvGrpSpPr/>
          <p:nvPr/>
        </p:nvGrpSpPr>
        <p:grpSpPr>
          <a:xfrm>
            <a:off x="1624077" y="2229899"/>
            <a:ext cx="6020206" cy="799176"/>
            <a:chOff x="1587602" y="1200336"/>
            <a:chExt cx="6020206" cy="799176"/>
          </a:xfrm>
        </p:grpSpPr>
        <p:sp>
          <p:nvSpPr>
            <p:cNvPr id="13" name="淘宝网chenying0907出品 4">
              <a:extLst>
                <a:ext uri="{FF2B5EF4-FFF2-40B4-BE49-F238E27FC236}">
                  <a16:creationId xmlns:a16="http://schemas.microsoft.com/office/drawing/2014/main" id="{8A26C599-CEEE-4FA3-AF1E-060A93232CF5}"/>
                </a:ext>
              </a:extLst>
            </p:cNvPr>
            <p:cNvSpPr/>
            <p:nvPr/>
          </p:nvSpPr>
          <p:spPr>
            <a:xfrm>
              <a:off x="1661281" y="1200336"/>
              <a:ext cx="1277546" cy="202572"/>
            </a:xfrm>
            <a:prstGeom prst="rect">
              <a:avLst/>
            </a:prstGeom>
            <a:solidFill>
              <a:srgbClr val="B6C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4" name="淘宝网chenying0907出品 7">
              <a:extLst>
                <a:ext uri="{FF2B5EF4-FFF2-40B4-BE49-F238E27FC236}">
                  <a16:creationId xmlns:a16="http://schemas.microsoft.com/office/drawing/2014/main" id="{05A60431-E5A7-46F7-9E05-08437D42BBE1}"/>
                </a:ext>
              </a:extLst>
            </p:cNvPr>
            <p:cNvSpPr txBox="1"/>
            <p:nvPr/>
          </p:nvSpPr>
          <p:spPr>
            <a:xfrm>
              <a:off x="1587602" y="1439718"/>
              <a:ext cx="41670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2"/>
                  </a:solidFill>
                  <a:latin typeface="inpin heiti" charset="-122"/>
                  <a:ea typeface="inpin heiti" charset="-122"/>
                </a:rPr>
                <a:t>The 8th of August.</a:t>
              </a:r>
            </a:p>
          </p:txBody>
        </p:sp>
        <p:sp>
          <p:nvSpPr>
            <p:cNvPr id="15" name="淘宝网chenying0907出品 13">
              <a:extLst>
                <a:ext uri="{FF2B5EF4-FFF2-40B4-BE49-F238E27FC236}">
                  <a16:creationId xmlns:a16="http://schemas.microsoft.com/office/drawing/2014/main" id="{93824189-9120-4012-95BA-B87FDAEFEC57}"/>
                </a:ext>
              </a:extLst>
            </p:cNvPr>
            <p:cNvSpPr txBox="1"/>
            <p:nvPr/>
          </p:nvSpPr>
          <p:spPr>
            <a:xfrm>
              <a:off x="1587602" y="1679103"/>
              <a:ext cx="6020206" cy="320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 spc="300"/>
              </a:lvl1pPr>
            </a:lstStyle>
            <a:p>
              <a:r>
                <a:rPr lang="zh-CN" altLang="en-US" sz="1100" dirty="0">
                  <a:solidFill>
                    <a:schemeClr val="tx2">
                      <a:alpha val="70000"/>
                    </a:schemeClr>
                  </a:solidFill>
                  <a:latin typeface="inpin heiti" charset="-122"/>
                  <a:ea typeface="inpin heiti" charset="-122"/>
                </a:rPr>
                <a:t>On the 8th of August, the window yarn was brushed with eaves. Lotus several cups to taste cold wine, a song of spring sweaters. ,</a:t>
              </a:r>
            </a:p>
          </p:txBody>
        </p:sp>
      </p:grpSp>
      <p:grpSp>
        <p:nvGrpSpPr>
          <p:cNvPr id="16" name="1">
            <a:extLst>
              <a:ext uri="{FF2B5EF4-FFF2-40B4-BE49-F238E27FC236}">
                <a16:creationId xmlns:a16="http://schemas.microsoft.com/office/drawing/2014/main" id="{5CC20570-3755-49DC-B662-CB07CFA36EF3}"/>
              </a:ext>
            </a:extLst>
          </p:cNvPr>
          <p:cNvGrpSpPr/>
          <p:nvPr/>
        </p:nvGrpSpPr>
        <p:grpSpPr>
          <a:xfrm>
            <a:off x="1624077" y="3347141"/>
            <a:ext cx="6020206" cy="816923"/>
            <a:chOff x="1587602" y="1188444"/>
            <a:chExt cx="6020206" cy="816923"/>
          </a:xfrm>
        </p:grpSpPr>
        <p:sp>
          <p:nvSpPr>
            <p:cNvPr id="17" name="淘宝网chenying0907出品 32">
              <a:extLst>
                <a:ext uri="{FF2B5EF4-FFF2-40B4-BE49-F238E27FC236}">
                  <a16:creationId xmlns:a16="http://schemas.microsoft.com/office/drawing/2014/main" id="{10D6603E-39D9-47B7-BC45-DAA3A702C45A}"/>
                </a:ext>
              </a:extLst>
            </p:cNvPr>
            <p:cNvSpPr/>
            <p:nvPr/>
          </p:nvSpPr>
          <p:spPr>
            <a:xfrm>
              <a:off x="1661281" y="1188444"/>
              <a:ext cx="1277546" cy="201600"/>
            </a:xfrm>
            <a:prstGeom prst="rect">
              <a:avLst/>
            </a:prstGeom>
            <a:solidFill>
              <a:srgbClr val="B6C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8" name="淘宝网chenying0907出品 30">
              <a:extLst>
                <a:ext uri="{FF2B5EF4-FFF2-40B4-BE49-F238E27FC236}">
                  <a16:creationId xmlns:a16="http://schemas.microsoft.com/office/drawing/2014/main" id="{17B4CDCC-7290-4A5F-A790-FCD0D5644436}"/>
                </a:ext>
              </a:extLst>
            </p:cNvPr>
            <p:cNvSpPr txBox="1"/>
            <p:nvPr/>
          </p:nvSpPr>
          <p:spPr>
            <a:xfrm>
              <a:off x="1587602" y="1439718"/>
              <a:ext cx="5679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2"/>
                  </a:solidFill>
                  <a:latin typeface="inpin heiti" charset="-122"/>
                  <a:ea typeface="inpin heiti" charset="-122"/>
                </a:rPr>
                <a:t>Floc window yarn swallows brush eaves,</a:t>
              </a:r>
            </a:p>
          </p:txBody>
        </p:sp>
        <p:sp>
          <p:nvSpPr>
            <p:cNvPr id="19" name="淘宝网chenying0907出品 31">
              <a:extLst>
                <a:ext uri="{FF2B5EF4-FFF2-40B4-BE49-F238E27FC236}">
                  <a16:creationId xmlns:a16="http://schemas.microsoft.com/office/drawing/2014/main" id="{486AFF0B-33D0-44B0-A035-687B433331F5}"/>
                </a:ext>
              </a:extLst>
            </p:cNvPr>
            <p:cNvSpPr txBox="1"/>
            <p:nvPr/>
          </p:nvSpPr>
          <p:spPr>
            <a:xfrm>
              <a:off x="1587602" y="1687908"/>
              <a:ext cx="6020206" cy="317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100" spc="300">
                  <a:solidFill>
                    <a:schemeClr val="tx2">
                      <a:alpha val="70000"/>
                    </a:schemeClr>
                  </a:solidFill>
                </a:defRPr>
              </a:lvl1pPr>
            </a:lstStyle>
            <a:p>
              <a:r>
                <a:rPr lang="zh-CN" altLang="en-US" dirty="0">
                  <a:latin typeface="inpin heiti" charset="-122"/>
                  <a:ea typeface="inpin heiti" charset="-122"/>
                </a:rPr>
                <a:t>On the 8th of August, the window yarn was brushed with eaves. Lotus several cups to taste cold wine, a song of spring sweaters. ,</a:t>
              </a:r>
            </a:p>
          </p:txBody>
        </p:sp>
      </p:grpSp>
      <p:grpSp>
        <p:nvGrpSpPr>
          <p:cNvPr id="20" name="1">
            <a:extLst>
              <a:ext uri="{FF2B5EF4-FFF2-40B4-BE49-F238E27FC236}">
                <a16:creationId xmlns:a16="http://schemas.microsoft.com/office/drawing/2014/main" id="{5C4BF583-840D-4524-97E4-48DE2EEF3125}"/>
              </a:ext>
            </a:extLst>
          </p:cNvPr>
          <p:cNvGrpSpPr/>
          <p:nvPr/>
        </p:nvGrpSpPr>
        <p:grpSpPr>
          <a:xfrm>
            <a:off x="1624076" y="4498494"/>
            <a:ext cx="8149075" cy="814042"/>
            <a:chOff x="1587601" y="1201858"/>
            <a:chExt cx="8149075" cy="814042"/>
          </a:xfrm>
        </p:grpSpPr>
        <p:sp>
          <p:nvSpPr>
            <p:cNvPr id="21" name="淘宝网chenying0907出品 38">
              <a:extLst>
                <a:ext uri="{FF2B5EF4-FFF2-40B4-BE49-F238E27FC236}">
                  <a16:creationId xmlns:a16="http://schemas.microsoft.com/office/drawing/2014/main" id="{C51FC527-2110-4618-8145-7459FBE51234}"/>
                </a:ext>
              </a:extLst>
            </p:cNvPr>
            <p:cNvSpPr/>
            <p:nvPr/>
          </p:nvSpPr>
          <p:spPr>
            <a:xfrm>
              <a:off x="1661281" y="1201858"/>
              <a:ext cx="1277546" cy="201600"/>
            </a:xfrm>
            <a:prstGeom prst="rect">
              <a:avLst/>
            </a:prstGeom>
            <a:solidFill>
              <a:srgbClr val="B6C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2" name="淘宝网chenying0907出品 36">
              <a:extLst>
                <a:ext uri="{FF2B5EF4-FFF2-40B4-BE49-F238E27FC236}">
                  <a16:creationId xmlns:a16="http://schemas.microsoft.com/office/drawing/2014/main" id="{B43D600A-C4BA-4834-AA37-0DF633195DBC}"/>
                </a:ext>
              </a:extLst>
            </p:cNvPr>
            <p:cNvSpPr txBox="1"/>
            <p:nvPr/>
          </p:nvSpPr>
          <p:spPr>
            <a:xfrm>
              <a:off x="1587601" y="1439718"/>
              <a:ext cx="8149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2"/>
                  </a:solidFill>
                  <a:latin typeface="inpin heiti" charset="-122"/>
                  <a:ea typeface="inpin heiti" charset="-122"/>
                </a:rPr>
                <a:t>Lotus several cups to taste cold wine, a song of spring sweaters.</a:t>
              </a:r>
            </a:p>
          </p:txBody>
        </p:sp>
        <p:sp>
          <p:nvSpPr>
            <p:cNvPr id="23" name="淘宝网chenying0907出品 37">
              <a:extLst>
                <a:ext uri="{FF2B5EF4-FFF2-40B4-BE49-F238E27FC236}">
                  <a16:creationId xmlns:a16="http://schemas.microsoft.com/office/drawing/2014/main" id="{16E7D85B-3546-46BF-86E7-C10DB7C4271A}"/>
                </a:ext>
              </a:extLst>
            </p:cNvPr>
            <p:cNvSpPr txBox="1"/>
            <p:nvPr/>
          </p:nvSpPr>
          <p:spPr>
            <a:xfrm>
              <a:off x="1587602" y="1695491"/>
              <a:ext cx="6020206" cy="320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 spc="300"/>
              </a:lvl1pPr>
            </a:lstStyle>
            <a:p>
              <a:r>
                <a:rPr lang="zh-CN" altLang="en-US" sz="1100" dirty="0">
                  <a:solidFill>
                    <a:schemeClr val="tx2">
                      <a:alpha val="70000"/>
                    </a:schemeClr>
                  </a:solidFill>
                  <a:latin typeface="inpin heiti" charset="-122"/>
                  <a:ea typeface="inpin heiti" charset="-122"/>
                </a:rPr>
                <a:t>On the 8th of August, the window yarn was brushed with eaves. Lotus several cups to taste cold wine, a song of spring sweaters. ,</a:t>
              </a: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656BB529-18BA-40F7-967E-735D248C67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17" y="232012"/>
            <a:ext cx="11281566" cy="634588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531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:a16="http://schemas.microsoft.com/office/drawing/2014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DA2464-4CDB-4E11-96C8-1254A4A8D982}"/>
              </a:ext>
            </a:extLst>
          </p:cNvPr>
          <p:cNvSpPr/>
          <p:nvPr/>
        </p:nvSpPr>
        <p:spPr>
          <a:xfrm>
            <a:off x="0" y="-1"/>
            <a:ext cx="6073253" cy="6858001"/>
          </a:xfrm>
          <a:prstGeom prst="rect">
            <a:avLst/>
          </a:prstGeom>
          <a:solidFill>
            <a:srgbClr val="B6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3810A35-F22E-4762-955B-2C8389E90EEB}"/>
              </a:ext>
            </a:extLst>
          </p:cNvPr>
          <p:cNvGrpSpPr/>
          <p:nvPr/>
        </p:nvGrpSpPr>
        <p:grpSpPr>
          <a:xfrm>
            <a:off x="112475" y="232012"/>
            <a:ext cx="11979441" cy="8570794"/>
            <a:chOff x="1496680" y="1476374"/>
            <a:chExt cx="7266319" cy="4386807"/>
          </a:xfrm>
        </p:grpSpPr>
        <p:pic>
          <p:nvPicPr>
            <p:cNvPr id="4" name="Picture 15">
              <a:extLst>
                <a:ext uri="{FF2B5EF4-FFF2-40B4-BE49-F238E27FC236}">
                  <a16:creationId xmlns:a16="http://schemas.microsoft.com/office/drawing/2014/main" id="{8C10B1AE-768D-4C7F-92BD-6A538A12D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E950B46-D830-4C05-93F0-A5CDCFD72DDD}"/>
                </a:ext>
              </a:extLst>
            </p:cNvPr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5521166C-25B3-4439-A833-978FB0246D06}"/>
              </a:ext>
            </a:extLst>
          </p:cNvPr>
          <p:cNvGrpSpPr/>
          <p:nvPr/>
        </p:nvGrpSpPr>
        <p:grpSpPr>
          <a:xfrm>
            <a:off x="3989878" y="372140"/>
            <a:ext cx="4144029" cy="1786269"/>
            <a:chOff x="3989878" y="372140"/>
            <a:chExt cx="5955984" cy="1786269"/>
          </a:xfrm>
        </p:grpSpPr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9D0AD879-F0D3-4811-8273-08EB907CD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414775" y="-1372678"/>
              <a:ext cx="1106190" cy="5955983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C3DD501-95E6-41B4-A8D6-54445A12715F}"/>
                </a:ext>
              </a:extLst>
            </p:cNvPr>
            <p:cNvSpPr/>
            <p:nvPr/>
          </p:nvSpPr>
          <p:spPr>
            <a:xfrm>
              <a:off x="3989878" y="372140"/>
              <a:ext cx="5955984" cy="680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7444F790-1D71-4FB6-9FC4-4EB8716C1D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89686" y="-591596"/>
            <a:ext cx="5565812" cy="3130769"/>
          </a:xfrm>
          <a:prstGeom prst="rect">
            <a:avLst/>
          </a:prstGeom>
        </p:spPr>
      </p:pic>
      <p:sp>
        <p:nvSpPr>
          <p:cNvPr id="10" name="1">
            <a:extLst>
              <a:ext uri="{FF2B5EF4-FFF2-40B4-BE49-F238E27FC236}">
                <a16:creationId xmlns:a16="http://schemas.microsoft.com/office/drawing/2014/main" id="{BF6BB434-5FB4-4746-A40D-1E64EA3AE87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7977" y="450569"/>
            <a:ext cx="1672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100" dirty="0">
                <a:latin typeface="inpin heiti" charset="-122"/>
                <a:ea typeface="inpin heiti" charset="-122"/>
              </a:rPr>
              <a:t>Enter the title.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810D47-1382-4CB4-844B-8C6DE6EC064F}"/>
              </a:ext>
            </a:extLst>
          </p:cNvPr>
          <p:cNvSpPr txBox="1"/>
          <p:nvPr/>
        </p:nvSpPr>
        <p:spPr>
          <a:xfrm>
            <a:off x="949857" y="4365400"/>
            <a:ext cx="3119883" cy="8313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Summer a lot of things start to trivial for example, i hide in the morning in a hurry to eat text, breathed.</a:t>
            </a:r>
            <a:endParaRPr lang="zh-CN" altLang="en-US" sz="1067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8BBAA5-C6EA-4683-8543-DA8E49707105}"/>
              </a:ext>
            </a:extLst>
          </p:cNvPr>
          <p:cNvSpPr txBox="1"/>
          <p:nvPr/>
        </p:nvSpPr>
        <p:spPr>
          <a:xfrm>
            <a:off x="948927" y="3985698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7" dirty="0">
                <a:latin typeface="inpin heiti" charset="-122"/>
                <a:ea typeface="inpin heiti" charset="-122"/>
              </a:rPr>
              <a:t>Enter the text title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3C00AF-C057-41E0-90DD-8679297240CB}"/>
              </a:ext>
            </a:extLst>
          </p:cNvPr>
          <p:cNvSpPr txBox="1"/>
          <p:nvPr/>
        </p:nvSpPr>
        <p:spPr>
          <a:xfrm>
            <a:off x="974892" y="2679347"/>
            <a:ext cx="3146389" cy="8313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Summer a lot of things start to trivial for example, i hide in the morning in a hurry to eat text, breathed.</a:t>
            </a:r>
            <a:endParaRPr lang="zh-CN" altLang="en-US" sz="1067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21FA8B-57D8-470D-8DF1-3EA5F07A2D45}"/>
              </a:ext>
            </a:extLst>
          </p:cNvPr>
          <p:cNvSpPr txBox="1"/>
          <p:nvPr/>
        </p:nvSpPr>
        <p:spPr>
          <a:xfrm>
            <a:off x="973962" y="2299645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7" dirty="0">
                <a:latin typeface="inpin heiti" charset="-122"/>
                <a:ea typeface="inpin heiti" charset="-122"/>
              </a:rPr>
              <a:t>Enter the text title here.</a:t>
            </a: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BD16588F-EC79-42D5-875E-AB5850D16AD5}"/>
              </a:ext>
            </a:extLst>
          </p:cNvPr>
          <p:cNvSpPr txBox="1"/>
          <p:nvPr/>
        </p:nvSpPr>
        <p:spPr>
          <a:xfrm>
            <a:off x="8310083" y="2637574"/>
            <a:ext cx="3093376" cy="8313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Summer a lot of things start to trivial for example, i hide in the morning in a hurry to eat text, breathed.</a:t>
            </a:r>
            <a:endParaRPr lang="zh-CN" altLang="en-US" sz="1067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C4C7F310-7F64-4D52-83C9-B6B624C1D89F}"/>
              </a:ext>
            </a:extLst>
          </p:cNvPr>
          <p:cNvSpPr txBox="1"/>
          <p:nvPr/>
        </p:nvSpPr>
        <p:spPr>
          <a:xfrm>
            <a:off x="8309153" y="2257872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7" dirty="0">
                <a:latin typeface="inpin heiti" charset="-122"/>
                <a:ea typeface="inpin heiti" charset="-122"/>
              </a:rPr>
              <a:t>Enter the text title here.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F0F02A8-326D-4EB8-A85D-831570EA66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361" y="1356746"/>
            <a:ext cx="4476546" cy="465244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88A44EB-F4B5-42FA-AEE7-6C2B63B54610}"/>
              </a:ext>
            </a:extLst>
          </p:cNvPr>
          <p:cNvSpPr txBox="1"/>
          <p:nvPr/>
        </p:nvSpPr>
        <p:spPr>
          <a:xfrm>
            <a:off x="8370868" y="4227528"/>
            <a:ext cx="3093376" cy="8313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Summer a lot of things start to trivial for example, i hide in the morning in a hurry to eat text, breathed.</a:t>
            </a:r>
            <a:endParaRPr lang="zh-CN" altLang="en-US" sz="1067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91D0B4-1321-45B0-8EF3-9FE2C635098F}"/>
              </a:ext>
            </a:extLst>
          </p:cNvPr>
          <p:cNvSpPr txBox="1"/>
          <p:nvPr/>
        </p:nvSpPr>
        <p:spPr>
          <a:xfrm>
            <a:off x="8369938" y="3847826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7" dirty="0">
                <a:latin typeface="inpin heiti" charset="-122"/>
                <a:ea typeface="inpin heiti" charset="-122"/>
              </a:rPr>
              <a:t>Enter the text title here.</a:t>
            </a:r>
          </a:p>
        </p:txBody>
      </p:sp>
    </p:spTree>
    <p:extLst>
      <p:ext uri="{BB962C8B-B14F-4D97-AF65-F5344CB8AC3E}">
        <p14:creationId xmlns:p14="http://schemas.microsoft.com/office/powerpoint/2010/main" val="36302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:a16="http://schemas.microsoft.com/office/drawing/2014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build="p"/>
      <p:bldP spid="13" grpId="0"/>
      <p:bldP spid="14" grpId="0" build="p"/>
      <p:bldP spid="15" grpId="0"/>
      <p:bldP spid="16" grpId="0" build="p"/>
      <p:bldP spid="21" grpId="0"/>
      <p:bldP spid="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DA2464-4CDB-4E11-96C8-1254A4A8D982}"/>
              </a:ext>
            </a:extLst>
          </p:cNvPr>
          <p:cNvSpPr/>
          <p:nvPr/>
        </p:nvSpPr>
        <p:spPr>
          <a:xfrm>
            <a:off x="0" y="-1"/>
            <a:ext cx="6073253" cy="6858001"/>
          </a:xfrm>
          <a:prstGeom prst="rect">
            <a:avLst/>
          </a:prstGeom>
          <a:solidFill>
            <a:srgbClr val="B6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3810A35-F22E-4762-955B-2C8389E90EEB}"/>
              </a:ext>
            </a:extLst>
          </p:cNvPr>
          <p:cNvGrpSpPr/>
          <p:nvPr/>
        </p:nvGrpSpPr>
        <p:grpSpPr>
          <a:xfrm>
            <a:off x="112475" y="232012"/>
            <a:ext cx="11979441" cy="8570794"/>
            <a:chOff x="1496680" y="1476374"/>
            <a:chExt cx="7266319" cy="4386807"/>
          </a:xfrm>
        </p:grpSpPr>
        <p:pic>
          <p:nvPicPr>
            <p:cNvPr id="4" name="Picture 15">
              <a:extLst>
                <a:ext uri="{FF2B5EF4-FFF2-40B4-BE49-F238E27FC236}">
                  <a16:creationId xmlns:a16="http://schemas.microsoft.com/office/drawing/2014/main" id="{8C10B1AE-768D-4C7F-92BD-6A538A12D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E950B46-D830-4C05-93F0-A5CDCFD72DDD}"/>
                </a:ext>
              </a:extLst>
            </p:cNvPr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AD178732-29D4-414D-AB68-82FE8C370A92}"/>
              </a:ext>
            </a:extLst>
          </p:cNvPr>
          <p:cNvGrpSpPr/>
          <p:nvPr/>
        </p:nvGrpSpPr>
        <p:grpSpPr>
          <a:xfrm>
            <a:off x="3989878" y="372140"/>
            <a:ext cx="4144029" cy="1786269"/>
            <a:chOff x="3989878" y="372140"/>
            <a:chExt cx="5955984" cy="1786269"/>
          </a:xfrm>
        </p:grpSpPr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5EF8913B-1FCB-499B-9DE3-F684181D0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414775" y="-1372678"/>
              <a:ext cx="1106190" cy="5955983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9D34630-01EE-4B9E-8477-D8444F9EFCB3}"/>
                </a:ext>
              </a:extLst>
            </p:cNvPr>
            <p:cNvSpPr/>
            <p:nvPr/>
          </p:nvSpPr>
          <p:spPr>
            <a:xfrm>
              <a:off x="3989878" y="372140"/>
              <a:ext cx="5955984" cy="680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BE7F637C-ED21-4576-89F3-8FA9EF6525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89686" y="-591596"/>
            <a:ext cx="5565812" cy="3130769"/>
          </a:xfrm>
          <a:prstGeom prst="rect">
            <a:avLst/>
          </a:prstGeom>
        </p:spPr>
      </p:pic>
      <p:sp>
        <p:nvSpPr>
          <p:cNvPr id="10" name="1">
            <a:extLst>
              <a:ext uri="{FF2B5EF4-FFF2-40B4-BE49-F238E27FC236}">
                <a16:creationId xmlns:a16="http://schemas.microsoft.com/office/drawing/2014/main" id="{611A300B-6F86-4B25-BFF8-51CE1940A3B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7977" y="450569"/>
            <a:ext cx="2416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100" dirty="0">
                <a:latin typeface="inpin heiti" charset="-122"/>
                <a:ea typeface="inpin heiti" charset="-122"/>
              </a:rPr>
              <a:t>Enter the title here.</a:t>
            </a:r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id="{C47C5D22-9207-4098-B0F0-48E54A91290C}"/>
              </a:ext>
            </a:extLst>
          </p:cNvPr>
          <p:cNvSpPr/>
          <p:nvPr/>
        </p:nvSpPr>
        <p:spPr>
          <a:xfrm>
            <a:off x="316587" y="2763348"/>
            <a:ext cx="4922163" cy="24814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1">
            <a:extLst>
              <a:ext uri="{FF2B5EF4-FFF2-40B4-BE49-F238E27FC236}">
                <a16:creationId xmlns:a16="http://schemas.microsoft.com/office/drawing/2014/main" id="{235592B1-3EBC-42DE-9A3E-5511D76AE184}"/>
              </a:ext>
            </a:extLst>
          </p:cNvPr>
          <p:cNvSpPr/>
          <p:nvPr/>
        </p:nvSpPr>
        <p:spPr>
          <a:xfrm>
            <a:off x="4743450" y="1623013"/>
            <a:ext cx="6724650" cy="4162425"/>
          </a:xfrm>
          <a:prstGeom prst="rect">
            <a:avLst/>
          </a:prstGeom>
          <a:solidFill>
            <a:srgbClr val="B6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5" name="1">
            <a:extLst>
              <a:ext uri="{FF2B5EF4-FFF2-40B4-BE49-F238E27FC236}">
                <a16:creationId xmlns:a16="http://schemas.microsoft.com/office/drawing/2014/main" id="{C89AD6C1-50F2-40CB-B469-D7BD26964909}"/>
              </a:ext>
            </a:extLst>
          </p:cNvPr>
          <p:cNvSpPr/>
          <p:nvPr/>
        </p:nvSpPr>
        <p:spPr>
          <a:xfrm>
            <a:off x="5956301" y="1701800"/>
            <a:ext cx="6007099" cy="471654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grpSp>
        <p:nvGrpSpPr>
          <p:cNvPr id="16" name="1">
            <a:extLst>
              <a:ext uri="{FF2B5EF4-FFF2-40B4-BE49-F238E27FC236}">
                <a16:creationId xmlns:a16="http://schemas.microsoft.com/office/drawing/2014/main" id="{A41A954A-6646-4311-85EA-65EF8326FEC2}"/>
              </a:ext>
            </a:extLst>
          </p:cNvPr>
          <p:cNvGrpSpPr/>
          <p:nvPr/>
        </p:nvGrpSpPr>
        <p:grpSpPr>
          <a:xfrm>
            <a:off x="4999017" y="2171701"/>
            <a:ext cx="746168" cy="746166"/>
            <a:chOff x="5054062" y="2226745"/>
            <a:chExt cx="636077" cy="636077"/>
          </a:xfrm>
        </p:grpSpPr>
        <p:sp>
          <p:nvSpPr>
            <p:cNvPr id="17" name="淘宝网chenying0907出品 10">
              <a:extLst>
                <a:ext uri="{FF2B5EF4-FFF2-40B4-BE49-F238E27FC236}">
                  <a16:creationId xmlns:a16="http://schemas.microsoft.com/office/drawing/2014/main" id="{6090B45A-ADE0-4327-9EF3-B600ED81AFF8}"/>
                </a:ext>
              </a:extLst>
            </p:cNvPr>
            <p:cNvSpPr/>
            <p:nvPr/>
          </p:nvSpPr>
          <p:spPr>
            <a:xfrm>
              <a:off x="5054062" y="2226745"/>
              <a:ext cx="636077" cy="63607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8" name="淘宝网chenying0907出品 11">
              <a:extLst>
                <a:ext uri="{FF2B5EF4-FFF2-40B4-BE49-F238E27FC236}">
                  <a16:creationId xmlns:a16="http://schemas.microsoft.com/office/drawing/2014/main" id="{45B73367-D18D-4D53-B954-8353B11BB8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4079" y="2388072"/>
              <a:ext cx="256043" cy="313423"/>
            </a:xfrm>
            <a:custGeom>
              <a:avLst/>
              <a:gdLst>
                <a:gd name="T0" fmla="*/ 160 w 224"/>
                <a:gd name="T1" fmla="*/ 265 h 275"/>
                <a:gd name="T2" fmla="*/ 171 w 224"/>
                <a:gd name="T3" fmla="*/ 258 h 275"/>
                <a:gd name="T4" fmla="*/ 147 w 224"/>
                <a:gd name="T5" fmla="*/ 225 h 275"/>
                <a:gd name="T6" fmla="*/ 126 w 224"/>
                <a:gd name="T7" fmla="*/ 190 h 275"/>
                <a:gd name="T8" fmla="*/ 109 w 224"/>
                <a:gd name="T9" fmla="*/ 199 h 275"/>
                <a:gd name="T10" fmla="*/ 54 w 224"/>
                <a:gd name="T11" fmla="*/ 100 h 275"/>
                <a:gd name="T12" fmla="*/ 71 w 224"/>
                <a:gd name="T13" fmla="*/ 91 h 275"/>
                <a:gd name="T14" fmla="*/ 53 w 224"/>
                <a:gd name="T15" fmla="*/ 55 h 275"/>
                <a:gd name="T16" fmla="*/ 38 w 224"/>
                <a:gd name="T17" fmla="*/ 16 h 275"/>
                <a:gd name="T18" fmla="*/ 27 w 224"/>
                <a:gd name="T19" fmla="*/ 22 h 275"/>
                <a:gd name="T20" fmla="*/ 2 w 224"/>
                <a:gd name="T21" fmla="*/ 62 h 275"/>
                <a:gd name="T22" fmla="*/ 3 w 224"/>
                <a:gd name="T23" fmla="*/ 63 h 275"/>
                <a:gd name="T24" fmla="*/ 3 w 224"/>
                <a:gd name="T25" fmla="*/ 63 h 275"/>
                <a:gd name="T26" fmla="*/ 5 w 224"/>
                <a:gd name="T27" fmla="*/ 75 h 275"/>
                <a:gd name="T28" fmla="*/ 5 w 224"/>
                <a:gd name="T29" fmla="*/ 75 h 275"/>
                <a:gd name="T30" fmla="*/ 5 w 224"/>
                <a:gd name="T31" fmla="*/ 75 h 275"/>
                <a:gd name="T32" fmla="*/ 103 w 224"/>
                <a:gd name="T33" fmla="*/ 253 h 275"/>
                <a:gd name="T34" fmla="*/ 104 w 224"/>
                <a:gd name="T35" fmla="*/ 254 h 275"/>
                <a:gd name="T36" fmla="*/ 113 w 224"/>
                <a:gd name="T37" fmla="*/ 263 h 275"/>
                <a:gd name="T38" fmla="*/ 160 w 224"/>
                <a:gd name="T39" fmla="*/ 265 h 275"/>
                <a:gd name="T40" fmla="*/ 195 w 224"/>
                <a:gd name="T41" fmla="*/ 5 h 275"/>
                <a:gd name="T42" fmla="*/ 179 w 224"/>
                <a:gd name="T43" fmla="*/ 4 h 275"/>
                <a:gd name="T44" fmla="*/ 178 w 224"/>
                <a:gd name="T45" fmla="*/ 21 h 275"/>
                <a:gd name="T46" fmla="*/ 201 w 224"/>
                <a:gd name="T47" fmla="*/ 87 h 275"/>
                <a:gd name="T48" fmla="*/ 177 w 224"/>
                <a:gd name="T49" fmla="*/ 154 h 275"/>
                <a:gd name="T50" fmla="*/ 177 w 224"/>
                <a:gd name="T51" fmla="*/ 170 h 275"/>
                <a:gd name="T52" fmla="*/ 194 w 224"/>
                <a:gd name="T53" fmla="*/ 170 h 275"/>
                <a:gd name="T54" fmla="*/ 224 w 224"/>
                <a:gd name="T55" fmla="*/ 87 h 275"/>
                <a:gd name="T56" fmla="*/ 195 w 224"/>
                <a:gd name="T57" fmla="*/ 5 h 275"/>
                <a:gd name="T58" fmla="*/ 166 w 224"/>
                <a:gd name="T59" fmla="*/ 51 h 275"/>
                <a:gd name="T60" fmla="*/ 176 w 224"/>
                <a:gd name="T61" fmla="*/ 90 h 275"/>
                <a:gd name="T62" fmla="*/ 164 w 224"/>
                <a:gd name="T63" fmla="*/ 129 h 275"/>
                <a:gd name="T64" fmla="*/ 148 w 224"/>
                <a:gd name="T65" fmla="*/ 133 h 275"/>
                <a:gd name="T66" fmla="*/ 144 w 224"/>
                <a:gd name="T67" fmla="*/ 117 h 275"/>
                <a:gd name="T68" fmla="*/ 153 w 224"/>
                <a:gd name="T69" fmla="*/ 90 h 275"/>
                <a:gd name="T70" fmla="*/ 146 w 224"/>
                <a:gd name="T71" fmla="*/ 61 h 275"/>
                <a:gd name="T72" fmla="*/ 151 w 224"/>
                <a:gd name="T73" fmla="*/ 46 h 275"/>
                <a:gd name="T74" fmla="*/ 166 w 224"/>
                <a:gd name="T75" fmla="*/ 51 h 275"/>
                <a:gd name="T76" fmla="*/ 181 w 224"/>
                <a:gd name="T77" fmla="*/ 253 h 275"/>
                <a:gd name="T78" fmla="*/ 156 w 224"/>
                <a:gd name="T79" fmla="*/ 219 h 275"/>
                <a:gd name="T80" fmla="*/ 135 w 224"/>
                <a:gd name="T81" fmla="*/ 185 h 275"/>
                <a:gd name="T82" fmla="*/ 148 w 224"/>
                <a:gd name="T83" fmla="*/ 178 h 275"/>
                <a:gd name="T84" fmla="*/ 193 w 224"/>
                <a:gd name="T85" fmla="*/ 247 h 275"/>
                <a:gd name="T86" fmla="*/ 181 w 224"/>
                <a:gd name="T87" fmla="*/ 253 h 275"/>
                <a:gd name="T88" fmla="*/ 80 w 224"/>
                <a:gd name="T89" fmla="*/ 85 h 275"/>
                <a:gd name="T90" fmla="*/ 63 w 224"/>
                <a:gd name="T91" fmla="*/ 51 h 275"/>
                <a:gd name="T92" fmla="*/ 47 w 224"/>
                <a:gd name="T93" fmla="*/ 11 h 275"/>
                <a:gd name="T94" fmla="*/ 58 w 224"/>
                <a:gd name="T95" fmla="*/ 5 h 275"/>
                <a:gd name="T96" fmla="*/ 91 w 224"/>
                <a:gd name="T97" fmla="*/ 79 h 275"/>
                <a:gd name="T98" fmla="*/ 80 w 224"/>
                <a:gd name="T99" fmla="*/ 8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4" h="275">
                  <a:moveTo>
                    <a:pt x="160" y="265"/>
                  </a:moveTo>
                  <a:cubicBezTo>
                    <a:pt x="171" y="258"/>
                    <a:pt x="171" y="258"/>
                    <a:pt x="171" y="258"/>
                  </a:cubicBezTo>
                  <a:cubicBezTo>
                    <a:pt x="162" y="248"/>
                    <a:pt x="154" y="236"/>
                    <a:pt x="147" y="225"/>
                  </a:cubicBezTo>
                  <a:cubicBezTo>
                    <a:pt x="139" y="214"/>
                    <a:pt x="132" y="202"/>
                    <a:pt x="126" y="190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88" y="169"/>
                    <a:pt x="69" y="136"/>
                    <a:pt x="54" y="100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65" y="79"/>
                    <a:pt x="59" y="67"/>
                    <a:pt x="53" y="55"/>
                  </a:cubicBezTo>
                  <a:cubicBezTo>
                    <a:pt x="47" y="42"/>
                    <a:pt x="42" y="29"/>
                    <a:pt x="38" y="16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8" y="33"/>
                    <a:pt x="0" y="46"/>
                    <a:pt x="2" y="62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7"/>
                    <a:pt x="4" y="71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23" y="143"/>
                    <a:pt x="57" y="201"/>
                    <a:pt x="103" y="253"/>
                  </a:cubicBezTo>
                  <a:cubicBezTo>
                    <a:pt x="104" y="253"/>
                    <a:pt x="104" y="254"/>
                    <a:pt x="104" y="254"/>
                  </a:cubicBezTo>
                  <a:cubicBezTo>
                    <a:pt x="107" y="257"/>
                    <a:pt x="110" y="260"/>
                    <a:pt x="113" y="263"/>
                  </a:cubicBezTo>
                  <a:cubicBezTo>
                    <a:pt x="125" y="274"/>
                    <a:pt x="141" y="275"/>
                    <a:pt x="160" y="265"/>
                  </a:cubicBezTo>
                  <a:close/>
                  <a:moveTo>
                    <a:pt x="195" y="5"/>
                  </a:moveTo>
                  <a:cubicBezTo>
                    <a:pt x="191" y="0"/>
                    <a:pt x="184" y="0"/>
                    <a:pt x="179" y="4"/>
                  </a:cubicBezTo>
                  <a:cubicBezTo>
                    <a:pt x="174" y="9"/>
                    <a:pt x="174" y="16"/>
                    <a:pt x="178" y="21"/>
                  </a:cubicBezTo>
                  <a:cubicBezTo>
                    <a:pt x="194" y="38"/>
                    <a:pt x="201" y="63"/>
                    <a:pt x="201" y="87"/>
                  </a:cubicBezTo>
                  <a:cubicBezTo>
                    <a:pt x="201" y="113"/>
                    <a:pt x="192" y="138"/>
                    <a:pt x="177" y="154"/>
                  </a:cubicBezTo>
                  <a:cubicBezTo>
                    <a:pt x="173" y="159"/>
                    <a:pt x="173" y="166"/>
                    <a:pt x="177" y="170"/>
                  </a:cubicBezTo>
                  <a:cubicBezTo>
                    <a:pt x="182" y="175"/>
                    <a:pt x="189" y="175"/>
                    <a:pt x="194" y="170"/>
                  </a:cubicBezTo>
                  <a:cubicBezTo>
                    <a:pt x="213" y="150"/>
                    <a:pt x="224" y="119"/>
                    <a:pt x="224" y="87"/>
                  </a:cubicBezTo>
                  <a:cubicBezTo>
                    <a:pt x="224" y="57"/>
                    <a:pt x="215" y="27"/>
                    <a:pt x="195" y="5"/>
                  </a:cubicBezTo>
                  <a:close/>
                  <a:moveTo>
                    <a:pt x="166" y="51"/>
                  </a:moveTo>
                  <a:cubicBezTo>
                    <a:pt x="173" y="64"/>
                    <a:pt x="176" y="77"/>
                    <a:pt x="176" y="90"/>
                  </a:cubicBezTo>
                  <a:cubicBezTo>
                    <a:pt x="175" y="104"/>
                    <a:pt x="171" y="117"/>
                    <a:pt x="164" y="129"/>
                  </a:cubicBezTo>
                  <a:cubicBezTo>
                    <a:pt x="160" y="135"/>
                    <a:pt x="153" y="136"/>
                    <a:pt x="148" y="133"/>
                  </a:cubicBezTo>
                  <a:cubicBezTo>
                    <a:pt x="142" y="129"/>
                    <a:pt x="140" y="122"/>
                    <a:pt x="144" y="117"/>
                  </a:cubicBezTo>
                  <a:cubicBezTo>
                    <a:pt x="149" y="108"/>
                    <a:pt x="152" y="99"/>
                    <a:pt x="153" y="90"/>
                  </a:cubicBezTo>
                  <a:cubicBezTo>
                    <a:pt x="153" y="81"/>
                    <a:pt x="151" y="71"/>
                    <a:pt x="146" y="61"/>
                  </a:cubicBezTo>
                  <a:cubicBezTo>
                    <a:pt x="143" y="55"/>
                    <a:pt x="145" y="48"/>
                    <a:pt x="151" y="46"/>
                  </a:cubicBezTo>
                  <a:cubicBezTo>
                    <a:pt x="157" y="43"/>
                    <a:pt x="164" y="45"/>
                    <a:pt x="166" y="51"/>
                  </a:cubicBezTo>
                  <a:close/>
                  <a:moveTo>
                    <a:pt x="181" y="253"/>
                  </a:moveTo>
                  <a:cubicBezTo>
                    <a:pt x="172" y="242"/>
                    <a:pt x="163" y="231"/>
                    <a:pt x="156" y="219"/>
                  </a:cubicBezTo>
                  <a:cubicBezTo>
                    <a:pt x="148" y="208"/>
                    <a:pt x="142" y="197"/>
                    <a:pt x="135" y="185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54" y="180"/>
                    <a:pt x="185" y="215"/>
                    <a:pt x="193" y="247"/>
                  </a:cubicBezTo>
                  <a:cubicBezTo>
                    <a:pt x="181" y="253"/>
                    <a:pt x="181" y="253"/>
                    <a:pt x="181" y="253"/>
                  </a:cubicBezTo>
                  <a:close/>
                  <a:moveTo>
                    <a:pt x="80" y="85"/>
                  </a:moveTo>
                  <a:cubicBezTo>
                    <a:pt x="74" y="74"/>
                    <a:pt x="68" y="63"/>
                    <a:pt x="63" y="51"/>
                  </a:cubicBezTo>
                  <a:cubicBezTo>
                    <a:pt x="57" y="38"/>
                    <a:pt x="52" y="24"/>
                    <a:pt x="47" y="11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73" y="16"/>
                    <a:pt x="93" y="68"/>
                    <a:pt x="91" y="79"/>
                  </a:cubicBezTo>
                  <a:lnTo>
                    <a:pt x="8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9" name="1">
            <a:extLst>
              <a:ext uri="{FF2B5EF4-FFF2-40B4-BE49-F238E27FC236}">
                <a16:creationId xmlns:a16="http://schemas.microsoft.com/office/drawing/2014/main" id="{D2040B83-C369-4367-B680-23634EE90FAC}"/>
              </a:ext>
            </a:extLst>
          </p:cNvPr>
          <p:cNvGrpSpPr/>
          <p:nvPr/>
        </p:nvGrpSpPr>
        <p:grpSpPr>
          <a:xfrm>
            <a:off x="4999017" y="3472660"/>
            <a:ext cx="746168" cy="746166"/>
            <a:chOff x="5054062" y="3469758"/>
            <a:chExt cx="636077" cy="636077"/>
          </a:xfrm>
        </p:grpSpPr>
        <p:sp>
          <p:nvSpPr>
            <p:cNvPr id="20" name="淘宝网chenying0907出品 11">
              <a:extLst>
                <a:ext uri="{FF2B5EF4-FFF2-40B4-BE49-F238E27FC236}">
                  <a16:creationId xmlns:a16="http://schemas.microsoft.com/office/drawing/2014/main" id="{4A5ABAF1-9EF9-4742-A80A-444053F86BD2}"/>
                </a:ext>
              </a:extLst>
            </p:cNvPr>
            <p:cNvSpPr/>
            <p:nvPr/>
          </p:nvSpPr>
          <p:spPr>
            <a:xfrm>
              <a:off x="5054062" y="3469758"/>
              <a:ext cx="636077" cy="63607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1" name="淘宝网chenying0907出品 104">
              <a:extLst>
                <a:ext uri="{FF2B5EF4-FFF2-40B4-BE49-F238E27FC236}">
                  <a16:creationId xmlns:a16="http://schemas.microsoft.com/office/drawing/2014/main" id="{05D7C0DA-DE07-4F86-B588-2E8830C5EF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8522" y="3638876"/>
              <a:ext cx="221491" cy="267735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22" name="1">
            <a:extLst>
              <a:ext uri="{FF2B5EF4-FFF2-40B4-BE49-F238E27FC236}">
                <a16:creationId xmlns:a16="http://schemas.microsoft.com/office/drawing/2014/main" id="{17505B96-647C-4788-873B-36B343876CFE}"/>
              </a:ext>
            </a:extLst>
          </p:cNvPr>
          <p:cNvGrpSpPr/>
          <p:nvPr/>
        </p:nvGrpSpPr>
        <p:grpSpPr>
          <a:xfrm>
            <a:off x="4999017" y="4773618"/>
            <a:ext cx="746168" cy="746166"/>
            <a:chOff x="5054062" y="4712770"/>
            <a:chExt cx="636077" cy="636077"/>
          </a:xfrm>
        </p:grpSpPr>
        <p:sp>
          <p:nvSpPr>
            <p:cNvPr id="23" name="淘宝网chenying0907出品 12">
              <a:extLst>
                <a:ext uri="{FF2B5EF4-FFF2-40B4-BE49-F238E27FC236}">
                  <a16:creationId xmlns:a16="http://schemas.microsoft.com/office/drawing/2014/main" id="{34240756-9163-44CC-AD08-B624F9876776}"/>
                </a:ext>
              </a:extLst>
            </p:cNvPr>
            <p:cNvSpPr/>
            <p:nvPr/>
          </p:nvSpPr>
          <p:spPr>
            <a:xfrm>
              <a:off x="5054062" y="4712770"/>
              <a:ext cx="636077" cy="63607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4" name="淘宝网chenying0907出品 5">
              <a:extLst>
                <a:ext uri="{FF2B5EF4-FFF2-40B4-BE49-F238E27FC236}">
                  <a16:creationId xmlns:a16="http://schemas.microsoft.com/office/drawing/2014/main" id="{16AB40B5-67F2-42FB-8C0E-46DFEFCD21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1307" y="4871501"/>
              <a:ext cx="201587" cy="318614"/>
            </a:xfrm>
            <a:custGeom>
              <a:avLst/>
              <a:gdLst>
                <a:gd name="T0" fmla="*/ 107 w 126"/>
                <a:gd name="T1" fmla="*/ 19 h 199"/>
                <a:gd name="T2" fmla="*/ 117 w 126"/>
                <a:gd name="T3" fmla="*/ 95 h 199"/>
                <a:gd name="T4" fmla="*/ 97 w 126"/>
                <a:gd name="T5" fmla="*/ 123 h 199"/>
                <a:gd name="T6" fmla="*/ 104 w 126"/>
                <a:gd name="T7" fmla="*/ 122 h 199"/>
                <a:gd name="T8" fmla="*/ 108 w 126"/>
                <a:gd name="T9" fmla="*/ 137 h 199"/>
                <a:gd name="T10" fmla="*/ 105 w 126"/>
                <a:gd name="T11" fmla="*/ 149 h 199"/>
                <a:gd name="T12" fmla="*/ 108 w 126"/>
                <a:gd name="T13" fmla="*/ 161 h 199"/>
                <a:gd name="T14" fmla="*/ 104 w 126"/>
                <a:gd name="T15" fmla="*/ 175 h 199"/>
                <a:gd name="T16" fmla="*/ 29 w 126"/>
                <a:gd name="T17" fmla="*/ 181 h 199"/>
                <a:gd name="T18" fmla="*/ 22 w 126"/>
                <a:gd name="T19" fmla="*/ 177 h 199"/>
                <a:gd name="T20" fmla="*/ 22 w 126"/>
                <a:gd name="T21" fmla="*/ 156 h 199"/>
                <a:gd name="T22" fmla="*/ 22 w 126"/>
                <a:gd name="T23" fmla="*/ 153 h 199"/>
                <a:gd name="T24" fmla="*/ 22 w 126"/>
                <a:gd name="T25" fmla="*/ 132 h 199"/>
                <a:gd name="T26" fmla="*/ 28 w 126"/>
                <a:gd name="T27" fmla="*/ 129 h 199"/>
                <a:gd name="T28" fmla="*/ 31 w 126"/>
                <a:gd name="T29" fmla="*/ 117 h 199"/>
                <a:gd name="T30" fmla="*/ 0 w 126"/>
                <a:gd name="T31" fmla="*/ 63 h 199"/>
                <a:gd name="T32" fmla="*/ 63 w 126"/>
                <a:gd name="T33" fmla="*/ 0 h 199"/>
                <a:gd name="T34" fmla="*/ 52 w 126"/>
                <a:gd name="T35" fmla="*/ 76 h 199"/>
                <a:gd name="T36" fmla="*/ 57 w 126"/>
                <a:gd name="T37" fmla="*/ 73 h 199"/>
                <a:gd name="T38" fmla="*/ 63 w 126"/>
                <a:gd name="T39" fmla="*/ 76 h 199"/>
                <a:gd name="T40" fmla="*/ 68 w 126"/>
                <a:gd name="T41" fmla="*/ 73 h 199"/>
                <a:gd name="T42" fmla="*/ 74 w 126"/>
                <a:gd name="T43" fmla="*/ 76 h 199"/>
                <a:gd name="T44" fmla="*/ 81 w 126"/>
                <a:gd name="T45" fmla="*/ 71 h 199"/>
                <a:gd name="T46" fmla="*/ 73 w 126"/>
                <a:gd name="T47" fmla="*/ 96 h 199"/>
                <a:gd name="T48" fmla="*/ 84 w 126"/>
                <a:gd name="T49" fmla="*/ 124 h 199"/>
                <a:gd name="T50" fmla="*/ 84 w 126"/>
                <a:gd name="T51" fmla="*/ 109 h 199"/>
                <a:gd name="T52" fmla="*/ 106 w 126"/>
                <a:gd name="T53" fmla="*/ 88 h 199"/>
                <a:gd name="T54" fmla="*/ 98 w 126"/>
                <a:gd name="T55" fmla="*/ 28 h 199"/>
                <a:gd name="T56" fmla="*/ 28 w 126"/>
                <a:gd name="T57" fmla="*/ 28 h 199"/>
                <a:gd name="T58" fmla="*/ 20 w 126"/>
                <a:gd name="T59" fmla="*/ 89 h 199"/>
                <a:gd name="T60" fmla="*/ 44 w 126"/>
                <a:gd name="T61" fmla="*/ 109 h 199"/>
                <a:gd name="T62" fmla="*/ 44 w 126"/>
                <a:gd name="T63" fmla="*/ 125 h 199"/>
                <a:gd name="T64" fmla="*/ 55 w 126"/>
                <a:gd name="T65" fmla="*/ 96 h 199"/>
                <a:gd name="T66" fmla="*/ 47 w 126"/>
                <a:gd name="T67" fmla="*/ 71 h 199"/>
                <a:gd name="T68" fmla="*/ 76 w 126"/>
                <a:gd name="T69" fmla="*/ 79 h 199"/>
                <a:gd name="T70" fmla="*/ 68 w 126"/>
                <a:gd name="T71" fmla="*/ 78 h 199"/>
                <a:gd name="T72" fmla="*/ 57 w 126"/>
                <a:gd name="T73" fmla="*/ 78 h 199"/>
                <a:gd name="T74" fmla="*/ 52 w 126"/>
                <a:gd name="T75" fmla="*/ 79 h 199"/>
                <a:gd name="T76" fmla="*/ 61 w 126"/>
                <a:gd name="T77" fmla="*/ 94 h 199"/>
                <a:gd name="T78" fmla="*/ 61 w 126"/>
                <a:gd name="T79" fmla="*/ 125 h 199"/>
                <a:gd name="T80" fmla="*/ 66 w 126"/>
                <a:gd name="T81" fmla="*/ 95 h 199"/>
                <a:gd name="T82" fmla="*/ 67 w 126"/>
                <a:gd name="T83" fmla="*/ 93 h 199"/>
                <a:gd name="T84" fmla="*/ 82 w 126"/>
                <a:gd name="T85" fmla="*/ 180 h 199"/>
                <a:gd name="T86" fmla="*/ 64 w 126"/>
                <a:gd name="T87" fmla="*/ 199 h 199"/>
                <a:gd name="T88" fmla="*/ 82 w 126"/>
                <a:gd name="T89" fmla="*/ 180 h 199"/>
                <a:gd name="T90" fmla="*/ 33 w 126"/>
                <a:gd name="T91" fmla="*/ 165 h 199"/>
                <a:gd name="T92" fmla="*/ 33 w 126"/>
                <a:gd name="T93" fmla="*/ 168 h 199"/>
                <a:gd name="T94" fmla="*/ 95 w 126"/>
                <a:gd name="T95" fmla="*/ 161 h 199"/>
                <a:gd name="T96" fmla="*/ 95 w 126"/>
                <a:gd name="T97" fmla="*/ 136 h 199"/>
                <a:gd name="T98" fmla="*/ 33 w 126"/>
                <a:gd name="T99" fmla="*/ 143 h 199"/>
                <a:gd name="T100" fmla="*/ 95 w 126"/>
                <a:gd name="T101" fmla="*/ 139 h 199"/>
                <a:gd name="T102" fmla="*/ 95 w 126"/>
                <a:gd name="T103" fmla="*/ 13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6" h="199">
                  <a:moveTo>
                    <a:pt x="63" y="0"/>
                  </a:moveTo>
                  <a:cubicBezTo>
                    <a:pt x="80" y="0"/>
                    <a:pt x="96" y="7"/>
                    <a:pt x="107" y="19"/>
                  </a:cubicBezTo>
                  <a:cubicBezTo>
                    <a:pt x="119" y="30"/>
                    <a:pt x="126" y="46"/>
                    <a:pt x="126" y="63"/>
                  </a:cubicBezTo>
                  <a:cubicBezTo>
                    <a:pt x="126" y="75"/>
                    <a:pt x="123" y="86"/>
                    <a:pt x="117" y="95"/>
                  </a:cubicBezTo>
                  <a:cubicBezTo>
                    <a:pt x="112" y="104"/>
                    <a:pt x="105" y="111"/>
                    <a:pt x="97" y="116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107" y="130"/>
                    <a:pt x="108" y="134"/>
                    <a:pt x="108" y="137"/>
                  </a:cubicBezTo>
                  <a:cubicBezTo>
                    <a:pt x="108" y="141"/>
                    <a:pt x="107" y="144"/>
                    <a:pt x="106" y="148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54"/>
                    <a:pt x="108" y="157"/>
                    <a:pt x="108" y="161"/>
                  </a:cubicBezTo>
                  <a:cubicBezTo>
                    <a:pt x="108" y="164"/>
                    <a:pt x="107" y="168"/>
                    <a:pt x="106" y="171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74"/>
                    <a:pt x="20" y="171"/>
                    <a:pt x="20" y="167"/>
                  </a:cubicBezTo>
                  <a:cubicBezTo>
                    <a:pt x="20" y="164"/>
                    <a:pt x="21" y="160"/>
                    <a:pt x="22" y="156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2" y="153"/>
                    <a:pt x="22" y="153"/>
                    <a:pt x="22" y="153"/>
                  </a:cubicBezTo>
                  <a:cubicBezTo>
                    <a:pt x="21" y="150"/>
                    <a:pt x="20" y="147"/>
                    <a:pt x="20" y="144"/>
                  </a:cubicBezTo>
                  <a:cubicBezTo>
                    <a:pt x="20" y="140"/>
                    <a:pt x="21" y="136"/>
                    <a:pt x="22" y="132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2" y="112"/>
                    <a:pt x="15" y="104"/>
                    <a:pt x="9" y="96"/>
                  </a:cubicBezTo>
                  <a:cubicBezTo>
                    <a:pt x="3" y="86"/>
                    <a:pt x="0" y="75"/>
                    <a:pt x="0" y="63"/>
                  </a:cubicBezTo>
                  <a:cubicBezTo>
                    <a:pt x="0" y="46"/>
                    <a:pt x="7" y="30"/>
                    <a:pt x="19" y="19"/>
                  </a:cubicBezTo>
                  <a:cubicBezTo>
                    <a:pt x="30" y="7"/>
                    <a:pt x="46" y="0"/>
                    <a:pt x="63" y="0"/>
                  </a:cubicBezTo>
                  <a:close/>
                  <a:moveTo>
                    <a:pt x="49" y="75"/>
                  </a:moveTo>
                  <a:cubicBezTo>
                    <a:pt x="50" y="76"/>
                    <a:pt x="51" y="76"/>
                    <a:pt x="52" y="76"/>
                  </a:cubicBezTo>
                  <a:cubicBezTo>
                    <a:pt x="54" y="76"/>
                    <a:pt x="55" y="75"/>
                    <a:pt x="56" y="74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60" y="76"/>
                    <a:pt x="61" y="76"/>
                    <a:pt x="63" y="76"/>
                  </a:cubicBezTo>
                  <a:cubicBezTo>
                    <a:pt x="64" y="76"/>
                    <a:pt x="65" y="76"/>
                    <a:pt x="67" y="74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1" y="76"/>
                    <a:pt x="72" y="76"/>
                    <a:pt x="74" y="76"/>
                  </a:cubicBezTo>
                  <a:cubicBezTo>
                    <a:pt x="76" y="76"/>
                    <a:pt x="77" y="75"/>
                    <a:pt x="79" y="75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95" y="102"/>
                    <a:pt x="101" y="96"/>
                    <a:pt x="106" y="88"/>
                  </a:cubicBezTo>
                  <a:cubicBezTo>
                    <a:pt x="110" y="81"/>
                    <a:pt x="113" y="72"/>
                    <a:pt x="113" y="63"/>
                  </a:cubicBezTo>
                  <a:cubicBezTo>
                    <a:pt x="113" y="49"/>
                    <a:pt x="107" y="37"/>
                    <a:pt x="98" y="28"/>
                  </a:cubicBezTo>
                  <a:cubicBezTo>
                    <a:pt x="89" y="19"/>
                    <a:pt x="77" y="13"/>
                    <a:pt x="63" y="13"/>
                  </a:cubicBezTo>
                  <a:cubicBezTo>
                    <a:pt x="49" y="13"/>
                    <a:pt x="37" y="19"/>
                    <a:pt x="28" y="28"/>
                  </a:cubicBezTo>
                  <a:cubicBezTo>
                    <a:pt x="19" y="37"/>
                    <a:pt x="13" y="49"/>
                    <a:pt x="13" y="63"/>
                  </a:cubicBezTo>
                  <a:cubicBezTo>
                    <a:pt x="13" y="73"/>
                    <a:pt x="16" y="81"/>
                    <a:pt x="20" y="89"/>
                  </a:cubicBezTo>
                  <a:cubicBezTo>
                    <a:pt x="25" y="97"/>
                    <a:pt x="32" y="103"/>
                    <a:pt x="40" y="107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9" y="75"/>
                    <a:pt x="49" y="75"/>
                    <a:pt x="49" y="75"/>
                  </a:cubicBezTo>
                  <a:close/>
                  <a:moveTo>
                    <a:pt x="76" y="79"/>
                  </a:moveTo>
                  <a:cubicBezTo>
                    <a:pt x="75" y="79"/>
                    <a:pt x="75" y="79"/>
                    <a:pt x="74" y="79"/>
                  </a:cubicBezTo>
                  <a:cubicBezTo>
                    <a:pt x="72" y="80"/>
                    <a:pt x="70" y="79"/>
                    <a:pt x="68" y="78"/>
                  </a:cubicBezTo>
                  <a:cubicBezTo>
                    <a:pt x="66" y="79"/>
                    <a:pt x="65" y="80"/>
                    <a:pt x="63" y="80"/>
                  </a:cubicBezTo>
                  <a:cubicBezTo>
                    <a:pt x="61" y="80"/>
                    <a:pt x="59" y="79"/>
                    <a:pt x="57" y="78"/>
                  </a:cubicBezTo>
                  <a:cubicBezTo>
                    <a:pt x="56" y="79"/>
                    <a:pt x="54" y="79"/>
                    <a:pt x="5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76" y="79"/>
                    <a:pt x="76" y="79"/>
                    <a:pt x="76" y="79"/>
                  </a:cubicBezTo>
                  <a:close/>
                  <a:moveTo>
                    <a:pt x="82" y="180"/>
                  </a:moveTo>
                  <a:cubicBezTo>
                    <a:pt x="46" y="184"/>
                    <a:pt x="46" y="184"/>
                    <a:pt x="46" y="184"/>
                  </a:cubicBezTo>
                  <a:cubicBezTo>
                    <a:pt x="47" y="192"/>
                    <a:pt x="54" y="199"/>
                    <a:pt x="64" y="199"/>
                  </a:cubicBezTo>
                  <a:cubicBezTo>
                    <a:pt x="74" y="199"/>
                    <a:pt x="82" y="191"/>
                    <a:pt x="82" y="181"/>
                  </a:cubicBezTo>
                  <a:cubicBezTo>
                    <a:pt x="82" y="181"/>
                    <a:pt x="82" y="181"/>
                    <a:pt x="82" y="180"/>
                  </a:cubicBezTo>
                  <a:close/>
                  <a:moveTo>
                    <a:pt x="95" y="159"/>
                  </a:moveTo>
                  <a:cubicBezTo>
                    <a:pt x="33" y="165"/>
                    <a:pt x="33" y="165"/>
                    <a:pt x="33" y="165"/>
                  </a:cubicBezTo>
                  <a:cubicBezTo>
                    <a:pt x="33" y="166"/>
                    <a:pt x="33" y="166"/>
                    <a:pt x="33" y="167"/>
                  </a:cubicBezTo>
                  <a:cubicBezTo>
                    <a:pt x="33" y="167"/>
                    <a:pt x="33" y="167"/>
                    <a:pt x="33" y="168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5" y="162"/>
                    <a:pt x="95" y="161"/>
                    <a:pt x="95" y="161"/>
                  </a:cubicBezTo>
                  <a:cubicBezTo>
                    <a:pt x="95" y="160"/>
                    <a:pt x="95" y="160"/>
                    <a:pt x="95" y="159"/>
                  </a:cubicBezTo>
                  <a:close/>
                  <a:moveTo>
                    <a:pt x="95" y="136"/>
                  </a:moveTo>
                  <a:cubicBezTo>
                    <a:pt x="33" y="141"/>
                    <a:pt x="33" y="141"/>
                    <a:pt x="33" y="141"/>
                  </a:cubicBezTo>
                  <a:cubicBezTo>
                    <a:pt x="33" y="142"/>
                    <a:pt x="33" y="143"/>
                    <a:pt x="33" y="143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8"/>
                    <a:pt x="95" y="138"/>
                    <a:pt x="95" y="137"/>
                  </a:cubicBezTo>
                  <a:cubicBezTo>
                    <a:pt x="95" y="137"/>
                    <a:pt x="95" y="136"/>
                    <a:pt x="95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25" name="1">
            <a:extLst>
              <a:ext uri="{FF2B5EF4-FFF2-40B4-BE49-F238E27FC236}">
                <a16:creationId xmlns:a16="http://schemas.microsoft.com/office/drawing/2014/main" id="{678BF9DE-870A-4715-AEE7-F7D42D54FED5}"/>
              </a:ext>
            </a:extLst>
          </p:cNvPr>
          <p:cNvGrpSpPr/>
          <p:nvPr/>
        </p:nvGrpSpPr>
        <p:grpSpPr>
          <a:xfrm>
            <a:off x="6226957" y="2168798"/>
            <a:ext cx="4925914" cy="1180302"/>
            <a:chOff x="6226957" y="2168798"/>
            <a:chExt cx="4925914" cy="1180302"/>
          </a:xfrm>
        </p:grpSpPr>
        <p:sp>
          <p:nvSpPr>
            <p:cNvPr id="26" name="淘宝网chenying0907出品 21">
              <a:extLst>
                <a:ext uri="{FF2B5EF4-FFF2-40B4-BE49-F238E27FC236}">
                  <a16:creationId xmlns:a16="http://schemas.microsoft.com/office/drawing/2014/main" id="{2837143E-8B0D-423F-BDFC-5808617D20AD}"/>
                </a:ext>
              </a:extLst>
            </p:cNvPr>
            <p:cNvSpPr txBox="1"/>
            <p:nvPr/>
          </p:nvSpPr>
          <p:spPr>
            <a:xfrm>
              <a:off x="6226957" y="2168798"/>
              <a:ext cx="1159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spc="300" dirty="0">
                  <a:latin typeface="inpin heiti" charset="-122"/>
                  <a:ea typeface="inpin heiti" charset="-122"/>
                </a:rPr>
                <a:t>The content of the text.</a:t>
              </a:r>
            </a:p>
          </p:txBody>
        </p:sp>
        <p:sp>
          <p:nvSpPr>
            <p:cNvPr id="27" name="淘宝网chenying0907出品 22">
              <a:extLst>
                <a:ext uri="{FF2B5EF4-FFF2-40B4-BE49-F238E27FC236}">
                  <a16:creationId xmlns:a16="http://schemas.microsoft.com/office/drawing/2014/main" id="{2B2924C9-6A1B-4064-B6DB-272291F17064}"/>
                </a:ext>
              </a:extLst>
            </p:cNvPr>
            <p:cNvSpPr txBox="1"/>
            <p:nvPr/>
          </p:nvSpPr>
          <p:spPr>
            <a:xfrm>
              <a:off x="6226957" y="2443852"/>
              <a:ext cx="4925914" cy="905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 spc="300"/>
              </a:lvl1pPr>
            </a:lstStyle>
            <a:p>
              <a:pPr>
                <a:lnSpc>
                  <a:spcPct val="130000"/>
                </a:lnSpc>
              </a:pPr>
              <a:r>
                <a:rPr lang="zh-CN" altLang="en-US" spc="0" dirty="0">
                  <a:solidFill>
                    <a:schemeClr val="tx1">
                      <a:alpha val="53000"/>
                    </a:schemeClr>
                  </a:solidFill>
                  <a:latin typeface="inpin heiti" charset="-122"/>
                  <a:ea typeface="inpin heiti" charset="-122"/>
                </a:rPr>
                <a:t>On the 8th of August, the window yarn was brushed with eaves. Lotus several cups to taste cold wine, a song of spring sweaters. ,</a:t>
              </a:r>
            </a:p>
          </p:txBody>
        </p:sp>
      </p:grpSp>
      <p:grpSp>
        <p:nvGrpSpPr>
          <p:cNvPr id="28" name="1">
            <a:extLst>
              <a:ext uri="{FF2B5EF4-FFF2-40B4-BE49-F238E27FC236}">
                <a16:creationId xmlns:a16="http://schemas.microsoft.com/office/drawing/2014/main" id="{208B5DDA-1695-467E-B9DA-648ADE7DECAD}"/>
              </a:ext>
            </a:extLst>
          </p:cNvPr>
          <p:cNvGrpSpPr/>
          <p:nvPr/>
        </p:nvGrpSpPr>
        <p:grpSpPr>
          <a:xfrm>
            <a:off x="6226957" y="3418478"/>
            <a:ext cx="4925914" cy="1180302"/>
            <a:chOff x="6226957" y="3418478"/>
            <a:chExt cx="4925914" cy="1180302"/>
          </a:xfrm>
        </p:grpSpPr>
        <p:sp>
          <p:nvSpPr>
            <p:cNvPr id="29" name="淘宝网chenying0907出品 23">
              <a:extLst>
                <a:ext uri="{FF2B5EF4-FFF2-40B4-BE49-F238E27FC236}">
                  <a16:creationId xmlns:a16="http://schemas.microsoft.com/office/drawing/2014/main" id="{CF15B1B4-69BC-4ADC-8EB3-84D390D539BF}"/>
                </a:ext>
              </a:extLst>
            </p:cNvPr>
            <p:cNvSpPr txBox="1"/>
            <p:nvPr/>
          </p:nvSpPr>
          <p:spPr>
            <a:xfrm>
              <a:off x="6226957" y="3418478"/>
              <a:ext cx="1159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spc="300" dirty="0">
                  <a:latin typeface="inpin heiti" charset="-122"/>
                  <a:ea typeface="inpin heiti" charset="-122"/>
                </a:rPr>
                <a:t>The content of the text.</a:t>
              </a:r>
            </a:p>
          </p:txBody>
        </p:sp>
        <p:sp>
          <p:nvSpPr>
            <p:cNvPr id="30" name="淘宝网chenying0907出品 24">
              <a:extLst>
                <a:ext uri="{FF2B5EF4-FFF2-40B4-BE49-F238E27FC236}">
                  <a16:creationId xmlns:a16="http://schemas.microsoft.com/office/drawing/2014/main" id="{E050A5DC-A87F-4A51-A7CC-CFCE784B39C3}"/>
                </a:ext>
              </a:extLst>
            </p:cNvPr>
            <p:cNvSpPr txBox="1"/>
            <p:nvPr/>
          </p:nvSpPr>
          <p:spPr>
            <a:xfrm>
              <a:off x="6226957" y="3693532"/>
              <a:ext cx="4925914" cy="905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 spc="300"/>
              </a:lvl1pPr>
            </a:lstStyle>
            <a:p>
              <a:pPr>
                <a:lnSpc>
                  <a:spcPct val="130000"/>
                </a:lnSpc>
              </a:pPr>
              <a:r>
                <a:rPr lang="zh-CN" altLang="en-US" spc="0" dirty="0">
                  <a:solidFill>
                    <a:schemeClr val="tx1">
                      <a:alpha val="53000"/>
                    </a:schemeClr>
                  </a:solidFill>
                  <a:latin typeface="inpin heiti" charset="-122"/>
                  <a:ea typeface="inpin heiti" charset="-122"/>
                </a:rPr>
                <a:t>On the 8th of August, the window yarn was brushed with eaves. Lotus several cups to taste cold wine, a song of spring sweaters. ,</a:t>
              </a:r>
            </a:p>
          </p:txBody>
        </p:sp>
      </p:grpSp>
      <p:grpSp>
        <p:nvGrpSpPr>
          <p:cNvPr id="31" name="1">
            <a:extLst>
              <a:ext uri="{FF2B5EF4-FFF2-40B4-BE49-F238E27FC236}">
                <a16:creationId xmlns:a16="http://schemas.microsoft.com/office/drawing/2014/main" id="{16FC58CB-11DB-4E5D-BE00-5A118A9AE4A4}"/>
              </a:ext>
            </a:extLst>
          </p:cNvPr>
          <p:cNvGrpSpPr/>
          <p:nvPr/>
        </p:nvGrpSpPr>
        <p:grpSpPr>
          <a:xfrm>
            <a:off x="6226957" y="4691018"/>
            <a:ext cx="4925914" cy="1180302"/>
            <a:chOff x="6226957" y="4691018"/>
            <a:chExt cx="4925914" cy="1180302"/>
          </a:xfrm>
        </p:grpSpPr>
        <p:sp>
          <p:nvSpPr>
            <p:cNvPr id="32" name="淘宝网chenying0907出品 25">
              <a:extLst>
                <a:ext uri="{FF2B5EF4-FFF2-40B4-BE49-F238E27FC236}">
                  <a16:creationId xmlns:a16="http://schemas.microsoft.com/office/drawing/2014/main" id="{3C5A6852-E1E8-4159-949E-4BBDD2CC2717}"/>
                </a:ext>
              </a:extLst>
            </p:cNvPr>
            <p:cNvSpPr txBox="1"/>
            <p:nvPr/>
          </p:nvSpPr>
          <p:spPr>
            <a:xfrm>
              <a:off x="6226957" y="4691018"/>
              <a:ext cx="1159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spc="300" dirty="0">
                  <a:latin typeface="inpin heiti" charset="-122"/>
                  <a:ea typeface="inpin heiti" charset="-122"/>
                </a:rPr>
                <a:t>The content of the text.</a:t>
              </a:r>
            </a:p>
          </p:txBody>
        </p:sp>
        <p:sp>
          <p:nvSpPr>
            <p:cNvPr id="33" name="淘宝网chenying0907出品 26">
              <a:extLst>
                <a:ext uri="{FF2B5EF4-FFF2-40B4-BE49-F238E27FC236}">
                  <a16:creationId xmlns:a16="http://schemas.microsoft.com/office/drawing/2014/main" id="{D064E08B-DF25-4609-B8F4-C3E61140185A}"/>
                </a:ext>
              </a:extLst>
            </p:cNvPr>
            <p:cNvSpPr txBox="1"/>
            <p:nvPr/>
          </p:nvSpPr>
          <p:spPr>
            <a:xfrm>
              <a:off x="6226957" y="4966072"/>
              <a:ext cx="4925914" cy="905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 spc="300"/>
              </a:lvl1pPr>
            </a:lstStyle>
            <a:p>
              <a:pPr>
                <a:lnSpc>
                  <a:spcPct val="130000"/>
                </a:lnSpc>
              </a:pPr>
              <a:r>
                <a:rPr lang="zh-CN" altLang="en-US" spc="0" dirty="0">
                  <a:solidFill>
                    <a:schemeClr val="tx1">
                      <a:alpha val="53000"/>
                    </a:schemeClr>
                  </a:solidFill>
                  <a:latin typeface="inpin heiti" charset="-122"/>
                  <a:ea typeface="inpin heiti" charset="-122"/>
                </a:rPr>
                <a:t>On the 8th of August, the window yarn was brushed with eaves. Lotus several cups to taste cold wine, a song of spring sweaters. ,</a:t>
              </a: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21094A36-6004-4182-8BE5-0C121C3D73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7382" y="264311"/>
            <a:ext cx="11166723" cy="628128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188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:a16="http://schemas.microsoft.com/office/drawing/2014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8AD0D31-2728-4BA5-BB84-7E224F488C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 flipH="1"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CB3179E-ED7A-431F-84A6-5121B97BF8A7}"/>
              </a:ext>
            </a:extLst>
          </p:cNvPr>
          <p:cNvSpPr/>
          <p:nvPr/>
        </p:nvSpPr>
        <p:spPr>
          <a:xfrm>
            <a:off x="4064105" y="-1"/>
            <a:ext cx="4063789" cy="6858001"/>
          </a:xfrm>
          <a:prstGeom prst="rect">
            <a:avLst/>
          </a:prstGeom>
          <a:solidFill>
            <a:srgbClr val="B6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DC48CDE-9C9B-45CD-8332-6A1B19FB7A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37139" y="3016644"/>
            <a:ext cx="5196285" cy="5400467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89EE0F92-5A7E-487C-ADFC-FFBCDDB3FB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27894" y="-129771"/>
            <a:ext cx="2224914" cy="6987771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C3EFC21F-272C-46D1-8841-03143E51C2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390" y="-64897"/>
            <a:ext cx="1590859" cy="6987771"/>
          </a:xfrm>
          <a:prstGeom prst="rect">
            <a:avLst/>
          </a:prstGeom>
        </p:spPr>
      </p:pic>
      <p:sp>
        <p:nvSpPr>
          <p:cNvPr id="12" name="PA_库_矩形 6">
            <a:extLst>
              <a:ext uri="{FF2B5EF4-FFF2-40B4-BE49-F238E27FC236}">
                <a16:creationId xmlns:a16="http://schemas.microsoft.com/office/drawing/2014/main" id="{1601B207-4F87-4B95-97B3-CFFA5AB36A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304881" y="680706"/>
            <a:ext cx="738664" cy="5826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inpin heiti" charset="-122"/>
                <a:ea typeface="inpin heiti" charset="-122"/>
              </a:rPr>
              <a:t>Summer a lot of things start to trivial for example, i hide in the morning in a hurry to eat text,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6E13AD1-AB23-4A8B-A72A-D3BBF8D01D56}"/>
              </a:ext>
            </a:extLst>
          </p:cNvPr>
          <p:cNvSpPr txBox="1"/>
          <p:nvPr/>
        </p:nvSpPr>
        <p:spPr>
          <a:xfrm>
            <a:off x="6494443" y="596347"/>
            <a:ext cx="923330" cy="54333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4800" dirty="0">
                <a:solidFill>
                  <a:srgbClr val="2C506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The second part</a:t>
            </a:r>
          </a:p>
        </p:txBody>
      </p:sp>
    </p:spTree>
    <p:extLst>
      <p:ext uri="{BB962C8B-B14F-4D97-AF65-F5344CB8AC3E}">
        <p14:creationId xmlns:p14="http://schemas.microsoft.com/office/powerpoint/2010/main" val="10930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a14="http://schemas.microsoft.com/office/drawing/2010/main" xmlns:a16="http://schemas.microsoft.com/office/drawing/2014/main"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none" rtlCol="0">
        <a:spAutoFit/>
      </a:bodyPr>
      <a:lstStyle>
        <a:defPPr algn="l">
          <a:defRPr sz="11500" dirty="0" smtClean="0">
            <a:solidFill>
              <a:srgbClr val="2C5066"/>
            </a:solidFill>
            <a:latin typeface="方正清刻本悦宋简体" panose="02000000000000000000" pitchFamily="2" charset="-122"/>
            <a:ea typeface="方正清刻本悦宋简体" panose="02000000000000000000" pitchFamily="2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1656</Words>
  <Application>Microsoft Office PowerPoint</Application>
  <PresentationFormat>宽屏</PresentationFormat>
  <Paragraphs>164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inpin heiti</vt:lpstr>
      <vt:lpstr>方正清刻本悦宋简体</vt:lpstr>
      <vt:lpstr>方正细谭黑简体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宇 之灵</cp:lastModifiedBy>
  <cp:revision>75</cp:revision>
  <dcterms:created xsi:type="dcterms:W3CDTF">2018-08-13T07:10:07Z</dcterms:created>
  <dcterms:modified xsi:type="dcterms:W3CDTF">2020-08-25T03:17:06Z</dcterms:modified>
</cp:coreProperties>
</file>