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4" r:id="rId5"/>
    <p:sldId id="295" r:id="rId6"/>
    <p:sldId id="272" r:id="rId7"/>
    <p:sldId id="296" r:id="rId8"/>
    <p:sldId id="297" r:id="rId9"/>
    <p:sldId id="280" r:id="rId10"/>
    <p:sldId id="259" r:id="rId11"/>
    <p:sldId id="276" r:id="rId12"/>
    <p:sldId id="291" r:id="rId13"/>
    <p:sldId id="273" r:id="rId14"/>
    <p:sldId id="283" r:id="rId15"/>
    <p:sldId id="265" r:id="rId16"/>
    <p:sldId id="260" r:id="rId17"/>
    <p:sldId id="287" r:id="rId18"/>
    <p:sldId id="269" r:id="rId19"/>
    <p:sldId id="279" r:id="rId20"/>
    <p:sldId id="277" r:id="rId21"/>
    <p:sldId id="261" r:id="rId22"/>
    <p:sldId id="285" r:id="rId23"/>
    <p:sldId id="270" r:id="rId24"/>
    <p:sldId id="290" r:id="rId25"/>
    <p:sldId id="281" r:id="rId26"/>
    <p:sldId id="29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72" d="100"/>
          <a:sy n="72" d="100"/>
        </p:scale>
        <p:origin x="576" y="72"/>
      </p:cViewPr>
      <p:guideLst>
        <p:guide orient="horz" pos="2160"/>
        <p:guide pos="379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84538CF4-AC58-41CC-B76C-FC5353540347}" type="datetimeFigureOut">
              <a:rPr lang="zh-CN" altLang="en-US" smtClean="0"/>
              <a:pPr/>
              <a:t>2020/8/26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105FE840-EFE5-421A-B9C9-9A04311B79E1}" type="slidenum">
              <a:rPr lang="zh-CN" altLang="en-US" smtClean="0"/>
              <a:pPr/>
              <a:t>‹#›</a:t>
            </a:fld>
            <a:endParaRPr lang="zh-CN" altLang="en-US" dirty="0"/>
          </a:p>
        </p:txBody>
      </p:sp>
    </p:spTree>
    <p:extLst>
      <p:ext uri="{BB962C8B-B14F-4D97-AF65-F5344CB8AC3E}">
        <p14:creationId xmlns:p14="http://schemas.microsoft.com/office/powerpoint/2010/main" val="399461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FE840-EFE5-421A-B9C9-9A04311B79E1}" type="slidenum">
              <a:rPr lang="zh-CN" altLang="en-US" smtClean="0"/>
              <a:pPr/>
              <a:t>1</a:t>
            </a:fld>
            <a:endParaRPr lang="zh-CN" altLang="en-US" dirty="0"/>
          </a:p>
        </p:txBody>
      </p:sp>
    </p:spTree>
    <p:extLst>
      <p:ext uri="{BB962C8B-B14F-4D97-AF65-F5344CB8AC3E}">
        <p14:creationId xmlns:p14="http://schemas.microsoft.com/office/powerpoint/2010/main" val="332863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FE840-EFE5-421A-B9C9-9A04311B79E1}" type="slidenum">
              <a:rPr lang="zh-CN" altLang="en-US" smtClean="0"/>
              <a:pPr/>
              <a:t>10</a:t>
            </a:fld>
            <a:endParaRPr lang="zh-CN" altLang="en-US" dirty="0"/>
          </a:p>
        </p:txBody>
      </p:sp>
    </p:spTree>
    <p:extLst>
      <p:ext uri="{BB962C8B-B14F-4D97-AF65-F5344CB8AC3E}">
        <p14:creationId xmlns:p14="http://schemas.microsoft.com/office/powerpoint/2010/main" val="283457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11</a:t>
            </a:fld>
            <a:endParaRPr lang="zh-CN" altLang="en-US"/>
          </a:p>
        </p:txBody>
      </p:sp>
    </p:spTree>
    <p:extLst>
      <p:ext uri="{BB962C8B-B14F-4D97-AF65-F5344CB8AC3E}">
        <p14:creationId xmlns:p14="http://schemas.microsoft.com/office/powerpoint/2010/main" val="389860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12</a:t>
            </a:fld>
            <a:endParaRPr lang="zh-CN" altLang="en-US"/>
          </a:p>
        </p:txBody>
      </p:sp>
    </p:spTree>
    <p:extLst>
      <p:ext uri="{BB962C8B-B14F-4D97-AF65-F5344CB8AC3E}">
        <p14:creationId xmlns:p14="http://schemas.microsoft.com/office/powerpoint/2010/main" val="39326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13</a:t>
            </a:fld>
            <a:endParaRPr lang="zh-CN" altLang="en-US"/>
          </a:p>
        </p:txBody>
      </p:sp>
    </p:spTree>
    <p:extLst>
      <p:ext uri="{BB962C8B-B14F-4D97-AF65-F5344CB8AC3E}">
        <p14:creationId xmlns:p14="http://schemas.microsoft.com/office/powerpoint/2010/main" val="370042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14</a:t>
            </a:fld>
            <a:endParaRPr lang="zh-CN" altLang="en-US"/>
          </a:p>
        </p:txBody>
      </p:sp>
    </p:spTree>
    <p:extLst>
      <p:ext uri="{BB962C8B-B14F-4D97-AF65-F5344CB8AC3E}">
        <p14:creationId xmlns:p14="http://schemas.microsoft.com/office/powerpoint/2010/main" val="214919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15</a:t>
            </a:fld>
            <a:endParaRPr lang="zh-CN" altLang="en-US"/>
          </a:p>
        </p:txBody>
      </p:sp>
    </p:spTree>
    <p:extLst>
      <p:ext uri="{BB962C8B-B14F-4D97-AF65-F5344CB8AC3E}">
        <p14:creationId xmlns:p14="http://schemas.microsoft.com/office/powerpoint/2010/main" val="734034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FE840-EFE5-421A-B9C9-9A04311B79E1}" type="slidenum">
              <a:rPr lang="zh-CN" altLang="en-US" smtClean="0"/>
              <a:pPr/>
              <a:t>16</a:t>
            </a:fld>
            <a:endParaRPr lang="zh-CN" altLang="en-US" dirty="0"/>
          </a:p>
        </p:txBody>
      </p:sp>
    </p:spTree>
    <p:extLst>
      <p:ext uri="{BB962C8B-B14F-4D97-AF65-F5344CB8AC3E}">
        <p14:creationId xmlns:p14="http://schemas.microsoft.com/office/powerpoint/2010/main" val="1600716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17</a:t>
            </a:fld>
            <a:endParaRPr lang="zh-CN" altLang="en-US"/>
          </a:p>
        </p:txBody>
      </p:sp>
    </p:spTree>
    <p:extLst>
      <p:ext uri="{BB962C8B-B14F-4D97-AF65-F5344CB8AC3E}">
        <p14:creationId xmlns:p14="http://schemas.microsoft.com/office/powerpoint/2010/main" val="369971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52ABA-4379-48A4-87BD-6DF75108ABEB}" type="slidenum">
              <a:rPr lang="zh-CN" altLang="en-US" smtClean="0"/>
              <a:t>18</a:t>
            </a:fld>
            <a:endParaRPr lang="zh-CN" altLang="en-US"/>
          </a:p>
        </p:txBody>
      </p:sp>
    </p:spTree>
    <p:extLst>
      <p:ext uri="{BB962C8B-B14F-4D97-AF65-F5344CB8AC3E}">
        <p14:creationId xmlns:p14="http://schemas.microsoft.com/office/powerpoint/2010/main" val="419003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19</a:t>
            </a:fld>
            <a:endParaRPr lang="zh-CN" altLang="en-US"/>
          </a:p>
        </p:txBody>
      </p:sp>
    </p:spTree>
    <p:extLst>
      <p:ext uri="{BB962C8B-B14F-4D97-AF65-F5344CB8AC3E}">
        <p14:creationId xmlns:p14="http://schemas.microsoft.com/office/powerpoint/2010/main" val="422267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FE840-EFE5-421A-B9C9-9A04311B79E1}" type="slidenum">
              <a:rPr lang="zh-CN" altLang="en-US" smtClean="0"/>
              <a:pPr/>
              <a:t>2</a:t>
            </a:fld>
            <a:endParaRPr lang="zh-CN" altLang="en-US" dirty="0"/>
          </a:p>
        </p:txBody>
      </p:sp>
    </p:spTree>
    <p:extLst>
      <p:ext uri="{BB962C8B-B14F-4D97-AF65-F5344CB8AC3E}">
        <p14:creationId xmlns:p14="http://schemas.microsoft.com/office/powerpoint/2010/main" val="1819354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20</a:t>
            </a:fld>
            <a:endParaRPr lang="zh-CN" altLang="en-US"/>
          </a:p>
        </p:txBody>
      </p:sp>
    </p:spTree>
    <p:extLst>
      <p:ext uri="{BB962C8B-B14F-4D97-AF65-F5344CB8AC3E}">
        <p14:creationId xmlns:p14="http://schemas.microsoft.com/office/powerpoint/2010/main" val="3790721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FE840-EFE5-421A-B9C9-9A04311B79E1}" type="slidenum">
              <a:rPr lang="zh-CN" altLang="en-US" smtClean="0"/>
              <a:pPr/>
              <a:t>21</a:t>
            </a:fld>
            <a:endParaRPr lang="zh-CN" altLang="en-US" dirty="0"/>
          </a:p>
        </p:txBody>
      </p:sp>
    </p:spTree>
    <p:extLst>
      <p:ext uri="{BB962C8B-B14F-4D97-AF65-F5344CB8AC3E}">
        <p14:creationId xmlns:p14="http://schemas.microsoft.com/office/powerpoint/2010/main" val="112194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52ABA-4379-48A4-87BD-6DF75108ABEB}" type="slidenum">
              <a:rPr lang="zh-CN" altLang="en-US" smtClean="0"/>
              <a:t>22</a:t>
            </a:fld>
            <a:endParaRPr lang="zh-CN" altLang="en-US"/>
          </a:p>
        </p:txBody>
      </p:sp>
    </p:spTree>
    <p:extLst>
      <p:ext uri="{BB962C8B-B14F-4D97-AF65-F5344CB8AC3E}">
        <p14:creationId xmlns:p14="http://schemas.microsoft.com/office/powerpoint/2010/main" val="5578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23</a:t>
            </a:fld>
            <a:endParaRPr lang="zh-CN" altLang="en-US"/>
          </a:p>
        </p:txBody>
      </p:sp>
    </p:spTree>
    <p:extLst>
      <p:ext uri="{BB962C8B-B14F-4D97-AF65-F5344CB8AC3E}">
        <p14:creationId xmlns:p14="http://schemas.microsoft.com/office/powerpoint/2010/main" val="3183082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24</a:t>
            </a:fld>
            <a:endParaRPr lang="zh-CN" altLang="en-US"/>
          </a:p>
        </p:txBody>
      </p:sp>
    </p:spTree>
    <p:extLst>
      <p:ext uri="{BB962C8B-B14F-4D97-AF65-F5344CB8AC3E}">
        <p14:creationId xmlns:p14="http://schemas.microsoft.com/office/powerpoint/2010/main" val="2814216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25</a:t>
            </a:fld>
            <a:endParaRPr lang="zh-CN" altLang="en-US"/>
          </a:p>
        </p:txBody>
      </p:sp>
    </p:spTree>
    <p:extLst>
      <p:ext uri="{BB962C8B-B14F-4D97-AF65-F5344CB8AC3E}">
        <p14:creationId xmlns:p14="http://schemas.microsoft.com/office/powerpoint/2010/main" val="3933789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FE840-EFE5-421A-B9C9-9A04311B79E1}" type="slidenum">
              <a:rPr lang="zh-CN" altLang="en-US" smtClean="0"/>
              <a:pPr/>
              <a:t>26</a:t>
            </a:fld>
            <a:endParaRPr lang="zh-CN" altLang="en-US" dirty="0"/>
          </a:p>
        </p:txBody>
      </p:sp>
    </p:spTree>
    <p:extLst>
      <p:ext uri="{BB962C8B-B14F-4D97-AF65-F5344CB8AC3E}">
        <p14:creationId xmlns:p14="http://schemas.microsoft.com/office/powerpoint/2010/main" val="11515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FE840-EFE5-421A-B9C9-9A04311B79E1}" type="slidenum">
              <a:rPr lang="zh-CN" altLang="en-US" smtClean="0"/>
              <a:pPr/>
              <a:t>3</a:t>
            </a:fld>
            <a:endParaRPr lang="zh-CN" altLang="en-US" dirty="0"/>
          </a:p>
        </p:txBody>
      </p:sp>
    </p:spTree>
    <p:extLst>
      <p:ext uri="{BB962C8B-B14F-4D97-AF65-F5344CB8AC3E}">
        <p14:creationId xmlns:p14="http://schemas.microsoft.com/office/powerpoint/2010/main" val="349276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4</a:t>
            </a:fld>
            <a:endParaRPr lang="zh-CN" altLang="en-US"/>
          </a:p>
        </p:txBody>
      </p:sp>
    </p:spTree>
    <p:extLst>
      <p:ext uri="{BB962C8B-B14F-4D97-AF65-F5344CB8AC3E}">
        <p14:creationId xmlns:p14="http://schemas.microsoft.com/office/powerpoint/2010/main" val="375729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52ABA-4379-48A4-87BD-6DF75108ABEB}" type="slidenum">
              <a:rPr lang="zh-CN" altLang="en-US" smtClean="0"/>
              <a:t>5</a:t>
            </a:fld>
            <a:endParaRPr lang="zh-CN" altLang="en-US"/>
          </a:p>
        </p:txBody>
      </p:sp>
    </p:spTree>
    <p:extLst>
      <p:ext uri="{BB962C8B-B14F-4D97-AF65-F5344CB8AC3E}">
        <p14:creationId xmlns:p14="http://schemas.microsoft.com/office/powerpoint/2010/main" val="128776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6</a:t>
            </a:fld>
            <a:endParaRPr lang="zh-CN" altLang="en-US"/>
          </a:p>
        </p:txBody>
      </p:sp>
    </p:spTree>
    <p:extLst>
      <p:ext uri="{BB962C8B-B14F-4D97-AF65-F5344CB8AC3E}">
        <p14:creationId xmlns:p14="http://schemas.microsoft.com/office/powerpoint/2010/main" val="109106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52ABA-4379-48A4-87BD-6DF75108ABEB}" type="slidenum">
              <a:rPr lang="zh-CN" altLang="en-US" smtClean="0"/>
              <a:t>7</a:t>
            </a:fld>
            <a:endParaRPr lang="zh-CN" altLang="en-US"/>
          </a:p>
        </p:txBody>
      </p:sp>
    </p:spTree>
    <p:extLst>
      <p:ext uri="{BB962C8B-B14F-4D97-AF65-F5344CB8AC3E}">
        <p14:creationId xmlns:p14="http://schemas.microsoft.com/office/powerpoint/2010/main" val="40695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52ABA-4379-48A4-87BD-6DF75108ABEB}" type="slidenum">
              <a:rPr lang="zh-CN" altLang="en-US" smtClean="0"/>
              <a:t>8</a:t>
            </a:fld>
            <a:endParaRPr lang="zh-CN" altLang="en-US"/>
          </a:p>
        </p:txBody>
      </p:sp>
    </p:spTree>
    <p:extLst>
      <p:ext uri="{BB962C8B-B14F-4D97-AF65-F5344CB8AC3E}">
        <p14:creationId xmlns:p14="http://schemas.microsoft.com/office/powerpoint/2010/main" val="55495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9</a:t>
            </a:fld>
            <a:endParaRPr lang="zh-CN" altLang="en-US"/>
          </a:p>
        </p:txBody>
      </p:sp>
    </p:spTree>
    <p:extLst>
      <p:ext uri="{BB962C8B-B14F-4D97-AF65-F5344CB8AC3E}">
        <p14:creationId xmlns:p14="http://schemas.microsoft.com/office/powerpoint/2010/main" val="307376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950BB2-7BFE-4E7F-82CB-889A52B48CE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385FFC2-EEF8-40F6-A534-D5ADCF03B5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5F8EBB0-B508-4048-8E87-43C2558677D2}"/>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5" name="页脚占位符 4">
            <a:extLst>
              <a:ext uri="{FF2B5EF4-FFF2-40B4-BE49-F238E27FC236}">
                <a16:creationId xmlns:a16="http://schemas.microsoft.com/office/drawing/2014/main" id="{A63C709F-00A9-4D99-A451-80B232CCCF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69EA05-7FF4-483A-ABC1-EAA191ABFD5B}"/>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167486893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EE6401-6411-41CB-B32B-523DF89B2C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CF468-8AD9-4344-9E75-60B8F07864F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0A37AA-F3E6-4E33-88D4-62E49910E785}"/>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5" name="页脚占位符 4">
            <a:extLst>
              <a:ext uri="{FF2B5EF4-FFF2-40B4-BE49-F238E27FC236}">
                <a16:creationId xmlns:a16="http://schemas.microsoft.com/office/drawing/2014/main" id="{5DD0B8AE-7305-4D82-BDED-D9DED6AFFC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124FA8-DCD3-4E30-9DC5-7A15E34098F9}"/>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210543834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ECC705B-AB1E-4BB4-AA5B-4724F3C5041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673C97F-75CE-4EE4-83DB-932057E122E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B17E9D2-C150-4A88-830F-13B00C2BA388}"/>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5" name="页脚占位符 4">
            <a:extLst>
              <a:ext uri="{FF2B5EF4-FFF2-40B4-BE49-F238E27FC236}">
                <a16:creationId xmlns:a16="http://schemas.microsoft.com/office/drawing/2014/main" id="{7B243CDB-A87E-4079-BC5D-2AD9641A36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9B3FDB-5D6D-481C-ABF3-3DDF4878862A}"/>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83426219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07981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A34702-FCE2-448D-9144-D3641882D3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7A07E1F-6FA3-476D-8D43-9D67F467756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F4FF0F-891B-4F28-92FE-8ECE5843C76A}"/>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5" name="页脚占位符 4">
            <a:extLst>
              <a:ext uri="{FF2B5EF4-FFF2-40B4-BE49-F238E27FC236}">
                <a16:creationId xmlns:a16="http://schemas.microsoft.com/office/drawing/2014/main" id="{70D5C439-4516-4C79-9C8E-B94851DA6F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2A53A-792B-4F91-8917-DB11F7792BC8}"/>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421453692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FD20A0-8624-4368-B81E-600DD853077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F76A14-1A98-4842-AC98-3270327CE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F14D58D-906C-4506-A9E5-C6B3FBC27702}"/>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5" name="页脚占位符 4">
            <a:extLst>
              <a:ext uri="{FF2B5EF4-FFF2-40B4-BE49-F238E27FC236}">
                <a16:creationId xmlns:a16="http://schemas.microsoft.com/office/drawing/2014/main" id="{67EEF266-7E6B-483D-A03B-499B4FF027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7E6A27-64D4-4CED-97BE-61929C30A592}"/>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5014270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4BD293-9F0F-495C-A36A-23A840684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A4470F-F1C6-4DDF-89DC-ACAB527453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DB44B75-607A-4FC2-9F9C-3DB873EB136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90A6E80-7D03-49EA-83BC-9A43EE919336}"/>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6" name="页脚占位符 5">
            <a:extLst>
              <a:ext uri="{FF2B5EF4-FFF2-40B4-BE49-F238E27FC236}">
                <a16:creationId xmlns:a16="http://schemas.microsoft.com/office/drawing/2014/main" id="{1FDC9DA7-0682-41D0-B7A5-00773F69EE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8954C43-F72C-4084-9331-3CFB0F55BDAD}"/>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421242509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DE092B-16AF-4A3B-92FD-542CEAFC382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A2AD00-3AC4-4CE9-B8CF-3BFCD9425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4AC9F0B-A434-4326-A5DB-5D34968F559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E1AA628-C430-4FF5-8D54-86781F49A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02D0394-954E-4942-ADC2-E043A7D57DD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0CAA280-1AF2-425C-9BA9-BA55278E62E6}"/>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8" name="页脚占位符 7">
            <a:extLst>
              <a:ext uri="{FF2B5EF4-FFF2-40B4-BE49-F238E27FC236}">
                <a16:creationId xmlns:a16="http://schemas.microsoft.com/office/drawing/2014/main" id="{41F9C5EA-8AA9-4994-9D2B-947809CE51B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1B154FE-4E11-4108-BC3F-66754FE3C3FB}"/>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
        <p:nvSpPr>
          <p:cNvPr id="11" name="矩形 10"/>
          <p:cNvSpPr/>
          <p:nvPr userDrawn="1"/>
        </p:nvSpPr>
        <p:spPr>
          <a:xfrm>
            <a:off x="9100364" y="6430009"/>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98219071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5876B1-F4D9-4B48-9DC1-4F6A18CF813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BDECA7E-0D22-40B2-AF57-87434449662A}"/>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4" name="页脚占位符 3">
            <a:extLst>
              <a:ext uri="{FF2B5EF4-FFF2-40B4-BE49-F238E27FC236}">
                <a16:creationId xmlns:a16="http://schemas.microsoft.com/office/drawing/2014/main" id="{6A92BC3B-F5BF-4BF7-9444-8F030B05656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DC0C59D-CD5A-44FE-8439-1DF9C8DD32FE}"/>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313426166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88C09C-2A96-480F-AFD1-54637718DA6D}"/>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3" name="页脚占位符 2">
            <a:extLst>
              <a:ext uri="{FF2B5EF4-FFF2-40B4-BE49-F238E27FC236}">
                <a16:creationId xmlns:a16="http://schemas.microsoft.com/office/drawing/2014/main" id="{C7846B8F-F154-48CD-9F9A-E2D625929CF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F0ABA3-B6EC-440A-ADD0-D5D595D3BF17}"/>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140205413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8BCCAC-D925-4E12-9DAD-13ADD991C2A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58E7A17-AF0B-4DF0-B205-3FD0C23F0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596E9AC-6257-44F6-BEF1-3A55839EC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391184F-0BF6-4F2B-B8EE-826A424ECC53}"/>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6" name="页脚占位符 5">
            <a:extLst>
              <a:ext uri="{FF2B5EF4-FFF2-40B4-BE49-F238E27FC236}">
                <a16:creationId xmlns:a16="http://schemas.microsoft.com/office/drawing/2014/main" id="{0DF84750-52C6-45A1-96AF-5C378A4D8F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61178E0-AAAE-4BF6-B849-856BB7F1FABD}"/>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81421312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F3A711-B6A6-4315-A757-471D2EE28FC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286B28E-34CF-4989-A962-6FC12FAA5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CE8269B-528A-4EF4-81AF-134CE7298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CFCA03E-26A7-4161-BD65-0810FE8540FC}"/>
              </a:ext>
            </a:extLst>
          </p:cNvPr>
          <p:cNvSpPr>
            <a:spLocks noGrp="1"/>
          </p:cNvSpPr>
          <p:nvPr>
            <p:ph type="dt" sz="half" idx="10"/>
          </p:nvPr>
        </p:nvSpPr>
        <p:spPr/>
        <p:txBody>
          <a:bodyPr/>
          <a:lstStyle/>
          <a:p>
            <a:fld id="{FEF2E8A5-5BC0-4C48-BE30-67E28859E976}" type="datetimeFigureOut">
              <a:rPr lang="zh-CN" altLang="en-US" smtClean="0"/>
              <a:t>2020/8/26</a:t>
            </a:fld>
            <a:endParaRPr lang="zh-CN" altLang="en-US"/>
          </a:p>
        </p:txBody>
      </p:sp>
      <p:sp>
        <p:nvSpPr>
          <p:cNvPr id="6" name="页脚占位符 5">
            <a:extLst>
              <a:ext uri="{FF2B5EF4-FFF2-40B4-BE49-F238E27FC236}">
                <a16:creationId xmlns:a16="http://schemas.microsoft.com/office/drawing/2014/main" id="{346685D9-3D21-481D-BDAA-A31EB0CDD9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464FACC-0236-4675-864A-5201901FA46C}"/>
              </a:ext>
            </a:extLst>
          </p:cNvPr>
          <p:cNvSpPr>
            <a:spLocks noGrp="1"/>
          </p:cNvSpPr>
          <p:nvPr>
            <p:ph type="sldNum" sz="quarter" idx="12"/>
          </p:nvPr>
        </p:nvSpPr>
        <p:spPr/>
        <p:txBody>
          <a:bodyPr/>
          <a:lstStyle/>
          <a:p>
            <a:fld id="{4B8B0F06-495C-496F-BE94-9DE2BD3FC054}" type="slidenum">
              <a:rPr lang="zh-CN" altLang="en-US" smtClean="0"/>
              <a:t>‹#›</a:t>
            </a:fld>
            <a:endParaRPr lang="zh-CN" altLang="en-US"/>
          </a:p>
        </p:txBody>
      </p:sp>
    </p:spTree>
    <p:extLst>
      <p:ext uri="{BB962C8B-B14F-4D97-AF65-F5344CB8AC3E}">
        <p14:creationId xmlns:p14="http://schemas.microsoft.com/office/powerpoint/2010/main" val="198083932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ECCC67-5D58-4612-8C3A-1D04FF391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03F0654-5189-46A4-98B2-6121B4988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9B23E6C6-84F4-464B-A39D-79E382B6F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FEF2E8A5-5BC0-4C48-BE30-67E28859E976}" type="datetimeFigureOut">
              <a:rPr lang="zh-CN" altLang="en-US" smtClean="0"/>
              <a:pPr/>
              <a:t>2020/8/26</a:t>
            </a:fld>
            <a:endParaRPr lang="zh-CN" altLang="en-US" dirty="0"/>
          </a:p>
        </p:txBody>
      </p:sp>
      <p:sp>
        <p:nvSpPr>
          <p:cNvPr id="5" name="页脚占位符 4">
            <a:extLst>
              <a:ext uri="{FF2B5EF4-FFF2-40B4-BE49-F238E27FC236}">
                <a16:creationId xmlns:a16="http://schemas.microsoft.com/office/drawing/2014/main" id="{0A7D5421-CF1B-4742-8588-89D829F29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08FBBEEC-E5E0-4320-B1E0-33AFD8E76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4B8B0F06-495C-496F-BE94-9DE2BD3FC054}" type="slidenum">
              <a:rPr lang="zh-CN" altLang="en-US" smtClean="0"/>
              <a:pPr/>
              <a:t>‹#›</a:t>
            </a:fld>
            <a:endParaRPr lang="zh-CN" altLang="en-US" dirty="0"/>
          </a:p>
        </p:txBody>
      </p:sp>
    </p:spTree>
    <p:extLst>
      <p:ext uri="{BB962C8B-B14F-4D97-AF65-F5344CB8AC3E}">
        <p14:creationId xmlns:p14="http://schemas.microsoft.com/office/powerpoint/2010/main" val="247291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4">
            <a:extLst>
              <a:ext uri="{FF2B5EF4-FFF2-40B4-BE49-F238E27FC236}">
                <a16:creationId xmlns:a16="http://schemas.microsoft.com/office/drawing/2014/main" id="{EF80DABA-85F1-4ABA-89B2-895990ADD63E}"/>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PA_库_文本框 5">
            <a:extLst>
              <a:ext uri="{FF2B5EF4-FFF2-40B4-BE49-F238E27FC236}">
                <a16:creationId xmlns:a16="http://schemas.microsoft.com/office/drawing/2014/main" id="{5E9DA414-E35D-462D-A4A6-E31A260ACBFD}"/>
              </a:ext>
            </a:extLst>
          </p:cNvPr>
          <p:cNvSpPr txBox="1"/>
          <p:nvPr>
            <p:custDataLst>
              <p:tags r:id="rId2"/>
            </p:custDataLst>
          </p:nvPr>
        </p:nvSpPr>
        <p:spPr>
          <a:xfrm>
            <a:off x="764276" y="5186150"/>
            <a:ext cx="10686196" cy="707886"/>
          </a:xfrm>
          <a:prstGeom prst="rect">
            <a:avLst/>
          </a:prstGeom>
          <a:noFill/>
        </p:spPr>
        <p:txBody>
          <a:bodyPr wrap="square" rtlCol="0">
            <a:spAutoFit/>
          </a:bodyPr>
          <a:lstStyle/>
          <a:p>
            <a:pPr algn="dist"/>
            <a:r>
              <a:rPr lang="zh-CN" altLang="en-US" sz="4000" dirty="0">
                <a:latin typeface="汉仪中圆简" panose="02010609000101010101" pitchFamily="49" charset="-122"/>
                <a:ea typeface="汉仪中圆简" panose="02010609000101010101" pitchFamily="49" charset="-122"/>
              </a:rPr>
              <a:t>唯美新中式</a:t>
            </a:r>
            <a:r>
              <a:rPr lang="en-US" altLang="zh-CN" sz="4000" dirty="0">
                <a:latin typeface="汉仪中圆简" panose="02010609000101010101" pitchFamily="49" charset="-122"/>
                <a:ea typeface="汉仪中圆简" panose="02010609000101010101" pitchFamily="49" charset="-122"/>
              </a:rPr>
              <a:t>PPT</a:t>
            </a:r>
            <a:r>
              <a:rPr lang="zh-CN" altLang="en-US" sz="4000" dirty="0">
                <a:latin typeface="汉仪中圆简" panose="02010609000101010101" pitchFamily="49" charset="-122"/>
                <a:ea typeface="汉仪中圆简" panose="02010609000101010101" pitchFamily="49" charset="-122"/>
              </a:rPr>
              <a:t>模板</a:t>
            </a:r>
          </a:p>
        </p:txBody>
      </p:sp>
      <p:sp>
        <p:nvSpPr>
          <p:cNvPr id="7" name="PA_文本框 6">
            <a:extLst>
              <a:ext uri="{FF2B5EF4-FFF2-40B4-BE49-F238E27FC236}">
                <a16:creationId xmlns:a16="http://schemas.microsoft.com/office/drawing/2014/main" id="{E560C93F-EF27-4D52-8896-F1CF406424C6}"/>
              </a:ext>
            </a:extLst>
          </p:cNvPr>
          <p:cNvSpPr txBox="1"/>
          <p:nvPr>
            <p:custDataLst>
              <p:tags r:id="rId3"/>
            </p:custDataLst>
          </p:nvPr>
        </p:nvSpPr>
        <p:spPr>
          <a:xfrm>
            <a:off x="2428292" y="826362"/>
            <a:ext cx="1292662" cy="2602638"/>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nSpc>
                <a:spcPct val="150000"/>
              </a:lnSpc>
            </a:pPr>
            <a:r>
              <a:rPr lang="zh-CN" altLang="en-US" sz="2400" dirty="0">
                <a:solidFill>
                  <a:schemeClr val="bg1"/>
                </a:solidFill>
                <a:latin typeface="inpin heiti" charset="-122"/>
                <a:ea typeface="inpin heiti" charset="-122"/>
              </a:rPr>
              <a:t>深山的鹿</a:t>
            </a:r>
            <a:endParaRPr lang="en-US" altLang="zh-CN" sz="2400" dirty="0">
              <a:solidFill>
                <a:schemeClr val="bg1"/>
              </a:solidFill>
              <a:latin typeface="inpin heiti" charset="-122"/>
              <a:ea typeface="inpin heiti" charset="-122"/>
            </a:endParaRPr>
          </a:p>
          <a:p>
            <a:pPr>
              <a:lnSpc>
                <a:spcPct val="150000"/>
              </a:lnSpc>
            </a:pPr>
            <a:r>
              <a:rPr lang="zh-CN" altLang="en-US" sz="2400" dirty="0">
                <a:solidFill>
                  <a:schemeClr val="bg1"/>
                </a:solidFill>
                <a:latin typeface="inpin heiti" charset="-122"/>
                <a:ea typeface="inpin heiti" charset="-122"/>
              </a:rPr>
              <a:t>不知归处</a:t>
            </a:r>
          </a:p>
        </p:txBody>
      </p:sp>
      <p:sp>
        <p:nvSpPr>
          <p:cNvPr id="8" name="PA_矩形 7">
            <a:extLst>
              <a:ext uri="{FF2B5EF4-FFF2-40B4-BE49-F238E27FC236}">
                <a16:creationId xmlns:a16="http://schemas.microsoft.com/office/drawing/2014/main" id="{EC999453-C32C-4FF4-BBFA-57B497F010D7}"/>
              </a:ext>
            </a:extLst>
          </p:cNvPr>
          <p:cNvSpPr/>
          <p:nvPr>
            <p:custDataLst>
              <p:tags r:id="rId4"/>
            </p:custDataLst>
          </p:nvPr>
        </p:nvSpPr>
        <p:spPr>
          <a:xfrm>
            <a:off x="627799" y="963964"/>
            <a:ext cx="1800493" cy="1695072"/>
          </a:xfrm>
          <a:prstGeom prst="rect">
            <a:avLst/>
          </a:prstGeom>
          <a:effectLst>
            <a:outerShdw blurRad="63500" sx="102000" sy="102000" algn="ctr" rotWithShape="0">
              <a:prstClr val="black">
                <a:alpha val="40000"/>
              </a:prstClr>
            </a:outerShdw>
          </a:effectLst>
        </p:spPr>
        <p:txBody>
          <a:bodyPr vert="eaVert" wrap="square">
            <a:spAutoFit/>
          </a:bodyPr>
          <a:lstStyle/>
          <a:p>
            <a:pPr algn="ctr">
              <a:lnSpc>
                <a:spcPct val="150000"/>
              </a:lnSpc>
            </a:pPr>
            <a:r>
              <a:rPr lang="zh-CN" altLang="en-US" sz="1000" dirty="0">
                <a:solidFill>
                  <a:schemeClr val="bg1"/>
                </a:solidFill>
                <a:latin typeface="inpin heiti" charset="-122"/>
                <a:ea typeface="inpin heiti" charset="-122"/>
              </a:rPr>
              <a:t>清丽宛转、柔美多情的笔触，以景起，以情结，以景寄情，情景交融，抒写了女子怀人伤春的情愫。南宋胡仔</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鱼隐丛话</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中评此词</a:t>
            </a:r>
            <a:endParaRPr lang="en-US" altLang="zh-CN" sz="1000" dirty="0">
              <a:solidFill>
                <a:schemeClr val="bg1"/>
              </a:solidFill>
              <a:latin typeface="inpin heiti" charset="-122"/>
              <a:ea typeface="inpin heiti" charset="-122"/>
            </a:endParaRPr>
          </a:p>
        </p:txBody>
      </p:sp>
      <p:sp>
        <p:nvSpPr>
          <p:cNvPr id="12" name="PA_库_矩形 11">
            <a:extLst>
              <a:ext uri="{FF2B5EF4-FFF2-40B4-BE49-F238E27FC236}">
                <a16:creationId xmlns:a16="http://schemas.microsoft.com/office/drawing/2014/main" id="{B4D0CAC9-9DC0-4B50-A080-673E61418646}"/>
              </a:ext>
            </a:extLst>
          </p:cNvPr>
          <p:cNvSpPr/>
          <p:nvPr>
            <p:custDataLst>
              <p:tags r:id="rId5"/>
            </p:custDataLst>
          </p:nvPr>
        </p:nvSpPr>
        <p:spPr>
          <a:xfrm>
            <a:off x="6815250" y="1811500"/>
            <a:ext cx="3120320" cy="261610"/>
          </a:xfrm>
          <a:prstGeom prst="rect">
            <a:avLst/>
          </a:prstGeom>
        </p:spPr>
        <p:txBody>
          <a:bodyPr wrap="square">
            <a:spAutoFit/>
          </a:bodyPr>
          <a:lstStyle/>
          <a:p>
            <a:pPr algn="dist"/>
            <a:r>
              <a:rPr lang="zh-CN" altLang="en-US" sz="1100" dirty="0">
                <a:solidFill>
                  <a:schemeClr val="bg1"/>
                </a:solidFill>
                <a:latin typeface="inpin heiti" charset="-122"/>
                <a:ea typeface="inpin heiti" charset="-122"/>
                <a:cs typeface="inpin heiti" charset="-122"/>
              </a:rPr>
              <a:t>万般皆苦</a:t>
            </a:r>
            <a:r>
              <a:rPr lang="en-US" altLang="zh-CN" sz="1100" dirty="0">
                <a:solidFill>
                  <a:schemeClr val="bg1"/>
                </a:solidFill>
                <a:latin typeface="inpin heiti" charset="-122"/>
                <a:ea typeface="inpin heiti" charset="-122"/>
                <a:cs typeface="inpin heiti" charset="-122"/>
              </a:rPr>
              <a:t>,</a:t>
            </a:r>
            <a:r>
              <a:rPr lang="zh-CN" altLang="en-US" sz="1100" dirty="0">
                <a:solidFill>
                  <a:schemeClr val="bg1"/>
                </a:solidFill>
                <a:latin typeface="inpin heiti" charset="-122"/>
                <a:ea typeface="inpin heiti" charset="-122"/>
                <a:cs typeface="inpin heiti" charset="-122"/>
              </a:rPr>
              <a:t>只可自渡</a:t>
            </a:r>
            <a:endParaRPr lang="zh-CN" altLang="en-US" sz="11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106523776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par>
                                <p:cTn id="16" presetID="2" presetClass="entr" presetSubtype="8" decel="10000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0-#ppt_w/2"/>
                                          </p:val>
                                        </p:tav>
                                        <p:tav tm="100000">
                                          <p:val>
                                            <p:strVal val="#ppt_x"/>
                                          </p:val>
                                        </p:tav>
                                      </p:tavLst>
                                    </p:anim>
                                    <p:anim calcmode="lin" valueType="num">
                                      <p:cBhvr additive="base">
                                        <p:cTn id="19" dur="1500" fill="hold"/>
                                        <p:tgtEl>
                                          <p:spTgt spid="6"/>
                                        </p:tgtEl>
                                        <p:attrNameLst>
                                          <p:attrName>ppt_y</p:attrName>
                                        </p:attrNameLst>
                                      </p:cBhvr>
                                      <p:tavLst>
                                        <p:tav tm="0">
                                          <p:val>
                                            <p:strVal val="#ppt_y"/>
                                          </p:val>
                                        </p:tav>
                                        <p:tav tm="100000">
                                          <p:val>
                                            <p:strVal val="#ppt_y"/>
                                          </p:val>
                                        </p:tav>
                                      </p:tavLst>
                                    </p:anim>
                                    <p:set>
                                      <p:cBhvr>
                                        <p:cTn id="20" dur="1" fill="hold">
                                          <p:stCondLst>
                                            <p:cond delay="0"/>
                                          </p:stCondLst>
                                        </p:cTn>
                                        <p:tgtEl>
                                          <p:spTgt spid="6"/>
                                        </p:tgtEl>
                                        <p:attrNameLst>
                                          <p:attrName>style.visibility</p:attrName>
                                        </p:attrNameLst>
                                      </p:cBhvr>
                                      <p:to>
                                        <p:strVal val="visible"/>
                                      </p:to>
                                    </p:set>
                                    <p:anim to="" calcmode="lin" valueType="num">
                                      <p:cBhvr>
                                        <p:cTn id="21" dur="1500" fill="hold">
                                          <p:stCondLst>
                                            <p:cond delay="0"/>
                                          </p:stCondLst>
                                        </p:cTn>
                                        <p:tgtEl>
                                          <p:spTgt spid="6"/>
                                        </p:tgtEl>
                                        <p:attrNameLst>
                                          <p:attrName>ppt_w</p:attrName>
                                        </p:attrNameLst>
                                      </p:cBhvr>
                                      <p:tavLst>
                                        <p:tav tm="0">
                                          <p:val>
                                            <p:strVal val="0"/>
                                          </p:val>
                                        </p:tav>
                                        <p:tav tm="100000">
                                          <p:val>
                                            <p:strVal val="#ppt_w"/>
                                          </p:val>
                                        </p:tav>
                                      </p:tavLst>
                                    </p:anim>
                                    <p:anim to="" calcmode="lin" valueType="num">
                                      <p:cBhvr>
                                        <p:cTn id="22" dur="1500" fill="hold">
                                          <p:stCondLst>
                                            <p:cond delay="0"/>
                                          </p:stCondLst>
                                        </p:cTn>
                                        <p:tgtEl>
                                          <p:spTgt spid="6"/>
                                        </p:tgtEl>
                                        <p:attrNameLst>
                                          <p:attrName>ppt_h</p:attrName>
                                        </p:attrNameLst>
                                      </p:cBhvr>
                                      <p:tavLst>
                                        <p:tav tm="0">
                                          <p:val>
                                            <p:strVal val="0"/>
                                          </p:val>
                                        </p:tav>
                                        <p:tav tm="100000">
                                          <p:val>
                                            <p:strVal val="#ppt_h"/>
                                          </p:val>
                                        </p:tav>
                                      </p:tavLst>
                                    </p:anim>
                                    <p:animEffect filter="fade">
                                      <p:cBhvr>
                                        <p:cTn id="23" dur="15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p:bldP spid="1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84F4F-DF85-4895-81EE-1D425A598D2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flipH="1">
            <a:off x="20" y="10"/>
            <a:ext cx="12191980" cy="6857990"/>
          </a:xfrm>
          <a:prstGeom prst="rect">
            <a:avLst/>
          </a:prstGeom>
        </p:spPr>
      </p:pic>
      <p:sp>
        <p:nvSpPr>
          <p:cNvPr id="4" name="文本框 3">
            <a:extLst>
              <a:ext uri="{FF2B5EF4-FFF2-40B4-BE49-F238E27FC236}">
                <a16:creationId xmlns:a16="http://schemas.microsoft.com/office/drawing/2014/main" id="{D31852AB-2B26-487D-AB98-47308DBC4DDA}"/>
              </a:ext>
            </a:extLst>
          </p:cNvPr>
          <p:cNvSpPr txBox="1"/>
          <p:nvPr/>
        </p:nvSpPr>
        <p:spPr>
          <a:xfrm>
            <a:off x="752902" y="4967786"/>
            <a:ext cx="10686196" cy="1015663"/>
          </a:xfrm>
          <a:prstGeom prst="rect">
            <a:avLst/>
          </a:prstGeom>
          <a:noFill/>
        </p:spPr>
        <p:txBody>
          <a:bodyPr wrap="square" rtlCol="0">
            <a:spAutoFit/>
          </a:bodyPr>
          <a:lstStyle/>
          <a:p>
            <a:pPr algn="ctr"/>
            <a:r>
              <a:rPr lang="zh-CN" altLang="en-US" sz="6000" dirty="0">
                <a:latin typeface="inpin heiti" charset="-122"/>
                <a:ea typeface="inpin heiti" charset="-122"/>
              </a:rPr>
              <a:t>两    座    城</a:t>
            </a:r>
          </a:p>
        </p:txBody>
      </p:sp>
      <p:sp>
        <p:nvSpPr>
          <p:cNvPr id="5" name="文本框 4">
            <a:extLst>
              <a:ext uri="{FF2B5EF4-FFF2-40B4-BE49-F238E27FC236}">
                <a16:creationId xmlns:a16="http://schemas.microsoft.com/office/drawing/2014/main" id="{6435183C-6458-4589-B311-06DAE4F46A4E}"/>
              </a:ext>
            </a:extLst>
          </p:cNvPr>
          <p:cNvSpPr txBox="1"/>
          <p:nvPr/>
        </p:nvSpPr>
        <p:spPr>
          <a:xfrm>
            <a:off x="9907265" y="874551"/>
            <a:ext cx="1292662" cy="2602638"/>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nSpc>
                <a:spcPct val="150000"/>
              </a:lnSpc>
            </a:pPr>
            <a:r>
              <a:rPr lang="zh-CN" altLang="en-US" sz="2400" dirty="0">
                <a:solidFill>
                  <a:schemeClr val="bg1"/>
                </a:solidFill>
                <a:latin typeface="inpin heiti" charset="-122"/>
                <a:ea typeface="inpin heiti" charset="-122"/>
              </a:rPr>
              <a:t>深山的鹿</a:t>
            </a:r>
            <a:endParaRPr lang="en-US" altLang="zh-CN" sz="2400" dirty="0">
              <a:solidFill>
                <a:schemeClr val="bg1"/>
              </a:solidFill>
              <a:latin typeface="inpin heiti" charset="-122"/>
              <a:ea typeface="inpin heiti" charset="-122"/>
            </a:endParaRPr>
          </a:p>
          <a:p>
            <a:pPr>
              <a:lnSpc>
                <a:spcPct val="150000"/>
              </a:lnSpc>
            </a:pPr>
            <a:r>
              <a:rPr lang="zh-CN" altLang="en-US" sz="2400" dirty="0">
                <a:solidFill>
                  <a:schemeClr val="bg1"/>
                </a:solidFill>
                <a:latin typeface="inpin heiti" charset="-122"/>
                <a:ea typeface="inpin heiti" charset="-122"/>
              </a:rPr>
              <a:t>不知归处</a:t>
            </a:r>
          </a:p>
        </p:txBody>
      </p:sp>
      <p:sp>
        <p:nvSpPr>
          <p:cNvPr id="6" name="矩形 5">
            <a:extLst>
              <a:ext uri="{FF2B5EF4-FFF2-40B4-BE49-F238E27FC236}">
                <a16:creationId xmlns:a16="http://schemas.microsoft.com/office/drawing/2014/main" id="{F10A0F3F-7AA4-48BD-96BB-14F58D5CA06B}"/>
              </a:ext>
            </a:extLst>
          </p:cNvPr>
          <p:cNvSpPr/>
          <p:nvPr/>
        </p:nvSpPr>
        <p:spPr>
          <a:xfrm>
            <a:off x="8106772" y="1012153"/>
            <a:ext cx="1800493" cy="1695072"/>
          </a:xfrm>
          <a:prstGeom prst="rect">
            <a:avLst/>
          </a:prstGeom>
          <a:effectLst>
            <a:outerShdw blurRad="63500" sx="102000" sy="102000" algn="ctr" rotWithShape="0">
              <a:prstClr val="black">
                <a:alpha val="40000"/>
              </a:prstClr>
            </a:outerShdw>
          </a:effectLst>
        </p:spPr>
        <p:txBody>
          <a:bodyPr vert="eaVert" wrap="square">
            <a:spAutoFit/>
          </a:bodyPr>
          <a:lstStyle/>
          <a:p>
            <a:pPr algn="ctr">
              <a:lnSpc>
                <a:spcPct val="150000"/>
              </a:lnSpc>
            </a:pPr>
            <a:r>
              <a:rPr lang="zh-CN" altLang="en-US" sz="1000" dirty="0">
                <a:solidFill>
                  <a:schemeClr val="bg1"/>
                </a:solidFill>
                <a:latin typeface="inpin heiti" charset="-122"/>
                <a:ea typeface="inpin heiti" charset="-122"/>
              </a:rPr>
              <a:t>清丽宛转、柔美多情的笔触，以景起，以情结，以景寄情，情景交融，抒写了女子怀人伤春的情愫。南宋胡仔</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鱼隐丛话</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中评此词</a:t>
            </a:r>
            <a:endParaRPr lang="en-US" altLang="zh-CN" sz="1000" dirty="0">
              <a:solidFill>
                <a:schemeClr val="bg1"/>
              </a:solidFill>
              <a:latin typeface="inpin heiti" charset="-122"/>
              <a:ea typeface="inpin heiti" charset="-122"/>
            </a:endParaRPr>
          </a:p>
        </p:txBody>
      </p:sp>
      <p:sp>
        <p:nvSpPr>
          <p:cNvPr id="7" name="矩形 6">
            <a:extLst>
              <a:ext uri="{FF2B5EF4-FFF2-40B4-BE49-F238E27FC236}">
                <a16:creationId xmlns:a16="http://schemas.microsoft.com/office/drawing/2014/main" id="{2446ECE7-8DD8-4E8A-8964-9FA234D69B47}"/>
              </a:ext>
            </a:extLst>
          </p:cNvPr>
          <p:cNvSpPr/>
          <p:nvPr/>
        </p:nvSpPr>
        <p:spPr>
          <a:xfrm>
            <a:off x="2493236" y="1859689"/>
            <a:ext cx="3120320" cy="261610"/>
          </a:xfrm>
          <a:prstGeom prst="rect">
            <a:avLst/>
          </a:prstGeom>
        </p:spPr>
        <p:txBody>
          <a:bodyPr wrap="square">
            <a:spAutoFit/>
          </a:bodyPr>
          <a:lstStyle/>
          <a:p>
            <a:pPr algn="dist"/>
            <a:r>
              <a:rPr lang="zh-CN" altLang="en-US" sz="1100" dirty="0">
                <a:solidFill>
                  <a:schemeClr val="bg1"/>
                </a:solidFill>
                <a:latin typeface="inpin heiti" charset="-122"/>
                <a:ea typeface="inpin heiti" charset="-122"/>
                <a:cs typeface="inpin heiti" charset="-122"/>
              </a:rPr>
              <a:t>万般皆苦</a:t>
            </a:r>
            <a:r>
              <a:rPr lang="en-US" altLang="zh-CN" sz="1100" dirty="0">
                <a:solidFill>
                  <a:schemeClr val="bg1"/>
                </a:solidFill>
                <a:latin typeface="inpin heiti" charset="-122"/>
                <a:ea typeface="inpin heiti" charset="-122"/>
                <a:cs typeface="inpin heiti" charset="-122"/>
              </a:rPr>
              <a:t>,</a:t>
            </a:r>
            <a:r>
              <a:rPr lang="zh-CN" altLang="en-US" sz="1100" dirty="0">
                <a:solidFill>
                  <a:schemeClr val="bg1"/>
                </a:solidFill>
                <a:latin typeface="inpin heiti" charset="-122"/>
                <a:ea typeface="inpin heiti" charset="-122"/>
                <a:cs typeface="inpin heiti" charset="-122"/>
              </a:rPr>
              <a:t>只可自渡</a:t>
            </a:r>
            <a:endParaRPr lang="zh-CN" altLang="en-US" sz="11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17825782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任意多边形 12">
            <a:extLst>
              <a:ext uri="{FF2B5EF4-FFF2-40B4-BE49-F238E27FC236}">
                <a16:creationId xmlns:a16="http://schemas.microsoft.com/office/drawing/2014/main" id="{C80BCEB5-6D97-45E0-83B8-DBA45A86B49C}"/>
              </a:ext>
            </a:extLst>
          </p:cNvPr>
          <p:cNvSpPr/>
          <p:nvPr/>
        </p:nvSpPr>
        <p:spPr>
          <a:xfrm>
            <a:off x="2303193" y="3139391"/>
            <a:ext cx="2829560" cy="106235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inpin heiti" charset="-122"/>
              <a:ea typeface="inpin heiti" charset="-122"/>
            </a:endParaRPr>
          </a:p>
        </p:txBody>
      </p:sp>
      <p:sp>
        <p:nvSpPr>
          <p:cNvPr id="37" name="任意多边形 67">
            <a:extLst>
              <a:ext uri="{FF2B5EF4-FFF2-40B4-BE49-F238E27FC236}">
                <a16:creationId xmlns:a16="http://schemas.microsoft.com/office/drawing/2014/main" id="{20641EDB-4CBD-4F84-B904-71F01FCF8512}"/>
              </a:ext>
            </a:extLst>
          </p:cNvPr>
          <p:cNvSpPr/>
          <p:nvPr/>
        </p:nvSpPr>
        <p:spPr>
          <a:xfrm>
            <a:off x="6084618" y="2263726"/>
            <a:ext cx="2781300" cy="100711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inpin heiti" charset="-122"/>
              <a:ea typeface="inpin heiti" charset="-122"/>
            </a:endParaRPr>
          </a:p>
        </p:txBody>
      </p:sp>
      <p:sp>
        <p:nvSpPr>
          <p:cNvPr id="38" name="TextBox 153">
            <a:extLst>
              <a:ext uri="{FF2B5EF4-FFF2-40B4-BE49-F238E27FC236}">
                <a16:creationId xmlns:a16="http://schemas.microsoft.com/office/drawing/2014/main" id="{04F18C27-A718-4352-884B-855F4889CA33}"/>
              </a:ext>
            </a:extLst>
          </p:cNvPr>
          <p:cNvSpPr txBox="1"/>
          <p:nvPr/>
        </p:nvSpPr>
        <p:spPr>
          <a:xfrm>
            <a:off x="795395" y="4125772"/>
            <a:ext cx="2366925" cy="823174"/>
          </a:xfrm>
          <a:prstGeom prst="rect">
            <a:avLst/>
          </a:prstGeom>
          <a:noFill/>
        </p:spPr>
        <p:txBody>
          <a:bodyPr wrap="square" rtlCol="0">
            <a:spAutoFit/>
          </a:bodyPr>
          <a:lstStyle/>
          <a:p>
            <a:pPr algn="ctr">
              <a:lnSpc>
                <a:spcPct val="150000"/>
              </a:lnSpc>
            </a:pPr>
            <a:r>
              <a:rPr lang="zh-CN" altLang="en-US" sz="1100" kern="0" dirty="0">
                <a:solidFill>
                  <a:schemeClr val="bg1"/>
                </a:solidFill>
                <a:latin typeface="inpin heiti" charset="-122"/>
                <a:ea typeface="inpin heiti" charset="-122"/>
              </a:rPr>
              <a:t>点击输入本栏的具体文字，简明扼要的说明分项内容，此为概念图解，请根据您的具体内容酌情修改。</a:t>
            </a:r>
            <a:endParaRPr lang="en-US" altLang="zh-CN" sz="1100" kern="0" dirty="0">
              <a:solidFill>
                <a:schemeClr val="bg1"/>
              </a:solidFill>
              <a:latin typeface="inpin heiti" charset="-122"/>
              <a:ea typeface="inpin heiti" charset="-122"/>
            </a:endParaRPr>
          </a:p>
        </p:txBody>
      </p:sp>
      <p:sp>
        <p:nvSpPr>
          <p:cNvPr id="39" name="TextBox 153">
            <a:extLst>
              <a:ext uri="{FF2B5EF4-FFF2-40B4-BE49-F238E27FC236}">
                <a16:creationId xmlns:a16="http://schemas.microsoft.com/office/drawing/2014/main" id="{3F30E55E-C5E3-408B-9D29-CB248C65619A}"/>
              </a:ext>
            </a:extLst>
          </p:cNvPr>
          <p:cNvSpPr txBox="1"/>
          <p:nvPr/>
        </p:nvSpPr>
        <p:spPr>
          <a:xfrm>
            <a:off x="4031430" y="1782289"/>
            <a:ext cx="2829560" cy="823174"/>
          </a:xfrm>
          <a:prstGeom prst="rect">
            <a:avLst/>
          </a:prstGeom>
          <a:noFill/>
        </p:spPr>
        <p:txBody>
          <a:bodyPr wrap="square" rtlCol="0">
            <a:spAutoFit/>
          </a:bodyPr>
          <a:lstStyle/>
          <a:p>
            <a:pPr algn="ctr">
              <a:lnSpc>
                <a:spcPct val="150000"/>
              </a:lnSpc>
            </a:pPr>
            <a:r>
              <a:rPr lang="zh-CN" altLang="en-US" sz="1100" kern="0" dirty="0">
                <a:solidFill>
                  <a:schemeClr val="bg1"/>
                </a:solidFill>
                <a:latin typeface="inpin heiti" charset="-122"/>
                <a:ea typeface="inpin heiti" charset="-122"/>
              </a:rPr>
              <a:t>点击输入本栏的具体文字，简明扼要的说明分项内容，此为概念图解，请根据您的具体内容酌情修改。</a:t>
            </a:r>
            <a:endParaRPr lang="en-US" altLang="zh-CN" sz="1100" kern="0" dirty="0">
              <a:solidFill>
                <a:schemeClr val="bg1"/>
              </a:solidFill>
              <a:latin typeface="inpin heiti" charset="-122"/>
              <a:ea typeface="inpin heiti" charset="-122"/>
            </a:endParaRPr>
          </a:p>
        </p:txBody>
      </p:sp>
      <p:sp>
        <p:nvSpPr>
          <p:cNvPr id="40" name="TextBox 153">
            <a:extLst>
              <a:ext uri="{FF2B5EF4-FFF2-40B4-BE49-F238E27FC236}">
                <a16:creationId xmlns:a16="http://schemas.microsoft.com/office/drawing/2014/main" id="{5FC2E1E4-3C07-4F07-88B6-383178EA27A6}"/>
              </a:ext>
            </a:extLst>
          </p:cNvPr>
          <p:cNvSpPr txBox="1"/>
          <p:nvPr/>
        </p:nvSpPr>
        <p:spPr>
          <a:xfrm>
            <a:off x="8144421" y="3670568"/>
            <a:ext cx="2781300" cy="823174"/>
          </a:xfrm>
          <a:prstGeom prst="rect">
            <a:avLst/>
          </a:prstGeom>
          <a:noFill/>
        </p:spPr>
        <p:txBody>
          <a:bodyPr wrap="square" rtlCol="0">
            <a:spAutoFit/>
          </a:bodyPr>
          <a:lstStyle/>
          <a:p>
            <a:pPr algn="ctr">
              <a:lnSpc>
                <a:spcPct val="150000"/>
              </a:lnSpc>
            </a:pPr>
            <a:r>
              <a:rPr lang="zh-CN" altLang="en-US" sz="1100" kern="0" dirty="0">
                <a:solidFill>
                  <a:schemeClr val="bg1"/>
                </a:solidFill>
                <a:latin typeface="inpin heiti" charset="-122"/>
                <a:ea typeface="inpin heiti" charset="-122"/>
              </a:rPr>
              <a:t>点击输入本栏的具体文字，简明扼要的说明分项内容，此为概念图解，请根据您的具体内容酌情修改。</a:t>
            </a:r>
            <a:endParaRPr lang="en-US" altLang="zh-CN" sz="1100" kern="0" dirty="0">
              <a:solidFill>
                <a:schemeClr val="bg1"/>
              </a:solidFill>
              <a:latin typeface="inpin heiti" charset="-122"/>
              <a:ea typeface="inpin heiti" charset="-122"/>
            </a:endParaRPr>
          </a:p>
        </p:txBody>
      </p:sp>
      <p:pic>
        <p:nvPicPr>
          <p:cNvPr id="48" name="图片 47">
            <a:extLst>
              <a:ext uri="{FF2B5EF4-FFF2-40B4-BE49-F238E27FC236}">
                <a16:creationId xmlns:a16="http://schemas.microsoft.com/office/drawing/2014/main" id="{E9A914D2-5721-4642-BF20-D205A9C09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0" y="1276635"/>
            <a:ext cx="2334315" cy="2058087"/>
          </a:xfrm>
          <a:prstGeom prst="rect">
            <a:avLst/>
          </a:prstGeom>
        </p:spPr>
      </p:pic>
      <p:pic>
        <p:nvPicPr>
          <p:cNvPr id="14" name="图片 13">
            <a:extLst>
              <a:ext uri="{FF2B5EF4-FFF2-40B4-BE49-F238E27FC236}">
                <a16:creationId xmlns:a16="http://schemas.microsoft.com/office/drawing/2014/main" id="{99ACB90B-DE3B-489C-81A5-09FC2C091F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247" y="2263726"/>
            <a:ext cx="2234246" cy="3186229"/>
          </a:xfrm>
          <a:prstGeom prst="rect">
            <a:avLst/>
          </a:prstGeom>
        </p:spPr>
      </p:pic>
      <p:pic>
        <p:nvPicPr>
          <p:cNvPr id="15" name="图片 14">
            <a:extLst>
              <a:ext uri="{FF2B5EF4-FFF2-40B4-BE49-F238E27FC236}">
                <a16:creationId xmlns:a16="http://schemas.microsoft.com/office/drawing/2014/main" id="{44F79F8A-BF2A-4299-AA2E-F92B17B967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5516" y="877157"/>
            <a:ext cx="4526582" cy="2551843"/>
          </a:xfrm>
          <a:prstGeom prst="rect">
            <a:avLst/>
          </a:prstGeom>
        </p:spPr>
      </p:pic>
    </p:spTree>
    <p:extLst>
      <p:ext uri="{BB962C8B-B14F-4D97-AF65-F5344CB8AC3E}">
        <p14:creationId xmlns:p14="http://schemas.microsoft.com/office/powerpoint/2010/main" val="372721465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1000"/>
                                            <p:tgtEl>
                                              <p:spTgt spid="37"/>
                                            </p:tgtEl>
                                          </p:cBhvr>
                                        </p:animEffect>
                                      </p:childTnLst>
                                    </p:cTn>
                                  </p:par>
                                </p:childTnLst>
                              </p:cTn>
                            </p:par>
                            <p:par>
                              <p:cTn id="12" fill="hold">
                                <p:stCondLst>
                                  <p:cond delay="2000"/>
                                </p:stCondLst>
                                <p:childTnLst>
                                  <p:par>
                                    <p:cTn id="13" presetID="2" presetClass="entr" presetSubtype="2"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2000" fill="hold"/>
                                            <p:tgtEl>
                                              <p:spTgt spid="38"/>
                                            </p:tgtEl>
                                            <p:attrNameLst>
                                              <p:attrName>ppt_x</p:attrName>
                                            </p:attrNameLst>
                                          </p:cBhvr>
                                          <p:tavLst>
                                            <p:tav tm="0">
                                              <p:val>
                                                <p:strVal val="1+#ppt_w/2"/>
                                              </p:val>
                                            </p:tav>
                                            <p:tav tm="100000">
                                              <p:val>
                                                <p:strVal val="#ppt_x"/>
                                              </p:val>
                                            </p:tav>
                                          </p:tavLst>
                                        </p:anim>
                                        <p:anim calcmode="lin" valueType="num">
                                          <p:cBhvr additive="base">
                                            <p:cTn id="16" dur="2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2000" fill="hold"/>
                                            <p:tgtEl>
                                              <p:spTgt spid="39"/>
                                            </p:tgtEl>
                                            <p:attrNameLst>
                                              <p:attrName>ppt_x</p:attrName>
                                            </p:attrNameLst>
                                          </p:cBhvr>
                                          <p:tavLst>
                                            <p:tav tm="0">
                                              <p:val>
                                                <p:strVal val="1+#ppt_w/2"/>
                                              </p:val>
                                            </p:tav>
                                            <p:tav tm="100000">
                                              <p:val>
                                                <p:strVal val="#ppt_x"/>
                                              </p:val>
                                            </p:tav>
                                          </p:tavLst>
                                        </p:anim>
                                        <p:anim calcmode="lin" valueType="num">
                                          <p:cBhvr additive="base">
                                            <p:cTn id="20" dur="20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2000" fill="hold"/>
                                            <p:tgtEl>
                                              <p:spTgt spid="40"/>
                                            </p:tgtEl>
                                            <p:attrNameLst>
                                              <p:attrName>ppt_x</p:attrName>
                                            </p:attrNameLst>
                                          </p:cBhvr>
                                          <p:tavLst>
                                            <p:tav tm="0">
                                              <p:val>
                                                <p:strVal val="1+#ppt_w/2"/>
                                              </p:val>
                                            </p:tav>
                                            <p:tav tm="100000">
                                              <p:val>
                                                <p:strVal val="#ppt_x"/>
                                              </p:val>
                                            </p:tav>
                                          </p:tavLst>
                                        </p:anim>
                                        <p:anim calcmode="lin" valueType="num">
                                          <p:cBhvr additive="base">
                                            <p:cTn id="24" dur="2000" fill="hold"/>
                                            <p:tgtEl>
                                              <p:spTgt spid="40"/>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14:presetBounceEnd="66000">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14:bounceEnd="66000">
                                          <p:cBhvr additive="base">
                                            <p:cTn id="27" dur="2000" fill="hold"/>
                                            <p:tgtEl>
                                              <p:spTgt spid="48"/>
                                            </p:tgtEl>
                                            <p:attrNameLst>
                                              <p:attrName>ppt_x</p:attrName>
                                            </p:attrNameLst>
                                          </p:cBhvr>
                                          <p:tavLst>
                                            <p:tav tm="0">
                                              <p:val>
                                                <p:strVal val="#ppt_x"/>
                                              </p:val>
                                            </p:tav>
                                            <p:tav tm="100000">
                                              <p:val>
                                                <p:strVal val="#ppt_x"/>
                                              </p:val>
                                            </p:tav>
                                          </p:tavLst>
                                        </p:anim>
                                        <p:anim calcmode="lin" valueType="num" p14:bounceEnd="66000">
                                          <p:cBhvr additive="base">
                                            <p:cTn id="28" dur="200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6000">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14:bounceEnd="66000">
                                          <p:cBhvr additive="base">
                                            <p:cTn id="31" dur="2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32" dur="20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6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66000">
                                          <p:cBhvr additive="base">
                                            <p:cTn id="35" dur="2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36"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7" grpId="0" bldLvl="0" animBg="1"/>
          <p:bldP spid="38" grpId="0"/>
          <p:bldP spid="39" grpId="0"/>
          <p:bldP spid="40"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strVal val="#ppt_w*0.70"/>
                                              </p:val>
                                            </p:tav>
                                            <p:tav tm="100000">
                                              <p:val>
                                                <p:strVal val="#ppt_w"/>
                                              </p:val>
                                            </p:tav>
                                          </p:tavLst>
                                        </p:anim>
                                        <p:anim calcmode="lin" valueType="num">
                                          <p:cBhvr>
                                            <p:cTn id="8" dur="1000" fill="hold"/>
                                            <p:tgtEl>
                                              <p:spTgt spid="43"/>
                                            </p:tgtEl>
                                            <p:attrNameLst>
                                              <p:attrName>ppt_h</p:attrName>
                                            </p:attrNameLst>
                                          </p:cBhvr>
                                          <p:tavLst>
                                            <p:tav tm="0">
                                              <p:val>
                                                <p:strVal val="#ppt_h"/>
                                              </p:val>
                                            </p:tav>
                                            <p:tav tm="100000">
                                              <p:val>
                                                <p:strVal val="#ppt_h"/>
                                              </p:val>
                                            </p:tav>
                                          </p:tavLst>
                                        </p:anim>
                                        <p:animEffect transition="in" filter="fade">
                                          <p:cBhvr>
                                            <p:cTn id="9" dur="1000"/>
                                            <p:tgtEl>
                                              <p:spTgt spid="4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1000"/>
                                            <p:tgtEl>
                                              <p:spTgt spid="3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2000" fill="hold"/>
                                            <p:tgtEl>
                                              <p:spTgt spid="38"/>
                                            </p:tgtEl>
                                            <p:attrNameLst>
                                              <p:attrName>ppt_x</p:attrName>
                                            </p:attrNameLst>
                                          </p:cBhvr>
                                          <p:tavLst>
                                            <p:tav tm="0">
                                              <p:val>
                                                <p:strVal val="1+#ppt_w/2"/>
                                              </p:val>
                                            </p:tav>
                                            <p:tav tm="100000">
                                              <p:val>
                                                <p:strVal val="#ppt_x"/>
                                              </p:val>
                                            </p:tav>
                                          </p:tavLst>
                                        </p:anim>
                                        <p:anim calcmode="lin" valueType="num">
                                          <p:cBhvr additive="base">
                                            <p:cTn id="22" dur="2000" fill="hold"/>
                                            <p:tgtEl>
                                              <p:spTgt spid="3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2000" fill="hold"/>
                                            <p:tgtEl>
                                              <p:spTgt spid="39"/>
                                            </p:tgtEl>
                                            <p:attrNameLst>
                                              <p:attrName>ppt_x</p:attrName>
                                            </p:attrNameLst>
                                          </p:cBhvr>
                                          <p:tavLst>
                                            <p:tav tm="0">
                                              <p:val>
                                                <p:strVal val="1+#ppt_w/2"/>
                                              </p:val>
                                            </p:tav>
                                            <p:tav tm="100000">
                                              <p:val>
                                                <p:strVal val="#ppt_x"/>
                                              </p:val>
                                            </p:tav>
                                          </p:tavLst>
                                        </p:anim>
                                        <p:anim calcmode="lin" valueType="num">
                                          <p:cBhvr additive="base">
                                            <p:cTn id="26" dur="20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2000" fill="hold"/>
                                            <p:tgtEl>
                                              <p:spTgt spid="40"/>
                                            </p:tgtEl>
                                            <p:attrNameLst>
                                              <p:attrName>ppt_x</p:attrName>
                                            </p:attrNameLst>
                                          </p:cBhvr>
                                          <p:tavLst>
                                            <p:tav tm="0">
                                              <p:val>
                                                <p:strVal val="1+#ppt_w/2"/>
                                              </p:val>
                                            </p:tav>
                                            <p:tav tm="100000">
                                              <p:val>
                                                <p:strVal val="#ppt_x"/>
                                              </p:val>
                                            </p:tav>
                                          </p:tavLst>
                                        </p:anim>
                                        <p:anim calcmode="lin" valueType="num">
                                          <p:cBhvr additive="base">
                                            <p:cTn id="30" dur="2000" fill="hold"/>
                                            <p:tgtEl>
                                              <p:spTgt spid="40"/>
                                            </p:tgtEl>
                                            <p:attrNameLst>
                                              <p:attrName>ppt_y</p:attrName>
                                            </p:attrNameLst>
                                          </p:cBhvr>
                                          <p:tavLst>
                                            <p:tav tm="0">
                                              <p:val>
                                                <p:strVal val="#ppt_y"/>
                                              </p:val>
                                            </p:tav>
                                            <p:tav tm="100000">
                                              <p:val>
                                                <p:strVal val="#ppt_y"/>
                                              </p:val>
                                            </p:tav>
                                          </p:tavLst>
                                        </p:anim>
                                      </p:childTnLst>
                                    </p:cTn>
                                  </p:par>
                                </p:childTnLst>
                              </p:cTn>
                            </p:par>
                            <p:par>
                              <p:cTn id="31" fill="hold">
                                <p:stCondLst>
                                  <p:cond delay="5500"/>
                                </p:stCondLst>
                                <p:childTnLst>
                                  <p:par>
                                    <p:cTn id="32" presetID="4" presetClass="entr" presetSubtype="32"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ox(out)">
                                          <p:cBhvr>
                                            <p:cTn id="34" dur="2000"/>
                                            <p:tgtEl>
                                              <p:spTgt spid="47"/>
                                            </p:tgtEl>
                                          </p:cBhvr>
                                        </p:animEffect>
                                      </p:childTnLst>
                                    </p:cTn>
                                  </p:par>
                                  <p:par>
                                    <p:cTn id="35" presetID="2" presetClass="entr" presetSubtype="1"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2000" fill="hold"/>
                                            <p:tgtEl>
                                              <p:spTgt spid="48"/>
                                            </p:tgtEl>
                                            <p:attrNameLst>
                                              <p:attrName>ppt_x</p:attrName>
                                            </p:attrNameLst>
                                          </p:cBhvr>
                                          <p:tavLst>
                                            <p:tav tm="0">
                                              <p:val>
                                                <p:strVal val="#ppt_x"/>
                                              </p:val>
                                            </p:tav>
                                            <p:tav tm="100000">
                                              <p:val>
                                                <p:strVal val="#ppt_x"/>
                                              </p:val>
                                            </p:tav>
                                          </p:tavLst>
                                        </p:anim>
                                        <p:anim calcmode="lin" valueType="num">
                                          <p:cBhvr additive="base">
                                            <p:cTn id="38" dur="2000" fill="hold"/>
                                            <p:tgtEl>
                                              <p:spTgt spid="48"/>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000" fill="hold"/>
                                            <p:tgtEl>
                                              <p:spTgt spid="14"/>
                                            </p:tgtEl>
                                            <p:attrNameLst>
                                              <p:attrName>ppt_x</p:attrName>
                                            </p:attrNameLst>
                                          </p:cBhvr>
                                          <p:tavLst>
                                            <p:tav tm="0">
                                              <p:val>
                                                <p:strVal val="#ppt_x"/>
                                              </p:val>
                                            </p:tav>
                                            <p:tav tm="100000">
                                              <p:val>
                                                <p:strVal val="#ppt_x"/>
                                              </p:val>
                                            </p:tav>
                                          </p:tavLst>
                                        </p:anim>
                                        <p:anim calcmode="lin" valueType="num">
                                          <p:cBhvr additive="base">
                                            <p:cTn id="42" dur="2000" fill="hold"/>
                                            <p:tgtEl>
                                              <p:spTgt spid="14"/>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2000" fill="hold"/>
                                            <p:tgtEl>
                                              <p:spTgt spid="15"/>
                                            </p:tgtEl>
                                            <p:attrNameLst>
                                              <p:attrName>ppt_x</p:attrName>
                                            </p:attrNameLst>
                                          </p:cBhvr>
                                          <p:tavLst>
                                            <p:tav tm="0">
                                              <p:val>
                                                <p:strVal val="#ppt_x"/>
                                              </p:val>
                                            </p:tav>
                                            <p:tav tm="100000">
                                              <p:val>
                                                <p:strVal val="#ppt_x"/>
                                              </p:val>
                                            </p:tav>
                                          </p:tavLst>
                                        </p:anim>
                                        <p:anim calcmode="lin" valueType="num">
                                          <p:cBhvr additive="base">
                                            <p:cTn id="46"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4" grpId="0" bldLvl="0" animBg="1"/>
          <p:bldP spid="37" grpId="0" bldLvl="0" animBg="1"/>
          <p:bldP spid="38" grpId="0"/>
          <p:bldP spid="39" grpId="0"/>
          <p:bldP spid="4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0" name="矩形 59">
            <a:extLst>
              <a:ext uri="{FF2B5EF4-FFF2-40B4-BE49-F238E27FC236}">
                <a16:creationId xmlns:a16="http://schemas.microsoft.com/office/drawing/2014/main" id="{15A66598-57E9-45BF-8D6D-B0F1A8BE31E2}"/>
              </a:ext>
            </a:extLst>
          </p:cNvPr>
          <p:cNvSpPr/>
          <p:nvPr/>
        </p:nvSpPr>
        <p:spPr>
          <a:xfrm>
            <a:off x="1662300" y="3429000"/>
            <a:ext cx="4616648" cy="2294191"/>
          </a:xfrm>
          <a:prstGeom prst="rect">
            <a:avLst/>
          </a:prstGeom>
        </p:spPr>
        <p:txBody>
          <a:bodyPr vert="eaVert" wrap="square">
            <a:spAutoFit/>
          </a:bodyPr>
          <a:lstStyle/>
          <a:p>
            <a:pPr lvl="0">
              <a:lnSpc>
                <a:spcPct val="150000"/>
              </a:lnSpc>
              <a:defRPr/>
            </a:pPr>
            <a:r>
              <a:rPr lang="zh-CN" altLang="en-US" sz="1600" dirty="0">
                <a:solidFill>
                  <a:schemeClr val="bg1"/>
                </a:solidFill>
                <a:latin typeface="inpin heiti" charset="-122"/>
                <a:ea typeface="inpin heiti" charset="-122"/>
              </a:rPr>
              <a:t>明月几时有？把酒问青天。不知天上宫阙、今夕是何年？我欲乘风归去，惟恐琼楼玉宇，高处不胜寒．起舞弄清影，何似在人间？  转朱阁，低绮户，照无眠。不应有恨、何事长向别时圆？人有悲欢离合，月有阴晴圆缺，此事古难全。但愿人长久，千里共蝉娟。</a:t>
            </a:r>
            <a:endParaRPr kumimoji="0" lang="zh-CN" altLang="en-US" sz="1600" u="none" strike="noStrike" kern="1200" cap="none" spc="0" normalizeH="0" baseline="0" noProof="0" dirty="0">
              <a:ln>
                <a:noFill/>
              </a:ln>
              <a:solidFill>
                <a:schemeClr val="bg1"/>
              </a:solidFill>
              <a:effectLst/>
              <a:uLnTx/>
              <a:uFillTx/>
              <a:latin typeface="inpin heiti" charset="-122"/>
              <a:ea typeface="inpin heiti" charset="-122"/>
            </a:endParaRPr>
          </a:p>
        </p:txBody>
      </p:sp>
      <p:pic>
        <p:nvPicPr>
          <p:cNvPr id="3" name="图片 2">
            <a:extLst>
              <a:ext uri="{FF2B5EF4-FFF2-40B4-BE49-F238E27FC236}">
                <a16:creationId xmlns:a16="http://schemas.microsoft.com/office/drawing/2014/main" id="{16972325-3AD9-4B3A-9C39-EBDFFCCA612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7719" y="657610"/>
            <a:ext cx="5103127" cy="5542780"/>
          </a:xfrm>
          <a:prstGeom prst="rect">
            <a:avLst/>
          </a:prstGeom>
        </p:spPr>
      </p:pic>
      <p:pic>
        <p:nvPicPr>
          <p:cNvPr id="10" name="图片 9">
            <a:extLst>
              <a:ext uri="{FF2B5EF4-FFF2-40B4-BE49-F238E27FC236}">
                <a16:creationId xmlns:a16="http://schemas.microsoft.com/office/drawing/2014/main" id="{0129E268-2E10-440F-A63A-D6DBDB99508C}"/>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1693833" y="1381597"/>
            <a:ext cx="1478814" cy="1487055"/>
          </a:xfrm>
          <a:prstGeom prst="rect">
            <a:avLst/>
          </a:prstGeom>
        </p:spPr>
      </p:pic>
      <p:pic>
        <p:nvPicPr>
          <p:cNvPr id="12" name="图片 11">
            <a:extLst>
              <a:ext uri="{FF2B5EF4-FFF2-40B4-BE49-F238E27FC236}">
                <a16:creationId xmlns:a16="http://schemas.microsoft.com/office/drawing/2014/main" id="{F5EC9789-79BC-4259-B27F-08EED2FAECCE}"/>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3915468" y="1381597"/>
            <a:ext cx="1478814" cy="1487055"/>
          </a:xfrm>
          <a:prstGeom prst="rect">
            <a:avLst/>
          </a:prstGeom>
        </p:spPr>
      </p:pic>
      <p:sp>
        <p:nvSpPr>
          <p:cNvPr id="13" name="文本框 12">
            <a:extLst>
              <a:ext uri="{FF2B5EF4-FFF2-40B4-BE49-F238E27FC236}">
                <a16:creationId xmlns:a16="http://schemas.microsoft.com/office/drawing/2014/main" id="{3982A621-2878-487C-BCD6-F40FD1563406}"/>
              </a:ext>
            </a:extLst>
          </p:cNvPr>
          <p:cNvSpPr txBox="1"/>
          <p:nvPr/>
        </p:nvSpPr>
        <p:spPr>
          <a:xfrm>
            <a:off x="1900721" y="1832736"/>
            <a:ext cx="1005404" cy="584775"/>
          </a:xfrm>
          <a:prstGeom prst="rect">
            <a:avLst/>
          </a:prstGeom>
          <a:noFill/>
        </p:spPr>
        <p:txBody>
          <a:bodyPr vert="horz" wrap="none" rtlCol="0" anchor="ctr" anchorCtr="0">
            <a:spAutoFit/>
          </a:bodyPr>
          <a:lstStyle/>
          <a:p>
            <a:pPr algn="ctr"/>
            <a:r>
              <a:rPr lang="zh-CN" altLang="en-US" sz="3200" dirty="0">
                <a:solidFill>
                  <a:schemeClr val="bg1"/>
                </a:solidFill>
                <a:latin typeface="inpin heiti" charset="-122"/>
                <a:ea typeface="inpin heiti" charset="-122"/>
              </a:rPr>
              <a:t>麋鹿</a:t>
            </a:r>
          </a:p>
        </p:txBody>
      </p:sp>
      <p:sp>
        <p:nvSpPr>
          <p:cNvPr id="14" name="文本框 13">
            <a:extLst>
              <a:ext uri="{FF2B5EF4-FFF2-40B4-BE49-F238E27FC236}">
                <a16:creationId xmlns:a16="http://schemas.microsoft.com/office/drawing/2014/main" id="{E74379C9-A732-4DFA-9BDF-30C5FC14FBA6}"/>
              </a:ext>
            </a:extLst>
          </p:cNvPr>
          <p:cNvSpPr txBox="1"/>
          <p:nvPr/>
        </p:nvSpPr>
        <p:spPr>
          <a:xfrm>
            <a:off x="3917171" y="1832735"/>
            <a:ext cx="1415773" cy="584775"/>
          </a:xfrm>
          <a:prstGeom prst="rect">
            <a:avLst/>
          </a:prstGeom>
          <a:noFill/>
        </p:spPr>
        <p:txBody>
          <a:bodyPr vert="horz" wrap="none" rtlCol="0" anchor="ctr" anchorCtr="0">
            <a:spAutoFit/>
          </a:bodyPr>
          <a:lstStyle/>
          <a:p>
            <a:pPr algn="ctr"/>
            <a:r>
              <a:rPr lang="zh-CN" altLang="en-US" sz="3200" dirty="0">
                <a:solidFill>
                  <a:schemeClr val="bg1"/>
                </a:solidFill>
                <a:latin typeface="inpin heiti" charset="-122"/>
                <a:ea typeface="inpin heiti" charset="-122"/>
              </a:rPr>
              <a:t>中国风</a:t>
            </a:r>
          </a:p>
        </p:txBody>
      </p:sp>
    </p:spTree>
    <p:extLst>
      <p:ext uri="{BB962C8B-B14F-4D97-AF65-F5344CB8AC3E}">
        <p14:creationId xmlns:p14="http://schemas.microsoft.com/office/powerpoint/2010/main" val="214935433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3000"/>
                                        <p:tgtEl>
                                          <p:spTgt spid="60"/>
                                        </p:tgtEl>
                                      </p:cBhvr>
                                    </p:animEffect>
                                  </p:childTnLst>
                                </p:cTn>
                              </p:par>
                            </p:childTnLst>
                          </p:cTn>
                        </p:par>
                        <p:par>
                          <p:cTn id="8" fill="hold">
                            <p:stCondLst>
                              <p:cond delay="30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250"/>
                                        <p:tgtEl>
                                          <p:spTgt spid="10"/>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Effect transition="in" filter="fade">
                                      <p:cBhvr>
                                        <p:cTn id="16" dur="750"/>
                                        <p:tgtEl>
                                          <p:spTgt spid="13"/>
                                        </p:tgtEl>
                                      </p:cBhvr>
                                    </p:animEffect>
                                  </p:childTnLst>
                                </p:cTn>
                              </p:par>
                            </p:childTnLst>
                          </p:cTn>
                        </p:par>
                        <p:par>
                          <p:cTn id="17" fill="hold">
                            <p:stCondLst>
                              <p:cond delay="4250"/>
                            </p:stCondLst>
                            <p:childTnLst>
                              <p:par>
                                <p:cTn id="18" presetID="21"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125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750" fill="hold"/>
                                        <p:tgtEl>
                                          <p:spTgt spid="14"/>
                                        </p:tgtEl>
                                        <p:attrNameLst>
                                          <p:attrName>ppt_w</p:attrName>
                                        </p:attrNameLst>
                                      </p:cBhvr>
                                      <p:tavLst>
                                        <p:tav tm="0">
                                          <p:val>
                                            <p:fltVal val="0"/>
                                          </p:val>
                                        </p:tav>
                                        <p:tav tm="100000">
                                          <p:val>
                                            <p:strVal val="#ppt_w"/>
                                          </p:val>
                                        </p:tav>
                                      </p:tavLst>
                                    </p:anim>
                                    <p:anim calcmode="lin" valueType="num">
                                      <p:cBhvr>
                                        <p:cTn id="24" dur="750" fill="hold"/>
                                        <p:tgtEl>
                                          <p:spTgt spid="14"/>
                                        </p:tgtEl>
                                        <p:attrNameLst>
                                          <p:attrName>ppt_h</p:attrName>
                                        </p:attrNameLst>
                                      </p:cBhvr>
                                      <p:tavLst>
                                        <p:tav tm="0">
                                          <p:val>
                                            <p:fltVal val="0"/>
                                          </p:val>
                                        </p:tav>
                                        <p:tav tm="100000">
                                          <p:val>
                                            <p:strVal val="#ppt_h"/>
                                          </p:val>
                                        </p:tav>
                                      </p:tavLst>
                                    </p:anim>
                                    <p:animEffect transition="in" filter="fade">
                                      <p:cBhvr>
                                        <p:cTn id="2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1BD1B27-8680-4021-B91A-A34751F683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0152" y="76835"/>
            <a:ext cx="7618842" cy="6858000"/>
          </a:xfrm>
          <a:prstGeom prst="rect">
            <a:avLst/>
          </a:prstGeom>
        </p:spPr>
      </p:pic>
      <p:sp>
        <p:nvSpPr>
          <p:cNvPr id="15" name="任意多边形: 形状 14">
            <a:extLst>
              <a:ext uri="{FF2B5EF4-FFF2-40B4-BE49-F238E27FC236}">
                <a16:creationId xmlns:a16="http://schemas.microsoft.com/office/drawing/2014/main" id="{2635B6F2-C6B4-432B-99EC-A44D7E98FEA9}"/>
              </a:ext>
            </a:extLst>
          </p:cNvPr>
          <p:cNvSpPr/>
          <p:nvPr/>
        </p:nvSpPr>
        <p:spPr>
          <a:xfrm>
            <a:off x="1351329" y="1991286"/>
            <a:ext cx="2926080" cy="3844227"/>
          </a:xfrm>
          <a:custGeom>
            <a:avLst/>
            <a:gdLst>
              <a:gd name="connsiteX0" fmla="*/ 0 w 2926080"/>
              <a:gd name="connsiteY0" fmla="*/ 0 h 3844227"/>
              <a:gd name="connsiteX1" fmla="*/ 2926080 w 2926080"/>
              <a:gd name="connsiteY1" fmla="*/ 0 h 3844227"/>
              <a:gd name="connsiteX2" fmla="*/ 2926080 w 2926080"/>
              <a:gd name="connsiteY2" fmla="*/ 3844227 h 3844227"/>
              <a:gd name="connsiteX3" fmla="*/ 0 w 2926080"/>
              <a:gd name="connsiteY3" fmla="*/ 3844227 h 3844227"/>
            </a:gdLst>
            <a:ahLst/>
            <a:cxnLst>
              <a:cxn ang="0">
                <a:pos x="connsiteX0" y="connsiteY0"/>
              </a:cxn>
              <a:cxn ang="0">
                <a:pos x="connsiteX1" y="connsiteY1"/>
              </a:cxn>
              <a:cxn ang="0">
                <a:pos x="connsiteX2" y="connsiteY2"/>
              </a:cxn>
              <a:cxn ang="0">
                <a:pos x="connsiteX3" y="connsiteY3"/>
              </a:cxn>
            </a:cxnLst>
            <a:rect l="l" t="t" r="r" b="b"/>
            <a:pathLst>
              <a:path w="2926080" h="3844227">
                <a:moveTo>
                  <a:pt x="0" y="0"/>
                </a:moveTo>
                <a:lnTo>
                  <a:pt x="2926080" y="0"/>
                </a:lnTo>
                <a:lnTo>
                  <a:pt x="2926080" y="3844227"/>
                </a:lnTo>
                <a:lnTo>
                  <a:pt x="0" y="3844227"/>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 name="等腰三角形 6">
            <a:extLst>
              <a:ext uri="{FF2B5EF4-FFF2-40B4-BE49-F238E27FC236}">
                <a16:creationId xmlns:a16="http://schemas.microsoft.com/office/drawing/2014/main" id="{79C3CBB3-0DAC-4A4B-B18B-459D105EDB3D}"/>
              </a:ext>
            </a:extLst>
          </p:cNvPr>
          <p:cNvSpPr/>
          <p:nvPr/>
        </p:nvSpPr>
        <p:spPr>
          <a:xfrm rot="19078401">
            <a:off x="6263411" y="573459"/>
            <a:ext cx="4927634" cy="4304315"/>
          </a:xfrm>
          <a:prstGeom prst="triangl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文本框 7">
            <a:extLst>
              <a:ext uri="{FF2B5EF4-FFF2-40B4-BE49-F238E27FC236}">
                <a16:creationId xmlns:a16="http://schemas.microsoft.com/office/drawing/2014/main" id="{9244961E-D908-4572-AC85-93ECFA3EB596}"/>
              </a:ext>
            </a:extLst>
          </p:cNvPr>
          <p:cNvSpPr txBox="1"/>
          <p:nvPr/>
        </p:nvSpPr>
        <p:spPr>
          <a:xfrm>
            <a:off x="4903354" y="2529974"/>
            <a:ext cx="1661993" cy="2378155"/>
          </a:xfrm>
          <a:prstGeom prst="rect">
            <a:avLst/>
          </a:prstGeom>
          <a:noFill/>
        </p:spPr>
        <p:txBody>
          <a:bodyPr vert="eaVert" wrap="square" rtlCol="0">
            <a:spAutoFit/>
          </a:bodyPr>
          <a:lstStyle/>
          <a:p>
            <a:pPr>
              <a:lnSpc>
                <a:spcPct val="150000"/>
              </a:lnSpc>
            </a:pPr>
            <a:r>
              <a:rPr lang="zh-CN" altLang="en-US" sz="1600" kern="0" dirty="0">
                <a:solidFill>
                  <a:schemeClr val="bg1"/>
                </a:solidFill>
                <a:latin typeface="inpin heiti" charset="-122"/>
                <a:ea typeface="inpin heiti" charset="-122"/>
              </a:rPr>
              <a:t>点击输入本栏的具体文字，简明扼要的说明分项内容，此为概念图解，请根据您的具体内容酌情修改。</a:t>
            </a:r>
            <a:endParaRPr lang="en-US" altLang="zh-CN" sz="1600" kern="0" dirty="0">
              <a:solidFill>
                <a:schemeClr val="bg1"/>
              </a:solidFill>
              <a:latin typeface="inpin heiti" charset="-122"/>
              <a:ea typeface="inpin heiti" charset="-122"/>
            </a:endParaRPr>
          </a:p>
        </p:txBody>
      </p:sp>
      <p:sp>
        <p:nvSpPr>
          <p:cNvPr id="9" name="文本框 8">
            <a:extLst>
              <a:ext uri="{FF2B5EF4-FFF2-40B4-BE49-F238E27FC236}">
                <a16:creationId xmlns:a16="http://schemas.microsoft.com/office/drawing/2014/main" id="{FF45D27B-8E58-4B47-8169-CB311A311D2A}"/>
              </a:ext>
            </a:extLst>
          </p:cNvPr>
          <p:cNvSpPr txBox="1"/>
          <p:nvPr/>
        </p:nvSpPr>
        <p:spPr>
          <a:xfrm>
            <a:off x="1740051" y="2529974"/>
            <a:ext cx="1661993" cy="3104843"/>
          </a:xfrm>
          <a:prstGeom prst="rect">
            <a:avLst/>
          </a:prstGeom>
          <a:noFill/>
        </p:spPr>
        <p:txBody>
          <a:bodyPr vert="eaVert" wrap="square" rtlCol="0">
            <a:spAutoFit/>
          </a:bodyPr>
          <a:lstStyle/>
          <a:p>
            <a:pPr>
              <a:lnSpc>
                <a:spcPct val="150000"/>
              </a:lnSpc>
            </a:pPr>
            <a:r>
              <a:rPr lang="zh-CN" altLang="en-US" sz="1600" kern="0" dirty="0">
                <a:solidFill>
                  <a:srgbClr val="000000">
                    <a:lumMod val="65000"/>
                    <a:lumOff val="35000"/>
                  </a:srgbClr>
                </a:solidFill>
                <a:latin typeface="inpin heiti" charset="-122"/>
                <a:ea typeface="inpin heiti" charset="-122"/>
              </a:rPr>
              <a:t>点击输入本栏的具体文字，简明扼要的说明分项内容，此为概念图解，请根据您的具体内容酌情修改。</a:t>
            </a:r>
            <a:endParaRPr lang="en-US" altLang="zh-CN" sz="1600" kern="0" dirty="0">
              <a:solidFill>
                <a:srgbClr val="000000">
                  <a:lumMod val="65000"/>
                  <a:lumOff val="35000"/>
                </a:srgbClr>
              </a:solidFill>
              <a:latin typeface="inpin heiti" charset="-122"/>
              <a:ea typeface="inpin heiti" charset="-122"/>
            </a:endParaRPr>
          </a:p>
        </p:txBody>
      </p:sp>
      <p:sp>
        <p:nvSpPr>
          <p:cNvPr id="10" name="文本框 9">
            <a:extLst>
              <a:ext uri="{FF2B5EF4-FFF2-40B4-BE49-F238E27FC236}">
                <a16:creationId xmlns:a16="http://schemas.microsoft.com/office/drawing/2014/main" id="{99F1E092-59D8-44FD-B36A-6279FE949347}"/>
              </a:ext>
            </a:extLst>
          </p:cNvPr>
          <p:cNvSpPr txBox="1"/>
          <p:nvPr/>
        </p:nvSpPr>
        <p:spPr>
          <a:xfrm>
            <a:off x="6645747" y="2559427"/>
            <a:ext cx="492443" cy="3253021"/>
          </a:xfrm>
          <a:prstGeom prst="rect">
            <a:avLst/>
          </a:prstGeom>
          <a:noFill/>
        </p:spPr>
        <p:txBody>
          <a:bodyPr vert="eaVert" wrap="square" rtlCol="0">
            <a:spAutoFit/>
          </a:bodyPr>
          <a:lstStyle/>
          <a:p>
            <a:r>
              <a:rPr lang="zh-CN" altLang="en-US" sz="2000" dirty="0">
                <a:solidFill>
                  <a:schemeClr val="bg1"/>
                </a:solidFill>
                <a:latin typeface="inpin heiti" charset="-122"/>
                <a:ea typeface="inpin heiti" charset="-122"/>
              </a:rPr>
              <a:t>输入标题</a:t>
            </a:r>
          </a:p>
        </p:txBody>
      </p:sp>
      <p:sp>
        <p:nvSpPr>
          <p:cNvPr id="11" name="文本框 10">
            <a:extLst>
              <a:ext uri="{FF2B5EF4-FFF2-40B4-BE49-F238E27FC236}">
                <a16:creationId xmlns:a16="http://schemas.microsoft.com/office/drawing/2014/main" id="{6F9486BE-08B0-4243-AD92-CB283FEAB5F9}"/>
              </a:ext>
            </a:extLst>
          </p:cNvPr>
          <p:cNvSpPr txBox="1"/>
          <p:nvPr/>
        </p:nvSpPr>
        <p:spPr>
          <a:xfrm>
            <a:off x="3524789" y="2582491"/>
            <a:ext cx="492443" cy="3253021"/>
          </a:xfrm>
          <a:prstGeom prst="rect">
            <a:avLst/>
          </a:prstGeom>
          <a:noFill/>
        </p:spPr>
        <p:txBody>
          <a:bodyPr vert="eaVert" wrap="square" rtlCol="0">
            <a:spAutoFit/>
          </a:bodyPr>
          <a:lstStyle/>
          <a:p>
            <a:r>
              <a:rPr lang="zh-CN" altLang="en-US" sz="2000" dirty="0">
                <a:latin typeface="inpin heiti" charset="-122"/>
                <a:ea typeface="inpin heiti" charset="-122"/>
              </a:rPr>
              <a:t>输入标题</a:t>
            </a:r>
          </a:p>
        </p:txBody>
      </p:sp>
      <p:pic>
        <p:nvPicPr>
          <p:cNvPr id="13" name="图片 12">
            <a:extLst>
              <a:ext uri="{FF2B5EF4-FFF2-40B4-BE49-F238E27FC236}">
                <a16:creationId xmlns:a16="http://schemas.microsoft.com/office/drawing/2014/main" id="{92DD78CA-E36C-4B43-A945-EAD61AE5FBC9}"/>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6769768" y="508273"/>
            <a:ext cx="4451223" cy="5327239"/>
          </a:xfrm>
          <a:prstGeom prst="rect">
            <a:avLst/>
          </a:prstGeom>
        </p:spPr>
      </p:pic>
      <p:pic>
        <p:nvPicPr>
          <p:cNvPr id="22" name="图片 10">
            <a:extLst>
              <a:ext uri="{FF2B5EF4-FFF2-40B4-BE49-F238E27FC236}">
                <a16:creationId xmlns:a16="http://schemas.microsoft.com/office/drawing/2014/main" id="{9EFE237A-FC19-412C-8374-F192D65EC33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17308" y="5136845"/>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31794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2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par>
                              <p:cTn id="26" fill="hold">
                                <p:stCondLst>
                                  <p:cond delay="5000"/>
                                </p:stCondLst>
                                <p:childTnLst>
                                  <p:par>
                                    <p:cTn id="27" presetID="5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par>
                              <p:cTn id="32" fill="hold">
                                <p:stCondLst>
                                  <p:cond delay="6000"/>
                                </p:stCondLst>
                                <p:childTnLst>
                                  <p:par>
                                    <p:cTn id="33" presetID="47"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22" presetClass="entr" presetSubtype="2"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2000"/>
                                            <p:tgtEl>
                                              <p:spTgt spid="9"/>
                                            </p:tgtEl>
                                          </p:cBhvr>
                                        </p:animEffect>
                                      </p:childTnLst>
                                    </p:cTn>
                                  </p:par>
                                  <p:par>
                                    <p:cTn id="42" presetID="4" presetClass="entr" presetSubtype="3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ox(out)">
                                          <p:cBhvr>
                                            <p:cTn id="4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p:bldP spid="9" grpId="0"/>
          <p:bldP spid="10" grpId="0"/>
          <p:bldP spid="11"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2000"/>
                                            <p:tgtEl>
                                              <p:spTgt spid="8"/>
                                            </p:tgtEl>
                                          </p:cBhvr>
                                        </p:animEffect>
                                      </p:childTnLst>
                                    </p:cTn>
                                  </p:par>
                                  <p:par>
                                    <p:cTn id="29" presetID="21"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childTnLst>
                              </p:cTn>
                            </p:par>
                            <p:par>
                              <p:cTn id="32" fill="hold">
                                <p:stCondLst>
                                  <p:cond delay="6000"/>
                                </p:stCondLst>
                                <p:childTnLst>
                                  <p:par>
                                    <p:cTn id="33" presetID="55"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par>
                              <p:cTn id="38" fill="hold">
                                <p:stCondLst>
                                  <p:cond delay="7000"/>
                                </p:stCondLst>
                                <p:childTnLst>
                                  <p:par>
                                    <p:cTn id="39" presetID="47"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22" presetClass="entr" presetSubtype="2"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2000"/>
                                            <p:tgtEl>
                                              <p:spTgt spid="9"/>
                                            </p:tgtEl>
                                          </p:cBhvr>
                                        </p:animEffect>
                                      </p:childTnLst>
                                    </p:cTn>
                                  </p:par>
                                  <p:par>
                                    <p:cTn id="48" presetID="4" presetClass="entr" presetSubtype="32"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ox(out)">
                                          <p:cBhvr>
                                            <p:cTn id="50" dur="2000"/>
                                            <p:tgtEl>
                                              <p:spTgt spid="22"/>
                                            </p:tgtEl>
                                          </p:cBhvr>
                                        </p:animEffect>
                                      </p:childTnLst>
                                    </p:cTn>
                                  </p:par>
                                </p:childTnLst>
                              </p:cTn>
                            </p:par>
                            <p:par>
                              <p:cTn id="51" fill="hold">
                                <p:stCondLst>
                                  <p:cond delay="10000"/>
                                </p:stCondLst>
                                <p:childTnLst>
                                  <p:par>
                                    <p:cTn id="52" presetID="2" presetClass="entr" presetSubtype="6"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2000" fill="hold"/>
                                            <p:tgtEl>
                                              <p:spTgt spid="20"/>
                                            </p:tgtEl>
                                            <p:attrNameLst>
                                              <p:attrName>ppt_x</p:attrName>
                                            </p:attrNameLst>
                                          </p:cBhvr>
                                          <p:tavLst>
                                            <p:tav tm="0">
                                              <p:val>
                                                <p:strVal val="1+#ppt_w/2"/>
                                              </p:val>
                                            </p:tav>
                                            <p:tav tm="100000">
                                              <p:val>
                                                <p:strVal val="#ppt_x"/>
                                              </p:val>
                                            </p:tav>
                                          </p:tavLst>
                                        </p:anim>
                                        <p:anim calcmode="lin" valueType="num">
                                          <p:cBhvr additive="base">
                                            <p:cTn id="55"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p:bldP spid="9" grpId="0"/>
          <p:bldP spid="10" grpId="0"/>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文本框 61"/>
          <p:cNvSpPr txBox="1"/>
          <p:nvPr/>
        </p:nvSpPr>
        <p:spPr>
          <a:xfrm>
            <a:off x="6156339" y="2112232"/>
            <a:ext cx="1723549" cy="400110"/>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zh-CN" altLang="en-US" sz="2000" dirty="0">
                <a:solidFill>
                  <a:schemeClr val="bg1"/>
                </a:solidFill>
                <a:latin typeface="inpin heiti" charset="-122"/>
                <a:ea typeface="inpin heiti" charset="-122"/>
              </a:rPr>
              <a:t>添加您的标题</a:t>
            </a:r>
          </a:p>
        </p:txBody>
      </p:sp>
      <p:sp>
        <p:nvSpPr>
          <p:cNvPr id="63" name="矩形 62"/>
          <p:cNvSpPr/>
          <p:nvPr/>
        </p:nvSpPr>
        <p:spPr>
          <a:xfrm>
            <a:off x="6156339" y="2550148"/>
            <a:ext cx="4721527" cy="715581"/>
          </a:xfrm>
          <a:prstGeom prst="rect">
            <a:avLst/>
          </a:prstGeom>
        </p:spPr>
        <p:txBody>
          <a:bodyPr wrap="square">
            <a:spAutoFit/>
          </a:bodyPr>
          <a:lstStyle/>
          <a:p>
            <a:pP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 Please add your text content here, or copy your text, paste it here, and select only the text. Please add your text </a:t>
            </a:r>
          </a:p>
        </p:txBody>
      </p:sp>
      <p:sp>
        <p:nvSpPr>
          <p:cNvPr id="64" name="文本框 63"/>
          <p:cNvSpPr txBox="1"/>
          <p:nvPr/>
        </p:nvSpPr>
        <p:spPr>
          <a:xfrm>
            <a:off x="6156339" y="3981635"/>
            <a:ext cx="1723549" cy="400110"/>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zh-CN" altLang="en-US" sz="2000" dirty="0">
                <a:solidFill>
                  <a:schemeClr val="bg1"/>
                </a:solidFill>
                <a:latin typeface="inpin heiti" charset="-122"/>
                <a:ea typeface="inpin heiti" charset="-122"/>
              </a:rPr>
              <a:t>添加您的标题</a:t>
            </a:r>
          </a:p>
        </p:txBody>
      </p:sp>
      <p:sp>
        <p:nvSpPr>
          <p:cNvPr id="65" name="矩形 64"/>
          <p:cNvSpPr/>
          <p:nvPr/>
        </p:nvSpPr>
        <p:spPr>
          <a:xfrm>
            <a:off x="6156339" y="4419551"/>
            <a:ext cx="4721527" cy="715581"/>
          </a:xfrm>
          <a:prstGeom prst="rect">
            <a:avLst/>
          </a:prstGeom>
        </p:spPr>
        <p:txBody>
          <a:bodyPr wrap="square">
            <a:spAutoFit/>
          </a:bodyPr>
          <a:lstStyle/>
          <a:p>
            <a:pP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 Please add your text content here, or copy your text, paste it here, and select only the text. Please add your text </a:t>
            </a:r>
          </a:p>
        </p:txBody>
      </p:sp>
      <p:pic>
        <p:nvPicPr>
          <p:cNvPr id="69" name="图片 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047" y="-345087"/>
            <a:ext cx="4841318" cy="6154571"/>
          </a:xfrm>
          <a:prstGeom prst="rect">
            <a:avLst/>
          </a:prstGeom>
        </p:spPr>
      </p:pic>
    </p:spTree>
    <p:extLst>
      <p:ext uri="{BB962C8B-B14F-4D97-AF65-F5344CB8AC3E}">
        <p14:creationId xmlns:p14="http://schemas.microsoft.com/office/powerpoint/2010/main" val="3137079043"/>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750"/>
                                        <p:tgtEl>
                                          <p:spTgt spid="69"/>
                                        </p:tgtEl>
                                      </p:cBhvr>
                                    </p:animEffect>
                                  </p:childTnLst>
                                </p:cTn>
                              </p:par>
                              <p:par>
                                <p:cTn id="8" presetID="35" presetClass="path" presetSubtype="0" decel="100000" fill="hold" nodeType="withEffect">
                                  <p:stCondLst>
                                    <p:cond delay="0"/>
                                  </p:stCondLst>
                                  <p:childTnLst>
                                    <p:animMotion origin="layout" path="M -4.375E-6 -4.07407E-6 L 0.04493 -4.07407E-6 " pathEditMode="relative" rAng="0" ptsTypes="AA">
                                      <p:cBhvr>
                                        <p:cTn id="9" dur="1250" spd="-100000" fill="hold"/>
                                        <p:tgtEl>
                                          <p:spTgt spid="69"/>
                                        </p:tgtEl>
                                        <p:attrNameLst>
                                          <p:attrName>ppt_x</p:attrName>
                                          <p:attrName>ppt_y</p:attrName>
                                        </p:attrNameLst>
                                      </p:cBhvr>
                                      <p:rCtr x="2240" y="0"/>
                                    </p:animMotion>
                                  </p:childTnLst>
                                </p:cTn>
                              </p:par>
                              <p:par>
                                <p:cTn id="10" presetID="10" presetClass="entr" presetSubtype="0" fill="hold" grpId="0" nodeType="withEffect">
                                  <p:stCondLst>
                                    <p:cond delay="50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750"/>
                                        <p:tgtEl>
                                          <p:spTgt spid="62"/>
                                        </p:tgtEl>
                                      </p:cBhvr>
                                    </p:animEffect>
                                  </p:childTnLst>
                                </p:cTn>
                              </p:par>
                              <p:par>
                                <p:cTn id="13" presetID="35" presetClass="path" presetSubtype="0" decel="100000" fill="hold" grpId="1" nodeType="withEffect">
                                  <p:stCondLst>
                                    <p:cond delay="500"/>
                                  </p:stCondLst>
                                  <p:childTnLst>
                                    <p:animMotion origin="layout" path="M -4.375E-6 -4.07407E-6 L 0.04493 -4.07407E-6 " pathEditMode="relative" rAng="0" ptsTypes="AA">
                                      <p:cBhvr>
                                        <p:cTn id="14" dur="1250" spd="-100000" fill="hold"/>
                                        <p:tgtEl>
                                          <p:spTgt spid="62"/>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750"/>
                                        <p:tgtEl>
                                          <p:spTgt spid="63"/>
                                        </p:tgtEl>
                                      </p:cBhvr>
                                    </p:animEffect>
                                  </p:childTnLst>
                                </p:cTn>
                              </p:par>
                              <p:par>
                                <p:cTn id="18" presetID="35" presetClass="path" presetSubtype="0" decel="100000" fill="hold" grpId="1" nodeType="withEffect">
                                  <p:stCondLst>
                                    <p:cond delay="500"/>
                                  </p:stCondLst>
                                  <p:childTnLst>
                                    <p:animMotion origin="layout" path="M 4.375E-6 7.40741E-7 L -0.04011 7.40741E-7 " pathEditMode="relative" rAng="0" ptsTypes="AA">
                                      <p:cBhvr>
                                        <p:cTn id="19" dur="1250" spd="-100000" fill="hold"/>
                                        <p:tgtEl>
                                          <p:spTgt spid="63"/>
                                        </p:tgtEl>
                                        <p:attrNameLst>
                                          <p:attrName>ppt_x</p:attrName>
                                          <p:attrName>ppt_y</p:attrName>
                                        </p:attrNameLst>
                                      </p:cBhvr>
                                      <p:rCtr x="-2005" y="0"/>
                                    </p:animMotion>
                                  </p:childTnLst>
                                </p:cTn>
                              </p:par>
                              <p:par>
                                <p:cTn id="20" presetID="10" presetClass="entr" presetSubtype="0" fill="hold" grpId="0" nodeType="withEffect">
                                  <p:stCondLst>
                                    <p:cond delay="50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750"/>
                                        <p:tgtEl>
                                          <p:spTgt spid="64"/>
                                        </p:tgtEl>
                                      </p:cBhvr>
                                    </p:animEffect>
                                  </p:childTnLst>
                                </p:cTn>
                              </p:par>
                              <p:par>
                                <p:cTn id="23" presetID="35" presetClass="path" presetSubtype="0" decel="100000" fill="hold" grpId="1" nodeType="withEffect">
                                  <p:stCondLst>
                                    <p:cond delay="500"/>
                                  </p:stCondLst>
                                  <p:childTnLst>
                                    <p:animMotion origin="layout" path="M -4.375E-6 -4.07407E-6 L 0.04493 -4.07407E-6 " pathEditMode="relative" rAng="0" ptsTypes="AA">
                                      <p:cBhvr>
                                        <p:cTn id="24" dur="1250" spd="-100000" fill="hold"/>
                                        <p:tgtEl>
                                          <p:spTgt spid="64"/>
                                        </p:tgtEl>
                                        <p:attrNameLst>
                                          <p:attrName>ppt_x</p:attrName>
                                          <p:attrName>ppt_y</p:attrName>
                                        </p:attrNameLst>
                                      </p:cBhvr>
                                      <p:rCtr x="2240" y="0"/>
                                    </p:animMotion>
                                  </p:childTnLst>
                                </p:cTn>
                              </p:par>
                              <p:par>
                                <p:cTn id="25" presetID="10" presetClass="entr" presetSubtype="0" fill="hold" grpId="0" nodeType="withEffect">
                                  <p:stCondLst>
                                    <p:cond delay="50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750"/>
                                        <p:tgtEl>
                                          <p:spTgt spid="65"/>
                                        </p:tgtEl>
                                      </p:cBhvr>
                                    </p:animEffect>
                                  </p:childTnLst>
                                </p:cTn>
                              </p:par>
                              <p:par>
                                <p:cTn id="28" presetID="35" presetClass="path" presetSubtype="0" decel="100000" fill="hold" grpId="1" nodeType="withEffect">
                                  <p:stCondLst>
                                    <p:cond delay="500"/>
                                  </p:stCondLst>
                                  <p:childTnLst>
                                    <p:animMotion origin="layout" path="M 4.375E-6 7.40741E-7 L -0.04011 7.40741E-7 " pathEditMode="relative" rAng="0" ptsTypes="AA">
                                      <p:cBhvr>
                                        <p:cTn id="29" dur="1250" spd="-100000" fill="hold"/>
                                        <p:tgtEl>
                                          <p:spTgt spid="65"/>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3" grpId="0"/>
      <p:bldP spid="63" grpId="1"/>
      <p:bldP spid="64" grpId="0"/>
      <p:bldP spid="64" grpId="1"/>
      <p:bldP spid="65" grpId="0"/>
      <p:bldP spid="6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3" name="图片 52"/>
          <p:cNvPicPr>
            <a:picLocks noChangeAspect="1"/>
          </p:cNvPicPr>
          <p:nvPr/>
        </p:nvPicPr>
        <p:blipFill>
          <a:blip r:embed="rId4">
            <a:biLevel thresh="25000"/>
          </a:blip>
          <a:stretch>
            <a:fillRect/>
          </a:stretch>
        </p:blipFill>
        <p:spPr>
          <a:xfrm>
            <a:off x="1212036" y="1199251"/>
            <a:ext cx="5397622" cy="2772248"/>
          </a:xfrm>
          <a:prstGeom prst="rect">
            <a:avLst/>
          </a:prstGeom>
          <a:solidFill>
            <a:schemeClr val="bg1"/>
          </a:solidFill>
          <a:effectLst>
            <a:outerShdw blurRad="254000" dist="38100" dir="2700000" algn="tl" rotWithShape="0">
              <a:prstClr val="black">
                <a:alpha val="20000"/>
              </a:prstClr>
            </a:outerShdw>
          </a:effectLst>
        </p:spPr>
      </p:pic>
      <p:sp>
        <p:nvSpPr>
          <p:cNvPr id="63" name="文本框 62"/>
          <p:cNvSpPr txBox="1"/>
          <p:nvPr/>
        </p:nvSpPr>
        <p:spPr>
          <a:xfrm>
            <a:off x="1813403" y="1712359"/>
            <a:ext cx="1723549" cy="400110"/>
          </a:xfrm>
          <a:prstGeom prst="rect">
            <a:avLst/>
          </a:prstGeom>
          <a:noFill/>
        </p:spPr>
        <p:txBody>
          <a:bodyPr vert="horz" wrap="none" rtlCol="0">
            <a:spAutoFit/>
          </a:bodyPr>
          <a:lstStyle/>
          <a:p>
            <a:r>
              <a:rPr lang="zh-CN" altLang="en-US" sz="2000" dirty="0">
                <a:solidFill>
                  <a:schemeClr val="tx1">
                    <a:lumMod val="50000"/>
                    <a:lumOff val="50000"/>
                  </a:schemeClr>
                </a:solidFill>
                <a:latin typeface="inpin heiti" charset="-122"/>
                <a:ea typeface="inpin heiti" charset="-122"/>
              </a:rPr>
              <a:t>添加您的标题</a:t>
            </a:r>
          </a:p>
        </p:txBody>
      </p:sp>
      <p:sp>
        <p:nvSpPr>
          <p:cNvPr id="64" name="矩形 63"/>
          <p:cNvSpPr/>
          <p:nvPr/>
        </p:nvSpPr>
        <p:spPr>
          <a:xfrm>
            <a:off x="1813403" y="2206995"/>
            <a:ext cx="4100225" cy="1754326"/>
          </a:xfrm>
          <a:prstGeom prst="rect">
            <a:avLst/>
          </a:prstGeom>
        </p:spPr>
        <p:txBody>
          <a:bodyPr wrap="square">
            <a:spAutoFit/>
          </a:bodyPr>
          <a:lstStyle/>
          <a:p>
            <a:pP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 content here, or copy your text, Please add your text content here, or copy your text, paste it here, and select only the text. Please add your text content here, or copy your text, </a:t>
            </a:r>
            <a:endParaRPr lang="en-US" altLang="zh-CN" sz="900" dirty="0">
              <a:solidFill>
                <a:schemeClr val="bg1">
                  <a:lumMod val="65000"/>
                </a:schemeClr>
              </a:solidFill>
              <a:latin typeface="inpin heiti" charset="-122"/>
              <a:ea typeface="inpin heiti" charset="-122"/>
            </a:endParaRPr>
          </a:p>
          <a:p>
            <a:pP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 content here, or copy your text, </a:t>
            </a:r>
          </a:p>
        </p:txBody>
      </p:sp>
      <p:pic>
        <p:nvPicPr>
          <p:cNvPr id="57" name="图片 5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72843" y="1041973"/>
            <a:ext cx="10837939" cy="6109851"/>
          </a:xfrm>
          <a:prstGeom prst="rect">
            <a:avLst/>
          </a:prstGeom>
        </p:spPr>
      </p:pic>
      <p:pic>
        <p:nvPicPr>
          <p:cNvPr id="8" name="图片 7">
            <a:extLst>
              <a:ext uri="{FF2B5EF4-FFF2-40B4-BE49-F238E27FC236}">
                <a16:creationId xmlns:a16="http://schemas.microsoft.com/office/drawing/2014/main" id="{2B71843B-DBE2-48AA-AB5E-A54636B70CE4}"/>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8640343" y="1545371"/>
            <a:ext cx="1478814" cy="1487055"/>
          </a:xfrm>
          <a:prstGeom prst="rect">
            <a:avLst/>
          </a:prstGeom>
        </p:spPr>
      </p:pic>
      <p:pic>
        <p:nvPicPr>
          <p:cNvPr id="9" name="图片 8">
            <a:extLst>
              <a:ext uri="{FF2B5EF4-FFF2-40B4-BE49-F238E27FC236}">
                <a16:creationId xmlns:a16="http://schemas.microsoft.com/office/drawing/2014/main" id="{779D1A72-EADA-44D6-82D2-A2E132FC925C}"/>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10391196" y="3032426"/>
            <a:ext cx="1478814" cy="1487055"/>
          </a:xfrm>
          <a:prstGeom prst="rect">
            <a:avLst/>
          </a:prstGeom>
        </p:spPr>
      </p:pic>
      <p:sp>
        <p:nvSpPr>
          <p:cNvPr id="10" name="文本框 9">
            <a:extLst>
              <a:ext uri="{FF2B5EF4-FFF2-40B4-BE49-F238E27FC236}">
                <a16:creationId xmlns:a16="http://schemas.microsoft.com/office/drawing/2014/main" id="{88984B56-F159-4AC5-898F-942BFDA3A998}"/>
              </a:ext>
            </a:extLst>
          </p:cNvPr>
          <p:cNvSpPr txBox="1"/>
          <p:nvPr/>
        </p:nvSpPr>
        <p:spPr>
          <a:xfrm>
            <a:off x="8847231" y="1996510"/>
            <a:ext cx="1005404" cy="584775"/>
          </a:xfrm>
          <a:prstGeom prst="rect">
            <a:avLst/>
          </a:prstGeom>
          <a:noFill/>
        </p:spPr>
        <p:txBody>
          <a:bodyPr vert="horz" wrap="none" rtlCol="0" anchor="ctr" anchorCtr="0">
            <a:spAutoFit/>
          </a:bodyPr>
          <a:lstStyle/>
          <a:p>
            <a:pPr algn="ctr"/>
            <a:r>
              <a:rPr lang="zh-CN" altLang="en-US" sz="3200" dirty="0">
                <a:solidFill>
                  <a:schemeClr val="bg1"/>
                </a:solidFill>
                <a:latin typeface="inpin heiti" charset="-122"/>
                <a:ea typeface="inpin heiti" charset="-122"/>
              </a:rPr>
              <a:t>麋鹿</a:t>
            </a:r>
          </a:p>
        </p:txBody>
      </p:sp>
      <p:sp>
        <p:nvSpPr>
          <p:cNvPr id="11" name="文本框 10">
            <a:extLst>
              <a:ext uri="{FF2B5EF4-FFF2-40B4-BE49-F238E27FC236}">
                <a16:creationId xmlns:a16="http://schemas.microsoft.com/office/drawing/2014/main" id="{9DB974E6-1D49-44C6-90F0-921A83AD8F50}"/>
              </a:ext>
            </a:extLst>
          </p:cNvPr>
          <p:cNvSpPr txBox="1"/>
          <p:nvPr/>
        </p:nvSpPr>
        <p:spPr>
          <a:xfrm>
            <a:off x="10392899" y="3483564"/>
            <a:ext cx="1415773" cy="584775"/>
          </a:xfrm>
          <a:prstGeom prst="rect">
            <a:avLst/>
          </a:prstGeom>
          <a:noFill/>
        </p:spPr>
        <p:txBody>
          <a:bodyPr vert="horz" wrap="none" rtlCol="0" anchor="ctr" anchorCtr="0">
            <a:spAutoFit/>
          </a:bodyPr>
          <a:lstStyle/>
          <a:p>
            <a:pPr algn="ctr"/>
            <a:r>
              <a:rPr lang="zh-CN" altLang="en-US" sz="3200" dirty="0">
                <a:solidFill>
                  <a:schemeClr val="bg1"/>
                </a:solidFill>
                <a:latin typeface="inpin heiti" charset="-122"/>
                <a:ea typeface="inpin heiti" charset="-122"/>
              </a:rPr>
              <a:t>中国风</a:t>
            </a:r>
          </a:p>
        </p:txBody>
      </p:sp>
    </p:spTree>
    <p:extLst>
      <p:ext uri="{BB962C8B-B14F-4D97-AF65-F5344CB8AC3E}">
        <p14:creationId xmlns:p14="http://schemas.microsoft.com/office/powerpoint/2010/main" val="107414095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a14="http://schemas.microsoft.com/office/drawing/2010/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750"/>
                                        <p:tgtEl>
                                          <p:spTgt spid="57"/>
                                        </p:tgtEl>
                                      </p:cBhvr>
                                    </p:animEffect>
                                  </p:childTnLst>
                                </p:cTn>
                              </p:par>
                              <p:par>
                                <p:cTn id="8" presetID="35" presetClass="path" presetSubtype="0" decel="100000" fill="hold" nodeType="withEffect">
                                  <p:stCondLst>
                                    <p:cond delay="0"/>
                                  </p:stCondLst>
                                  <p:childTnLst>
                                    <p:animMotion origin="layout" path="M 4.375E-6 7.40741E-7 L -0.04011 7.40741E-7 " pathEditMode="relative" rAng="0" ptsTypes="AA">
                                      <p:cBhvr>
                                        <p:cTn id="9" dur="1250" spd="-100000" fill="hold"/>
                                        <p:tgtEl>
                                          <p:spTgt spid="57"/>
                                        </p:tgtEl>
                                        <p:attrNameLst>
                                          <p:attrName>ppt_x</p:attrName>
                                          <p:attrName>ppt_y</p:attrName>
                                        </p:attrNameLst>
                                      </p:cBhvr>
                                      <p:rCtr x="-2005" y="0"/>
                                    </p:animMotion>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childTnLst>
                                </p:cTn>
                              </p:par>
                              <p:par>
                                <p:cTn id="19" presetID="64" presetClass="path" presetSubtype="0" decel="100000" fill="hold" grpId="1" nodeType="withEffect">
                                  <p:stCondLst>
                                    <p:cond delay="1000"/>
                                  </p:stCondLst>
                                  <p:childTnLst>
                                    <p:animMotion origin="layout" path="M -3.54167E-6 -1.11111E-6 L -3.54167E-6 -0.08657 " pathEditMode="relative" rAng="0" ptsTypes="AA">
                                      <p:cBhvr>
                                        <p:cTn id="20" dur="1000" spd="-100000" fill="hold"/>
                                        <p:tgtEl>
                                          <p:spTgt spid="63"/>
                                        </p:tgtEl>
                                        <p:attrNameLst>
                                          <p:attrName>ppt_x</p:attrName>
                                          <p:attrName>ppt_y</p:attrName>
                                        </p:attrNameLst>
                                      </p:cBhvr>
                                      <p:rCtr x="0" y="-4329"/>
                                    </p:animMotion>
                                  </p:childTnLst>
                                </p:cTn>
                              </p:par>
                              <p:par>
                                <p:cTn id="21" presetID="10" presetClass="entr" presetSubtype="0" fill="hold" grpId="0" nodeType="withEffect">
                                  <p:stCondLst>
                                    <p:cond delay="100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750"/>
                                        <p:tgtEl>
                                          <p:spTgt spid="64"/>
                                        </p:tgtEl>
                                      </p:cBhvr>
                                    </p:animEffect>
                                  </p:childTnLst>
                                </p:cTn>
                              </p:par>
                              <p:par>
                                <p:cTn id="24" presetID="35" presetClass="path" presetSubtype="0" decel="100000" fill="hold" grpId="1" nodeType="withEffect">
                                  <p:stCondLst>
                                    <p:cond delay="1000"/>
                                  </p:stCondLst>
                                  <p:childTnLst>
                                    <p:animMotion origin="layout" path="M 4.375E-6 7.40741E-7 L -0.04011 7.40741E-7 " pathEditMode="relative" rAng="0" ptsTypes="AA">
                                      <p:cBhvr>
                                        <p:cTn id="25" dur="1250" spd="-100000" fill="hold"/>
                                        <p:tgtEl>
                                          <p:spTgt spid="64"/>
                                        </p:tgtEl>
                                        <p:attrNameLst>
                                          <p:attrName>ppt_x</p:attrName>
                                          <p:attrName>ppt_y</p:attrName>
                                        </p:attrNameLst>
                                      </p:cBhvr>
                                      <p:rCtr x="-2005" y="0"/>
                                    </p:animMotion>
                                  </p:childTnLst>
                                </p:cTn>
                              </p:par>
                            </p:childTnLst>
                          </p:cTn>
                        </p:par>
                        <p:par>
                          <p:cTn id="26" fill="hold">
                            <p:stCondLst>
                              <p:cond delay="3500"/>
                            </p:stCondLst>
                            <p:childTnLst>
                              <p:par>
                                <p:cTn id="27" presetID="21"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125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animEffect transition="in" filter="fade">
                                      <p:cBhvr>
                                        <p:cTn id="34" dur="750"/>
                                        <p:tgtEl>
                                          <p:spTgt spid="10"/>
                                        </p:tgtEl>
                                      </p:cBhvr>
                                    </p:animEffect>
                                  </p:childTnLst>
                                </p:cTn>
                              </p:par>
                            </p:childTnLst>
                          </p:cTn>
                        </p:par>
                        <p:par>
                          <p:cTn id="35" fill="hold">
                            <p:stCondLst>
                              <p:cond delay="4750"/>
                            </p:stCondLst>
                            <p:childTnLst>
                              <p:par>
                                <p:cTn id="36" presetID="21" presetClass="entr" presetSubtype="1"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125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750" fill="hold"/>
                                        <p:tgtEl>
                                          <p:spTgt spid="11"/>
                                        </p:tgtEl>
                                        <p:attrNameLst>
                                          <p:attrName>ppt_w</p:attrName>
                                        </p:attrNameLst>
                                      </p:cBhvr>
                                      <p:tavLst>
                                        <p:tav tm="0">
                                          <p:val>
                                            <p:fltVal val="0"/>
                                          </p:val>
                                        </p:tav>
                                        <p:tav tm="100000">
                                          <p:val>
                                            <p:strVal val="#ppt_w"/>
                                          </p:val>
                                        </p:tav>
                                      </p:tavLst>
                                    </p:anim>
                                    <p:anim calcmode="lin" valueType="num">
                                      <p:cBhvr>
                                        <p:cTn id="42" dur="750" fill="hold"/>
                                        <p:tgtEl>
                                          <p:spTgt spid="11"/>
                                        </p:tgtEl>
                                        <p:attrNameLst>
                                          <p:attrName>ppt_h</p:attrName>
                                        </p:attrNameLst>
                                      </p:cBhvr>
                                      <p:tavLst>
                                        <p:tav tm="0">
                                          <p:val>
                                            <p:fltVal val="0"/>
                                          </p:val>
                                        </p:tav>
                                        <p:tav tm="100000">
                                          <p:val>
                                            <p:strVal val="#ppt_h"/>
                                          </p:val>
                                        </p:tav>
                                      </p:tavLst>
                                    </p:anim>
                                    <p:animEffect transition="in" filter="fade">
                                      <p:cBhvr>
                                        <p:cTn id="4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4" grpId="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84F4F-DF85-4895-81EE-1D425A598D2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文本框 3">
            <a:extLst>
              <a:ext uri="{FF2B5EF4-FFF2-40B4-BE49-F238E27FC236}">
                <a16:creationId xmlns:a16="http://schemas.microsoft.com/office/drawing/2014/main" id="{D31852AB-2B26-487D-AB98-47308DBC4DDA}"/>
              </a:ext>
            </a:extLst>
          </p:cNvPr>
          <p:cNvSpPr txBox="1"/>
          <p:nvPr/>
        </p:nvSpPr>
        <p:spPr>
          <a:xfrm>
            <a:off x="752902" y="4967786"/>
            <a:ext cx="10686196" cy="1015663"/>
          </a:xfrm>
          <a:prstGeom prst="rect">
            <a:avLst/>
          </a:prstGeom>
          <a:noFill/>
        </p:spPr>
        <p:txBody>
          <a:bodyPr wrap="square" rtlCol="0">
            <a:spAutoFit/>
          </a:bodyPr>
          <a:lstStyle/>
          <a:p>
            <a:pPr algn="ctr"/>
            <a:r>
              <a:rPr lang="zh-CN" altLang="en-US" sz="6000" dirty="0">
                <a:latin typeface="inpin heiti" charset="-122"/>
                <a:ea typeface="inpin heiti" charset="-122"/>
              </a:rPr>
              <a:t>三    座    城</a:t>
            </a:r>
          </a:p>
        </p:txBody>
      </p:sp>
      <p:sp>
        <p:nvSpPr>
          <p:cNvPr id="5" name="文本框 4">
            <a:extLst>
              <a:ext uri="{FF2B5EF4-FFF2-40B4-BE49-F238E27FC236}">
                <a16:creationId xmlns:a16="http://schemas.microsoft.com/office/drawing/2014/main" id="{6435183C-6458-4589-B311-06DAE4F46A4E}"/>
              </a:ext>
            </a:extLst>
          </p:cNvPr>
          <p:cNvSpPr txBox="1"/>
          <p:nvPr/>
        </p:nvSpPr>
        <p:spPr>
          <a:xfrm>
            <a:off x="2769486" y="874551"/>
            <a:ext cx="1292662" cy="2602638"/>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nSpc>
                <a:spcPct val="150000"/>
              </a:lnSpc>
            </a:pPr>
            <a:r>
              <a:rPr lang="zh-CN" altLang="en-US" sz="2400" dirty="0">
                <a:solidFill>
                  <a:schemeClr val="bg1"/>
                </a:solidFill>
                <a:latin typeface="inpin heiti" charset="-122"/>
                <a:ea typeface="inpin heiti" charset="-122"/>
              </a:rPr>
              <a:t>深山的鹿</a:t>
            </a:r>
            <a:endParaRPr lang="en-US" altLang="zh-CN" sz="2400" dirty="0">
              <a:solidFill>
                <a:schemeClr val="bg1"/>
              </a:solidFill>
              <a:latin typeface="inpin heiti" charset="-122"/>
              <a:ea typeface="inpin heiti" charset="-122"/>
            </a:endParaRPr>
          </a:p>
          <a:p>
            <a:pPr>
              <a:lnSpc>
                <a:spcPct val="150000"/>
              </a:lnSpc>
            </a:pPr>
            <a:r>
              <a:rPr lang="zh-CN" altLang="en-US" sz="2400" dirty="0">
                <a:solidFill>
                  <a:schemeClr val="bg1"/>
                </a:solidFill>
                <a:latin typeface="inpin heiti" charset="-122"/>
                <a:ea typeface="inpin heiti" charset="-122"/>
              </a:rPr>
              <a:t>不知归处</a:t>
            </a:r>
          </a:p>
        </p:txBody>
      </p:sp>
      <p:sp>
        <p:nvSpPr>
          <p:cNvPr id="6" name="矩形 5">
            <a:extLst>
              <a:ext uri="{FF2B5EF4-FFF2-40B4-BE49-F238E27FC236}">
                <a16:creationId xmlns:a16="http://schemas.microsoft.com/office/drawing/2014/main" id="{F10A0F3F-7AA4-48BD-96BB-14F58D5CA06B}"/>
              </a:ext>
            </a:extLst>
          </p:cNvPr>
          <p:cNvSpPr/>
          <p:nvPr/>
        </p:nvSpPr>
        <p:spPr>
          <a:xfrm>
            <a:off x="968993" y="1012153"/>
            <a:ext cx="1800493" cy="1695072"/>
          </a:xfrm>
          <a:prstGeom prst="rect">
            <a:avLst/>
          </a:prstGeom>
          <a:effectLst>
            <a:outerShdw blurRad="63500" sx="102000" sy="102000" algn="ctr" rotWithShape="0">
              <a:prstClr val="black">
                <a:alpha val="40000"/>
              </a:prstClr>
            </a:outerShdw>
          </a:effectLst>
        </p:spPr>
        <p:txBody>
          <a:bodyPr vert="eaVert" wrap="square">
            <a:spAutoFit/>
          </a:bodyPr>
          <a:lstStyle/>
          <a:p>
            <a:pPr algn="ctr">
              <a:lnSpc>
                <a:spcPct val="150000"/>
              </a:lnSpc>
            </a:pPr>
            <a:r>
              <a:rPr lang="zh-CN" altLang="en-US" sz="1000" dirty="0">
                <a:solidFill>
                  <a:schemeClr val="bg1"/>
                </a:solidFill>
                <a:latin typeface="inpin heiti" charset="-122"/>
                <a:ea typeface="inpin heiti" charset="-122"/>
              </a:rPr>
              <a:t>清丽宛转、柔美多情的笔触，以景起，以情结，以景寄情，情景交融，抒写了女子怀人伤春的情愫。南宋胡仔</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鱼隐丛话</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中评此词</a:t>
            </a:r>
            <a:endParaRPr lang="en-US" altLang="zh-CN" sz="1000" dirty="0">
              <a:solidFill>
                <a:schemeClr val="bg1"/>
              </a:solidFill>
              <a:latin typeface="inpin heiti" charset="-122"/>
              <a:ea typeface="inpin heiti" charset="-122"/>
            </a:endParaRPr>
          </a:p>
        </p:txBody>
      </p:sp>
      <p:sp>
        <p:nvSpPr>
          <p:cNvPr id="7" name="矩形 6">
            <a:extLst>
              <a:ext uri="{FF2B5EF4-FFF2-40B4-BE49-F238E27FC236}">
                <a16:creationId xmlns:a16="http://schemas.microsoft.com/office/drawing/2014/main" id="{2446ECE7-8DD8-4E8A-8964-9FA234D69B47}"/>
              </a:ext>
            </a:extLst>
          </p:cNvPr>
          <p:cNvSpPr/>
          <p:nvPr/>
        </p:nvSpPr>
        <p:spPr>
          <a:xfrm>
            <a:off x="6815250" y="1811500"/>
            <a:ext cx="3120320" cy="261610"/>
          </a:xfrm>
          <a:prstGeom prst="rect">
            <a:avLst/>
          </a:prstGeom>
        </p:spPr>
        <p:txBody>
          <a:bodyPr wrap="square">
            <a:spAutoFit/>
          </a:bodyPr>
          <a:lstStyle/>
          <a:p>
            <a:pPr algn="dist"/>
            <a:r>
              <a:rPr lang="zh-CN" altLang="en-US" sz="1100" dirty="0">
                <a:solidFill>
                  <a:schemeClr val="bg1"/>
                </a:solidFill>
                <a:latin typeface="inpin heiti" charset="-122"/>
                <a:ea typeface="inpin heiti" charset="-122"/>
                <a:cs typeface="inpin heiti" charset="-122"/>
              </a:rPr>
              <a:t>万般皆苦</a:t>
            </a:r>
            <a:r>
              <a:rPr lang="en-US" altLang="zh-CN" sz="1100" dirty="0">
                <a:solidFill>
                  <a:schemeClr val="bg1"/>
                </a:solidFill>
                <a:latin typeface="inpin heiti" charset="-122"/>
                <a:ea typeface="inpin heiti" charset="-122"/>
                <a:cs typeface="inpin heiti" charset="-122"/>
              </a:rPr>
              <a:t>,</a:t>
            </a:r>
            <a:r>
              <a:rPr lang="zh-CN" altLang="en-US" sz="1100" dirty="0">
                <a:solidFill>
                  <a:schemeClr val="bg1"/>
                </a:solidFill>
                <a:latin typeface="inpin heiti" charset="-122"/>
                <a:ea typeface="inpin heiti" charset="-122"/>
                <a:cs typeface="inpin heiti" charset="-122"/>
              </a:rPr>
              <a:t>只可自渡</a:t>
            </a:r>
            <a:endParaRPr lang="zh-CN" altLang="en-US" sz="11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70437468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7" name="组合 56"/>
          <p:cNvGrpSpPr/>
          <p:nvPr/>
        </p:nvGrpSpPr>
        <p:grpSpPr>
          <a:xfrm>
            <a:off x="5375848" y="2026418"/>
            <a:ext cx="646331" cy="646479"/>
            <a:chOff x="9916297" y="2659559"/>
            <a:chExt cx="756366" cy="756539"/>
          </a:xfrm>
        </p:grpSpPr>
        <p:grpSp>
          <p:nvGrpSpPr>
            <p:cNvPr id="58" name="组合 57"/>
            <p:cNvGrpSpPr/>
            <p:nvPr/>
          </p:nvGrpSpPr>
          <p:grpSpPr>
            <a:xfrm>
              <a:off x="9934934" y="2659559"/>
              <a:ext cx="736148" cy="736148"/>
              <a:chOff x="1525138" y="2463812"/>
              <a:chExt cx="736148" cy="736148"/>
            </a:xfrm>
          </p:grpSpPr>
          <p:sp>
            <p:nvSpPr>
              <p:cNvPr id="60" name="矩形 59"/>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inpin heiti" charset="-122"/>
                  <a:ea typeface="inpin heiti" charset="-122"/>
                </a:endParaRPr>
              </a:p>
            </p:txBody>
          </p:sp>
          <p:cxnSp>
            <p:nvCxnSpPr>
              <p:cNvPr id="61" name="直接连接符 60"/>
              <p:cNvCxnSpPr>
                <a:stCxn id="60" idx="1"/>
                <a:endCxn id="60"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60" idx="0"/>
                <a:endCxn id="60"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9916297" y="2659732"/>
              <a:ext cx="756366" cy="756366"/>
            </a:xfrm>
            <a:prstGeom prst="rect">
              <a:avLst/>
            </a:prstGeom>
            <a:noFill/>
          </p:spPr>
          <p:txBody>
            <a:bodyPr vert="horz" wrap="none" rtlCol="0" anchor="ctr" anchorCtr="0">
              <a:spAutoFit/>
            </a:bodyPr>
            <a:lstStyle/>
            <a:p>
              <a:pPr algn="ctr"/>
              <a:r>
                <a:rPr lang="zh-CN" altLang="en-US" sz="3600" dirty="0">
                  <a:solidFill>
                    <a:schemeClr val="bg1"/>
                  </a:solidFill>
                  <a:latin typeface="inpin heiti" charset="-122"/>
                  <a:ea typeface="inpin heiti" charset="-122"/>
                </a:rPr>
                <a:t>壹</a:t>
              </a:r>
            </a:p>
          </p:txBody>
        </p:sp>
      </p:grpSp>
      <p:grpSp>
        <p:nvGrpSpPr>
          <p:cNvPr id="63" name="组合 62"/>
          <p:cNvGrpSpPr/>
          <p:nvPr/>
        </p:nvGrpSpPr>
        <p:grpSpPr>
          <a:xfrm>
            <a:off x="6970714" y="2026418"/>
            <a:ext cx="646331" cy="646479"/>
            <a:chOff x="9916297" y="2659559"/>
            <a:chExt cx="756366" cy="756539"/>
          </a:xfrm>
        </p:grpSpPr>
        <p:grpSp>
          <p:nvGrpSpPr>
            <p:cNvPr id="64" name="组合 63"/>
            <p:cNvGrpSpPr/>
            <p:nvPr/>
          </p:nvGrpSpPr>
          <p:grpSpPr>
            <a:xfrm>
              <a:off x="9934934" y="2659559"/>
              <a:ext cx="736148" cy="736148"/>
              <a:chOff x="1525138" y="2463812"/>
              <a:chExt cx="736148" cy="736148"/>
            </a:xfrm>
          </p:grpSpPr>
          <p:sp>
            <p:nvSpPr>
              <p:cNvPr id="66" name="矩形 65"/>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inpin heiti" charset="-122"/>
                  <a:ea typeface="inpin heiti" charset="-122"/>
                </a:endParaRPr>
              </a:p>
            </p:txBody>
          </p:sp>
          <p:cxnSp>
            <p:nvCxnSpPr>
              <p:cNvPr id="67" name="直接连接符 66"/>
              <p:cNvCxnSpPr>
                <a:stCxn id="66" idx="1"/>
                <a:endCxn id="66"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6" idx="0"/>
                <a:endCxn id="66"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9916297" y="2659732"/>
              <a:ext cx="756366" cy="756366"/>
            </a:xfrm>
            <a:prstGeom prst="rect">
              <a:avLst/>
            </a:prstGeom>
            <a:noFill/>
          </p:spPr>
          <p:txBody>
            <a:bodyPr vert="horz" wrap="none" rtlCol="0" anchor="ctr" anchorCtr="0">
              <a:spAutoFit/>
            </a:bodyPr>
            <a:lstStyle/>
            <a:p>
              <a:pPr algn="ctr"/>
              <a:r>
                <a:rPr lang="zh-CN" altLang="en-US" sz="3600" dirty="0">
                  <a:solidFill>
                    <a:schemeClr val="bg1"/>
                  </a:solidFill>
                  <a:latin typeface="inpin heiti" charset="-122"/>
                  <a:ea typeface="inpin heiti" charset="-122"/>
                </a:rPr>
                <a:t>贰</a:t>
              </a:r>
            </a:p>
          </p:txBody>
        </p:sp>
      </p:grpSp>
      <p:grpSp>
        <p:nvGrpSpPr>
          <p:cNvPr id="69" name="组合 68"/>
          <p:cNvGrpSpPr/>
          <p:nvPr/>
        </p:nvGrpSpPr>
        <p:grpSpPr>
          <a:xfrm>
            <a:off x="8565580" y="2026418"/>
            <a:ext cx="646331" cy="646479"/>
            <a:chOff x="9916297" y="2659559"/>
            <a:chExt cx="756366" cy="756539"/>
          </a:xfrm>
        </p:grpSpPr>
        <p:grpSp>
          <p:nvGrpSpPr>
            <p:cNvPr id="70" name="组合 69"/>
            <p:cNvGrpSpPr/>
            <p:nvPr/>
          </p:nvGrpSpPr>
          <p:grpSpPr>
            <a:xfrm>
              <a:off x="9934934" y="2659559"/>
              <a:ext cx="736148" cy="736148"/>
              <a:chOff x="1525138" y="2463812"/>
              <a:chExt cx="736148" cy="736148"/>
            </a:xfrm>
          </p:grpSpPr>
          <p:sp>
            <p:nvSpPr>
              <p:cNvPr id="72" name="矩形 71"/>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inpin heiti" charset="-122"/>
                  <a:ea typeface="inpin heiti" charset="-122"/>
                </a:endParaRPr>
              </a:p>
            </p:txBody>
          </p:sp>
          <p:cxnSp>
            <p:nvCxnSpPr>
              <p:cNvPr id="73" name="直接连接符 72"/>
              <p:cNvCxnSpPr>
                <a:stCxn id="72" idx="1"/>
                <a:endCxn id="72"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72" idx="0"/>
                <a:endCxn id="72"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9916297" y="2659732"/>
              <a:ext cx="756366" cy="756366"/>
            </a:xfrm>
            <a:prstGeom prst="rect">
              <a:avLst/>
            </a:prstGeom>
            <a:noFill/>
          </p:spPr>
          <p:txBody>
            <a:bodyPr vert="horz" wrap="none" rtlCol="0" anchor="ctr" anchorCtr="0">
              <a:spAutoFit/>
            </a:bodyPr>
            <a:lstStyle/>
            <a:p>
              <a:pPr algn="ctr"/>
              <a:r>
                <a:rPr lang="zh-CN" altLang="en-US" sz="3600" dirty="0">
                  <a:solidFill>
                    <a:schemeClr val="bg1"/>
                  </a:solidFill>
                  <a:latin typeface="inpin heiti" charset="-122"/>
                  <a:ea typeface="inpin heiti" charset="-122"/>
                </a:rPr>
                <a:t>叁</a:t>
              </a:r>
            </a:p>
          </p:txBody>
        </p:sp>
      </p:grpSp>
      <p:grpSp>
        <p:nvGrpSpPr>
          <p:cNvPr id="75" name="组合 74"/>
          <p:cNvGrpSpPr/>
          <p:nvPr/>
        </p:nvGrpSpPr>
        <p:grpSpPr>
          <a:xfrm>
            <a:off x="10160446" y="2026418"/>
            <a:ext cx="646331" cy="656418"/>
            <a:chOff x="9916297" y="2659559"/>
            <a:chExt cx="756366" cy="768170"/>
          </a:xfrm>
        </p:grpSpPr>
        <p:grpSp>
          <p:nvGrpSpPr>
            <p:cNvPr id="76" name="组合 75"/>
            <p:cNvGrpSpPr/>
            <p:nvPr/>
          </p:nvGrpSpPr>
          <p:grpSpPr>
            <a:xfrm>
              <a:off x="9934934" y="2659559"/>
              <a:ext cx="736148" cy="736148"/>
              <a:chOff x="1525138" y="2463812"/>
              <a:chExt cx="736148" cy="736148"/>
            </a:xfrm>
          </p:grpSpPr>
          <p:sp>
            <p:nvSpPr>
              <p:cNvPr id="78" name="矩形 77"/>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inpin heiti" charset="-122"/>
                  <a:ea typeface="inpin heiti" charset="-122"/>
                </a:endParaRPr>
              </a:p>
            </p:txBody>
          </p:sp>
          <p:cxnSp>
            <p:nvCxnSpPr>
              <p:cNvPr id="79" name="直接连接符 78"/>
              <p:cNvCxnSpPr>
                <a:stCxn id="78" idx="1"/>
                <a:endCxn id="78"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78" idx="0"/>
                <a:endCxn id="78"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9916297" y="2671363"/>
              <a:ext cx="756366" cy="756366"/>
            </a:xfrm>
            <a:prstGeom prst="rect">
              <a:avLst/>
            </a:prstGeom>
            <a:noFill/>
          </p:spPr>
          <p:txBody>
            <a:bodyPr vert="horz" wrap="none" rtlCol="0" anchor="ctr" anchorCtr="0">
              <a:spAutoFit/>
            </a:bodyPr>
            <a:lstStyle/>
            <a:p>
              <a:pPr algn="ctr"/>
              <a:r>
                <a:rPr lang="zh-CN" altLang="en-US" sz="3600" dirty="0">
                  <a:solidFill>
                    <a:schemeClr val="bg1"/>
                  </a:solidFill>
                  <a:latin typeface="inpin heiti" charset="-122"/>
                  <a:ea typeface="inpin heiti" charset="-122"/>
                </a:rPr>
                <a:t>肆</a:t>
              </a:r>
            </a:p>
          </p:txBody>
        </p:sp>
      </p:grpSp>
      <p:sp>
        <p:nvSpPr>
          <p:cNvPr id="82" name="矩形 81"/>
          <p:cNvSpPr/>
          <p:nvPr/>
        </p:nvSpPr>
        <p:spPr>
          <a:xfrm>
            <a:off x="5005919" y="2935000"/>
            <a:ext cx="1223412" cy="2577469"/>
          </a:xfrm>
          <a:prstGeom prst="rect">
            <a:avLst/>
          </a:prstGeom>
        </p:spPr>
        <p:txBody>
          <a:bodyPr vert="eaVert" wrap="square">
            <a:spAutoFit/>
          </a:bodyPr>
          <a:lstStyle/>
          <a:p>
            <a:pP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 Please add your text content here, or copy your text, paste it here, </a:t>
            </a:r>
          </a:p>
        </p:txBody>
      </p:sp>
      <p:sp>
        <p:nvSpPr>
          <p:cNvPr id="83" name="矩形 82"/>
          <p:cNvSpPr/>
          <p:nvPr/>
        </p:nvSpPr>
        <p:spPr>
          <a:xfrm>
            <a:off x="6604468" y="2935000"/>
            <a:ext cx="1223412" cy="2577469"/>
          </a:xfrm>
          <a:prstGeom prst="rect">
            <a:avLst/>
          </a:prstGeom>
        </p:spPr>
        <p:txBody>
          <a:bodyPr vert="eaVert" wrap="square">
            <a:spAutoFit/>
          </a:bodyPr>
          <a:lstStyle/>
          <a:p>
            <a:pP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 Please add your text content here, or copy your text, paste it here, </a:t>
            </a:r>
          </a:p>
        </p:txBody>
      </p:sp>
      <p:sp>
        <p:nvSpPr>
          <p:cNvPr id="84" name="矩形 83"/>
          <p:cNvSpPr/>
          <p:nvPr/>
        </p:nvSpPr>
        <p:spPr>
          <a:xfrm>
            <a:off x="8203017" y="2885305"/>
            <a:ext cx="1223412" cy="2577469"/>
          </a:xfrm>
          <a:prstGeom prst="rect">
            <a:avLst/>
          </a:prstGeom>
        </p:spPr>
        <p:txBody>
          <a:bodyPr vert="eaVert" wrap="square">
            <a:spAutoFit/>
          </a:bodyPr>
          <a:lstStyle/>
          <a:p>
            <a:pP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 Please add your text content here, or copy your text, paste it here, </a:t>
            </a:r>
          </a:p>
        </p:txBody>
      </p:sp>
      <p:sp>
        <p:nvSpPr>
          <p:cNvPr id="85" name="矩形 84"/>
          <p:cNvSpPr/>
          <p:nvPr/>
        </p:nvSpPr>
        <p:spPr>
          <a:xfrm>
            <a:off x="9801565" y="2935001"/>
            <a:ext cx="1223412" cy="2577469"/>
          </a:xfrm>
          <a:prstGeom prst="rect">
            <a:avLst/>
          </a:prstGeom>
        </p:spPr>
        <p:txBody>
          <a:bodyPr vert="eaVert" wrap="square">
            <a:spAutoFit/>
          </a:bodyPr>
          <a:lstStyle/>
          <a:p>
            <a:pP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 Please add your text content here, or copy your text, paste it here, </a:t>
            </a:r>
          </a:p>
        </p:txBody>
      </p:sp>
      <p:pic>
        <p:nvPicPr>
          <p:cNvPr id="4" name="图片 3">
            <a:extLst>
              <a:ext uri="{FF2B5EF4-FFF2-40B4-BE49-F238E27FC236}">
                <a16:creationId xmlns:a16="http://schemas.microsoft.com/office/drawing/2014/main" id="{82010B79-CDA0-418D-BD10-C9B96ECC14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561" y="0"/>
            <a:ext cx="5373156" cy="6858000"/>
          </a:xfrm>
          <a:prstGeom prst="rect">
            <a:avLst/>
          </a:prstGeom>
        </p:spPr>
      </p:pic>
    </p:spTree>
    <p:extLst>
      <p:ext uri="{BB962C8B-B14F-4D97-AF65-F5344CB8AC3E}">
        <p14:creationId xmlns:p14="http://schemas.microsoft.com/office/powerpoint/2010/main" val="248618933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64" presetClass="path" presetSubtype="0" decel="100000" fill="hold" nodeType="withEffect">
                                  <p:stCondLst>
                                    <p:cond delay="1500"/>
                                  </p:stCondLst>
                                  <p:childTnLst>
                                    <p:animMotion origin="layout" path="M -3.54167E-6 -1.11111E-6 L -3.54167E-6 -0.08657 " pathEditMode="relative" rAng="0" ptsTypes="AA">
                                      <p:cBhvr>
                                        <p:cTn id="9" dur="1000" spd="-100000" fill="hold"/>
                                        <p:tgtEl>
                                          <p:spTgt spid="57"/>
                                        </p:tgtEl>
                                        <p:attrNameLst>
                                          <p:attrName>ppt_x</p:attrName>
                                          <p:attrName>ppt_y</p:attrName>
                                        </p:attrNameLst>
                                      </p:cBhvr>
                                      <p:rCtr x="0" y="-4329"/>
                                    </p:animMotion>
                                  </p:childTnLst>
                                </p:cTn>
                              </p:par>
                              <p:par>
                                <p:cTn id="10" presetID="10" presetClass="entr" presetSubtype="0" fill="hold" grpId="0" nodeType="withEffect">
                                  <p:stCondLst>
                                    <p:cond delay="150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par>
                                <p:cTn id="13" presetID="64" presetClass="path" presetSubtype="0" decel="100000" fill="hold" grpId="1" nodeType="withEffect">
                                  <p:stCondLst>
                                    <p:cond delay="1500"/>
                                  </p:stCondLst>
                                  <p:childTnLst>
                                    <p:animMotion origin="layout" path="M 4.79167E-6 -1.11111E-6 L 4.79167E-6 0.1162 " pathEditMode="relative" rAng="0" ptsTypes="AA">
                                      <p:cBhvr>
                                        <p:cTn id="14" dur="1000" spd="-100000" fill="hold"/>
                                        <p:tgtEl>
                                          <p:spTgt spid="82"/>
                                        </p:tgtEl>
                                        <p:attrNameLst>
                                          <p:attrName>ppt_x</p:attrName>
                                          <p:attrName>ppt_y</p:attrName>
                                        </p:attrNameLst>
                                      </p:cBhvr>
                                      <p:rCtr x="0" y="5810"/>
                                    </p:animMotion>
                                  </p:childTnLst>
                                </p:cTn>
                              </p:par>
                              <p:par>
                                <p:cTn id="15" presetID="10" presetClass="entr" presetSubtype="0" fill="hold" nodeType="withEffect">
                                  <p:stCondLst>
                                    <p:cond delay="225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childTnLst>
                                </p:cTn>
                              </p:par>
                              <p:par>
                                <p:cTn id="18" presetID="64" presetClass="path" presetSubtype="0" decel="100000" fill="hold" nodeType="withEffect">
                                  <p:stCondLst>
                                    <p:cond delay="2250"/>
                                  </p:stCondLst>
                                  <p:childTnLst>
                                    <p:animMotion origin="layout" path="M -3.54167E-6 -1.11111E-6 L -3.54167E-6 -0.08657 " pathEditMode="relative" rAng="0" ptsTypes="AA">
                                      <p:cBhvr>
                                        <p:cTn id="19" dur="1000" spd="-100000" fill="hold"/>
                                        <p:tgtEl>
                                          <p:spTgt spid="63"/>
                                        </p:tgtEl>
                                        <p:attrNameLst>
                                          <p:attrName>ppt_x</p:attrName>
                                          <p:attrName>ppt_y</p:attrName>
                                        </p:attrNameLst>
                                      </p:cBhvr>
                                      <p:rCtr x="0" y="-4329"/>
                                    </p:animMotion>
                                  </p:childTnLst>
                                </p:cTn>
                              </p:par>
                              <p:par>
                                <p:cTn id="20" presetID="10" presetClass="entr" presetSubtype="0" fill="hold" grpId="0" nodeType="withEffect">
                                  <p:stCondLst>
                                    <p:cond delay="22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childTnLst>
                                </p:cTn>
                              </p:par>
                              <p:par>
                                <p:cTn id="23" presetID="64" presetClass="path" presetSubtype="0" decel="100000" fill="hold" grpId="1" nodeType="withEffect">
                                  <p:stCondLst>
                                    <p:cond delay="2250"/>
                                  </p:stCondLst>
                                  <p:childTnLst>
                                    <p:animMotion origin="layout" path="M 4.79167E-6 -1.11111E-6 L 4.79167E-6 0.1162 " pathEditMode="relative" rAng="0" ptsTypes="AA">
                                      <p:cBhvr>
                                        <p:cTn id="24" dur="1000" spd="-100000" fill="hold"/>
                                        <p:tgtEl>
                                          <p:spTgt spid="83"/>
                                        </p:tgtEl>
                                        <p:attrNameLst>
                                          <p:attrName>ppt_x</p:attrName>
                                          <p:attrName>ppt_y</p:attrName>
                                        </p:attrNameLst>
                                      </p:cBhvr>
                                      <p:rCtr x="0" y="5810"/>
                                    </p:animMotion>
                                  </p:childTnLst>
                                </p:cTn>
                              </p:par>
                              <p:par>
                                <p:cTn id="25" presetID="10" presetClass="entr" presetSubtype="0" fill="hold" nodeType="withEffect">
                                  <p:stCondLst>
                                    <p:cond delay="300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childTnLst>
                                </p:cTn>
                              </p:par>
                              <p:par>
                                <p:cTn id="28" presetID="64" presetClass="path" presetSubtype="0" decel="100000" fill="hold" nodeType="withEffect">
                                  <p:stCondLst>
                                    <p:cond delay="3000"/>
                                  </p:stCondLst>
                                  <p:childTnLst>
                                    <p:animMotion origin="layout" path="M -3.54167E-6 -1.11111E-6 L -3.54167E-6 -0.08657 " pathEditMode="relative" rAng="0" ptsTypes="AA">
                                      <p:cBhvr>
                                        <p:cTn id="29" dur="1000" spd="-100000" fill="hold"/>
                                        <p:tgtEl>
                                          <p:spTgt spid="69"/>
                                        </p:tgtEl>
                                        <p:attrNameLst>
                                          <p:attrName>ppt_x</p:attrName>
                                          <p:attrName>ppt_y</p:attrName>
                                        </p:attrNameLst>
                                      </p:cBhvr>
                                      <p:rCtr x="0" y="-4329"/>
                                    </p:animMotion>
                                  </p:childTnLst>
                                </p:cTn>
                              </p:par>
                              <p:par>
                                <p:cTn id="30" presetID="10" presetClass="entr" presetSubtype="0" fill="hold" grpId="0" nodeType="withEffect">
                                  <p:stCondLst>
                                    <p:cond delay="30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childTnLst>
                                </p:cTn>
                              </p:par>
                              <p:par>
                                <p:cTn id="33" presetID="64" presetClass="path" presetSubtype="0" decel="100000" fill="hold" grpId="1" nodeType="withEffect">
                                  <p:stCondLst>
                                    <p:cond delay="3000"/>
                                  </p:stCondLst>
                                  <p:childTnLst>
                                    <p:animMotion origin="layout" path="M 4.79167E-6 -1.11111E-6 L 4.79167E-6 0.1162 " pathEditMode="relative" rAng="0" ptsTypes="AA">
                                      <p:cBhvr>
                                        <p:cTn id="34" dur="1000" spd="-100000" fill="hold"/>
                                        <p:tgtEl>
                                          <p:spTgt spid="84"/>
                                        </p:tgtEl>
                                        <p:attrNameLst>
                                          <p:attrName>ppt_x</p:attrName>
                                          <p:attrName>ppt_y</p:attrName>
                                        </p:attrNameLst>
                                      </p:cBhvr>
                                      <p:rCtr x="0" y="5810"/>
                                    </p:animMotion>
                                  </p:childTnLst>
                                </p:cTn>
                              </p:par>
                              <p:par>
                                <p:cTn id="35" presetID="10" presetClass="entr" presetSubtype="0" fill="hold" nodeType="withEffect">
                                  <p:stCondLst>
                                    <p:cond delay="375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childTnLst>
                                </p:cTn>
                              </p:par>
                              <p:par>
                                <p:cTn id="38" presetID="64" presetClass="path" presetSubtype="0" decel="100000" fill="hold" nodeType="withEffect">
                                  <p:stCondLst>
                                    <p:cond delay="3750"/>
                                  </p:stCondLst>
                                  <p:childTnLst>
                                    <p:animMotion origin="layout" path="M -3.54167E-6 -1.11111E-6 L -3.54167E-6 -0.08657 " pathEditMode="relative" rAng="0" ptsTypes="AA">
                                      <p:cBhvr>
                                        <p:cTn id="39" dur="1000" spd="-100000" fill="hold"/>
                                        <p:tgtEl>
                                          <p:spTgt spid="75"/>
                                        </p:tgtEl>
                                        <p:attrNameLst>
                                          <p:attrName>ppt_x</p:attrName>
                                          <p:attrName>ppt_y</p:attrName>
                                        </p:attrNameLst>
                                      </p:cBhvr>
                                      <p:rCtr x="0" y="-4329"/>
                                    </p:animMotion>
                                  </p:childTnLst>
                                </p:cTn>
                              </p:par>
                              <p:par>
                                <p:cTn id="40" presetID="10" presetClass="entr" presetSubtype="0" fill="hold" grpId="0" nodeType="withEffect">
                                  <p:stCondLst>
                                    <p:cond delay="37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childTnLst>
                                </p:cTn>
                              </p:par>
                              <p:par>
                                <p:cTn id="43" presetID="64" presetClass="path" presetSubtype="0" decel="100000" fill="hold" grpId="1" nodeType="withEffect">
                                  <p:stCondLst>
                                    <p:cond delay="3750"/>
                                  </p:stCondLst>
                                  <p:childTnLst>
                                    <p:animMotion origin="layout" path="M 4.79167E-6 -1.11111E-6 L 4.79167E-6 0.1162 " pathEditMode="relative" rAng="0" ptsTypes="AA">
                                      <p:cBhvr>
                                        <p:cTn id="44" dur="1000" spd="-100000" fill="hold"/>
                                        <p:tgtEl>
                                          <p:spTgt spid="85"/>
                                        </p:tgtEl>
                                        <p:attrNameLst>
                                          <p:attrName>ppt_x</p:attrName>
                                          <p:attrName>ppt_y</p:attrName>
                                        </p:attrNameLst>
                                      </p:cBhvr>
                                      <p:rCtr x="0"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P spid="83" grpId="1"/>
      <p:bldP spid="84" grpId="0"/>
      <p:bldP spid="84" grpId="1"/>
      <p:bldP spid="85" grpId="0"/>
      <p:bldP spid="8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矩形 30"/>
          <p:cNvSpPr/>
          <p:nvPr/>
        </p:nvSpPr>
        <p:spPr>
          <a:xfrm>
            <a:off x="3164677" y="3283149"/>
            <a:ext cx="800219" cy="2118529"/>
          </a:xfrm>
          <a:prstGeom prst="rect">
            <a:avLst/>
          </a:prstGeom>
          <a:noFill/>
          <a:ln>
            <a:noFill/>
          </a:ln>
        </p:spPr>
        <p:txBody>
          <a:bodyPr vert="eaVert" wrap="square">
            <a:spAutoFit/>
          </a:bodyPr>
          <a:lstStyle/>
          <a:p>
            <a:r>
              <a:rPr lang="zh-CN" altLang="en-US" sz="2000" dirty="0">
                <a:solidFill>
                  <a:schemeClr val="bg1"/>
                </a:solidFill>
                <a:latin typeface="inpin heiti" charset="-122"/>
                <a:ea typeface="inpin heiti" charset="-122"/>
              </a:rPr>
              <a:t>输入可长可短标题</a:t>
            </a:r>
          </a:p>
        </p:txBody>
      </p:sp>
      <p:cxnSp>
        <p:nvCxnSpPr>
          <p:cNvPr id="32" name="直接连接符 31"/>
          <p:cNvCxnSpPr/>
          <p:nvPr/>
        </p:nvCxnSpPr>
        <p:spPr>
          <a:xfrm>
            <a:off x="3382365" y="3283149"/>
            <a:ext cx="0" cy="22281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文本框 6"/>
          <p:cNvSpPr txBox="1"/>
          <p:nvPr/>
        </p:nvSpPr>
        <p:spPr>
          <a:xfrm>
            <a:off x="1474151" y="3362057"/>
            <a:ext cx="1846659" cy="2228547"/>
          </a:xfrm>
          <a:prstGeom prst="rect">
            <a:avLst/>
          </a:prstGeom>
          <a:noFill/>
          <a:ln>
            <a:noFill/>
          </a:ln>
        </p:spPr>
        <p:txBody>
          <a:bodyPr vert="eaVert" wrap="square">
            <a:spAutoFit/>
          </a:bodyPr>
          <a:lstStyle>
            <a:defPPr>
              <a:defRPr lang="zh-CN"/>
            </a:defPPr>
            <a:lvl1pPr>
              <a:lnSpc>
                <a:spcPct val="150000"/>
              </a:lnSpc>
              <a:defRPr sz="1200" kern="0">
                <a:latin typeface="楷体" panose="02010609060101010101" pitchFamily="49" charset="-122"/>
                <a:ea typeface="楷体" panose="02010609060101010101" pitchFamily="49" charset="-122"/>
              </a:defRPr>
            </a:lvl1pPr>
          </a:lstStyle>
          <a:p>
            <a:r>
              <a:rPr lang="zh-CN" altLang="en-US" dirty="0">
                <a:solidFill>
                  <a:schemeClr val="bg1"/>
                </a:solidFill>
                <a:latin typeface="inpin heiti" charset="-122"/>
                <a:ea typeface="inpin heiti" charset="-122"/>
              </a:rPr>
              <a:t>您的内容打在这里，或者通过复制您的文本后，在此框中选择粘贴，并选择只保留文字。</a:t>
            </a:r>
            <a:r>
              <a:rPr lang="zh-CN" altLang="en-US" dirty="0">
                <a:solidFill>
                  <a:schemeClr val="bg1"/>
                </a:solidFill>
                <a:latin typeface="inpin heiti" charset="-122"/>
                <a:ea typeface="inpin heiti" charset="-122"/>
                <a:sym typeface="微软雅黑" pitchFamily="34" charset="-122"/>
              </a:rPr>
              <a:t>在此录入上述图表的描述说明，在此录入上述图表</a:t>
            </a:r>
            <a:r>
              <a:rPr lang="zh-CN" altLang="en-US" dirty="0">
                <a:solidFill>
                  <a:schemeClr val="bg1"/>
                </a:solidFill>
                <a:latin typeface="inpin heiti" charset="-122"/>
                <a:ea typeface="inpin heiti" charset="-122"/>
              </a:rPr>
              <a:t>或者通过复制您的文本后，在此框中</a:t>
            </a:r>
          </a:p>
        </p:txBody>
      </p:sp>
      <p:pic>
        <p:nvPicPr>
          <p:cNvPr id="47" name="图片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6212" y="2420725"/>
            <a:ext cx="831951" cy="701035"/>
          </a:xfrm>
          <a:prstGeom prst="rect">
            <a:avLst/>
          </a:prstGeom>
        </p:spPr>
      </p:pic>
      <p:sp>
        <p:nvSpPr>
          <p:cNvPr id="53" name="矩形 52"/>
          <p:cNvSpPr/>
          <p:nvPr/>
        </p:nvSpPr>
        <p:spPr>
          <a:xfrm>
            <a:off x="2638163" y="1635895"/>
            <a:ext cx="553998" cy="1569660"/>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中国文化</a:t>
            </a:r>
          </a:p>
        </p:txBody>
      </p:sp>
      <p:sp>
        <p:nvSpPr>
          <p:cNvPr id="54" name="TextBox 18"/>
          <p:cNvSpPr txBox="1"/>
          <p:nvPr/>
        </p:nvSpPr>
        <p:spPr>
          <a:xfrm rot="5400000">
            <a:off x="1626121" y="1986151"/>
            <a:ext cx="1915589" cy="523220"/>
          </a:xfrm>
          <a:prstGeom prst="rect">
            <a:avLst/>
          </a:prstGeom>
          <a:noFill/>
        </p:spPr>
        <p:txBody>
          <a:bodyPr wrap="square" rtlCol="0">
            <a:spAutoFit/>
          </a:bodyPr>
          <a:lstStyle/>
          <a:p>
            <a:r>
              <a:rPr lang="en-US" altLang="zh-CN" sz="2800" dirty="0">
                <a:solidFill>
                  <a:schemeClr val="bg1"/>
                </a:solidFill>
                <a:latin typeface="inpin heiti" charset="-122"/>
                <a:ea typeface="inpin heiti" charset="-122"/>
              </a:rPr>
              <a:t>C</a:t>
            </a:r>
            <a:r>
              <a:rPr lang="en-US" altLang="zh-CN" dirty="0">
                <a:solidFill>
                  <a:schemeClr val="bg1"/>
                </a:solidFill>
                <a:latin typeface="inpin heiti" charset="-122"/>
                <a:ea typeface="inpin heiti" charset="-122"/>
              </a:rPr>
              <a:t>HIN</a:t>
            </a:r>
            <a:r>
              <a:rPr lang="en-US" altLang="zh-CN" sz="2800" dirty="0">
                <a:solidFill>
                  <a:schemeClr val="bg1"/>
                </a:solidFill>
                <a:latin typeface="inpin heiti" charset="-122"/>
                <a:ea typeface="inpin heiti" charset="-122"/>
              </a:rPr>
              <a:t>A</a:t>
            </a:r>
            <a:r>
              <a:rPr lang="en-US" altLang="zh-CN" dirty="0">
                <a:solidFill>
                  <a:schemeClr val="bg1"/>
                </a:solidFill>
                <a:latin typeface="inpin heiti" charset="-122"/>
                <a:ea typeface="inpin heiti" charset="-122"/>
              </a:rPr>
              <a:t> D</a:t>
            </a:r>
            <a:endParaRPr lang="zh-CN" altLang="en-US" dirty="0">
              <a:solidFill>
                <a:schemeClr val="bg1"/>
              </a:solidFill>
              <a:latin typeface="inpin heiti" charset="-122"/>
              <a:ea typeface="inpin heiti" charset="-122"/>
            </a:endParaRPr>
          </a:p>
        </p:txBody>
      </p:sp>
      <p:sp>
        <p:nvSpPr>
          <p:cNvPr id="58" name="矩形 57"/>
          <p:cNvSpPr/>
          <p:nvPr/>
        </p:nvSpPr>
        <p:spPr>
          <a:xfrm>
            <a:off x="9820965" y="2748450"/>
            <a:ext cx="800219" cy="2118529"/>
          </a:xfrm>
          <a:prstGeom prst="rect">
            <a:avLst/>
          </a:prstGeom>
          <a:noFill/>
          <a:ln>
            <a:noFill/>
          </a:ln>
        </p:spPr>
        <p:txBody>
          <a:bodyPr vert="eaVert" wrap="square">
            <a:spAutoFit/>
          </a:bodyPr>
          <a:lstStyle/>
          <a:p>
            <a:r>
              <a:rPr lang="zh-CN" altLang="en-US" sz="2000" dirty="0">
                <a:solidFill>
                  <a:schemeClr val="bg1"/>
                </a:solidFill>
                <a:latin typeface="inpin heiti" charset="-122"/>
                <a:ea typeface="inpin heiti" charset="-122"/>
              </a:rPr>
              <a:t>输入可长可短标题</a:t>
            </a:r>
          </a:p>
        </p:txBody>
      </p:sp>
      <p:cxnSp>
        <p:nvCxnSpPr>
          <p:cNvPr id="59" name="直接连接符 58"/>
          <p:cNvCxnSpPr/>
          <p:nvPr/>
        </p:nvCxnSpPr>
        <p:spPr>
          <a:xfrm>
            <a:off x="10038653" y="2748450"/>
            <a:ext cx="0" cy="22281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文本框 6"/>
          <p:cNvSpPr txBox="1"/>
          <p:nvPr/>
        </p:nvSpPr>
        <p:spPr>
          <a:xfrm>
            <a:off x="8130439" y="2827358"/>
            <a:ext cx="1846659" cy="2228547"/>
          </a:xfrm>
          <a:prstGeom prst="rect">
            <a:avLst/>
          </a:prstGeom>
          <a:noFill/>
          <a:ln>
            <a:noFill/>
          </a:ln>
        </p:spPr>
        <p:txBody>
          <a:bodyPr vert="eaVert" wrap="square">
            <a:spAutoFit/>
          </a:bodyPr>
          <a:lstStyle>
            <a:defPPr>
              <a:defRPr lang="zh-CN"/>
            </a:defPPr>
            <a:lvl1pPr>
              <a:lnSpc>
                <a:spcPct val="150000"/>
              </a:lnSpc>
              <a:defRPr sz="1200" kern="0">
                <a:latin typeface="楷体" panose="02010609060101010101" pitchFamily="49" charset="-122"/>
                <a:ea typeface="楷体" panose="02010609060101010101" pitchFamily="49" charset="-122"/>
              </a:defRPr>
            </a:lvl1pPr>
          </a:lstStyle>
          <a:p>
            <a:r>
              <a:rPr lang="zh-CN" altLang="en-US" dirty="0">
                <a:solidFill>
                  <a:schemeClr val="bg1"/>
                </a:solidFill>
                <a:latin typeface="inpin heiti" charset="-122"/>
                <a:ea typeface="inpin heiti" charset="-122"/>
              </a:rPr>
              <a:t>您的内容打在这里，或者通过复制您的文本后，在此框中选择粘贴，并选择只保留文字。</a:t>
            </a:r>
            <a:r>
              <a:rPr lang="zh-CN" altLang="en-US" dirty="0">
                <a:solidFill>
                  <a:schemeClr val="bg1"/>
                </a:solidFill>
                <a:latin typeface="inpin heiti" charset="-122"/>
                <a:ea typeface="inpin heiti" charset="-122"/>
                <a:sym typeface="微软雅黑" pitchFamily="34" charset="-122"/>
              </a:rPr>
              <a:t>在此录入上述图表的描述说明，在此录入上述图表</a:t>
            </a:r>
            <a:r>
              <a:rPr lang="zh-CN" altLang="en-US" dirty="0">
                <a:solidFill>
                  <a:schemeClr val="bg1"/>
                </a:solidFill>
                <a:latin typeface="inpin heiti" charset="-122"/>
                <a:ea typeface="inpin heiti" charset="-122"/>
              </a:rPr>
              <a:t>或者通过复制您的文本后，在此框中</a:t>
            </a:r>
          </a:p>
        </p:txBody>
      </p:sp>
      <p:pic>
        <p:nvPicPr>
          <p:cNvPr id="3" name="图片 2">
            <a:extLst>
              <a:ext uri="{FF2B5EF4-FFF2-40B4-BE49-F238E27FC236}">
                <a16:creationId xmlns:a16="http://schemas.microsoft.com/office/drawing/2014/main" id="{F12315F9-D049-422E-9E08-724E80F34E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43921" y="10812"/>
            <a:ext cx="4846320" cy="6858000"/>
          </a:xfrm>
          <a:prstGeom prst="rect">
            <a:avLst/>
          </a:prstGeom>
        </p:spPr>
      </p:pic>
    </p:spTree>
    <p:extLst>
      <p:ext uri="{BB962C8B-B14F-4D97-AF65-F5344CB8AC3E}">
        <p14:creationId xmlns:p14="http://schemas.microsoft.com/office/powerpoint/2010/main" val="165824318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a14="http://schemas.microsoft.com/office/drawing/2010/main"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2" presetClass="entr" presetSubtype="3" accel="35000" fill="hold" nodeType="withEffect" p14:presetBounceEnd="55000">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14:bounceEnd="55000">
                                          <p:cBhvr additive="base">
                                            <p:cTn id="20"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21" dur="2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up)">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up)">
                                          <p:cBhvr>
                                            <p:cTn id="42" dur="500"/>
                                            <p:tgtEl>
                                              <p:spTgt spid="59"/>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1000"/>
                                            <p:tgtEl>
                                              <p:spTgt spid="74"/>
                                            </p:tgtEl>
                                          </p:cBhvr>
                                        </p:animEffect>
                                        <p:anim calcmode="lin" valueType="num">
                                          <p:cBhvr>
                                            <p:cTn id="46" dur="1000" fill="hold"/>
                                            <p:tgtEl>
                                              <p:spTgt spid="74"/>
                                            </p:tgtEl>
                                            <p:attrNameLst>
                                              <p:attrName>ppt_x</p:attrName>
                                            </p:attrNameLst>
                                          </p:cBhvr>
                                          <p:tavLst>
                                            <p:tav tm="0">
                                              <p:val>
                                                <p:strVal val="#ppt_x"/>
                                              </p:val>
                                            </p:tav>
                                            <p:tav tm="100000">
                                              <p:val>
                                                <p:strVal val="#ppt_x"/>
                                              </p:val>
                                            </p:tav>
                                          </p:tavLst>
                                        </p:anim>
                                        <p:anim calcmode="lin" valueType="num">
                                          <p:cBhvr>
                                            <p:cTn id="4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53" grpId="0"/>
          <p:bldP spid="54" grpId="0"/>
          <p:bldP spid="58" grpId="0"/>
          <p:bldP spid="74"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2" presetClass="entr" presetSubtype="3" accel="3500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2000" fill="hold"/>
                                            <p:tgtEl>
                                              <p:spTgt spid="47"/>
                                            </p:tgtEl>
                                            <p:attrNameLst>
                                              <p:attrName>ppt_x</p:attrName>
                                            </p:attrNameLst>
                                          </p:cBhvr>
                                          <p:tavLst>
                                            <p:tav tm="0">
                                              <p:val>
                                                <p:strVal val="1+#ppt_w/2"/>
                                              </p:val>
                                            </p:tav>
                                            <p:tav tm="100000">
                                              <p:val>
                                                <p:strVal val="#ppt_x"/>
                                              </p:val>
                                            </p:tav>
                                          </p:tavLst>
                                        </p:anim>
                                        <p:anim calcmode="lin" valueType="num">
                                          <p:cBhvr additive="base">
                                            <p:cTn id="35" dur="2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up)">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up)">
                                          <p:cBhvr>
                                            <p:cTn id="56" dur="500"/>
                                            <p:tgtEl>
                                              <p:spTgt spid="56"/>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up)">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up)">
                                          <p:cBhvr>
                                            <p:cTn id="70" dur="500"/>
                                            <p:tgtEl>
                                              <p:spTgt spid="59"/>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33" grpId="0"/>
          <p:bldP spid="53" grpId="0"/>
          <p:bldP spid="54" grpId="0"/>
          <p:bldP spid="55" grpId="0"/>
          <p:bldP spid="57" grpId="0"/>
          <p:bldP spid="58" grpId="0"/>
          <p:bldP spid="7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DF24B8A-765D-46A7-9005-6D2F5DE574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97790" y="-258751"/>
            <a:ext cx="12035355" cy="9007431"/>
          </a:xfrm>
          <a:prstGeom prst="rect">
            <a:avLst/>
          </a:prstGeom>
        </p:spPr>
      </p:pic>
      <p:sp>
        <p:nvSpPr>
          <p:cNvPr id="42" name="矩形 41">
            <a:extLst>
              <a:ext uri="{FF2B5EF4-FFF2-40B4-BE49-F238E27FC236}">
                <a16:creationId xmlns:a16="http://schemas.microsoft.com/office/drawing/2014/main" id="{BF556178-BC04-443F-81EF-99FB2ED61387}"/>
              </a:ext>
            </a:extLst>
          </p:cNvPr>
          <p:cNvSpPr/>
          <p:nvPr/>
        </p:nvSpPr>
        <p:spPr>
          <a:xfrm>
            <a:off x="5146975" y="2693883"/>
            <a:ext cx="5586145" cy="2294191"/>
          </a:xfrm>
          <a:prstGeom prst="rect">
            <a:avLst/>
          </a:prstGeom>
        </p:spPr>
        <p:txBody>
          <a:bodyPr vert="eaVert" wrap="square">
            <a:spAutoFit/>
          </a:bodyPr>
          <a:lstStyle/>
          <a:p>
            <a:pPr lvl="0">
              <a:lnSpc>
                <a:spcPct val="150000"/>
              </a:lnSpc>
              <a:defRPr/>
            </a:pPr>
            <a:r>
              <a:rPr lang="zh-CN" altLang="en-US" dirty="0">
                <a:solidFill>
                  <a:schemeClr val="bg1"/>
                </a:solidFill>
                <a:latin typeface="inpin heiti" charset="-122"/>
                <a:ea typeface="inpin heiti" charset="-122"/>
              </a:rPr>
              <a:t>明月几时有？把酒问青天。不知天上宫阙、今夕是何年？我欲乘风归去，惟恐琼楼玉宇，高处不胜寒．起舞弄清影，何似在人间？  转朱阁，低绮户，照无眠。不应有恨、何事长向别时圆？人有悲欢离合，月有阴晴圆缺，此事古难全。但愿人长久，千里共蝉娟。</a:t>
            </a:r>
            <a:endParaRPr kumimoji="0" lang="zh-CN" altLang="en-US" u="none" strike="noStrike" kern="1200" cap="none" spc="0" normalizeH="0" baseline="0" noProof="0" dirty="0">
              <a:ln>
                <a:noFill/>
              </a:ln>
              <a:solidFill>
                <a:schemeClr val="bg1"/>
              </a:solidFill>
              <a:effectLst/>
              <a:uLnTx/>
              <a:uFillTx/>
              <a:latin typeface="inpin heiti" charset="-122"/>
              <a:ea typeface="inpin heiti" charset="-122"/>
            </a:endParaRPr>
          </a:p>
        </p:txBody>
      </p:sp>
      <p:pic>
        <p:nvPicPr>
          <p:cNvPr id="43" name="图片 10">
            <a:extLst>
              <a:ext uri="{FF2B5EF4-FFF2-40B4-BE49-F238E27FC236}">
                <a16:creationId xmlns:a16="http://schemas.microsoft.com/office/drawing/2014/main" id="{D1B9F500-C532-48B1-AAF9-EB5F76DDA1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17690" y="4744722"/>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95779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right)">
                                      <p:cBhvr>
                                        <p:cTn id="11" dur="3000"/>
                                        <p:tgtEl>
                                          <p:spTgt spid="42"/>
                                        </p:tgtEl>
                                      </p:cBhvr>
                                    </p:animEffect>
                                  </p:childTnLst>
                                </p:cTn>
                              </p:par>
                            </p:childTnLst>
                          </p:cTn>
                        </p:par>
                        <p:par>
                          <p:cTn id="12" fill="hold">
                            <p:stCondLst>
                              <p:cond delay="3000"/>
                            </p:stCondLst>
                            <p:childTnLst>
                              <p:par>
                                <p:cTn id="13" presetID="4" presetClass="entr" presetSubtype="32"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out)">
                                      <p:cBhvr>
                                        <p:cTn id="15"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6D3AFFE-F940-4E19-A090-9880E7C93A4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文本框 3">
            <a:extLst>
              <a:ext uri="{FF2B5EF4-FFF2-40B4-BE49-F238E27FC236}">
                <a16:creationId xmlns:a16="http://schemas.microsoft.com/office/drawing/2014/main" id="{5F8CC6E6-FC0E-41AE-921D-C3BF57073F2A}"/>
              </a:ext>
            </a:extLst>
          </p:cNvPr>
          <p:cNvSpPr txBox="1"/>
          <p:nvPr/>
        </p:nvSpPr>
        <p:spPr>
          <a:xfrm>
            <a:off x="10835310" y="2008060"/>
            <a:ext cx="1210588" cy="1323439"/>
          </a:xfrm>
          <a:prstGeom prst="rect">
            <a:avLst/>
          </a:prstGeom>
          <a:noFill/>
          <a:effectLst>
            <a:outerShdw blurRad="50800" dist="38100" algn="l" rotWithShape="0">
              <a:prstClr val="black">
                <a:alpha val="40000"/>
              </a:prstClr>
            </a:outerShdw>
          </a:effectLst>
        </p:spPr>
        <p:txBody>
          <a:bodyPr wrap="none" rtlCol="0">
            <a:spAutoFit/>
          </a:bodyPr>
          <a:lstStyle/>
          <a:p>
            <a:r>
              <a:rPr lang="zh-CN" altLang="en-US" sz="8000" dirty="0">
                <a:solidFill>
                  <a:schemeClr val="bg1"/>
                </a:solidFill>
                <a:latin typeface="inpin heiti" charset="-122"/>
                <a:ea typeface="inpin heiti" charset="-122"/>
              </a:rPr>
              <a:t>录</a:t>
            </a:r>
          </a:p>
        </p:txBody>
      </p:sp>
      <p:sp>
        <p:nvSpPr>
          <p:cNvPr id="5" name="文本框 4">
            <a:extLst>
              <a:ext uri="{FF2B5EF4-FFF2-40B4-BE49-F238E27FC236}">
                <a16:creationId xmlns:a16="http://schemas.microsoft.com/office/drawing/2014/main" id="{E208345C-DDA8-41D7-B282-005C4610AC17}"/>
              </a:ext>
            </a:extLst>
          </p:cNvPr>
          <p:cNvSpPr txBox="1"/>
          <p:nvPr/>
        </p:nvSpPr>
        <p:spPr>
          <a:xfrm>
            <a:off x="9676015" y="834020"/>
            <a:ext cx="1723549" cy="1938992"/>
          </a:xfrm>
          <a:prstGeom prst="rect">
            <a:avLst/>
          </a:prstGeom>
          <a:noFill/>
          <a:effectLst>
            <a:outerShdw blurRad="50800" dist="38100" algn="l" rotWithShape="0">
              <a:prstClr val="black">
                <a:alpha val="40000"/>
              </a:prstClr>
            </a:outerShdw>
          </a:effectLst>
        </p:spPr>
        <p:txBody>
          <a:bodyPr wrap="none" rtlCol="0">
            <a:spAutoFit/>
          </a:bodyPr>
          <a:lstStyle/>
          <a:p>
            <a:r>
              <a:rPr lang="zh-CN" altLang="en-US" sz="12000" dirty="0">
                <a:solidFill>
                  <a:schemeClr val="bg1"/>
                </a:solidFill>
                <a:latin typeface="inpin heiti" charset="-122"/>
                <a:ea typeface="inpin heiti" charset="-122"/>
              </a:rPr>
              <a:t>目</a:t>
            </a:r>
          </a:p>
        </p:txBody>
      </p:sp>
      <p:sp>
        <p:nvSpPr>
          <p:cNvPr id="8" name="文本框 7">
            <a:extLst>
              <a:ext uri="{FF2B5EF4-FFF2-40B4-BE49-F238E27FC236}">
                <a16:creationId xmlns:a16="http://schemas.microsoft.com/office/drawing/2014/main" id="{71F70A7A-66F5-4961-881B-1F6FDB8437AA}"/>
              </a:ext>
            </a:extLst>
          </p:cNvPr>
          <p:cNvSpPr txBox="1"/>
          <p:nvPr/>
        </p:nvSpPr>
        <p:spPr>
          <a:xfrm>
            <a:off x="8684594" y="1038860"/>
            <a:ext cx="677108" cy="1384995"/>
          </a:xfrm>
          <a:prstGeom prst="rect">
            <a:avLst/>
          </a:prstGeom>
          <a:noFill/>
          <a:ln>
            <a:solidFill>
              <a:schemeClr val="bg1"/>
            </a:solidFill>
          </a:ln>
          <a:effectLst>
            <a:outerShdw blurRad="50800" dist="38100" dir="5400000" algn="t" rotWithShape="0">
              <a:prstClr val="black">
                <a:alpha val="40000"/>
              </a:prstClr>
            </a:outerShdw>
          </a:effectLst>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u="none" strike="noStrike" kern="1200" cap="none" spc="0" normalizeH="0" baseline="0" noProof="0" dirty="0">
                <a:ln>
                  <a:noFill/>
                </a:ln>
                <a:solidFill>
                  <a:schemeClr val="bg1"/>
                </a:solidFill>
                <a:effectLst/>
                <a:uLnTx/>
                <a:uFillTx/>
                <a:latin typeface="inpin heiti" charset="-122"/>
                <a:ea typeface="inpin heiti" charset="-122"/>
              </a:rPr>
              <a:t>第一章</a:t>
            </a:r>
          </a:p>
        </p:txBody>
      </p:sp>
      <p:cxnSp>
        <p:nvCxnSpPr>
          <p:cNvPr id="9" name="直接连接符 8">
            <a:extLst>
              <a:ext uri="{FF2B5EF4-FFF2-40B4-BE49-F238E27FC236}">
                <a16:creationId xmlns:a16="http://schemas.microsoft.com/office/drawing/2014/main" id="{F84B0C7C-671E-4C7E-99DA-83DD7B34518B}"/>
              </a:ext>
            </a:extLst>
          </p:cNvPr>
          <p:cNvCxnSpPr/>
          <p:nvPr/>
        </p:nvCxnSpPr>
        <p:spPr>
          <a:xfrm>
            <a:off x="8582379" y="1305636"/>
            <a:ext cx="1" cy="2511879"/>
          </a:xfrm>
          <a:prstGeom prst="line">
            <a:avLst/>
          </a:prstGeom>
          <a:ln>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9F6EEB9-56AB-4023-AA3A-8437859EBDF6}"/>
              </a:ext>
            </a:extLst>
          </p:cNvPr>
          <p:cNvSpPr txBox="1"/>
          <p:nvPr/>
        </p:nvSpPr>
        <p:spPr>
          <a:xfrm>
            <a:off x="7289749" y="2201381"/>
            <a:ext cx="1292662" cy="1592215"/>
          </a:xfrm>
          <a:prstGeom prst="rect">
            <a:avLst/>
          </a:prstGeom>
          <a:noFill/>
          <a:effectLst>
            <a:outerShdw blurRad="50800" dist="38100" dir="5400000" algn="t" rotWithShape="0">
              <a:prstClr val="black">
                <a:alpha val="40000"/>
              </a:prstClr>
            </a:outerShdw>
          </a:effectLst>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请在这里，</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输入副标</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题输入副标题</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endParaRPr>
          </a:p>
        </p:txBody>
      </p:sp>
      <p:sp>
        <p:nvSpPr>
          <p:cNvPr id="11" name="文本框 10">
            <a:extLst>
              <a:ext uri="{FF2B5EF4-FFF2-40B4-BE49-F238E27FC236}">
                <a16:creationId xmlns:a16="http://schemas.microsoft.com/office/drawing/2014/main" id="{CE2333C4-2630-4AD8-85F5-405DFD656E2E}"/>
              </a:ext>
            </a:extLst>
          </p:cNvPr>
          <p:cNvSpPr txBox="1"/>
          <p:nvPr/>
        </p:nvSpPr>
        <p:spPr>
          <a:xfrm>
            <a:off x="6526598" y="1012413"/>
            <a:ext cx="677108" cy="1384995"/>
          </a:xfrm>
          <a:prstGeom prst="rect">
            <a:avLst/>
          </a:prstGeom>
          <a:noFill/>
          <a:ln>
            <a:solidFill>
              <a:schemeClr val="bg1"/>
            </a:solidFill>
          </a:ln>
          <a:effectLst>
            <a:outerShdw blurRad="50800" dist="38100" dir="5400000" algn="t" rotWithShape="0">
              <a:prstClr val="black">
                <a:alpha val="40000"/>
              </a:prstClr>
            </a:outerShdw>
          </a:effectLst>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u="none" strike="noStrike" kern="1200" cap="none" spc="0" normalizeH="0" baseline="0" noProof="0" dirty="0">
                <a:ln>
                  <a:noFill/>
                </a:ln>
                <a:solidFill>
                  <a:schemeClr val="bg1"/>
                </a:solidFill>
                <a:effectLst/>
                <a:uLnTx/>
                <a:uFillTx/>
                <a:latin typeface="inpin heiti" charset="-122"/>
                <a:ea typeface="inpin heiti" charset="-122"/>
              </a:rPr>
              <a:t>第二章</a:t>
            </a:r>
          </a:p>
        </p:txBody>
      </p:sp>
      <p:cxnSp>
        <p:nvCxnSpPr>
          <p:cNvPr id="12" name="直接连接符 11">
            <a:extLst>
              <a:ext uri="{FF2B5EF4-FFF2-40B4-BE49-F238E27FC236}">
                <a16:creationId xmlns:a16="http://schemas.microsoft.com/office/drawing/2014/main" id="{20CF18DD-8F23-4AB2-8406-2FFE849BCB0B}"/>
              </a:ext>
            </a:extLst>
          </p:cNvPr>
          <p:cNvCxnSpPr/>
          <p:nvPr/>
        </p:nvCxnSpPr>
        <p:spPr>
          <a:xfrm>
            <a:off x="6409234" y="1281717"/>
            <a:ext cx="1" cy="2511879"/>
          </a:xfrm>
          <a:prstGeom prst="line">
            <a:avLst/>
          </a:prstGeom>
          <a:ln>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FB5F838E-C767-4EF8-B982-88DA748CE7F6}"/>
              </a:ext>
            </a:extLst>
          </p:cNvPr>
          <p:cNvSpPr txBox="1"/>
          <p:nvPr/>
        </p:nvSpPr>
        <p:spPr>
          <a:xfrm>
            <a:off x="5116604" y="2177462"/>
            <a:ext cx="1292662" cy="1592215"/>
          </a:xfrm>
          <a:prstGeom prst="rect">
            <a:avLst/>
          </a:prstGeom>
          <a:noFill/>
          <a:effectLst>
            <a:outerShdw blurRad="50800" dist="38100" dir="5400000" algn="t" rotWithShape="0">
              <a:prstClr val="black">
                <a:alpha val="40000"/>
              </a:prstClr>
            </a:outerShdw>
          </a:effectLst>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请在这里，</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输入副标</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题输入副标题</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endParaRPr>
          </a:p>
        </p:txBody>
      </p:sp>
      <p:sp>
        <p:nvSpPr>
          <p:cNvPr id="14" name="文本框 13">
            <a:extLst>
              <a:ext uri="{FF2B5EF4-FFF2-40B4-BE49-F238E27FC236}">
                <a16:creationId xmlns:a16="http://schemas.microsoft.com/office/drawing/2014/main" id="{1D5B1F86-E5AF-45DD-A9F0-5851A3218D5D}"/>
              </a:ext>
            </a:extLst>
          </p:cNvPr>
          <p:cNvSpPr txBox="1"/>
          <p:nvPr/>
        </p:nvSpPr>
        <p:spPr>
          <a:xfrm>
            <a:off x="4301025" y="1036332"/>
            <a:ext cx="677108" cy="1384995"/>
          </a:xfrm>
          <a:prstGeom prst="rect">
            <a:avLst/>
          </a:prstGeom>
          <a:noFill/>
          <a:ln>
            <a:solidFill>
              <a:schemeClr val="bg1"/>
            </a:solidFill>
          </a:ln>
          <a:effectLst>
            <a:outerShdw blurRad="50800" dist="38100" dir="5400000" algn="t" rotWithShape="0">
              <a:prstClr val="black">
                <a:alpha val="40000"/>
              </a:prstClr>
            </a:outerShdw>
          </a:effectLst>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u="none" strike="noStrike" kern="1200" cap="none" spc="0" normalizeH="0" baseline="0" noProof="0" dirty="0">
                <a:ln>
                  <a:noFill/>
                </a:ln>
                <a:solidFill>
                  <a:schemeClr val="bg1"/>
                </a:solidFill>
                <a:effectLst/>
                <a:uLnTx/>
                <a:uFillTx/>
                <a:latin typeface="inpin heiti" charset="-122"/>
                <a:ea typeface="inpin heiti" charset="-122"/>
              </a:rPr>
              <a:t>第三章</a:t>
            </a:r>
          </a:p>
        </p:txBody>
      </p:sp>
      <p:cxnSp>
        <p:nvCxnSpPr>
          <p:cNvPr id="15" name="直接连接符 14">
            <a:extLst>
              <a:ext uri="{FF2B5EF4-FFF2-40B4-BE49-F238E27FC236}">
                <a16:creationId xmlns:a16="http://schemas.microsoft.com/office/drawing/2014/main" id="{B09F3D50-C605-4B78-8F94-A0CC2F4C6D0D}"/>
              </a:ext>
            </a:extLst>
          </p:cNvPr>
          <p:cNvCxnSpPr/>
          <p:nvPr/>
        </p:nvCxnSpPr>
        <p:spPr>
          <a:xfrm>
            <a:off x="4183661" y="1305636"/>
            <a:ext cx="1" cy="2511879"/>
          </a:xfrm>
          <a:prstGeom prst="line">
            <a:avLst/>
          </a:prstGeom>
          <a:ln>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08C65A56-FFB7-4176-AD8C-BF8138EC8A32}"/>
              </a:ext>
            </a:extLst>
          </p:cNvPr>
          <p:cNvSpPr txBox="1"/>
          <p:nvPr/>
        </p:nvSpPr>
        <p:spPr>
          <a:xfrm>
            <a:off x="2891031" y="2201381"/>
            <a:ext cx="1292662" cy="1592215"/>
          </a:xfrm>
          <a:prstGeom prst="rect">
            <a:avLst/>
          </a:prstGeom>
          <a:noFill/>
          <a:effectLst>
            <a:outerShdw blurRad="50800" dist="38100" dir="5400000" algn="t" rotWithShape="0">
              <a:prstClr val="black">
                <a:alpha val="40000"/>
              </a:prstClr>
            </a:outerShdw>
          </a:effectLst>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请在这里，</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输入副标</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题输入副标题</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endParaRPr>
          </a:p>
        </p:txBody>
      </p:sp>
      <p:sp>
        <p:nvSpPr>
          <p:cNvPr id="21" name="文本框 20">
            <a:extLst>
              <a:ext uri="{FF2B5EF4-FFF2-40B4-BE49-F238E27FC236}">
                <a16:creationId xmlns:a16="http://schemas.microsoft.com/office/drawing/2014/main" id="{1C1E2953-90AA-48F9-9287-9E2B4E3EBC13}"/>
              </a:ext>
            </a:extLst>
          </p:cNvPr>
          <p:cNvSpPr txBox="1"/>
          <p:nvPr/>
        </p:nvSpPr>
        <p:spPr>
          <a:xfrm>
            <a:off x="2025464" y="1036332"/>
            <a:ext cx="677108" cy="1384995"/>
          </a:xfrm>
          <a:prstGeom prst="rect">
            <a:avLst/>
          </a:prstGeom>
          <a:noFill/>
          <a:ln>
            <a:solidFill>
              <a:schemeClr val="bg1"/>
            </a:solidFill>
          </a:ln>
          <a:effectLst>
            <a:outerShdw blurRad="50800" dist="38100" dir="5400000" algn="t" rotWithShape="0">
              <a:prstClr val="black">
                <a:alpha val="40000"/>
              </a:prstClr>
            </a:outerShdw>
          </a:effectLst>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u="none" strike="noStrike" kern="1200" cap="none" spc="0" normalizeH="0" baseline="0" noProof="0" dirty="0">
                <a:ln>
                  <a:noFill/>
                </a:ln>
                <a:solidFill>
                  <a:schemeClr val="bg1"/>
                </a:solidFill>
                <a:effectLst/>
                <a:uLnTx/>
                <a:uFillTx/>
                <a:latin typeface="inpin heiti" charset="-122"/>
                <a:ea typeface="inpin heiti" charset="-122"/>
              </a:rPr>
              <a:t>第四章</a:t>
            </a:r>
          </a:p>
        </p:txBody>
      </p:sp>
      <p:cxnSp>
        <p:nvCxnSpPr>
          <p:cNvPr id="22" name="直接连接符 21">
            <a:extLst>
              <a:ext uri="{FF2B5EF4-FFF2-40B4-BE49-F238E27FC236}">
                <a16:creationId xmlns:a16="http://schemas.microsoft.com/office/drawing/2014/main" id="{C89D91CE-77C2-4512-84AB-6F506B89C6A0}"/>
              </a:ext>
            </a:extLst>
          </p:cNvPr>
          <p:cNvCxnSpPr/>
          <p:nvPr/>
        </p:nvCxnSpPr>
        <p:spPr>
          <a:xfrm>
            <a:off x="1908100" y="1305636"/>
            <a:ext cx="1" cy="2511879"/>
          </a:xfrm>
          <a:prstGeom prst="line">
            <a:avLst/>
          </a:prstGeom>
          <a:ln>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07D79D47-FC43-4A81-8D85-91DEF8F1C9AC}"/>
              </a:ext>
            </a:extLst>
          </p:cNvPr>
          <p:cNvSpPr txBox="1"/>
          <p:nvPr/>
        </p:nvSpPr>
        <p:spPr>
          <a:xfrm>
            <a:off x="615470" y="2201381"/>
            <a:ext cx="1292662" cy="1592215"/>
          </a:xfrm>
          <a:prstGeom prst="rect">
            <a:avLst/>
          </a:prstGeom>
          <a:noFill/>
          <a:effectLst>
            <a:outerShdw blurRad="50800" dist="38100" dir="5400000" algn="t" rotWithShape="0">
              <a:prstClr val="black">
                <a:alpha val="40000"/>
              </a:prstClr>
            </a:outerShdw>
          </a:effectLst>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请在这里，</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输入副标</a:t>
            </a:r>
            <a:endParaRPr kumimoji="0" lang="en-US" altLang="zh-CN" sz="1200" u="none" strike="noStrike" kern="1200" cap="none" spc="0" normalizeH="0" baseline="0" noProof="0" dirty="0">
              <a:ln>
                <a:noFill/>
              </a:ln>
              <a:solidFill>
                <a:schemeClr val="bg1"/>
              </a:solidFill>
              <a:effectLst/>
              <a:uLnTx/>
              <a:uFillTx/>
              <a:latin typeface="inpin heiti" charset="-122"/>
              <a:ea typeface="inpin heiti"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rPr>
              <a:t>题输入副标题</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u="none" strike="noStrike" kern="1200" cap="none" spc="0" normalizeH="0" baseline="0" noProof="0" dirty="0">
              <a:ln>
                <a:noFill/>
              </a:ln>
              <a:solidFill>
                <a:schemeClr val="bg1"/>
              </a:solidFill>
              <a:effectLst/>
              <a:uLnTx/>
              <a:uFillTx/>
              <a:latin typeface="inpin heiti" charset="-122"/>
              <a:ea typeface="inpin heiti" charset="-122"/>
            </a:endParaRPr>
          </a:p>
        </p:txBody>
      </p:sp>
    </p:spTree>
    <p:extLst>
      <p:ext uri="{BB962C8B-B14F-4D97-AF65-F5344CB8AC3E}">
        <p14:creationId xmlns:p14="http://schemas.microsoft.com/office/powerpoint/2010/main" val="346029694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250"/>
                                        <p:tgtEl>
                                          <p:spTgt spid="8"/>
                                        </p:tgtEl>
                                      </p:cBhvr>
                                    </p:animEffect>
                                  </p:childTnLst>
                                </p:cTn>
                              </p:par>
                            </p:childTnLst>
                          </p:cTn>
                        </p:par>
                        <p:par>
                          <p:cTn id="17" fill="hold">
                            <p:stCondLst>
                              <p:cond delay="32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250"/>
                                        <p:tgtEl>
                                          <p:spTgt spid="9"/>
                                        </p:tgtEl>
                                      </p:cBhvr>
                                    </p:animEffect>
                                  </p:childTnLst>
                                </p:cTn>
                              </p:par>
                            </p:childTnLst>
                          </p:cTn>
                        </p:par>
                        <p:par>
                          <p:cTn id="21" fill="hold">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250"/>
                                        <p:tgtEl>
                                          <p:spTgt spid="10"/>
                                        </p:tgtEl>
                                      </p:cBhvr>
                                    </p:animEffect>
                                  </p:childTnLst>
                                </p:cTn>
                              </p:par>
                            </p:childTnLst>
                          </p:cTn>
                        </p:par>
                        <p:par>
                          <p:cTn id="25" fill="hold">
                            <p:stCondLst>
                              <p:cond delay="575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250"/>
                                        <p:tgtEl>
                                          <p:spTgt spid="11"/>
                                        </p:tgtEl>
                                      </p:cBhvr>
                                    </p:animEffect>
                                  </p:childTnLst>
                                </p:cTn>
                              </p:par>
                            </p:childTnLst>
                          </p:cTn>
                        </p:par>
                        <p:par>
                          <p:cTn id="29" fill="hold">
                            <p:stCondLst>
                              <p:cond delay="7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250"/>
                                        <p:tgtEl>
                                          <p:spTgt spid="12"/>
                                        </p:tgtEl>
                                      </p:cBhvr>
                                    </p:animEffect>
                                  </p:childTnLst>
                                </p:cTn>
                              </p:par>
                            </p:childTnLst>
                          </p:cTn>
                        </p:par>
                        <p:par>
                          <p:cTn id="33" fill="hold">
                            <p:stCondLst>
                              <p:cond delay="825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250"/>
                                        <p:tgtEl>
                                          <p:spTgt spid="13"/>
                                        </p:tgtEl>
                                      </p:cBhvr>
                                    </p:animEffect>
                                  </p:childTnLst>
                                </p:cTn>
                              </p:par>
                            </p:childTnLst>
                          </p:cTn>
                        </p:par>
                        <p:par>
                          <p:cTn id="37" fill="hold">
                            <p:stCondLst>
                              <p:cond delay="9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250"/>
                                        <p:tgtEl>
                                          <p:spTgt spid="14"/>
                                        </p:tgtEl>
                                      </p:cBhvr>
                                    </p:animEffect>
                                  </p:childTnLst>
                                </p:cTn>
                              </p:par>
                            </p:childTnLst>
                          </p:cTn>
                        </p:par>
                        <p:par>
                          <p:cTn id="41" fill="hold">
                            <p:stCondLst>
                              <p:cond delay="1075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250"/>
                                        <p:tgtEl>
                                          <p:spTgt spid="15"/>
                                        </p:tgtEl>
                                      </p:cBhvr>
                                    </p:animEffect>
                                  </p:childTnLst>
                                </p:cTn>
                              </p:par>
                            </p:childTnLst>
                          </p:cTn>
                        </p:par>
                        <p:par>
                          <p:cTn id="45" fill="hold">
                            <p:stCondLst>
                              <p:cond delay="12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250"/>
                                        <p:tgtEl>
                                          <p:spTgt spid="16"/>
                                        </p:tgtEl>
                                      </p:cBhvr>
                                    </p:animEffect>
                                  </p:childTnLst>
                                </p:cTn>
                              </p:par>
                            </p:childTnLst>
                          </p:cTn>
                        </p:par>
                        <p:par>
                          <p:cTn id="49" fill="hold">
                            <p:stCondLst>
                              <p:cond delay="1325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250"/>
                                        <p:tgtEl>
                                          <p:spTgt spid="21"/>
                                        </p:tgtEl>
                                      </p:cBhvr>
                                    </p:animEffect>
                                  </p:childTnLst>
                                </p:cTn>
                              </p:par>
                            </p:childTnLst>
                          </p:cTn>
                        </p:par>
                        <p:par>
                          <p:cTn id="53" fill="hold">
                            <p:stCondLst>
                              <p:cond delay="14500"/>
                            </p:stCondLst>
                            <p:childTnLst>
                              <p:par>
                                <p:cTn id="54" presetID="10"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250"/>
                                        <p:tgtEl>
                                          <p:spTgt spid="22"/>
                                        </p:tgtEl>
                                      </p:cBhvr>
                                    </p:animEffect>
                                  </p:childTnLst>
                                </p:cTn>
                              </p:par>
                            </p:childTnLst>
                          </p:cTn>
                        </p:par>
                        <p:par>
                          <p:cTn id="57" fill="hold">
                            <p:stCondLst>
                              <p:cond delay="1575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10" grpId="0"/>
      <p:bldP spid="11" grpId="0" animBg="1"/>
      <p:bldP spid="13" grpId="0"/>
      <p:bldP spid="14" grpId="0" animBg="1"/>
      <p:bldP spid="16" grpId="0"/>
      <p:bldP spid="2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6" name="任意多边形 26">
            <a:extLst>
              <a:ext uri="{FF2B5EF4-FFF2-40B4-BE49-F238E27FC236}">
                <a16:creationId xmlns:a16="http://schemas.microsoft.com/office/drawing/2014/main" id="{1F41EBA7-C430-45DF-BA53-D49F45C4881A}"/>
              </a:ext>
            </a:extLst>
          </p:cNvPr>
          <p:cNvSpPr/>
          <p:nvPr/>
        </p:nvSpPr>
        <p:spPr>
          <a:xfrm rot="5400000" flipH="1">
            <a:off x="2858585" y="2496142"/>
            <a:ext cx="6858000" cy="1865716"/>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ln w="31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bg1"/>
              </a:solidFill>
              <a:latin typeface="inpin heiti" charset="-122"/>
              <a:ea typeface="inpin heiti" charset="-122"/>
            </a:endParaRPr>
          </a:p>
        </p:txBody>
      </p:sp>
      <p:sp>
        <p:nvSpPr>
          <p:cNvPr id="47" name="矩形 46">
            <a:extLst>
              <a:ext uri="{FF2B5EF4-FFF2-40B4-BE49-F238E27FC236}">
                <a16:creationId xmlns:a16="http://schemas.microsoft.com/office/drawing/2014/main" id="{8CBCAF02-E4F9-4EAF-9094-0B1ADCC9ED8F}"/>
              </a:ext>
            </a:extLst>
          </p:cNvPr>
          <p:cNvSpPr/>
          <p:nvPr/>
        </p:nvSpPr>
        <p:spPr>
          <a:xfrm>
            <a:off x="4855834" y="955970"/>
            <a:ext cx="1281436" cy="128143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charset="-122"/>
              <a:ea typeface="inpin heiti" charset="-122"/>
            </a:endParaRPr>
          </a:p>
        </p:txBody>
      </p:sp>
      <p:sp>
        <p:nvSpPr>
          <p:cNvPr id="48" name="矩形 47">
            <a:extLst>
              <a:ext uri="{FF2B5EF4-FFF2-40B4-BE49-F238E27FC236}">
                <a16:creationId xmlns:a16="http://schemas.microsoft.com/office/drawing/2014/main" id="{6EF169CD-EE89-49F3-B4ED-F1EACA99ED02}"/>
              </a:ext>
            </a:extLst>
          </p:cNvPr>
          <p:cNvSpPr/>
          <p:nvPr/>
        </p:nvSpPr>
        <p:spPr>
          <a:xfrm>
            <a:off x="5786684" y="2794829"/>
            <a:ext cx="1281436" cy="128143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charset="-122"/>
              <a:ea typeface="inpin heiti" charset="-122"/>
            </a:endParaRPr>
          </a:p>
        </p:txBody>
      </p:sp>
      <p:sp>
        <p:nvSpPr>
          <p:cNvPr id="49" name="矩形 48">
            <a:extLst>
              <a:ext uri="{FF2B5EF4-FFF2-40B4-BE49-F238E27FC236}">
                <a16:creationId xmlns:a16="http://schemas.microsoft.com/office/drawing/2014/main" id="{E218BC6C-1AAD-4732-A7E7-26435D018E5F}"/>
              </a:ext>
            </a:extLst>
          </p:cNvPr>
          <p:cNvSpPr/>
          <p:nvPr/>
        </p:nvSpPr>
        <p:spPr>
          <a:xfrm>
            <a:off x="6525073" y="4598678"/>
            <a:ext cx="1281436" cy="128143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charset="-122"/>
              <a:ea typeface="inpin heiti" charset="-122"/>
            </a:endParaRPr>
          </a:p>
        </p:txBody>
      </p:sp>
      <p:sp>
        <p:nvSpPr>
          <p:cNvPr id="51" name="文本框 8">
            <a:extLst>
              <a:ext uri="{FF2B5EF4-FFF2-40B4-BE49-F238E27FC236}">
                <a16:creationId xmlns:a16="http://schemas.microsoft.com/office/drawing/2014/main" id="{FBA9769D-6BE1-4566-BD20-A4993CC397E3}"/>
              </a:ext>
            </a:extLst>
          </p:cNvPr>
          <p:cNvSpPr txBox="1"/>
          <p:nvPr/>
        </p:nvSpPr>
        <p:spPr>
          <a:xfrm>
            <a:off x="7242243" y="1082625"/>
            <a:ext cx="2796883" cy="338633"/>
          </a:xfrm>
          <a:prstGeom prst="rect">
            <a:avLst/>
          </a:prstGeom>
          <a:noFill/>
        </p:spPr>
        <p:txBody>
          <a:bodyPr wrap="square" rtlCol="0">
            <a:spAutoFit/>
          </a:bodyPr>
          <a:lstStyle/>
          <a:p>
            <a:pPr fontAlgn="auto">
              <a:spcBef>
                <a:spcPts val="0"/>
              </a:spcBef>
              <a:spcAft>
                <a:spcPts val="0"/>
              </a:spcAft>
            </a:pPr>
            <a:r>
              <a:rPr lang="zh-CN" altLang="en-US" sz="1600" dirty="0">
                <a:solidFill>
                  <a:schemeClr val="bg1"/>
                </a:solidFill>
                <a:latin typeface="inpin heiti" charset="-122"/>
                <a:ea typeface="inpin heiti" charset="-122"/>
                <a:cs typeface="inpin heiti" charset="-122"/>
              </a:rPr>
              <a:t>麋鹿知途</a:t>
            </a:r>
          </a:p>
        </p:txBody>
      </p:sp>
      <p:sp>
        <p:nvSpPr>
          <p:cNvPr id="52" name="矩形 51">
            <a:extLst>
              <a:ext uri="{FF2B5EF4-FFF2-40B4-BE49-F238E27FC236}">
                <a16:creationId xmlns:a16="http://schemas.microsoft.com/office/drawing/2014/main" id="{A99BF09E-8A72-4D77-BC63-0A9AB1762F47}"/>
              </a:ext>
            </a:extLst>
          </p:cNvPr>
          <p:cNvSpPr/>
          <p:nvPr/>
        </p:nvSpPr>
        <p:spPr>
          <a:xfrm>
            <a:off x="6995658" y="1387222"/>
            <a:ext cx="3043468" cy="744627"/>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solidFill>
                <a:latin typeface="inpin heiti" charset="-122"/>
                <a:ea typeface="inpin heiti" charset="-122"/>
              </a:rPr>
              <a:t>这里输入简单的文字概述里输入简单文字概述输入简单的文字概述里输入输入里这里输入简单的文字概述</a:t>
            </a:r>
          </a:p>
        </p:txBody>
      </p:sp>
      <p:sp>
        <p:nvSpPr>
          <p:cNvPr id="53" name="文本框 8">
            <a:extLst>
              <a:ext uri="{FF2B5EF4-FFF2-40B4-BE49-F238E27FC236}">
                <a16:creationId xmlns:a16="http://schemas.microsoft.com/office/drawing/2014/main" id="{0DE635AA-5FB9-40CE-BBFA-37BC4690A080}"/>
              </a:ext>
            </a:extLst>
          </p:cNvPr>
          <p:cNvSpPr txBox="1"/>
          <p:nvPr/>
        </p:nvSpPr>
        <p:spPr>
          <a:xfrm>
            <a:off x="7935166" y="2924997"/>
            <a:ext cx="2796883" cy="338633"/>
          </a:xfrm>
          <a:prstGeom prst="rect">
            <a:avLst/>
          </a:prstGeom>
          <a:noFill/>
        </p:spPr>
        <p:txBody>
          <a:bodyPr wrap="square" rtlCol="0">
            <a:spAutoFit/>
          </a:bodyPr>
          <a:lstStyle/>
          <a:p>
            <a:pPr fontAlgn="auto">
              <a:spcBef>
                <a:spcPts val="0"/>
              </a:spcBef>
              <a:spcAft>
                <a:spcPts val="0"/>
              </a:spcAft>
            </a:pPr>
            <a:r>
              <a:rPr lang="zh-CN" altLang="en-US" sz="1600" dirty="0">
                <a:solidFill>
                  <a:schemeClr val="bg1"/>
                </a:solidFill>
                <a:latin typeface="inpin heiti" charset="-122"/>
                <a:ea typeface="inpin heiti" charset="-122"/>
                <a:cs typeface="inpin heiti" charset="-122"/>
              </a:rPr>
              <a:t>麋鹿知途</a:t>
            </a:r>
          </a:p>
        </p:txBody>
      </p:sp>
      <p:sp>
        <p:nvSpPr>
          <p:cNvPr id="54" name="矩形 53">
            <a:extLst>
              <a:ext uri="{FF2B5EF4-FFF2-40B4-BE49-F238E27FC236}">
                <a16:creationId xmlns:a16="http://schemas.microsoft.com/office/drawing/2014/main" id="{4AE092C0-D44B-4B3E-BCA4-CA19B0526AF0}"/>
              </a:ext>
            </a:extLst>
          </p:cNvPr>
          <p:cNvSpPr/>
          <p:nvPr/>
        </p:nvSpPr>
        <p:spPr>
          <a:xfrm>
            <a:off x="7688581" y="3229594"/>
            <a:ext cx="3043468" cy="744627"/>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solidFill>
                <a:latin typeface="inpin heiti" charset="-122"/>
                <a:ea typeface="inpin heiti" charset="-122"/>
              </a:rPr>
              <a:t>这里输入简单的文字概述里输入简单文字概述输入简单的文字概述里输入输入里这里输入简单的文字概述</a:t>
            </a:r>
          </a:p>
        </p:txBody>
      </p:sp>
      <p:sp>
        <p:nvSpPr>
          <p:cNvPr id="55" name="文本框 8">
            <a:extLst>
              <a:ext uri="{FF2B5EF4-FFF2-40B4-BE49-F238E27FC236}">
                <a16:creationId xmlns:a16="http://schemas.microsoft.com/office/drawing/2014/main" id="{AED1E735-D939-42AD-93BD-256B21E865B9}"/>
              </a:ext>
            </a:extLst>
          </p:cNvPr>
          <p:cNvSpPr txBox="1"/>
          <p:nvPr/>
        </p:nvSpPr>
        <p:spPr>
          <a:xfrm>
            <a:off x="8633934" y="4624640"/>
            <a:ext cx="2796883" cy="338633"/>
          </a:xfrm>
          <a:prstGeom prst="rect">
            <a:avLst/>
          </a:prstGeom>
          <a:noFill/>
        </p:spPr>
        <p:txBody>
          <a:bodyPr wrap="square" rtlCol="0">
            <a:spAutoFit/>
          </a:bodyPr>
          <a:lstStyle/>
          <a:p>
            <a:pPr fontAlgn="auto">
              <a:spcBef>
                <a:spcPts val="0"/>
              </a:spcBef>
              <a:spcAft>
                <a:spcPts val="0"/>
              </a:spcAft>
            </a:pPr>
            <a:r>
              <a:rPr lang="zh-CN" altLang="en-US" sz="1600" dirty="0">
                <a:solidFill>
                  <a:schemeClr val="bg1"/>
                </a:solidFill>
                <a:latin typeface="inpin heiti" charset="-122"/>
                <a:ea typeface="inpin heiti" charset="-122"/>
                <a:cs typeface="inpin heiti" charset="-122"/>
              </a:rPr>
              <a:t>麋鹿知途</a:t>
            </a:r>
          </a:p>
        </p:txBody>
      </p:sp>
      <p:sp>
        <p:nvSpPr>
          <p:cNvPr id="56" name="矩形 55">
            <a:extLst>
              <a:ext uri="{FF2B5EF4-FFF2-40B4-BE49-F238E27FC236}">
                <a16:creationId xmlns:a16="http://schemas.microsoft.com/office/drawing/2014/main" id="{E67074E6-137B-4FC1-A181-CB3DF1FF3BFC}"/>
              </a:ext>
            </a:extLst>
          </p:cNvPr>
          <p:cNvSpPr/>
          <p:nvPr/>
        </p:nvSpPr>
        <p:spPr>
          <a:xfrm>
            <a:off x="8387349" y="4929237"/>
            <a:ext cx="3043468" cy="744627"/>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solidFill>
                <a:latin typeface="inpin heiti" charset="-122"/>
                <a:ea typeface="inpin heiti" charset="-122"/>
              </a:rPr>
              <a:t>这里输入简单的文字概述里输入简单文字概述输入简单的文字概述里输入输入里这里输入简单的文字概述</a:t>
            </a:r>
          </a:p>
        </p:txBody>
      </p:sp>
      <p:pic>
        <p:nvPicPr>
          <p:cNvPr id="3" name="图片 2">
            <a:extLst>
              <a:ext uri="{FF2B5EF4-FFF2-40B4-BE49-F238E27FC236}">
                <a16:creationId xmlns:a16="http://schemas.microsoft.com/office/drawing/2014/main" id="{C9B2F3AF-1343-4D90-AA02-1C9A1353589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0485" y="606267"/>
            <a:ext cx="3926817" cy="5944765"/>
          </a:xfrm>
          <a:prstGeom prst="rect">
            <a:avLst/>
          </a:prstGeom>
        </p:spPr>
      </p:pic>
    </p:spTree>
    <p:extLst>
      <p:ext uri="{BB962C8B-B14F-4D97-AF65-F5344CB8AC3E}">
        <p14:creationId xmlns:p14="http://schemas.microsoft.com/office/powerpoint/2010/main" val="293396633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1000"/>
                                            <p:tgtEl>
                                              <p:spTgt spid="46"/>
                                            </p:tgtEl>
                                          </p:cBhvr>
                                        </p:animEffect>
                                      </p:childTnLst>
                                    </p:cTn>
                                  </p:par>
                                </p:childTnLst>
                              </p:cTn>
                            </p:par>
                            <p:par>
                              <p:cTn id="8" fill="hold">
                                <p:stCondLst>
                                  <p:cond delay="1000"/>
                                </p:stCondLst>
                                <p:childTnLst>
                                  <p:par>
                                    <p:cTn id="9" presetID="2" presetClass="entr" presetSubtype="4" fill="hold" grpId="0" nodeType="afterEffect" p14:presetBounceEnd="67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67000">
                                          <p:cBhvr additive="base">
                                            <p:cTn id="11" dur="2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12" dur="2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7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67000">
                                          <p:cBhvr additive="base">
                                            <p:cTn id="15" dur="2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16" dur="2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7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67000">
                                          <p:cBhvr additive="base">
                                            <p:cTn id="19" dur="2000" fill="hold"/>
                                            <p:tgtEl>
                                              <p:spTgt spid="49"/>
                                            </p:tgtEl>
                                            <p:attrNameLst>
                                              <p:attrName>ppt_x</p:attrName>
                                            </p:attrNameLst>
                                          </p:cBhvr>
                                          <p:tavLst>
                                            <p:tav tm="0">
                                              <p:val>
                                                <p:strVal val="#ppt_x"/>
                                              </p:val>
                                            </p:tav>
                                            <p:tav tm="100000">
                                              <p:val>
                                                <p:strVal val="#ppt_x"/>
                                              </p:val>
                                            </p:tav>
                                          </p:tavLst>
                                        </p:anim>
                                        <p:anim calcmode="lin" valueType="num" p14:bounceEnd="67000">
                                          <p:cBhvr additive="base">
                                            <p:cTn id="20" dur="20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1000"/>
                                            <p:tgtEl>
                                              <p:spTgt spid="52"/>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1000"/>
                                            <p:tgtEl>
                                              <p:spTgt spid="54"/>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p:bldP spid="52" grpId="0"/>
          <p:bldP spid="53" grpId="0"/>
          <p:bldP spid="54" grpId="0"/>
          <p:bldP spid="55" grpId="0"/>
          <p:bldP spid="56"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3000" fill="hold"/>
                                            <p:tgtEl>
                                              <p:spTgt spid="65"/>
                                            </p:tgtEl>
                                            <p:attrNameLst>
                                              <p:attrName>ppt_w</p:attrName>
                                            </p:attrNameLst>
                                          </p:cBhvr>
                                          <p:tavLst>
                                            <p:tav tm="0">
                                              <p:val>
                                                <p:strVal val="(6*min(max(#ppt_w*#ppt_h,.3),1)-7.4)/-.7*#ppt_w"/>
                                              </p:val>
                                            </p:tav>
                                            <p:tav tm="100000">
                                              <p:val>
                                                <p:strVal val="#ppt_w"/>
                                              </p:val>
                                            </p:tav>
                                          </p:tavLst>
                                        </p:anim>
                                        <p:anim calcmode="lin" valueType="num">
                                          <p:cBhvr>
                                            <p:cTn id="8" dur="3000" fill="hold"/>
                                            <p:tgtEl>
                                              <p:spTgt spid="65"/>
                                            </p:tgtEl>
                                            <p:attrNameLst>
                                              <p:attrName>ppt_h</p:attrName>
                                            </p:attrNameLst>
                                          </p:cBhvr>
                                          <p:tavLst>
                                            <p:tav tm="0">
                                              <p:val>
                                                <p:strVal val="(6*min(max(#ppt_w*#ppt_h,.3),1)-7.4)/-.7*#ppt_h"/>
                                              </p:val>
                                            </p:tav>
                                            <p:tav tm="100000">
                                              <p:val>
                                                <p:strVal val="#ppt_h"/>
                                              </p:val>
                                            </p:tav>
                                          </p:tavLst>
                                        </p:anim>
                                        <p:anim calcmode="lin" valueType="num">
                                          <p:cBhvr>
                                            <p:cTn id="9" dur="3000" fill="hold"/>
                                            <p:tgtEl>
                                              <p:spTgt spid="65"/>
                                            </p:tgtEl>
                                            <p:attrNameLst>
                                              <p:attrName>ppt_x</p:attrName>
                                            </p:attrNameLst>
                                          </p:cBhvr>
                                          <p:tavLst>
                                            <p:tav tm="0">
                                              <p:val>
                                                <p:fltVal val="0.5"/>
                                              </p:val>
                                            </p:tav>
                                            <p:tav tm="100000">
                                              <p:val>
                                                <p:strVal val="#ppt_x"/>
                                              </p:val>
                                            </p:tav>
                                          </p:tavLst>
                                        </p:anim>
                                        <p:anim calcmode="lin" valueType="num">
                                          <p:cBhvr>
                                            <p:cTn id="10" dur="3000" fill="hold"/>
                                            <p:tgtEl>
                                              <p:spTgt spid="65"/>
                                            </p:tgtEl>
                                            <p:attrNameLst>
                                              <p:attrName>ppt_y</p:attrName>
                                            </p:attrNameLst>
                                          </p:cBhvr>
                                          <p:tavLst>
                                            <p:tav tm="0">
                                              <p:val>
                                                <p:strVal val="1+(6*min(max(#ppt_w*#ppt_h,.3),1)-7.4)/-.7*#ppt_h/2"/>
                                              </p:val>
                                            </p:tav>
                                            <p:tav tm="100000">
                                              <p:val>
                                                <p:strVal val="#ppt_y"/>
                                              </p:val>
                                            </p:tav>
                                          </p:tavLst>
                                        </p:anim>
                                      </p:childTnLst>
                                    </p:cTn>
                                  </p:par>
                                  <p:par>
                                    <p:cTn id="11" presetID="55"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1000" fill="hold"/>
                                            <p:tgtEl>
                                              <p:spTgt spid="63"/>
                                            </p:tgtEl>
                                            <p:attrNameLst>
                                              <p:attrName>ppt_w</p:attrName>
                                            </p:attrNameLst>
                                          </p:cBhvr>
                                          <p:tavLst>
                                            <p:tav tm="0">
                                              <p:val>
                                                <p:strVal val="#ppt_w*0.70"/>
                                              </p:val>
                                            </p:tav>
                                            <p:tav tm="100000">
                                              <p:val>
                                                <p:strVal val="#ppt_w"/>
                                              </p:val>
                                            </p:tav>
                                          </p:tavLst>
                                        </p:anim>
                                        <p:anim calcmode="lin" valueType="num">
                                          <p:cBhvr>
                                            <p:cTn id="14" dur="1000" fill="hold"/>
                                            <p:tgtEl>
                                              <p:spTgt spid="63"/>
                                            </p:tgtEl>
                                            <p:attrNameLst>
                                              <p:attrName>ppt_h</p:attrName>
                                            </p:attrNameLst>
                                          </p:cBhvr>
                                          <p:tavLst>
                                            <p:tav tm="0">
                                              <p:val>
                                                <p:strVal val="#ppt_h"/>
                                              </p:val>
                                            </p:tav>
                                            <p:tav tm="100000">
                                              <p:val>
                                                <p:strVal val="#ppt_h"/>
                                              </p:val>
                                            </p:tav>
                                          </p:tavLst>
                                        </p:anim>
                                        <p:animEffect transition="in" filter="fade">
                                          <p:cBhvr>
                                            <p:cTn id="15" dur="1000"/>
                                            <p:tgtEl>
                                              <p:spTgt spid="63"/>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1000"/>
                                            <p:tgtEl>
                                              <p:spTgt spid="46"/>
                                            </p:tgtEl>
                                          </p:cBhvr>
                                        </p:animEffect>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2000" fill="hold"/>
                                            <p:tgtEl>
                                              <p:spTgt spid="47"/>
                                            </p:tgtEl>
                                            <p:attrNameLst>
                                              <p:attrName>ppt_x</p:attrName>
                                            </p:attrNameLst>
                                          </p:cBhvr>
                                          <p:tavLst>
                                            <p:tav tm="0">
                                              <p:val>
                                                <p:strVal val="#ppt_x"/>
                                              </p:val>
                                            </p:tav>
                                            <p:tav tm="100000">
                                              <p:val>
                                                <p:strVal val="#ppt_x"/>
                                              </p:val>
                                            </p:tav>
                                          </p:tavLst>
                                        </p:anim>
                                        <p:anim calcmode="lin" valueType="num">
                                          <p:cBhvr additive="base">
                                            <p:cTn id="24" dur="20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2000" fill="hold"/>
                                            <p:tgtEl>
                                              <p:spTgt spid="48"/>
                                            </p:tgtEl>
                                            <p:attrNameLst>
                                              <p:attrName>ppt_x</p:attrName>
                                            </p:attrNameLst>
                                          </p:cBhvr>
                                          <p:tavLst>
                                            <p:tav tm="0">
                                              <p:val>
                                                <p:strVal val="#ppt_x"/>
                                              </p:val>
                                            </p:tav>
                                            <p:tav tm="100000">
                                              <p:val>
                                                <p:strVal val="#ppt_x"/>
                                              </p:val>
                                            </p:tav>
                                          </p:tavLst>
                                        </p:anim>
                                        <p:anim calcmode="lin" valueType="num">
                                          <p:cBhvr additive="base">
                                            <p:cTn id="28" dur="20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000" fill="hold"/>
                                            <p:tgtEl>
                                              <p:spTgt spid="49"/>
                                            </p:tgtEl>
                                            <p:attrNameLst>
                                              <p:attrName>ppt_x</p:attrName>
                                            </p:attrNameLst>
                                          </p:cBhvr>
                                          <p:tavLst>
                                            <p:tav tm="0">
                                              <p:val>
                                                <p:strVal val="#ppt_x"/>
                                              </p:val>
                                            </p:tav>
                                            <p:tav tm="100000">
                                              <p:val>
                                                <p:strVal val="#ppt_x"/>
                                              </p:val>
                                            </p:tav>
                                          </p:tavLst>
                                        </p:anim>
                                        <p:anim calcmode="lin" valueType="num">
                                          <p:cBhvr additive="base">
                                            <p:cTn id="32" dur="200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par>
                              <p:cTn id="37" fill="hold">
                                <p:stCondLst>
                                  <p:cond delay="6500"/>
                                </p:stCondLst>
                                <p:childTnLst>
                                  <p:par>
                                    <p:cTn id="38" presetID="22" presetClass="entr" presetSubtype="8"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1000"/>
                                            <p:tgtEl>
                                              <p:spTgt spid="52"/>
                                            </p:tgtEl>
                                          </p:cBhvr>
                                        </p:animEffect>
                                      </p:childTnLst>
                                    </p:cTn>
                                  </p:par>
                                </p:childTnLst>
                              </p:cTn>
                            </p:par>
                            <p:par>
                              <p:cTn id="41" fill="hold">
                                <p:stCondLst>
                                  <p:cond delay="7500"/>
                                </p:stCondLst>
                                <p:childTnLst>
                                  <p:par>
                                    <p:cTn id="42" presetID="22" presetClass="entr" presetSubtype="8"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500"/>
                                            <p:tgtEl>
                                              <p:spTgt spid="53"/>
                                            </p:tgtEl>
                                          </p:cBhvr>
                                        </p:animEffect>
                                      </p:childTnLst>
                                    </p:cTn>
                                  </p:par>
                                </p:childTnLst>
                              </p:cTn>
                            </p:par>
                            <p:par>
                              <p:cTn id="45" fill="hold">
                                <p:stCondLst>
                                  <p:cond delay="8000"/>
                                </p:stCondLst>
                                <p:childTnLst>
                                  <p:par>
                                    <p:cTn id="46" presetID="22" presetClass="entr" presetSubtype="8"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1000"/>
                                            <p:tgtEl>
                                              <p:spTgt spid="54"/>
                                            </p:tgtEl>
                                          </p:cBhvr>
                                        </p:animEffect>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par>
                              <p:cTn id="53" fill="hold">
                                <p:stCondLst>
                                  <p:cond delay="9500"/>
                                </p:stCondLst>
                                <p:childTnLst>
                                  <p:par>
                                    <p:cTn id="54" presetID="2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1000"/>
                                            <p:tgtEl>
                                              <p:spTgt spid="56"/>
                                            </p:tgtEl>
                                          </p:cBhvr>
                                        </p:animEffect>
                                      </p:childTnLst>
                                    </p:cTn>
                                  </p:par>
                                </p:childTnLst>
                              </p:cTn>
                            </p:par>
                            <p:par>
                              <p:cTn id="57" fill="hold">
                                <p:stCondLst>
                                  <p:cond delay="10500"/>
                                </p:stCondLst>
                                <p:childTnLst>
                                  <p:par>
                                    <p:cTn id="58" presetID="47"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 presetClass="entr" presetSubtype="32"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box(out)">
                                          <p:cBhvr>
                                            <p:cTn id="65"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6" grpId="0" animBg="1"/>
          <p:bldP spid="47" grpId="0" animBg="1"/>
          <p:bldP spid="48" grpId="0" animBg="1"/>
          <p:bldP spid="49" grpId="0" animBg="1"/>
          <p:bldP spid="51" grpId="0"/>
          <p:bldP spid="52" grpId="0"/>
          <p:bldP spid="53" grpId="0"/>
          <p:bldP spid="54" grpId="0"/>
          <p:bldP spid="55" grpId="0"/>
          <p:bldP spid="5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84F4F-DF85-4895-81EE-1D425A598D2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flipH="1">
            <a:off x="20" y="10"/>
            <a:ext cx="12191980" cy="6857990"/>
          </a:xfrm>
          <a:prstGeom prst="rect">
            <a:avLst/>
          </a:prstGeom>
        </p:spPr>
      </p:pic>
      <p:sp>
        <p:nvSpPr>
          <p:cNvPr id="4" name="文本框 3">
            <a:extLst>
              <a:ext uri="{FF2B5EF4-FFF2-40B4-BE49-F238E27FC236}">
                <a16:creationId xmlns:a16="http://schemas.microsoft.com/office/drawing/2014/main" id="{D31852AB-2B26-487D-AB98-47308DBC4DDA}"/>
              </a:ext>
            </a:extLst>
          </p:cNvPr>
          <p:cNvSpPr txBox="1"/>
          <p:nvPr/>
        </p:nvSpPr>
        <p:spPr>
          <a:xfrm>
            <a:off x="752902" y="4967786"/>
            <a:ext cx="10686196" cy="1015663"/>
          </a:xfrm>
          <a:prstGeom prst="rect">
            <a:avLst/>
          </a:prstGeom>
          <a:noFill/>
        </p:spPr>
        <p:txBody>
          <a:bodyPr wrap="square" rtlCol="0">
            <a:spAutoFit/>
          </a:bodyPr>
          <a:lstStyle/>
          <a:p>
            <a:pPr algn="ctr"/>
            <a:r>
              <a:rPr lang="zh-CN" altLang="en-US" sz="6000" dirty="0">
                <a:latin typeface="inpin heiti" charset="-122"/>
                <a:ea typeface="inpin heiti" charset="-122"/>
              </a:rPr>
              <a:t>四    座    城</a:t>
            </a:r>
          </a:p>
        </p:txBody>
      </p:sp>
      <p:sp>
        <p:nvSpPr>
          <p:cNvPr id="5" name="文本框 4">
            <a:extLst>
              <a:ext uri="{FF2B5EF4-FFF2-40B4-BE49-F238E27FC236}">
                <a16:creationId xmlns:a16="http://schemas.microsoft.com/office/drawing/2014/main" id="{6435183C-6458-4589-B311-06DAE4F46A4E}"/>
              </a:ext>
            </a:extLst>
          </p:cNvPr>
          <p:cNvSpPr txBox="1"/>
          <p:nvPr/>
        </p:nvSpPr>
        <p:spPr>
          <a:xfrm>
            <a:off x="9907265" y="874551"/>
            <a:ext cx="1292662" cy="2602638"/>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nSpc>
                <a:spcPct val="150000"/>
              </a:lnSpc>
            </a:pPr>
            <a:r>
              <a:rPr lang="zh-CN" altLang="en-US" sz="2400" dirty="0">
                <a:solidFill>
                  <a:schemeClr val="bg1"/>
                </a:solidFill>
                <a:latin typeface="inpin heiti" charset="-122"/>
                <a:ea typeface="inpin heiti" charset="-122"/>
              </a:rPr>
              <a:t>深山的鹿</a:t>
            </a:r>
            <a:endParaRPr lang="en-US" altLang="zh-CN" sz="2400" dirty="0">
              <a:solidFill>
                <a:schemeClr val="bg1"/>
              </a:solidFill>
              <a:latin typeface="inpin heiti" charset="-122"/>
              <a:ea typeface="inpin heiti" charset="-122"/>
            </a:endParaRPr>
          </a:p>
          <a:p>
            <a:pPr>
              <a:lnSpc>
                <a:spcPct val="150000"/>
              </a:lnSpc>
            </a:pPr>
            <a:r>
              <a:rPr lang="zh-CN" altLang="en-US" sz="2400" dirty="0">
                <a:solidFill>
                  <a:schemeClr val="bg1"/>
                </a:solidFill>
                <a:latin typeface="inpin heiti" charset="-122"/>
                <a:ea typeface="inpin heiti" charset="-122"/>
              </a:rPr>
              <a:t>不知归处</a:t>
            </a:r>
          </a:p>
        </p:txBody>
      </p:sp>
      <p:sp>
        <p:nvSpPr>
          <p:cNvPr id="6" name="矩形 5">
            <a:extLst>
              <a:ext uri="{FF2B5EF4-FFF2-40B4-BE49-F238E27FC236}">
                <a16:creationId xmlns:a16="http://schemas.microsoft.com/office/drawing/2014/main" id="{F10A0F3F-7AA4-48BD-96BB-14F58D5CA06B}"/>
              </a:ext>
            </a:extLst>
          </p:cNvPr>
          <p:cNvSpPr/>
          <p:nvPr/>
        </p:nvSpPr>
        <p:spPr>
          <a:xfrm>
            <a:off x="8106772" y="1012153"/>
            <a:ext cx="1800493" cy="1695072"/>
          </a:xfrm>
          <a:prstGeom prst="rect">
            <a:avLst/>
          </a:prstGeom>
          <a:effectLst>
            <a:outerShdw blurRad="63500" sx="102000" sy="102000" algn="ctr" rotWithShape="0">
              <a:prstClr val="black">
                <a:alpha val="40000"/>
              </a:prstClr>
            </a:outerShdw>
          </a:effectLst>
        </p:spPr>
        <p:txBody>
          <a:bodyPr vert="eaVert" wrap="square">
            <a:spAutoFit/>
          </a:bodyPr>
          <a:lstStyle/>
          <a:p>
            <a:pPr algn="ctr">
              <a:lnSpc>
                <a:spcPct val="150000"/>
              </a:lnSpc>
            </a:pPr>
            <a:r>
              <a:rPr lang="zh-CN" altLang="en-US" sz="1000" dirty="0">
                <a:solidFill>
                  <a:schemeClr val="bg1"/>
                </a:solidFill>
                <a:latin typeface="inpin heiti" charset="-122"/>
                <a:ea typeface="inpin heiti" charset="-122"/>
              </a:rPr>
              <a:t>清丽宛转、柔美多情的笔触，以景起，以情结，以景寄情，情景交融，抒写了女子怀人伤春的情愫。南宋胡仔</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鱼隐丛话</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中评此词</a:t>
            </a:r>
            <a:endParaRPr lang="en-US" altLang="zh-CN" sz="1000" dirty="0">
              <a:solidFill>
                <a:schemeClr val="bg1"/>
              </a:solidFill>
              <a:latin typeface="inpin heiti" charset="-122"/>
              <a:ea typeface="inpin heiti" charset="-122"/>
            </a:endParaRPr>
          </a:p>
        </p:txBody>
      </p:sp>
      <p:sp>
        <p:nvSpPr>
          <p:cNvPr id="7" name="矩形 6">
            <a:extLst>
              <a:ext uri="{FF2B5EF4-FFF2-40B4-BE49-F238E27FC236}">
                <a16:creationId xmlns:a16="http://schemas.microsoft.com/office/drawing/2014/main" id="{2446ECE7-8DD8-4E8A-8964-9FA234D69B47}"/>
              </a:ext>
            </a:extLst>
          </p:cNvPr>
          <p:cNvSpPr/>
          <p:nvPr/>
        </p:nvSpPr>
        <p:spPr>
          <a:xfrm>
            <a:off x="2493236" y="1859689"/>
            <a:ext cx="3120320" cy="261610"/>
          </a:xfrm>
          <a:prstGeom prst="rect">
            <a:avLst/>
          </a:prstGeom>
        </p:spPr>
        <p:txBody>
          <a:bodyPr wrap="square">
            <a:spAutoFit/>
          </a:bodyPr>
          <a:lstStyle/>
          <a:p>
            <a:pPr algn="dist"/>
            <a:r>
              <a:rPr lang="zh-CN" altLang="en-US" sz="1100" dirty="0">
                <a:solidFill>
                  <a:schemeClr val="bg1"/>
                </a:solidFill>
                <a:latin typeface="inpin heiti" charset="-122"/>
                <a:ea typeface="inpin heiti" charset="-122"/>
                <a:cs typeface="inpin heiti" charset="-122"/>
              </a:rPr>
              <a:t>万般皆苦</a:t>
            </a:r>
            <a:r>
              <a:rPr lang="en-US" altLang="zh-CN" sz="1100" dirty="0">
                <a:solidFill>
                  <a:schemeClr val="bg1"/>
                </a:solidFill>
                <a:latin typeface="inpin heiti" charset="-122"/>
                <a:ea typeface="inpin heiti" charset="-122"/>
                <a:cs typeface="inpin heiti" charset="-122"/>
              </a:rPr>
              <a:t>,</a:t>
            </a:r>
            <a:r>
              <a:rPr lang="zh-CN" altLang="en-US" sz="1100" dirty="0">
                <a:solidFill>
                  <a:schemeClr val="bg1"/>
                </a:solidFill>
                <a:latin typeface="inpin heiti" charset="-122"/>
                <a:ea typeface="inpin heiti" charset="-122"/>
                <a:cs typeface="inpin heiti" charset="-122"/>
              </a:rPr>
              <a:t>只可自渡</a:t>
            </a:r>
            <a:endParaRPr lang="zh-CN" altLang="en-US" sz="11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1608920213"/>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矩形 22"/>
          <p:cNvSpPr/>
          <p:nvPr/>
        </p:nvSpPr>
        <p:spPr>
          <a:xfrm>
            <a:off x="3459089" y="1382446"/>
            <a:ext cx="553998" cy="1569660"/>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中国文化</a:t>
            </a:r>
          </a:p>
        </p:txBody>
      </p:sp>
      <p:sp>
        <p:nvSpPr>
          <p:cNvPr id="24" name="TextBox 18"/>
          <p:cNvSpPr txBox="1"/>
          <p:nvPr/>
        </p:nvSpPr>
        <p:spPr>
          <a:xfrm rot="5400000">
            <a:off x="2447047" y="1732702"/>
            <a:ext cx="1915589" cy="523220"/>
          </a:xfrm>
          <a:prstGeom prst="rect">
            <a:avLst/>
          </a:prstGeom>
          <a:noFill/>
        </p:spPr>
        <p:txBody>
          <a:bodyPr wrap="square" rtlCol="0">
            <a:spAutoFit/>
          </a:bodyPr>
          <a:lstStyle/>
          <a:p>
            <a:r>
              <a:rPr lang="en-US" altLang="zh-CN" sz="2800" dirty="0">
                <a:solidFill>
                  <a:schemeClr val="bg1"/>
                </a:solidFill>
                <a:latin typeface="inpin heiti" charset="-122"/>
                <a:ea typeface="inpin heiti" charset="-122"/>
              </a:rPr>
              <a:t>C</a:t>
            </a:r>
            <a:r>
              <a:rPr lang="en-US" altLang="zh-CN" dirty="0">
                <a:solidFill>
                  <a:schemeClr val="bg1"/>
                </a:solidFill>
                <a:latin typeface="inpin heiti" charset="-122"/>
                <a:ea typeface="inpin heiti" charset="-122"/>
              </a:rPr>
              <a:t>HIN</a:t>
            </a:r>
            <a:r>
              <a:rPr lang="en-US" altLang="zh-CN" sz="2800" dirty="0">
                <a:solidFill>
                  <a:schemeClr val="bg1"/>
                </a:solidFill>
                <a:latin typeface="inpin heiti" charset="-122"/>
                <a:ea typeface="inpin heiti" charset="-122"/>
              </a:rPr>
              <a:t>A</a:t>
            </a:r>
            <a:r>
              <a:rPr lang="en-US" altLang="zh-CN" dirty="0">
                <a:solidFill>
                  <a:schemeClr val="bg1"/>
                </a:solidFill>
                <a:latin typeface="inpin heiti" charset="-122"/>
                <a:ea typeface="inpin heiti" charset="-122"/>
              </a:rPr>
              <a:t> D</a:t>
            </a:r>
            <a:endParaRPr lang="zh-CN" altLang="en-US" dirty="0">
              <a:solidFill>
                <a:schemeClr val="bg1"/>
              </a:solidFill>
              <a:latin typeface="inpin heiti" charset="-122"/>
              <a:ea typeface="inpin heiti" charset="-122"/>
            </a:endParaRPr>
          </a:p>
        </p:txBody>
      </p:sp>
      <p:cxnSp>
        <p:nvCxnSpPr>
          <p:cNvPr id="25" name="直接连接符 24"/>
          <p:cNvCxnSpPr/>
          <p:nvPr/>
        </p:nvCxnSpPr>
        <p:spPr>
          <a:xfrm>
            <a:off x="1629672" y="28579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83A2EFB0-2EC6-41AA-BEBE-58EE75906518}"/>
              </a:ext>
            </a:extLst>
          </p:cNvPr>
          <p:cNvSpPr>
            <a:spLocks noChangeArrowheads="1"/>
          </p:cNvSpPr>
          <p:nvPr/>
        </p:nvSpPr>
        <p:spPr bwMode="auto">
          <a:xfrm>
            <a:off x="1818621" y="2952106"/>
            <a:ext cx="1015663" cy="2969173"/>
          </a:xfrm>
          <a:prstGeom prst="rect">
            <a:avLst/>
          </a:prstGeom>
          <a:noFill/>
          <a:ln>
            <a:noFill/>
          </a:ln>
        </p:spPr>
        <p:txBody>
          <a:bodyPr vert="eaVert" wrap="square">
            <a:spAutoFit/>
          </a:bodyPr>
          <a:lstStyle/>
          <a:p>
            <a:pPr algn="just">
              <a:lnSpc>
                <a:spcPct val="150000"/>
              </a:lnSpc>
            </a:pPr>
            <a:r>
              <a:rPr lang="zh-CN" altLang="en-US" sz="1200" kern="0" dirty="0">
                <a:solidFill>
                  <a:schemeClr val="bg1"/>
                </a:solidFill>
                <a:latin typeface="inpin heiti" charset="-122"/>
                <a:ea typeface="inpin heiti" charset="-122"/>
              </a:rPr>
              <a:t>点击输入本栏的具体文字，简明扼要的说明分项内容，此为概念图解，请根据您的具体内容酌情修</a:t>
            </a:r>
            <a:endParaRPr lang="zh-CN" altLang="en-US" sz="1200" dirty="0">
              <a:solidFill>
                <a:schemeClr val="bg1"/>
              </a:solidFill>
              <a:latin typeface="inpin heiti" charset="-122"/>
              <a:ea typeface="inpin heiti" charset="-122"/>
            </a:endParaRPr>
          </a:p>
        </p:txBody>
      </p:sp>
      <p:cxnSp>
        <p:nvCxnSpPr>
          <p:cNvPr id="27" name="直接连接符 26"/>
          <p:cNvCxnSpPr/>
          <p:nvPr/>
        </p:nvCxnSpPr>
        <p:spPr>
          <a:xfrm>
            <a:off x="3052072" y="28579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83A2EFB0-2EC6-41AA-BEBE-58EE75906518}"/>
              </a:ext>
            </a:extLst>
          </p:cNvPr>
          <p:cNvSpPr>
            <a:spLocks noChangeArrowheads="1"/>
          </p:cNvSpPr>
          <p:nvPr/>
        </p:nvSpPr>
        <p:spPr bwMode="auto">
          <a:xfrm>
            <a:off x="6555258" y="3926061"/>
            <a:ext cx="4673881" cy="2308324"/>
          </a:xfrm>
          <a:prstGeom prst="rect">
            <a:avLst/>
          </a:prstGeom>
          <a:noFill/>
          <a:ln>
            <a:noFill/>
          </a:ln>
        </p:spPr>
        <p:txBody>
          <a:bodyPr wrap="square">
            <a:spAutoFit/>
          </a:bodyPr>
          <a:lstStyle/>
          <a:p>
            <a:pPr>
              <a:lnSpc>
                <a:spcPct val="150000"/>
              </a:lnSpc>
            </a:pPr>
            <a:r>
              <a:rPr lang="zh-CN" altLang="en-US" sz="1200" kern="0" dirty="0">
                <a:solidFill>
                  <a:schemeClr val="bg1"/>
                </a:solidFill>
                <a:latin typeface="inpin heiti" charset="-122"/>
                <a:ea typeface="inpin heiti" charset="-122"/>
              </a:rPr>
              <a:t>点击输入本栏的具体文字，简明扼要的说明分项内容，此为概念图解，请根据您的具体内容酌情修改。点击输入本栏的具体文字，简明扼要的说明分项内容，此为概念图解，请根据您的具体内容酌情修改。点击输入本栏的具体文字，简明扼要的说明分项内容，此为概念图解，请根据您的具体内容酌情修改。点击输入本栏的具体文字，简明扼要的说明分项内容，此为概念图解，请根据您的具体内容酌情修改。</a:t>
            </a:r>
            <a:endParaRPr lang="zh-CN" altLang="en-US" sz="1200" dirty="0">
              <a:solidFill>
                <a:schemeClr val="bg1"/>
              </a:solidFill>
              <a:latin typeface="inpin heiti" charset="-122"/>
              <a:ea typeface="inpin heiti" charset="-122"/>
            </a:endParaRPr>
          </a:p>
          <a:p>
            <a:pPr>
              <a:lnSpc>
                <a:spcPct val="150000"/>
              </a:lnSpc>
            </a:pPr>
            <a:endParaRPr lang="zh-CN" altLang="en-US" sz="1200" dirty="0">
              <a:solidFill>
                <a:schemeClr val="bg1"/>
              </a:solidFill>
              <a:latin typeface="inpin heiti" charset="-122"/>
              <a:ea typeface="inpin heiti" charset="-122"/>
            </a:endParaRPr>
          </a:p>
        </p:txBody>
      </p:sp>
      <p:pic>
        <p:nvPicPr>
          <p:cNvPr id="3" name="图片 2">
            <a:extLst>
              <a:ext uri="{FF2B5EF4-FFF2-40B4-BE49-F238E27FC236}">
                <a16:creationId xmlns:a16="http://schemas.microsoft.com/office/drawing/2014/main" id="{BF482A81-61D3-4E85-BC82-5C5D810B41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979656" y="1500188"/>
            <a:ext cx="6858000" cy="3857625"/>
          </a:xfrm>
          <a:prstGeom prst="rect">
            <a:avLst/>
          </a:prstGeom>
        </p:spPr>
      </p:pic>
      <p:pic>
        <p:nvPicPr>
          <p:cNvPr id="11" name="图片 10">
            <a:extLst>
              <a:ext uri="{FF2B5EF4-FFF2-40B4-BE49-F238E27FC236}">
                <a16:creationId xmlns:a16="http://schemas.microsoft.com/office/drawing/2014/main" id="{69931A3F-6231-4B00-99A0-6F2540E9B3FD}"/>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7339092" y="122829"/>
            <a:ext cx="3293973" cy="3942237"/>
          </a:xfrm>
          <a:prstGeom prst="rect">
            <a:avLst/>
          </a:prstGeom>
        </p:spPr>
      </p:pic>
    </p:spTree>
    <p:extLst>
      <p:ext uri="{BB962C8B-B14F-4D97-AF65-F5344CB8AC3E}">
        <p14:creationId xmlns:p14="http://schemas.microsoft.com/office/powerpoint/2010/main" val="127048346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1000"/>
                                        <p:tgtEl>
                                          <p:spTgt spid="25"/>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1000"/>
                                        <p:tgtEl>
                                          <p:spTgt spid="27"/>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4C045BC-8004-4103-98E8-025DC06271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625" y="922290"/>
            <a:ext cx="12192000" cy="6858000"/>
          </a:xfrm>
          <a:prstGeom prst="rect">
            <a:avLst/>
          </a:prstGeom>
        </p:spPr>
      </p:pic>
      <p:sp>
        <p:nvSpPr>
          <p:cNvPr id="53" name="Freeform 68"/>
          <p:cNvSpPr>
            <a:spLocks noEditPoints="1"/>
          </p:cNvSpPr>
          <p:nvPr/>
        </p:nvSpPr>
        <p:spPr bwMode="auto">
          <a:xfrm>
            <a:off x="2102541" y="3066777"/>
            <a:ext cx="323620" cy="370579"/>
          </a:xfrm>
          <a:custGeom>
            <a:avLst/>
            <a:gdLst>
              <a:gd name="T0" fmla="*/ 199 w 242"/>
              <a:gd name="T1" fmla="*/ 43 h 277"/>
              <a:gd name="T2" fmla="*/ 43 w 242"/>
              <a:gd name="T3" fmla="*/ 43 h 277"/>
              <a:gd name="T4" fmla="*/ 43 w 242"/>
              <a:gd name="T5" fmla="*/ 199 h 277"/>
              <a:gd name="T6" fmla="*/ 121 w 242"/>
              <a:gd name="T7" fmla="*/ 277 h 277"/>
              <a:gd name="T8" fmla="*/ 199 w 242"/>
              <a:gd name="T9" fmla="*/ 199 h 277"/>
              <a:gd name="T10" fmla="*/ 199 w 242"/>
              <a:gd name="T11" fmla="*/ 43 h 277"/>
              <a:gd name="T12" fmla="*/ 121 w 242"/>
              <a:gd name="T13" fmla="*/ 195 h 277"/>
              <a:gd name="T14" fmla="*/ 47 w 242"/>
              <a:gd name="T15" fmla="*/ 121 h 277"/>
              <a:gd name="T16" fmla="*/ 121 w 242"/>
              <a:gd name="T17" fmla="*/ 47 h 277"/>
              <a:gd name="T18" fmla="*/ 195 w 242"/>
              <a:gd name="T19" fmla="*/ 121 h 277"/>
              <a:gd name="T20" fmla="*/ 121 w 242"/>
              <a:gd name="T21" fmla="*/ 19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77">
                <a:moveTo>
                  <a:pt x="199" y="43"/>
                </a:moveTo>
                <a:cubicBezTo>
                  <a:pt x="156" y="0"/>
                  <a:pt x="86" y="0"/>
                  <a:pt x="43" y="43"/>
                </a:cubicBezTo>
                <a:cubicBezTo>
                  <a:pt x="0" y="86"/>
                  <a:pt x="0" y="156"/>
                  <a:pt x="43" y="199"/>
                </a:cubicBezTo>
                <a:cubicBezTo>
                  <a:pt x="121" y="277"/>
                  <a:pt x="121" y="277"/>
                  <a:pt x="121" y="277"/>
                </a:cubicBezTo>
                <a:cubicBezTo>
                  <a:pt x="199" y="199"/>
                  <a:pt x="199" y="199"/>
                  <a:pt x="199" y="199"/>
                </a:cubicBezTo>
                <a:cubicBezTo>
                  <a:pt x="242" y="156"/>
                  <a:pt x="242" y="86"/>
                  <a:pt x="199" y="43"/>
                </a:cubicBezTo>
                <a:close/>
                <a:moveTo>
                  <a:pt x="121" y="195"/>
                </a:moveTo>
                <a:cubicBezTo>
                  <a:pt x="80" y="195"/>
                  <a:pt x="47" y="162"/>
                  <a:pt x="47" y="121"/>
                </a:cubicBezTo>
                <a:cubicBezTo>
                  <a:pt x="47" y="80"/>
                  <a:pt x="80" y="47"/>
                  <a:pt x="121" y="47"/>
                </a:cubicBezTo>
                <a:cubicBezTo>
                  <a:pt x="162" y="47"/>
                  <a:pt x="195" y="80"/>
                  <a:pt x="195" y="121"/>
                </a:cubicBezTo>
                <a:cubicBezTo>
                  <a:pt x="195" y="162"/>
                  <a:pt x="162" y="195"/>
                  <a:pt x="121" y="195"/>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latin typeface="inpin heiti" charset="-122"/>
            </a:endParaRPr>
          </a:p>
        </p:txBody>
      </p:sp>
      <p:sp>
        <p:nvSpPr>
          <p:cNvPr id="54" name="文本框 53"/>
          <p:cNvSpPr txBox="1"/>
          <p:nvPr/>
        </p:nvSpPr>
        <p:spPr>
          <a:xfrm>
            <a:off x="1775275" y="1618585"/>
            <a:ext cx="978153" cy="584775"/>
          </a:xfrm>
          <a:prstGeom prst="rect">
            <a:avLst/>
          </a:prstGeom>
          <a:noFill/>
        </p:spPr>
        <p:txBody>
          <a:bodyPr vert="horz" wrap="none" rtlCol="0">
            <a:spAutoFit/>
          </a:bodyPr>
          <a:lstStyle/>
          <a:p>
            <a:pPr algn="ctr"/>
            <a:r>
              <a:rPr lang="en-US" altLang="zh-CN" sz="3200" dirty="0">
                <a:solidFill>
                  <a:schemeClr val="bg1"/>
                </a:solidFill>
                <a:latin typeface="inpin heiti" charset="-122"/>
                <a:ea typeface="inpin heiti" charset="-122"/>
              </a:rPr>
              <a:t>2015</a:t>
            </a:r>
            <a:endParaRPr lang="zh-CN" altLang="en-US" sz="3200" dirty="0">
              <a:solidFill>
                <a:schemeClr val="bg1"/>
              </a:solidFill>
              <a:latin typeface="inpin heiti" charset="-122"/>
              <a:ea typeface="inpin heiti" charset="-122"/>
            </a:endParaRPr>
          </a:p>
        </p:txBody>
      </p:sp>
      <p:sp>
        <p:nvSpPr>
          <p:cNvPr id="55" name="矩形 54"/>
          <p:cNvSpPr/>
          <p:nvPr/>
        </p:nvSpPr>
        <p:spPr>
          <a:xfrm>
            <a:off x="1112762" y="2203360"/>
            <a:ext cx="2303178" cy="899477"/>
          </a:xfrm>
          <a:prstGeom prst="rect">
            <a:avLst/>
          </a:prstGeom>
        </p:spPr>
        <p:txBody>
          <a:bodyPr wrap="square">
            <a:spAutoFit/>
          </a:bodyPr>
          <a:lstStyle/>
          <a:p>
            <a:pPr algn="ct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sp>
        <p:nvSpPr>
          <p:cNvPr id="60" name="Freeform 68"/>
          <p:cNvSpPr>
            <a:spLocks noEditPoints="1"/>
          </p:cNvSpPr>
          <p:nvPr/>
        </p:nvSpPr>
        <p:spPr bwMode="auto">
          <a:xfrm>
            <a:off x="4712043" y="3005955"/>
            <a:ext cx="323620" cy="370579"/>
          </a:xfrm>
          <a:custGeom>
            <a:avLst/>
            <a:gdLst>
              <a:gd name="T0" fmla="*/ 199 w 242"/>
              <a:gd name="T1" fmla="*/ 43 h 277"/>
              <a:gd name="T2" fmla="*/ 43 w 242"/>
              <a:gd name="T3" fmla="*/ 43 h 277"/>
              <a:gd name="T4" fmla="*/ 43 w 242"/>
              <a:gd name="T5" fmla="*/ 199 h 277"/>
              <a:gd name="T6" fmla="*/ 121 w 242"/>
              <a:gd name="T7" fmla="*/ 277 h 277"/>
              <a:gd name="T8" fmla="*/ 199 w 242"/>
              <a:gd name="T9" fmla="*/ 199 h 277"/>
              <a:gd name="T10" fmla="*/ 199 w 242"/>
              <a:gd name="T11" fmla="*/ 43 h 277"/>
              <a:gd name="T12" fmla="*/ 121 w 242"/>
              <a:gd name="T13" fmla="*/ 195 h 277"/>
              <a:gd name="T14" fmla="*/ 47 w 242"/>
              <a:gd name="T15" fmla="*/ 121 h 277"/>
              <a:gd name="T16" fmla="*/ 121 w 242"/>
              <a:gd name="T17" fmla="*/ 47 h 277"/>
              <a:gd name="T18" fmla="*/ 195 w 242"/>
              <a:gd name="T19" fmla="*/ 121 h 277"/>
              <a:gd name="T20" fmla="*/ 121 w 242"/>
              <a:gd name="T21" fmla="*/ 19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77">
                <a:moveTo>
                  <a:pt x="199" y="43"/>
                </a:moveTo>
                <a:cubicBezTo>
                  <a:pt x="156" y="0"/>
                  <a:pt x="86" y="0"/>
                  <a:pt x="43" y="43"/>
                </a:cubicBezTo>
                <a:cubicBezTo>
                  <a:pt x="0" y="86"/>
                  <a:pt x="0" y="156"/>
                  <a:pt x="43" y="199"/>
                </a:cubicBezTo>
                <a:cubicBezTo>
                  <a:pt x="121" y="277"/>
                  <a:pt x="121" y="277"/>
                  <a:pt x="121" y="277"/>
                </a:cubicBezTo>
                <a:cubicBezTo>
                  <a:pt x="199" y="199"/>
                  <a:pt x="199" y="199"/>
                  <a:pt x="199" y="199"/>
                </a:cubicBezTo>
                <a:cubicBezTo>
                  <a:pt x="242" y="156"/>
                  <a:pt x="242" y="86"/>
                  <a:pt x="199" y="43"/>
                </a:cubicBezTo>
                <a:close/>
                <a:moveTo>
                  <a:pt x="121" y="195"/>
                </a:moveTo>
                <a:cubicBezTo>
                  <a:pt x="80" y="195"/>
                  <a:pt x="47" y="162"/>
                  <a:pt x="47" y="121"/>
                </a:cubicBezTo>
                <a:cubicBezTo>
                  <a:pt x="47" y="80"/>
                  <a:pt x="80" y="47"/>
                  <a:pt x="121" y="47"/>
                </a:cubicBezTo>
                <a:cubicBezTo>
                  <a:pt x="162" y="47"/>
                  <a:pt x="195" y="80"/>
                  <a:pt x="195" y="121"/>
                </a:cubicBezTo>
                <a:cubicBezTo>
                  <a:pt x="195" y="162"/>
                  <a:pt x="162" y="195"/>
                  <a:pt x="121" y="195"/>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latin typeface="inpin heiti" charset="-122"/>
            </a:endParaRPr>
          </a:p>
        </p:txBody>
      </p:sp>
      <p:sp>
        <p:nvSpPr>
          <p:cNvPr id="61" name="文本框 60"/>
          <p:cNvSpPr txBox="1"/>
          <p:nvPr/>
        </p:nvSpPr>
        <p:spPr>
          <a:xfrm>
            <a:off x="4371152" y="1557763"/>
            <a:ext cx="1005403" cy="584775"/>
          </a:xfrm>
          <a:prstGeom prst="rect">
            <a:avLst/>
          </a:prstGeom>
          <a:noFill/>
        </p:spPr>
        <p:txBody>
          <a:bodyPr vert="horz" wrap="none" rtlCol="0">
            <a:spAutoFit/>
          </a:bodyPr>
          <a:lstStyle/>
          <a:p>
            <a:pPr algn="ctr"/>
            <a:r>
              <a:rPr lang="en-US" altLang="zh-CN" sz="3200" dirty="0">
                <a:solidFill>
                  <a:schemeClr val="bg1"/>
                </a:solidFill>
                <a:latin typeface="inpin heiti" charset="-122"/>
                <a:ea typeface="inpin heiti" charset="-122"/>
              </a:rPr>
              <a:t>2018</a:t>
            </a:r>
            <a:endParaRPr lang="zh-CN" altLang="en-US" sz="3200" dirty="0">
              <a:solidFill>
                <a:schemeClr val="bg1"/>
              </a:solidFill>
              <a:latin typeface="inpin heiti" charset="-122"/>
              <a:ea typeface="inpin heiti" charset="-122"/>
            </a:endParaRPr>
          </a:p>
        </p:txBody>
      </p:sp>
      <p:sp>
        <p:nvSpPr>
          <p:cNvPr id="62" name="矩形 61"/>
          <p:cNvSpPr/>
          <p:nvPr/>
        </p:nvSpPr>
        <p:spPr>
          <a:xfrm>
            <a:off x="3722264" y="2142538"/>
            <a:ext cx="2303178" cy="899477"/>
          </a:xfrm>
          <a:prstGeom prst="rect">
            <a:avLst/>
          </a:prstGeom>
        </p:spPr>
        <p:txBody>
          <a:bodyPr wrap="square">
            <a:spAutoFit/>
          </a:bodyPr>
          <a:lstStyle/>
          <a:p>
            <a:pPr algn="ct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sp>
        <p:nvSpPr>
          <p:cNvPr id="63" name="Freeform 68"/>
          <p:cNvSpPr>
            <a:spLocks noEditPoints="1"/>
          </p:cNvSpPr>
          <p:nvPr/>
        </p:nvSpPr>
        <p:spPr bwMode="auto">
          <a:xfrm>
            <a:off x="7325219" y="2513962"/>
            <a:ext cx="323620" cy="370579"/>
          </a:xfrm>
          <a:custGeom>
            <a:avLst/>
            <a:gdLst>
              <a:gd name="T0" fmla="*/ 199 w 242"/>
              <a:gd name="T1" fmla="*/ 43 h 277"/>
              <a:gd name="T2" fmla="*/ 43 w 242"/>
              <a:gd name="T3" fmla="*/ 43 h 277"/>
              <a:gd name="T4" fmla="*/ 43 w 242"/>
              <a:gd name="T5" fmla="*/ 199 h 277"/>
              <a:gd name="T6" fmla="*/ 121 w 242"/>
              <a:gd name="T7" fmla="*/ 277 h 277"/>
              <a:gd name="T8" fmla="*/ 199 w 242"/>
              <a:gd name="T9" fmla="*/ 199 h 277"/>
              <a:gd name="T10" fmla="*/ 199 w 242"/>
              <a:gd name="T11" fmla="*/ 43 h 277"/>
              <a:gd name="T12" fmla="*/ 121 w 242"/>
              <a:gd name="T13" fmla="*/ 195 h 277"/>
              <a:gd name="T14" fmla="*/ 47 w 242"/>
              <a:gd name="T15" fmla="*/ 121 h 277"/>
              <a:gd name="T16" fmla="*/ 121 w 242"/>
              <a:gd name="T17" fmla="*/ 47 h 277"/>
              <a:gd name="T18" fmla="*/ 195 w 242"/>
              <a:gd name="T19" fmla="*/ 121 h 277"/>
              <a:gd name="T20" fmla="*/ 121 w 242"/>
              <a:gd name="T21" fmla="*/ 19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77">
                <a:moveTo>
                  <a:pt x="199" y="43"/>
                </a:moveTo>
                <a:cubicBezTo>
                  <a:pt x="156" y="0"/>
                  <a:pt x="86" y="0"/>
                  <a:pt x="43" y="43"/>
                </a:cubicBezTo>
                <a:cubicBezTo>
                  <a:pt x="0" y="86"/>
                  <a:pt x="0" y="156"/>
                  <a:pt x="43" y="199"/>
                </a:cubicBezTo>
                <a:cubicBezTo>
                  <a:pt x="121" y="277"/>
                  <a:pt x="121" y="277"/>
                  <a:pt x="121" y="277"/>
                </a:cubicBezTo>
                <a:cubicBezTo>
                  <a:pt x="199" y="199"/>
                  <a:pt x="199" y="199"/>
                  <a:pt x="199" y="199"/>
                </a:cubicBezTo>
                <a:cubicBezTo>
                  <a:pt x="242" y="156"/>
                  <a:pt x="242" y="86"/>
                  <a:pt x="199" y="43"/>
                </a:cubicBezTo>
                <a:close/>
                <a:moveTo>
                  <a:pt x="121" y="195"/>
                </a:moveTo>
                <a:cubicBezTo>
                  <a:pt x="80" y="195"/>
                  <a:pt x="47" y="162"/>
                  <a:pt x="47" y="121"/>
                </a:cubicBezTo>
                <a:cubicBezTo>
                  <a:pt x="47" y="80"/>
                  <a:pt x="80" y="47"/>
                  <a:pt x="121" y="47"/>
                </a:cubicBezTo>
                <a:cubicBezTo>
                  <a:pt x="162" y="47"/>
                  <a:pt x="195" y="80"/>
                  <a:pt x="195" y="121"/>
                </a:cubicBezTo>
                <a:cubicBezTo>
                  <a:pt x="195" y="162"/>
                  <a:pt x="162" y="195"/>
                  <a:pt x="121" y="195"/>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latin typeface="inpin heiti" charset="-122"/>
            </a:endParaRPr>
          </a:p>
        </p:txBody>
      </p:sp>
      <p:sp>
        <p:nvSpPr>
          <p:cNvPr id="64" name="文本框 63"/>
          <p:cNvSpPr txBox="1"/>
          <p:nvPr/>
        </p:nvSpPr>
        <p:spPr>
          <a:xfrm>
            <a:off x="6984328" y="1065770"/>
            <a:ext cx="1005403" cy="584775"/>
          </a:xfrm>
          <a:prstGeom prst="rect">
            <a:avLst/>
          </a:prstGeom>
          <a:noFill/>
        </p:spPr>
        <p:txBody>
          <a:bodyPr vert="horz" wrap="none" rtlCol="0">
            <a:spAutoFit/>
          </a:bodyPr>
          <a:lstStyle/>
          <a:p>
            <a:pPr algn="ctr"/>
            <a:r>
              <a:rPr lang="en-US" altLang="zh-CN" sz="3200" dirty="0">
                <a:solidFill>
                  <a:schemeClr val="bg1"/>
                </a:solidFill>
                <a:latin typeface="inpin heiti" charset="-122"/>
                <a:ea typeface="inpin heiti" charset="-122"/>
              </a:rPr>
              <a:t>2020</a:t>
            </a:r>
            <a:endParaRPr lang="zh-CN" altLang="en-US" sz="3200" dirty="0">
              <a:solidFill>
                <a:schemeClr val="bg1"/>
              </a:solidFill>
              <a:latin typeface="inpin heiti" charset="-122"/>
              <a:ea typeface="inpin heiti" charset="-122"/>
            </a:endParaRPr>
          </a:p>
        </p:txBody>
      </p:sp>
      <p:sp>
        <p:nvSpPr>
          <p:cNvPr id="65" name="矩形 64"/>
          <p:cNvSpPr/>
          <p:nvPr/>
        </p:nvSpPr>
        <p:spPr>
          <a:xfrm>
            <a:off x="6335440" y="1650545"/>
            <a:ext cx="2303178" cy="899477"/>
          </a:xfrm>
          <a:prstGeom prst="rect">
            <a:avLst/>
          </a:prstGeom>
        </p:spPr>
        <p:txBody>
          <a:bodyPr wrap="square">
            <a:spAutoFit/>
          </a:bodyPr>
          <a:lstStyle/>
          <a:p>
            <a:pPr algn="ct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sp>
        <p:nvSpPr>
          <p:cNvPr id="66" name="Freeform 68"/>
          <p:cNvSpPr>
            <a:spLocks noEditPoints="1"/>
          </p:cNvSpPr>
          <p:nvPr/>
        </p:nvSpPr>
        <p:spPr bwMode="auto">
          <a:xfrm>
            <a:off x="9931049" y="2370482"/>
            <a:ext cx="323620" cy="370579"/>
          </a:xfrm>
          <a:custGeom>
            <a:avLst/>
            <a:gdLst>
              <a:gd name="T0" fmla="*/ 199 w 242"/>
              <a:gd name="T1" fmla="*/ 43 h 277"/>
              <a:gd name="T2" fmla="*/ 43 w 242"/>
              <a:gd name="T3" fmla="*/ 43 h 277"/>
              <a:gd name="T4" fmla="*/ 43 w 242"/>
              <a:gd name="T5" fmla="*/ 199 h 277"/>
              <a:gd name="T6" fmla="*/ 121 w 242"/>
              <a:gd name="T7" fmla="*/ 277 h 277"/>
              <a:gd name="T8" fmla="*/ 199 w 242"/>
              <a:gd name="T9" fmla="*/ 199 h 277"/>
              <a:gd name="T10" fmla="*/ 199 w 242"/>
              <a:gd name="T11" fmla="*/ 43 h 277"/>
              <a:gd name="T12" fmla="*/ 121 w 242"/>
              <a:gd name="T13" fmla="*/ 195 h 277"/>
              <a:gd name="T14" fmla="*/ 47 w 242"/>
              <a:gd name="T15" fmla="*/ 121 h 277"/>
              <a:gd name="T16" fmla="*/ 121 w 242"/>
              <a:gd name="T17" fmla="*/ 47 h 277"/>
              <a:gd name="T18" fmla="*/ 195 w 242"/>
              <a:gd name="T19" fmla="*/ 121 h 277"/>
              <a:gd name="T20" fmla="*/ 121 w 242"/>
              <a:gd name="T21" fmla="*/ 19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77">
                <a:moveTo>
                  <a:pt x="199" y="43"/>
                </a:moveTo>
                <a:cubicBezTo>
                  <a:pt x="156" y="0"/>
                  <a:pt x="86" y="0"/>
                  <a:pt x="43" y="43"/>
                </a:cubicBezTo>
                <a:cubicBezTo>
                  <a:pt x="0" y="86"/>
                  <a:pt x="0" y="156"/>
                  <a:pt x="43" y="199"/>
                </a:cubicBezTo>
                <a:cubicBezTo>
                  <a:pt x="121" y="277"/>
                  <a:pt x="121" y="277"/>
                  <a:pt x="121" y="277"/>
                </a:cubicBezTo>
                <a:cubicBezTo>
                  <a:pt x="199" y="199"/>
                  <a:pt x="199" y="199"/>
                  <a:pt x="199" y="199"/>
                </a:cubicBezTo>
                <a:cubicBezTo>
                  <a:pt x="242" y="156"/>
                  <a:pt x="242" y="86"/>
                  <a:pt x="199" y="43"/>
                </a:cubicBezTo>
                <a:close/>
                <a:moveTo>
                  <a:pt x="121" y="195"/>
                </a:moveTo>
                <a:cubicBezTo>
                  <a:pt x="80" y="195"/>
                  <a:pt x="47" y="162"/>
                  <a:pt x="47" y="121"/>
                </a:cubicBezTo>
                <a:cubicBezTo>
                  <a:pt x="47" y="80"/>
                  <a:pt x="80" y="47"/>
                  <a:pt x="121" y="47"/>
                </a:cubicBezTo>
                <a:cubicBezTo>
                  <a:pt x="162" y="47"/>
                  <a:pt x="195" y="80"/>
                  <a:pt x="195" y="121"/>
                </a:cubicBezTo>
                <a:cubicBezTo>
                  <a:pt x="195" y="162"/>
                  <a:pt x="162" y="195"/>
                  <a:pt x="121" y="195"/>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latin typeface="inpin heiti" charset="-122"/>
            </a:endParaRPr>
          </a:p>
        </p:txBody>
      </p:sp>
      <p:sp>
        <p:nvSpPr>
          <p:cNvPr id="67" name="文本框 66"/>
          <p:cNvSpPr txBox="1"/>
          <p:nvPr/>
        </p:nvSpPr>
        <p:spPr>
          <a:xfrm>
            <a:off x="9590158" y="922290"/>
            <a:ext cx="1005403" cy="584775"/>
          </a:xfrm>
          <a:prstGeom prst="rect">
            <a:avLst/>
          </a:prstGeom>
          <a:noFill/>
        </p:spPr>
        <p:txBody>
          <a:bodyPr vert="horz" wrap="none" rtlCol="0">
            <a:spAutoFit/>
          </a:bodyPr>
          <a:lstStyle/>
          <a:p>
            <a:pPr algn="ctr"/>
            <a:r>
              <a:rPr lang="en-US" altLang="zh-CN" sz="3200" dirty="0">
                <a:solidFill>
                  <a:schemeClr val="bg1"/>
                </a:solidFill>
                <a:latin typeface="inpin heiti" charset="-122"/>
                <a:ea typeface="inpin heiti" charset="-122"/>
              </a:rPr>
              <a:t>2030</a:t>
            </a:r>
            <a:endParaRPr lang="zh-CN" altLang="en-US" sz="3200" dirty="0">
              <a:solidFill>
                <a:schemeClr val="bg1"/>
              </a:solidFill>
              <a:latin typeface="inpin heiti" charset="-122"/>
              <a:ea typeface="inpin heiti" charset="-122"/>
            </a:endParaRPr>
          </a:p>
        </p:txBody>
      </p:sp>
      <p:sp>
        <p:nvSpPr>
          <p:cNvPr id="68" name="矩形 67"/>
          <p:cNvSpPr/>
          <p:nvPr/>
        </p:nvSpPr>
        <p:spPr>
          <a:xfrm>
            <a:off x="8941270" y="1507065"/>
            <a:ext cx="2303178" cy="899477"/>
          </a:xfrm>
          <a:prstGeom prst="rect">
            <a:avLst/>
          </a:prstGeom>
        </p:spPr>
        <p:txBody>
          <a:bodyPr wrap="square">
            <a:spAutoFit/>
          </a:bodyPr>
          <a:lstStyle/>
          <a:p>
            <a:pPr algn="ct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sp>
        <p:nvSpPr>
          <p:cNvPr id="2" name="任意多边形: 形状 1">
            <a:extLst>
              <a:ext uri="{FF2B5EF4-FFF2-40B4-BE49-F238E27FC236}">
                <a16:creationId xmlns:a16="http://schemas.microsoft.com/office/drawing/2014/main" id="{0C81C4BA-44A0-4830-8ECB-327098BCB82F}"/>
              </a:ext>
            </a:extLst>
          </p:cNvPr>
          <p:cNvSpPr/>
          <p:nvPr/>
        </p:nvSpPr>
        <p:spPr>
          <a:xfrm>
            <a:off x="-54591" y="2287059"/>
            <a:ext cx="12282985" cy="1828800"/>
          </a:xfrm>
          <a:custGeom>
            <a:avLst/>
            <a:gdLst>
              <a:gd name="connsiteX0" fmla="*/ 0 w 12282985"/>
              <a:gd name="connsiteY0" fmla="*/ 1828800 h 1828800"/>
              <a:gd name="connsiteX1" fmla="*/ 2115403 w 12282985"/>
              <a:gd name="connsiteY1" fmla="*/ 1132764 h 1828800"/>
              <a:gd name="connsiteX2" fmla="*/ 4135272 w 12282985"/>
              <a:gd name="connsiteY2" fmla="*/ 1023582 h 1828800"/>
              <a:gd name="connsiteX3" fmla="*/ 6100549 w 12282985"/>
              <a:gd name="connsiteY3" fmla="*/ 1241946 h 1828800"/>
              <a:gd name="connsiteX4" fmla="*/ 8366078 w 12282985"/>
              <a:gd name="connsiteY4" fmla="*/ 300251 h 1828800"/>
              <a:gd name="connsiteX5" fmla="*/ 11013743 w 12282985"/>
              <a:gd name="connsiteY5" fmla="*/ 655092 h 1828800"/>
              <a:gd name="connsiteX6" fmla="*/ 12282985 w 12282985"/>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2985" h="1828800">
                <a:moveTo>
                  <a:pt x="0" y="1828800"/>
                </a:moveTo>
                <a:cubicBezTo>
                  <a:pt x="713095" y="1547883"/>
                  <a:pt x="1426191" y="1266967"/>
                  <a:pt x="2115403" y="1132764"/>
                </a:cubicBezTo>
                <a:cubicBezTo>
                  <a:pt x="2804615" y="998561"/>
                  <a:pt x="3471081" y="1005385"/>
                  <a:pt x="4135272" y="1023582"/>
                </a:cubicBezTo>
                <a:cubicBezTo>
                  <a:pt x="4799463" y="1041779"/>
                  <a:pt x="5395415" y="1362501"/>
                  <a:pt x="6100549" y="1241946"/>
                </a:cubicBezTo>
                <a:cubicBezTo>
                  <a:pt x="6805683" y="1121391"/>
                  <a:pt x="7547212" y="398060"/>
                  <a:pt x="8366078" y="300251"/>
                </a:cubicBezTo>
                <a:cubicBezTo>
                  <a:pt x="9184944" y="202442"/>
                  <a:pt x="10360925" y="705134"/>
                  <a:pt x="11013743" y="655092"/>
                </a:cubicBezTo>
                <a:cubicBezTo>
                  <a:pt x="11666561" y="605050"/>
                  <a:pt x="11974773" y="302525"/>
                  <a:pt x="12282985"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charset="-122"/>
              <a:ea typeface="inpin heiti" charset="-122"/>
            </a:endParaRPr>
          </a:p>
        </p:txBody>
      </p:sp>
    </p:spTree>
    <p:extLst>
      <p:ext uri="{BB962C8B-B14F-4D97-AF65-F5344CB8AC3E}">
        <p14:creationId xmlns:p14="http://schemas.microsoft.com/office/powerpoint/2010/main" val="144694621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par>
                                <p:cTn id="8" presetID="64" presetClass="path" presetSubtype="0" decel="100000" fill="hold" grpId="1" nodeType="withEffect">
                                  <p:stCondLst>
                                    <p:cond delay="0"/>
                                  </p:stCondLst>
                                  <p:childTnLst>
                                    <p:animMotion origin="layout" path="M -3.54167E-6 -1.11111E-6 L -3.54167E-6 -0.08657 " pathEditMode="relative" rAng="0" ptsTypes="AA">
                                      <p:cBhvr>
                                        <p:cTn id="9" dur="1000" spd="-100000" fill="hold"/>
                                        <p:tgtEl>
                                          <p:spTgt spid="53"/>
                                        </p:tgtEl>
                                        <p:attrNameLst>
                                          <p:attrName>ppt_x</p:attrName>
                                          <p:attrName>ppt_y</p:attrName>
                                        </p:attrNameLst>
                                      </p:cBhvr>
                                      <p:rCtr x="0" y="-4329"/>
                                    </p:animMotion>
                                  </p:childTnLst>
                                </p:cTn>
                              </p:par>
                              <p:par>
                                <p:cTn id="10" presetID="10" presetClass="entr" presetSubtype="0" fill="hold" grpId="0" nodeType="withEffect">
                                  <p:stCondLst>
                                    <p:cond delay="5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childTnLst>
                                </p:cTn>
                              </p:par>
                              <p:par>
                                <p:cTn id="13" presetID="35" presetClass="path" presetSubtype="0" decel="100000" fill="hold" grpId="1" nodeType="withEffect">
                                  <p:stCondLst>
                                    <p:cond delay="500"/>
                                  </p:stCondLst>
                                  <p:childTnLst>
                                    <p:animMotion origin="layout" path="M 4.375E-6 7.40741E-7 L -0.04011 7.40741E-7 " pathEditMode="relative" rAng="0" ptsTypes="AA">
                                      <p:cBhvr>
                                        <p:cTn id="14" dur="1250" spd="-100000" fill="hold"/>
                                        <p:tgtEl>
                                          <p:spTgt spid="54"/>
                                        </p:tgtEl>
                                        <p:attrNameLst>
                                          <p:attrName>ppt_x</p:attrName>
                                          <p:attrName>ppt_y</p:attrName>
                                        </p:attrNameLst>
                                      </p:cBhvr>
                                      <p:rCtr x="-2005" y="0"/>
                                    </p:animMotion>
                                  </p:childTnLst>
                                </p:cTn>
                              </p:par>
                              <p:par>
                                <p:cTn id="15" presetID="10" presetClass="entr" presetSubtype="0" fill="hold" grpId="0" nodeType="with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750"/>
                                        <p:tgtEl>
                                          <p:spTgt spid="55"/>
                                        </p:tgtEl>
                                      </p:cBhvr>
                                    </p:animEffect>
                                  </p:childTnLst>
                                </p:cTn>
                              </p:par>
                              <p:par>
                                <p:cTn id="18" presetID="35" presetClass="path" presetSubtype="0" decel="100000" fill="hold" grpId="1" nodeType="withEffect">
                                  <p:stCondLst>
                                    <p:cond delay="500"/>
                                  </p:stCondLst>
                                  <p:childTnLst>
                                    <p:animMotion origin="layout" path="M -4.375E-6 -4.07407E-6 L 0.04493 -4.07407E-6 " pathEditMode="relative" rAng="0" ptsTypes="AA">
                                      <p:cBhvr>
                                        <p:cTn id="19" dur="1250" spd="-100000" fill="hold"/>
                                        <p:tgtEl>
                                          <p:spTgt spid="55"/>
                                        </p:tgtEl>
                                        <p:attrNameLst>
                                          <p:attrName>ppt_x</p:attrName>
                                          <p:attrName>ppt_y</p:attrName>
                                        </p:attrNameLst>
                                      </p:cBhvr>
                                      <p:rCtr x="2240" y="0"/>
                                    </p:animMotion>
                                  </p:childTnLst>
                                </p:cTn>
                              </p:par>
                              <p:par>
                                <p:cTn id="20" presetID="10" presetClass="entr" presetSubtype="0" fill="hold" grpId="0" nodeType="withEffect">
                                  <p:stCondLst>
                                    <p:cond delay="15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childTnLst>
                                </p:cTn>
                              </p:par>
                              <p:par>
                                <p:cTn id="23" presetID="64" presetClass="path" presetSubtype="0" decel="100000" fill="hold" grpId="1" nodeType="withEffect">
                                  <p:stCondLst>
                                    <p:cond delay="1500"/>
                                  </p:stCondLst>
                                  <p:childTnLst>
                                    <p:animMotion origin="layout" path="M -3.54167E-6 -1.11111E-6 L -3.54167E-6 -0.08657 " pathEditMode="relative" rAng="0" ptsTypes="AA">
                                      <p:cBhvr>
                                        <p:cTn id="24" dur="1000" spd="-100000" fill="hold"/>
                                        <p:tgtEl>
                                          <p:spTgt spid="60"/>
                                        </p:tgtEl>
                                        <p:attrNameLst>
                                          <p:attrName>ppt_x</p:attrName>
                                          <p:attrName>ppt_y</p:attrName>
                                        </p:attrNameLst>
                                      </p:cBhvr>
                                      <p:rCtr x="0" y="-4329"/>
                                    </p:animMotion>
                                  </p:childTnLst>
                                </p:cTn>
                              </p:par>
                              <p:par>
                                <p:cTn id="25" presetID="10" presetClass="entr" presetSubtype="0" fill="hold" grpId="0" nodeType="withEffect">
                                  <p:stCondLst>
                                    <p:cond delay="200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750"/>
                                        <p:tgtEl>
                                          <p:spTgt spid="61"/>
                                        </p:tgtEl>
                                      </p:cBhvr>
                                    </p:animEffect>
                                  </p:childTnLst>
                                </p:cTn>
                              </p:par>
                              <p:par>
                                <p:cTn id="28" presetID="35" presetClass="path" presetSubtype="0" decel="100000" fill="hold" grpId="1" nodeType="withEffect">
                                  <p:stCondLst>
                                    <p:cond delay="2000"/>
                                  </p:stCondLst>
                                  <p:childTnLst>
                                    <p:animMotion origin="layout" path="M 4.375E-6 7.40741E-7 L -0.04011 7.40741E-7 " pathEditMode="relative" rAng="0" ptsTypes="AA">
                                      <p:cBhvr>
                                        <p:cTn id="29" dur="1250" spd="-100000" fill="hold"/>
                                        <p:tgtEl>
                                          <p:spTgt spid="61"/>
                                        </p:tgtEl>
                                        <p:attrNameLst>
                                          <p:attrName>ppt_x</p:attrName>
                                          <p:attrName>ppt_y</p:attrName>
                                        </p:attrNameLst>
                                      </p:cBhvr>
                                      <p:rCtr x="-2005" y="0"/>
                                    </p:animMotion>
                                  </p:childTnLst>
                                </p:cTn>
                              </p:par>
                              <p:par>
                                <p:cTn id="30" presetID="10" presetClass="entr" presetSubtype="0" fill="hold" grpId="0" nodeType="withEffect">
                                  <p:stCondLst>
                                    <p:cond delay="200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750"/>
                                        <p:tgtEl>
                                          <p:spTgt spid="62"/>
                                        </p:tgtEl>
                                      </p:cBhvr>
                                    </p:animEffect>
                                  </p:childTnLst>
                                </p:cTn>
                              </p:par>
                              <p:par>
                                <p:cTn id="33" presetID="35" presetClass="path" presetSubtype="0" decel="100000" fill="hold" grpId="1" nodeType="withEffect">
                                  <p:stCondLst>
                                    <p:cond delay="2000"/>
                                  </p:stCondLst>
                                  <p:childTnLst>
                                    <p:animMotion origin="layout" path="M -4.375E-6 -4.07407E-6 L 0.04493 -4.07407E-6 " pathEditMode="relative" rAng="0" ptsTypes="AA">
                                      <p:cBhvr>
                                        <p:cTn id="34" dur="1250" spd="-100000" fill="hold"/>
                                        <p:tgtEl>
                                          <p:spTgt spid="62"/>
                                        </p:tgtEl>
                                        <p:attrNameLst>
                                          <p:attrName>ppt_x</p:attrName>
                                          <p:attrName>ppt_y</p:attrName>
                                        </p:attrNameLst>
                                      </p:cBhvr>
                                      <p:rCtr x="2240" y="0"/>
                                    </p:animMotion>
                                  </p:childTnLst>
                                </p:cTn>
                              </p:par>
                              <p:par>
                                <p:cTn id="35" presetID="10" presetClass="entr" presetSubtype="0" fill="hold" grpId="0" nodeType="withEffect">
                                  <p:stCondLst>
                                    <p:cond delay="300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1000"/>
                                        <p:tgtEl>
                                          <p:spTgt spid="63"/>
                                        </p:tgtEl>
                                      </p:cBhvr>
                                    </p:animEffect>
                                  </p:childTnLst>
                                </p:cTn>
                              </p:par>
                              <p:par>
                                <p:cTn id="38" presetID="64" presetClass="path" presetSubtype="0" decel="100000" fill="hold" grpId="1" nodeType="withEffect">
                                  <p:stCondLst>
                                    <p:cond delay="3000"/>
                                  </p:stCondLst>
                                  <p:childTnLst>
                                    <p:animMotion origin="layout" path="M -3.54167E-6 -1.11111E-6 L -3.54167E-6 -0.08657 " pathEditMode="relative" rAng="0" ptsTypes="AA">
                                      <p:cBhvr>
                                        <p:cTn id="39" dur="1000" spd="-100000" fill="hold"/>
                                        <p:tgtEl>
                                          <p:spTgt spid="63"/>
                                        </p:tgtEl>
                                        <p:attrNameLst>
                                          <p:attrName>ppt_x</p:attrName>
                                          <p:attrName>ppt_y</p:attrName>
                                        </p:attrNameLst>
                                      </p:cBhvr>
                                      <p:rCtr x="0" y="-4329"/>
                                    </p:animMotion>
                                  </p:childTnLst>
                                </p:cTn>
                              </p:par>
                              <p:par>
                                <p:cTn id="40" presetID="10" presetClass="entr" presetSubtype="0" fill="hold" grpId="0" nodeType="withEffect">
                                  <p:stCondLst>
                                    <p:cond delay="350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750"/>
                                        <p:tgtEl>
                                          <p:spTgt spid="64"/>
                                        </p:tgtEl>
                                      </p:cBhvr>
                                    </p:animEffect>
                                  </p:childTnLst>
                                </p:cTn>
                              </p:par>
                              <p:par>
                                <p:cTn id="43" presetID="35" presetClass="path" presetSubtype="0" decel="100000" fill="hold" grpId="1" nodeType="withEffect">
                                  <p:stCondLst>
                                    <p:cond delay="3500"/>
                                  </p:stCondLst>
                                  <p:childTnLst>
                                    <p:animMotion origin="layout" path="M 4.375E-6 7.40741E-7 L -0.04011 7.40741E-7 " pathEditMode="relative" rAng="0" ptsTypes="AA">
                                      <p:cBhvr>
                                        <p:cTn id="44" dur="1250" spd="-100000" fill="hold"/>
                                        <p:tgtEl>
                                          <p:spTgt spid="64"/>
                                        </p:tgtEl>
                                        <p:attrNameLst>
                                          <p:attrName>ppt_x</p:attrName>
                                          <p:attrName>ppt_y</p:attrName>
                                        </p:attrNameLst>
                                      </p:cBhvr>
                                      <p:rCtr x="-2005" y="0"/>
                                    </p:animMotion>
                                  </p:childTnLst>
                                </p:cTn>
                              </p:par>
                              <p:par>
                                <p:cTn id="45" presetID="10" presetClass="entr" presetSubtype="0" fill="hold" grpId="0" nodeType="withEffect">
                                  <p:stCondLst>
                                    <p:cond delay="350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750"/>
                                        <p:tgtEl>
                                          <p:spTgt spid="65"/>
                                        </p:tgtEl>
                                      </p:cBhvr>
                                    </p:animEffect>
                                  </p:childTnLst>
                                </p:cTn>
                              </p:par>
                              <p:par>
                                <p:cTn id="48" presetID="35" presetClass="path" presetSubtype="0" decel="100000" fill="hold" grpId="1" nodeType="withEffect">
                                  <p:stCondLst>
                                    <p:cond delay="3500"/>
                                  </p:stCondLst>
                                  <p:childTnLst>
                                    <p:animMotion origin="layout" path="M -4.375E-6 -4.07407E-6 L 0.04493 -4.07407E-6 " pathEditMode="relative" rAng="0" ptsTypes="AA">
                                      <p:cBhvr>
                                        <p:cTn id="49" dur="1250" spd="-100000" fill="hold"/>
                                        <p:tgtEl>
                                          <p:spTgt spid="65"/>
                                        </p:tgtEl>
                                        <p:attrNameLst>
                                          <p:attrName>ppt_x</p:attrName>
                                          <p:attrName>ppt_y</p:attrName>
                                        </p:attrNameLst>
                                      </p:cBhvr>
                                      <p:rCtr x="2240" y="0"/>
                                    </p:animMotion>
                                  </p:childTnLst>
                                </p:cTn>
                              </p:par>
                              <p:par>
                                <p:cTn id="50" presetID="10" presetClass="entr" presetSubtype="0" fill="hold" grpId="0" nodeType="withEffect">
                                  <p:stCondLst>
                                    <p:cond delay="45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childTnLst>
                                </p:cTn>
                              </p:par>
                              <p:par>
                                <p:cTn id="53" presetID="64" presetClass="path" presetSubtype="0" decel="100000" fill="hold" grpId="1" nodeType="withEffect">
                                  <p:stCondLst>
                                    <p:cond delay="4500"/>
                                  </p:stCondLst>
                                  <p:childTnLst>
                                    <p:animMotion origin="layout" path="M -3.54167E-6 -1.11111E-6 L -3.54167E-6 -0.08657 " pathEditMode="relative" rAng="0" ptsTypes="AA">
                                      <p:cBhvr>
                                        <p:cTn id="54" dur="1000" spd="-100000" fill="hold"/>
                                        <p:tgtEl>
                                          <p:spTgt spid="66"/>
                                        </p:tgtEl>
                                        <p:attrNameLst>
                                          <p:attrName>ppt_x</p:attrName>
                                          <p:attrName>ppt_y</p:attrName>
                                        </p:attrNameLst>
                                      </p:cBhvr>
                                      <p:rCtr x="0" y="-4329"/>
                                    </p:animMotion>
                                  </p:childTnLst>
                                </p:cTn>
                              </p:par>
                              <p:par>
                                <p:cTn id="55" presetID="10" presetClass="entr" presetSubtype="0" fill="hold" grpId="0" nodeType="withEffect">
                                  <p:stCondLst>
                                    <p:cond delay="500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50"/>
                                        <p:tgtEl>
                                          <p:spTgt spid="67"/>
                                        </p:tgtEl>
                                      </p:cBhvr>
                                    </p:animEffect>
                                  </p:childTnLst>
                                </p:cTn>
                              </p:par>
                              <p:par>
                                <p:cTn id="58" presetID="35" presetClass="path" presetSubtype="0" decel="100000" fill="hold" grpId="1" nodeType="withEffect">
                                  <p:stCondLst>
                                    <p:cond delay="5000"/>
                                  </p:stCondLst>
                                  <p:childTnLst>
                                    <p:animMotion origin="layout" path="M 4.375E-6 7.40741E-7 L -0.04011 7.40741E-7 " pathEditMode="relative" rAng="0" ptsTypes="AA">
                                      <p:cBhvr>
                                        <p:cTn id="59" dur="1250" spd="-100000" fill="hold"/>
                                        <p:tgtEl>
                                          <p:spTgt spid="67"/>
                                        </p:tgtEl>
                                        <p:attrNameLst>
                                          <p:attrName>ppt_x</p:attrName>
                                          <p:attrName>ppt_y</p:attrName>
                                        </p:attrNameLst>
                                      </p:cBhvr>
                                      <p:rCtr x="-2005" y="0"/>
                                    </p:animMotion>
                                  </p:childTnLst>
                                </p:cTn>
                              </p:par>
                              <p:par>
                                <p:cTn id="60" presetID="10" presetClass="entr" presetSubtype="0" fill="hold" grpId="0" nodeType="withEffect">
                                  <p:stCondLst>
                                    <p:cond delay="500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750"/>
                                        <p:tgtEl>
                                          <p:spTgt spid="68"/>
                                        </p:tgtEl>
                                      </p:cBhvr>
                                    </p:animEffect>
                                  </p:childTnLst>
                                </p:cTn>
                              </p:par>
                              <p:par>
                                <p:cTn id="63" presetID="35" presetClass="path" presetSubtype="0" decel="100000" fill="hold" grpId="1" nodeType="withEffect">
                                  <p:stCondLst>
                                    <p:cond delay="5000"/>
                                  </p:stCondLst>
                                  <p:childTnLst>
                                    <p:animMotion origin="layout" path="M -4.375E-6 -4.07407E-6 L 0.04493 -4.07407E-6 " pathEditMode="relative" rAng="0" ptsTypes="AA">
                                      <p:cBhvr>
                                        <p:cTn id="64" dur="1250" spd="-100000" fill="hold"/>
                                        <p:tgtEl>
                                          <p:spTgt spid="68"/>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p:bldP spid="54" grpId="1"/>
      <p:bldP spid="55" grpId="0"/>
      <p:bldP spid="55" grpId="1"/>
      <p:bldP spid="60" grpId="0" animBg="1"/>
      <p:bldP spid="60" grpId="1" animBg="1"/>
      <p:bldP spid="61" grpId="0"/>
      <p:bldP spid="61" grpId="1"/>
      <p:bldP spid="62" grpId="0"/>
      <p:bldP spid="62" grpId="1"/>
      <p:bldP spid="63" grpId="0" animBg="1"/>
      <p:bldP spid="63" grpId="1" animBg="1"/>
      <p:bldP spid="64" grpId="0"/>
      <p:bldP spid="64" grpId="1"/>
      <p:bldP spid="65" grpId="0"/>
      <p:bldP spid="65" grpId="1"/>
      <p:bldP spid="66" grpId="0" animBg="1"/>
      <p:bldP spid="66" grpId="1" animBg="1"/>
      <p:bldP spid="67" grpId="0"/>
      <p:bldP spid="67" grpId="1"/>
      <p:bldP spid="68" grpId="0"/>
      <p:bldP spid="68"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5" name="图片 5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76789" y="917813"/>
            <a:ext cx="3295548" cy="4989094"/>
          </a:xfrm>
          <a:prstGeom prst="rect">
            <a:avLst/>
          </a:prstGeom>
        </p:spPr>
      </p:pic>
      <p:grpSp>
        <p:nvGrpSpPr>
          <p:cNvPr id="117" name="组合 116"/>
          <p:cNvGrpSpPr/>
          <p:nvPr/>
        </p:nvGrpSpPr>
        <p:grpSpPr>
          <a:xfrm>
            <a:off x="7763134" y="2733384"/>
            <a:ext cx="3465285" cy="920036"/>
            <a:chOff x="7763134" y="2733384"/>
            <a:chExt cx="3465285" cy="920036"/>
          </a:xfrm>
        </p:grpSpPr>
        <p:sp>
          <p:nvSpPr>
            <p:cNvPr id="56" name="文本框 55"/>
            <p:cNvSpPr txBox="1"/>
            <p:nvPr/>
          </p:nvSpPr>
          <p:spPr>
            <a:xfrm>
              <a:off x="7763134" y="2733384"/>
              <a:ext cx="1723549" cy="400110"/>
            </a:xfrm>
            <a:prstGeom prst="rect">
              <a:avLst/>
            </a:prstGeom>
            <a:noFill/>
          </p:spPr>
          <p:txBody>
            <a:bodyPr vert="horz" wrap="none" rtlCol="0">
              <a:spAutoFit/>
            </a:bodyPr>
            <a:lstStyle/>
            <a:p>
              <a:r>
                <a:rPr lang="zh-CN" altLang="en-US" sz="2000" dirty="0">
                  <a:solidFill>
                    <a:schemeClr val="bg1"/>
                  </a:solidFill>
                  <a:latin typeface="inpin heiti" charset="-122"/>
                  <a:ea typeface="inpin heiti" charset="-122"/>
                </a:rPr>
                <a:t>添加您的标题</a:t>
              </a:r>
            </a:p>
          </p:txBody>
        </p:sp>
        <p:sp>
          <p:nvSpPr>
            <p:cNvPr id="57" name="矩形 56"/>
            <p:cNvSpPr/>
            <p:nvPr/>
          </p:nvSpPr>
          <p:spPr>
            <a:xfrm>
              <a:off x="7763134" y="3171300"/>
              <a:ext cx="3465285" cy="482120"/>
            </a:xfrm>
            <a:prstGeom prst="rect">
              <a:avLst/>
            </a:prstGeom>
          </p:spPr>
          <p:txBody>
            <a:bodyPr wrap="square">
              <a:spAutoFit/>
            </a:bodyPr>
            <a:lstStyle/>
            <a:p>
              <a:pP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grpSp>
      <p:grpSp>
        <p:nvGrpSpPr>
          <p:cNvPr id="118" name="组合 117"/>
          <p:cNvGrpSpPr/>
          <p:nvPr/>
        </p:nvGrpSpPr>
        <p:grpSpPr>
          <a:xfrm>
            <a:off x="7763134" y="4314976"/>
            <a:ext cx="3465285" cy="920036"/>
            <a:chOff x="7763134" y="4314976"/>
            <a:chExt cx="3465285" cy="920036"/>
          </a:xfrm>
        </p:grpSpPr>
        <p:sp>
          <p:nvSpPr>
            <p:cNvPr id="58" name="文本框 57"/>
            <p:cNvSpPr txBox="1"/>
            <p:nvPr/>
          </p:nvSpPr>
          <p:spPr>
            <a:xfrm>
              <a:off x="7763134" y="4314976"/>
              <a:ext cx="1723549" cy="400110"/>
            </a:xfrm>
            <a:prstGeom prst="rect">
              <a:avLst/>
            </a:prstGeom>
            <a:noFill/>
          </p:spPr>
          <p:txBody>
            <a:bodyPr vert="horz" wrap="none" rtlCol="0">
              <a:spAutoFit/>
            </a:bodyPr>
            <a:lstStyle/>
            <a:p>
              <a:r>
                <a:rPr lang="zh-CN" altLang="en-US" sz="2000" dirty="0">
                  <a:solidFill>
                    <a:schemeClr val="bg1"/>
                  </a:solidFill>
                  <a:latin typeface="inpin heiti" charset="-122"/>
                  <a:ea typeface="inpin heiti" charset="-122"/>
                </a:rPr>
                <a:t>添加您的标题</a:t>
              </a:r>
            </a:p>
          </p:txBody>
        </p:sp>
        <p:sp>
          <p:nvSpPr>
            <p:cNvPr id="59" name="矩形 58"/>
            <p:cNvSpPr/>
            <p:nvPr/>
          </p:nvSpPr>
          <p:spPr>
            <a:xfrm>
              <a:off x="7763134" y="4752892"/>
              <a:ext cx="3465285" cy="482120"/>
            </a:xfrm>
            <a:prstGeom prst="rect">
              <a:avLst/>
            </a:prstGeom>
          </p:spPr>
          <p:txBody>
            <a:bodyPr wrap="square">
              <a:spAutoFit/>
            </a:bodyPr>
            <a:lstStyle/>
            <a:p>
              <a:pP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grpSp>
      <p:grpSp>
        <p:nvGrpSpPr>
          <p:cNvPr id="115" name="组合 114"/>
          <p:cNvGrpSpPr/>
          <p:nvPr/>
        </p:nvGrpSpPr>
        <p:grpSpPr>
          <a:xfrm>
            <a:off x="853671" y="2733384"/>
            <a:ext cx="3465285" cy="920036"/>
            <a:chOff x="853671" y="2733384"/>
            <a:chExt cx="3465285" cy="920036"/>
          </a:xfrm>
        </p:grpSpPr>
        <p:sp>
          <p:nvSpPr>
            <p:cNvPr id="60" name="文本框 59"/>
            <p:cNvSpPr txBox="1"/>
            <p:nvPr/>
          </p:nvSpPr>
          <p:spPr>
            <a:xfrm>
              <a:off x="2595407" y="2733384"/>
              <a:ext cx="1723549" cy="400110"/>
            </a:xfrm>
            <a:prstGeom prst="rect">
              <a:avLst/>
            </a:prstGeom>
            <a:noFill/>
          </p:spPr>
          <p:txBody>
            <a:bodyPr vert="horz" wrap="none" rtlCol="0">
              <a:spAutoFit/>
            </a:bodyPr>
            <a:lstStyle/>
            <a:p>
              <a:pPr algn="r"/>
              <a:r>
                <a:rPr lang="zh-CN" altLang="en-US" sz="2000" dirty="0">
                  <a:solidFill>
                    <a:schemeClr val="bg1"/>
                  </a:solidFill>
                  <a:latin typeface="inpin heiti" charset="-122"/>
                  <a:ea typeface="inpin heiti" charset="-122"/>
                </a:rPr>
                <a:t>添加您的标题</a:t>
              </a:r>
            </a:p>
          </p:txBody>
        </p:sp>
        <p:sp>
          <p:nvSpPr>
            <p:cNvPr id="61" name="矩形 60"/>
            <p:cNvSpPr/>
            <p:nvPr/>
          </p:nvSpPr>
          <p:spPr>
            <a:xfrm>
              <a:off x="853671" y="3171300"/>
              <a:ext cx="3465285" cy="482120"/>
            </a:xfrm>
            <a:prstGeom prst="rect">
              <a:avLst/>
            </a:prstGeom>
          </p:spPr>
          <p:txBody>
            <a:bodyPr wrap="square">
              <a:spAutoFit/>
            </a:bodyPr>
            <a:lstStyle/>
            <a:p>
              <a:pPr algn="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grpSp>
      <p:grpSp>
        <p:nvGrpSpPr>
          <p:cNvPr id="116" name="组合 115"/>
          <p:cNvGrpSpPr/>
          <p:nvPr/>
        </p:nvGrpSpPr>
        <p:grpSpPr>
          <a:xfrm>
            <a:off x="853671" y="4314976"/>
            <a:ext cx="3465285" cy="924588"/>
            <a:chOff x="853671" y="4314976"/>
            <a:chExt cx="3465285" cy="924588"/>
          </a:xfrm>
        </p:grpSpPr>
        <p:sp>
          <p:nvSpPr>
            <p:cNvPr id="62" name="文本框 61"/>
            <p:cNvSpPr txBox="1"/>
            <p:nvPr/>
          </p:nvSpPr>
          <p:spPr>
            <a:xfrm>
              <a:off x="2595407" y="4314976"/>
              <a:ext cx="1723549" cy="400110"/>
            </a:xfrm>
            <a:prstGeom prst="rect">
              <a:avLst/>
            </a:prstGeom>
            <a:noFill/>
          </p:spPr>
          <p:txBody>
            <a:bodyPr vert="horz" wrap="none" rtlCol="0">
              <a:spAutoFit/>
            </a:bodyPr>
            <a:lstStyle/>
            <a:p>
              <a:pPr algn="r"/>
              <a:r>
                <a:rPr lang="zh-CN" altLang="en-US" sz="2000" dirty="0">
                  <a:solidFill>
                    <a:schemeClr val="bg1"/>
                  </a:solidFill>
                  <a:latin typeface="inpin heiti" charset="-122"/>
                  <a:ea typeface="inpin heiti" charset="-122"/>
                </a:rPr>
                <a:t>添加您的标题</a:t>
              </a:r>
            </a:p>
          </p:txBody>
        </p:sp>
        <p:sp>
          <p:nvSpPr>
            <p:cNvPr id="63" name="矩形 62"/>
            <p:cNvSpPr/>
            <p:nvPr/>
          </p:nvSpPr>
          <p:spPr>
            <a:xfrm>
              <a:off x="853671" y="4752892"/>
              <a:ext cx="3465285" cy="486672"/>
            </a:xfrm>
            <a:prstGeom prst="rect">
              <a:avLst/>
            </a:prstGeom>
          </p:spPr>
          <p:txBody>
            <a:bodyPr wrap="square">
              <a:spAutoFit/>
            </a:bodyPr>
            <a:lstStyle/>
            <a:p>
              <a:pPr algn="r">
                <a:lnSpc>
                  <a:spcPct val="150000"/>
                </a:lnSpc>
              </a:pPr>
              <a:r>
                <a:rPr lang="zh-CN" altLang="en-US" sz="900" dirty="0">
                  <a:solidFill>
                    <a:schemeClr val="bg1"/>
                  </a:solidFill>
                  <a:latin typeface="inpin heiti" charset="-122"/>
                  <a:ea typeface="inpin heiti" charset="-122"/>
                </a:rPr>
                <a:t>Please add your text content here, or copy your text, paste it here, and select only the text. Please add your text</a:t>
              </a:r>
            </a:p>
          </p:txBody>
        </p:sp>
      </p:grpSp>
    </p:spTree>
    <p:extLst>
      <p:ext uri="{BB962C8B-B14F-4D97-AF65-F5344CB8AC3E}">
        <p14:creationId xmlns:p14="http://schemas.microsoft.com/office/powerpoint/2010/main" val="199495648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750"/>
                                        <p:tgtEl>
                                          <p:spTgt spid="115"/>
                                        </p:tgtEl>
                                      </p:cBhvr>
                                    </p:animEffect>
                                  </p:childTnLst>
                                </p:cTn>
                              </p:par>
                              <p:par>
                                <p:cTn id="13" presetID="35" presetClass="path" presetSubtype="0" decel="100000" fill="hold" nodeType="withEffect">
                                  <p:stCondLst>
                                    <p:cond delay="750"/>
                                  </p:stCondLst>
                                  <p:childTnLst>
                                    <p:animMotion origin="layout" path="M -4.375E-6 -4.07407E-6 L 0.04493 -4.07407E-6 " pathEditMode="relative" rAng="0" ptsTypes="AA">
                                      <p:cBhvr>
                                        <p:cTn id="14" dur="1250" spd="-100000" fill="hold"/>
                                        <p:tgtEl>
                                          <p:spTgt spid="115"/>
                                        </p:tgtEl>
                                        <p:attrNameLst>
                                          <p:attrName>ppt_x</p:attrName>
                                          <p:attrName>ppt_y</p:attrName>
                                        </p:attrNameLst>
                                      </p:cBhvr>
                                      <p:rCtr x="2240" y="0"/>
                                    </p:animMotion>
                                  </p:childTnLst>
                                </p:cTn>
                              </p:par>
                              <p:par>
                                <p:cTn id="15" presetID="10" presetClass="entr" presetSubtype="0" fill="hold" nodeType="withEffect">
                                  <p:stCondLst>
                                    <p:cond delay="75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750"/>
                                        <p:tgtEl>
                                          <p:spTgt spid="117"/>
                                        </p:tgtEl>
                                      </p:cBhvr>
                                    </p:animEffect>
                                  </p:childTnLst>
                                </p:cTn>
                              </p:par>
                              <p:par>
                                <p:cTn id="18" presetID="35" presetClass="path" presetSubtype="0" decel="100000" fill="hold" nodeType="withEffect">
                                  <p:stCondLst>
                                    <p:cond delay="750"/>
                                  </p:stCondLst>
                                  <p:childTnLst>
                                    <p:animMotion origin="layout" path="M 4.375E-6 7.40741E-7 L -0.04011 7.40741E-7 " pathEditMode="relative" rAng="0" ptsTypes="AA">
                                      <p:cBhvr>
                                        <p:cTn id="19" dur="1250" spd="-100000" fill="hold"/>
                                        <p:tgtEl>
                                          <p:spTgt spid="117"/>
                                        </p:tgtEl>
                                        <p:attrNameLst>
                                          <p:attrName>ppt_x</p:attrName>
                                          <p:attrName>ppt_y</p:attrName>
                                        </p:attrNameLst>
                                      </p:cBhvr>
                                      <p:rCtr x="-2005" y="0"/>
                                    </p:animMotion>
                                  </p:childTnLst>
                                </p:cTn>
                              </p:par>
                              <p:par>
                                <p:cTn id="20" presetID="10" presetClass="entr" presetSubtype="0" fill="hold" nodeType="withEffect">
                                  <p:stCondLst>
                                    <p:cond delay="175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750"/>
                                        <p:tgtEl>
                                          <p:spTgt spid="116"/>
                                        </p:tgtEl>
                                      </p:cBhvr>
                                    </p:animEffect>
                                  </p:childTnLst>
                                </p:cTn>
                              </p:par>
                              <p:par>
                                <p:cTn id="23" presetID="35" presetClass="path" presetSubtype="0" decel="100000" fill="hold" nodeType="withEffect">
                                  <p:stCondLst>
                                    <p:cond delay="1750"/>
                                  </p:stCondLst>
                                  <p:childTnLst>
                                    <p:animMotion origin="layout" path="M -4.375E-6 -4.07407E-6 L 0.04493 -4.07407E-6 " pathEditMode="relative" rAng="0" ptsTypes="AA">
                                      <p:cBhvr>
                                        <p:cTn id="24" dur="1250" spd="-100000" fill="hold"/>
                                        <p:tgtEl>
                                          <p:spTgt spid="116"/>
                                        </p:tgtEl>
                                        <p:attrNameLst>
                                          <p:attrName>ppt_x</p:attrName>
                                          <p:attrName>ppt_y</p:attrName>
                                        </p:attrNameLst>
                                      </p:cBhvr>
                                      <p:rCtr x="2240" y="0"/>
                                    </p:animMotion>
                                  </p:childTnLst>
                                </p:cTn>
                              </p:par>
                              <p:par>
                                <p:cTn id="25" presetID="10" presetClass="entr" presetSubtype="0" fill="hold" nodeType="withEffect">
                                  <p:stCondLst>
                                    <p:cond delay="175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750"/>
                                        <p:tgtEl>
                                          <p:spTgt spid="118"/>
                                        </p:tgtEl>
                                      </p:cBhvr>
                                    </p:animEffect>
                                  </p:childTnLst>
                                </p:cTn>
                              </p:par>
                              <p:par>
                                <p:cTn id="28" presetID="35" presetClass="path" presetSubtype="0" decel="100000" fill="hold" nodeType="withEffect">
                                  <p:stCondLst>
                                    <p:cond delay="1750"/>
                                  </p:stCondLst>
                                  <p:childTnLst>
                                    <p:animMotion origin="layout" path="M 4.375E-6 7.40741E-7 L -0.04011 7.40741E-7 " pathEditMode="relative" rAng="0" ptsTypes="AA">
                                      <p:cBhvr>
                                        <p:cTn id="29" dur="1250" spd="-100000" fill="hold"/>
                                        <p:tgtEl>
                                          <p:spTgt spid="118"/>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2" name="直接连接符 61"/>
          <p:cNvCxnSpPr/>
          <p:nvPr/>
        </p:nvCxnSpPr>
        <p:spPr>
          <a:xfrm>
            <a:off x="3314995" y="2718062"/>
            <a:ext cx="1092273" cy="5511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537226" y="2587132"/>
            <a:ext cx="991835" cy="682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822339" y="2527798"/>
            <a:ext cx="918041" cy="297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1812225" y="3455364"/>
            <a:ext cx="1723549" cy="400110"/>
          </a:xfrm>
          <a:prstGeom prst="rect">
            <a:avLst/>
          </a:prstGeom>
          <a:noFill/>
        </p:spPr>
        <p:txBody>
          <a:bodyPr vert="horz" wrap="none" rtlCol="0">
            <a:spAutoFit/>
          </a:bodyPr>
          <a:lstStyle/>
          <a:p>
            <a:pPr algn="ctr"/>
            <a:r>
              <a:rPr lang="zh-CN" altLang="en-US" sz="2000" dirty="0">
                <a:latin typeface="inpin heiti" charset="-122"/>
                <a:ea typeface="inpin heiti" charset="-122"/>
              </a:rPr>
              <a:t>添加您的标题</a:t>
            </a:r>
          </a:p>
        </p:txBody>
      </p:sp>
      <p:sp>
        <p:nvSpPr>
          <p:cNvPr id="70" name="矩形 69"/>
          <p:cNvSpPr/>
          <p:nvPr/>
        </p:nvSpPr>
        <p:spPr>
          <a:xfrm>
            <a:off x="1562963" y="3893280"/>
            <a:ext cx="2222073" cy="899477"/>
          </a:xfrm>
          <a:prstGeom prst="rect">
            <a:avLst/>
          </a:prstGeom>
        </p:spPr>
        <p:txBody>
          <a:bodyPr wrap="square">
            <a:spAutoFit/>
          </a:bodyPr>
          <a:lstStyle/>
          <a:p>
            <a:pPr algn="ct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a:t>
            </a:r>
          </a:p>
        </p:txBody>
      </p:sp>
      <p:sp>
        <p:nvSpPr>
          <p:cNvPr id="71" name="文本框 70"/>
          <p:cNvSpPr txBox="1"/>
          <p:nvPr/>
        </p:nvSpPr>
        <p:spPr>
          <a:xfrm>
            <a:off x="4143723" y="4241918"/>
            <a:ext cx="1723549" cy="400110"/>
          </a:xfrm>
          <a:prstGeom prst="rect">
            <a:avLst/>
          </a:prstGeom>
          <a:noFill/>
        </p:spPr>
        <p:txBody>
          <a:bodyPr vert="horz" wrap="none" rtlCol="0">
            <a:spAutoFit/>
          </a:bodyPr>
          <a:lstStyle/>
          <a:p>
            <a:pPr algn="ctr"/>
            <a:r>
              <a:rPr lang="zh-CN" altLang="en-US" sz="2000" dirty="0">
                <a:latin typeface="inpin heiti" charset="-122"/>
                <a:ea typeface="inpin heiti" charset="-122"/>
              </a:rPr>
              <a:t>添加您的标题</a:t>
            </a:r>
          </a:p>
        </p:txBody>
      </p:sp>
      <p:sp>
        <p:nvSpPr>
          <p:cNvPr id="72" name="矩形 71"/>
          <p:cNvSpPr/>
          <p:nvPr/>
        </p:nvSpPr>
        <p:spPr>
          <a:xfrm>
            <a:off x="3894461" y="4679834"/>
            <a:ext cx="2222073" cy="899477"/>
          </a:xfrm>
          <a:prstGeom prst="rect">
            <a:avLst/>
          </a:prstGeom>
        </p:spPr>
        <p:txBody>
          <a:bodyPr wrap="square">
            <a:spAutoFit/>
          </a:bodyPr>
          <a:lstStyle/>
          <a:p>
            <a:pPr algn="ct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a:t>
            </a:r>
          </a:p>
        </p:txBody>
      </p:sp>
      <p:sp>
        <p:nvSpPr>
          <p:cNvPr id="73" name="文本框 72"/>
          <p:cNvSpPr txBox="1"/>
          <p:nvPr/>
        </p:nvSpPr>
        <p:spPr>
          <a:xfrm>
            <a:off x="6350203" y="3231770"/>
            <a:ext cx="1723549" cy="400110"/>
          </a:xfrm>
          <a:prstGeom prst="rect">
            <a:avLst/>
          </a:prstGeom>
          <a:noFill/>
        </p:spPr>
        <p:txBody>
          <a:bodyPr vert="horz" wrap="none" rtlCol="0">
            <a:spAutoFit/>
          </a:bodyPr>
          <a:lstStyle/>
          <a:p>
            <a:pPr algn="ctr"/>
            <a:r>
              <a:rPr lang="zh-CN" altLang="en-US" sz="2000" dirty="0">
                <a:latin typeface="inpin heiti" charset="-122"/>
                <a:ea typeface="inpin heiti" charset="-122"/>
              </a:rPr>
              <a:t>添加您的标题</a:t>
            </a:r>
          </a:p>
        </p:txBody>
      </p:sp>
      <p:sp>
        <p:nvSpPr>
          <p:cNvPr id="74" name="矩形 73"/>
          <p:cNvSpPr/>
          <p:nvPr/>
        </p:nvSpPr>
        <p:spPr>
          <a:xfrm>
            <a:off x="6100941" y="3669686"/>
            <a:ext cx="2222073" cy="899477"/>
          </a:xfrm>
          <a:prstGeom prst="rect">
            <a:avLst/>
          </a:prstGeom>
        </p:spPr>
        <p:txBody>
          <a:bodyPr wrap="square">
            <a:spAutoFit/>
          </a:bodyPr>
          <a:lstStyle/>
          <a:p>
            <a:pPr algn="ct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a:t>
            </a:r>
          </a:p>
        </p:txBody>
      </p:sp>
      <p:sp>
        <p:nvSpPr>
          <p:cNvPr id="75" name="文本框 74"/>
          <p:cNvSpPr txBox="1"/>
          <p:nvPr/>
        </p:nvSpPr>
        <p:spPr>
          <a:xfrm>
            <a:off x="8683937" y="3893280"/>
            <a:ext cx="1723549" cy="400110"/>
          </a:xfrm>
          <a:prstGeom prst="rect">
            <a:avLst/>
          </a:prstGeom>
          <a:noFill/>
        </p:spPr>
        <p:txBody>
          <a:bodyPr vert="horz" wrap="none" rtlCol="0">
            <a:spAutoFit/>
          </a:bodyPr>
          <a:lstStyle/>
          <a:p>
            <a:pPr algn="ctr"/>
            <a:r>
              <a:rPr lang="zh-CN" altLang="en-US" sz="2000" dirty="0">
                <a:latin typeface="inpin heiti" charset="-122"/>
                <a:ea typeface="inpin heiti" charset="-122"/>
              </a:rPr>
              <a:t>添加您的标题</a:t>
            </a:r>
          </a:p>
        </p:txBody>
      </p:sp>
      <p:sp>
        <p:nvSpPr>
          <p:cNvPr id="76" name="矩形 75"/>
          <p:cNvSpPr/>
          <p:nvPr/>
        </p:nvSpPr>
        <p:spPr>
          <a:xfrm>
            <a:off x="8434675" y="4331196"/>
            <a:ext cx="2222073" cy="899477"/>
          </a:xfrm>
          <a:prstGeom prst="rect">
            <a:avLst/>
          </a:prstGeom>
        </p:spPr>
        <p:txBody>
          <a:bodyPr wrap="square">
            <a:spAutoFit/>
          </a:bodyPr>
          <a:lstStyle/>
          <a:p>
            <a:pPr algn="ctr">
              <a:lnSpc>
                <a:spcPct val="150000"/>
              </a:lnSpc>
            </a:pPr>
            <a:r>
              <a:rPr lang="zh-CN" altLang="en-US" sz="900" dirty="0">
                <a:solidFill>
                  <a:schemeClr val="bg1">
                    <a:lumMod val="65000"/>
                  </a:schemeClr>
                </a:solidFill>
                <a:latin typeface="inpin heiti" charset="-122"/>
                <a:ea typeface="inpin heiti" charset="-122"/>
              </a:rPr>
              <a:t>Please add your text content here, or copy your text, paste it here, and select only the text. Please add your text</a:t>
            </a:r>
          </a:p>
        </p:txBody>
      </p:sp>
      <p:pic>
        <p:nvPicPr>
          <p:cNvPr id="3" name="图片 2">
            <a:extLst>
              <a:ext uri="{FF2B5EF4-FFF2-40B4-BE49-F238E27FC236}">
                <a16:creationId xmlns:a16="http://schemas.microsoft.com/office/drawing/2014/main" id="{CA8BD29F-7D20-4546-962A-448F2DDA88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9790" y="1344176"/>
            <a:ext cx="2127332" cy="2127332"/>
          </a:xfrm>
          <a:prstGeom prst="rect">
            <a:avLst/>
          </a:prstGeom>
        </p:spPr>
      </p:pic>
      <p:pic>
        <p:nvPicPr>
          <p:cNvPr id="23" name="图片 22">
            <a:extLst>
              <a:ext uri="{FF2B5EF4-FFF2-40B4-BE49-F238E27FC236}">
                <a16:creationId xmlns:a16="http://schemas.microsoft.com/office/drawing/2014/main" id="{68B23BB3-B041-4DBA-94DC-BD4F488897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9202" y="2076780"/>
            <a:ext cx="2127332" cy="2127332"/>
          </a:xfrm>
          <a:prstGeom prst="rect">
            <a:avLst/>
          </a:prstGeom>
        </p:spPr>
      </p:pic>
      <p:pic>
        <p:nvPicPr>
          <p:cNvPr id="24" name="图片 23">
            <a:extLst>
              <a:ext uri="{FF2B5EF4-FFF2-40B4-BE49-F238E27FC236}">
                <a16:creationId xmlns:a16="http://schemas.microsoft.com/office/drawing/2014/main" id="{CC3A3750-017B-4BD7-9E37-FC1E418A34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0347" y="1341419"/>
            <a:ext cx="2127332" cy="2127332"/>
          </a:xfrm>
          <a:prstGeom prst="rect">
            <a:avLst/>
          </a:prstGeom>
        </p:spPr>
      </p:pic>
      <p:pic>
        <p:nvPicPr>
          <p:cNvPr id="25" name="图片 24">
            <a:extLst>
              <a:ext uri="{FF2B5EF4-FFF2-40B4-BE49-F238E27FC236}">
                <a16:creationId xmlns:a16="http://schemas.microsoft.com/office/drawing/2014/main" id="{7F2CF027-B8BF-45E6-A310-259E006FC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0239" y="1613068"/>
            <a:ext cx="2127332" cy="2127332"/>
          </a:xfrm>
          <a:prstGeom prst="rect">
            <a:avLst/>
          </a:prstGeom>
        </p:spPr>
      </p:pic>
    </p:spTree>
    <p:extLst>
      <p:ext uri="{BB962C8B-B14F-4D97-AF65-F5344CB8AC3E}">
        <p14:creationId xmlns:p14="http://schemas.microsoft.com/office/powerpoint/2010/main" val="379770421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par>
                                <p:cTn id="8" presetID="64" presetClass="path" presetSubtype="0" decel="100000" fill="hold" grpId="1" nodeType="withEffect">
                                  <p:stCondLst>
                                    <p:cond delay="0"/>
                                  </p:stCondLst>
                                  <p:childTnLst>
                                    <p:animMotion origin="layout" path="M -3.54167E-6 -1.11111E-6 L -3.54167E-6 -0.08657 " pathEditMode="relative" rAng="0" ptsTypes="AA">
                                      <p:cBhvr>
                                        <p:cTn id="9" dur="1000" spd="-100000" fill="hold"/>
                                        <p:tgtEl>
                                          <p:spTgt spid="69"/>
                                        </p:tgtEl>
                                        <p:attrNameLst>
                                          <p:attrName>ppt_x</p:attrName>
                                          <p:attrName>ppt_y</p:attrName>
                                        </p:attrNameLst>
                                      </p:cBhvr>
                                      <p:rCtr x="0" y="-4329"/>
                                    </p:animMotion>
                                  </p:childTnLst>
                                </p:cTn>
                              </p:par>
                              <p:par>
                                <p:cTn id="10" presetID="10"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childTnLst>
                                </p:cTn>
                              </p:par>
                              <p:par>
                                <p:cTn id="13" presetID="64" presetClass="path" presetSubtype="0" decel="100000" fill="hold" grpId="1" nodeType="withEffect">
                                  <p:stCondLst>
                                    <p:cond delay="0"/>
                                  </p:stCondLst>
                                  <p:childTnLst>
                                    <p:animMotion origin="layout" path="M -8.33333E-7 -1.11111E-6 L -8.33333E-7 0.08403 " pathEditMode="relative" rAng="0" ptsTypes="AA">
                                      <p:cBhvr>
                                        <p:cTn id="14" dur="1000" spd="-100000" fill="hold"/>
                                        <p:tgtEl>
                                          <p:spTgt spid="70"/>
                                        </p:tgtEl>
                                        <p:attrNameLst>
                                          <p:attrName>ppt_x</p:attrName>
                                          <p:attrName>ppt_y</p:attrName>
                                        </p:attrNameLst>
                                      </p:cBhvr>
                                      <p:rCtr x="0" y="4190"/>
                                    </p:animMotion>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left)">
                                      <p:cBhvr>
                                        <p:cTn id="18" dur="500"/>
                                        <p:tgtEl>
                                          <p:spTgt spid="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1000"/>
                                        <p:tgtEl>
                                          <p:spTgt spid="71"/>
                                        </p:tgtEl>
                                      </p:cBhvr>
                                    </p:animEffect>
                                  </p:childTnLst>
                                </p:cTn>
                              </p:par>
                              <p:par>
                                <p:cTn id="22" presetID="64" presetClass="path" presetSubtype="0" decel="100000" fill="hold" grpId="1" nodeType="withEffect">
                                  <p:stCondLst>
                                    <p:cond delay="0"/>
                                  </p:stCondLst>
                                  <p:childTnLst>
                                    <p:animMotion origin="layout" path="M -3.54167E-6 -1.11111E-6 L -3.54167E-6 -0.08657 " pathEditMode="relative" rAng="0" ptsTypes="AA">
                                      <p:cBhvr>
                                        <p:cTn id="23" dur="1000" spd="-100000" fill="hold"/>
                                        <p:tgtEl>
                                          <p:spTgt spid="71"/>
                                        </p:tgtEl>
                                        <p:attrNameLst>
                                          <p:attrName>ppt_x</p:attrName>
                                          <p:attrName>ppt_y</p:attrName>
                                        </p:attrNameLst>
                                      </p:cBhvr>
                                      <p:rCtr x="0" y="-4329"/>
                                    </p:animMotion>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0"/>
                                        <p:tgtEl>
                                          <p:spTgt spid="72"/>
                                        </p:tgtEl>
                                      </p:cBhvr>
                                    </p:animEffect>
                                  </p:childTnLst>
                                </p:cTn>
                              </p:par>
                              <p:par>
                                <p:cTn id="27" presetID="64" presetClass="path" presetSubtype="0" decel="100000" fill="hold" grpId="1" nodeType="withEffect">
                                  <p:stCondLst>
                                    <p:cond delay="0"/>
                                  </p:stCondLst>
                                  <p:childTnLst>
                                    <p:animMotion origin="layout" path="M -8.33333E-7 -1.11111E-6 L -8.33333E-7 0.08403 " pathEditMode="relative" rAng="0" ptsTypes="AA">
                                      <p:cBhvr>
                                        <p:cTn id="28" dur="1000" spd="-100000" fill="hold"/>
                                        <p:tgtEl>
                                          <p:spTgt spid="72"/>
                                        </p:tgtEl>
                                        <p:attrNameLst>
                                          <p:attrName>ppt_x</p:attrName>
                                          <p:attrName>ppt_y</p:attrName>
                                        </p:attrNameLst>
                                      </p:cBhvr>
                                      <p:rCtr x="0" y="4190"/>
                                    </p:animMotion>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childTnLst>
                                </p:cTn>
                              </p:par>
                              <p:par>
                                <p:cTn id="36" presetID="64" presetClass="path" presetSubtype="0" decel="100000" fill="hold" grpId="1" nodeType="withEffect">
                                  <p:stCondLst>
                                    <p:cond delay="0"/>
                                  </p:stCondLst>
                                  <p:childTnLst>
                                    <p:animMotion origin="layout" path="M -3.54167E-6 -1.11111E-6 L -3.54167E-6 -0.08657 " pathEditMode="relative" rAng="0" ptsTypes="AA">
                                      <p:cBhvr>
                                        <p:cTn id="37" dur="1000" spd="-100000" fill="hold"/>
                                        <p:tgtEl>
                                          <p:spTgt spid="73"/>
                                        </p:tgtEl>
                                        <p:attrNameLst>
                                          <p:attrName>ppt_x</p:attrName>
                                          <p:attrName>ppt_y</p:attrName>
                                        </p:attrNameLst>
                                      </p:cBhvr>
                                      <p:rCtr x="0" y="-4329"/>
                                    </p:animMotion>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1000"/>
                                        <p:tgtEl>
                                          <p:spTgt spid="74"/>
                                        </p:tgtEl>
                                      </p:cBhvr>
                                    </p:animEffect>
                                  </p:childTnLst>
                                </p:cTn>
                              </p:par>
                              <p:par>
                                <p:cTn id="41" presetID="64" presetClass="path" presetSubtype="0" decel="100000" fill="hold" grpId="1" nodeType="withEffect">
                                  <p:stCondLst>
                                    <p:cond delay="0"/>
                                  </p:stCondLst>
                                  <p:childTnLst>
                                    <p:animMotion origin="layout" path="M -8.33333E-7 -1.11111E-6 L -8.33333E-7 0.08403 " pathEditMode="relative" rAng="0" ptsTypes="AA">
                                      <p:cBhvr>
                                        <p:cTn id="42" dur="1000" spd="-100000" fill="hold"/>
                                        <p:tgtEl>
                                          <p:spTgt spid="74"/>
                                        </p:tgtEl>
                                        <p:attrNameLst>
                                          <p:attrName>ppt_x</p:attrName>
                                          <p:attrName>ppt_y</p:attrName>
                                        </p:attrNameLst>
                                      </p:cBhvr>
                                      <p:rCtr x="0" y="4190"/>
                                    </p:animMotion>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1000"/>
                                        <p:tgtEl>
                                          <p:spTgt spid="75"/>
                                        </p:tgtEl>
                                      </p:cBhvr>
                                    </p:animEffect>
                                  </p:childTnLst>
                                </p:cTn>
                              </p:par>
                              <p:par>
                                <p:cTn id="50" presetID="64" presetClass="path" presetSubtype="0" decel="100000" fill="hold" grpId="1" nodeType="withEffect">
                                  <p:stCondLst>
                                    <p:cond delay="0"/>
                                  </p:stCondLst>
                                  <p:childTnLst>
                                    <p:animMotion origin="layout" path="M -3.54167E-6 -1.11111E-6 L -3.54167E-6 -0.08657 " pathEditMode="relative" rAng="0" ptsTypes="AA">
                                      <p:cBhvr>
                                        <p:cTn id="51" dur="1000" spd="-100000" fill="hold"/>
                                        <p:tgtEl>
                                          <p:spTgt spid="75"/>
                                        </p:tgtEl>
                                        <p:attrNameLst>
                                          <p:attrName>ppt_x</p:attrName>
                                          <p:attrName>ppt_y</p:attrName>
                                        </p:attrNameLst>
                                      </p:cBhvr>
                                      <p:rCtr x="0" y="-4329"/>
                                    </p:animMotion>
                                  </p:childTnLst>
                                </p:cTn>
                              </p:par>
                              <p:par>
                                <p:cTn id="52" presetID="10" presetClass="entr" presetSubtype="0"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childTnLst>
                                </p:cTn>
                              </p:par>
                              <p:par>
                                <p:cTn id="55" presetID="64" presetClass="path" presetSubtype="0" decel="100000" fill="hold" grpId="1" nodeType="withEffect">
                                  <p:stCondLst>
                                    <p:cond delay="0"/>
                                  </p:stCondLst>
                                  <p:childTnLst>
                                    <p:animMotion origin="layout" path="M -8.33333E-7 -1.11111E-6 L -8.33333E-7 0.08403 " pathEditMode="relative" rAng="0" ptsTypes="AA">
                                      <p:cBhvr>
                                        <p:cTn id="56" dur="1000" spd="-100000" fill="hold"/>
                                        <p:tgtEl>
                                          <p:spTgt spid="76"/>
                                        </p:tgtEl>
                                        <p:attrNameLst>
                                          <p:attrName>ppt_x</p:attrName>
                                          <p:attrName>ppt_y</p:attrName>
                                        </p:attrNameLst>
                                      </p:cBhvr>
                                      <p:rCtr x="0"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F80DABA-85F1-4ABA-89B2-895990ADD63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5E9DA414-E35D-462D-A4A6-E31A260ACBFD}"/>
              </a:ext>
            </a:extLst>
          </p:cNvPr>
          <p:cNvSpPr txBox="1"/>
          <p:nvPr/>
        </p:nvSpPr>
        <p:spPr>
          <a:xfrm>
            <a:off x="764276" y="5186150"/>
            <a:ext cx="10686196" cy="707886"/>
          </a:xfrm>
          <a:prstGeom prst="rect">
            <a:avLst/>
          </a:prstGeom>
          <a:noFill/>
        </p:spPr>
        <p:txBody>
          <a:bodyPr wrap="square" rtlCol="0">
            <a:spAutoFit/>
          </a:bodyPr>
          <a:lstStyle/>
          <a:p>
            <a:pPr algn="dist"/>
            <a:r>
              <a:rPr lang="zh-CN" altLang="en-US" sz="4000" dirty="0">
                <a:latin typeface="方正姚体" panose="02010601030101010101" pitchFamily="2" charset="-122"/>
                <a:ea typeface="方正姚体" panose="02010601030101010101" pitchFamily="2" charset="-122"/>
              </a:rPr>
              <a:t>谢谢观看</a:t>
            </a:r>
          </a:p>
        </p:txBody>
      </p:sp>
      <p:sp>
        <p:nvSpPr>
          <p:cNvPr id="7" name="文本框 6">
            <a:extLst>
              <a:ext uri="{FF2B5EF4-FFF2-40B4-BE49-F238E27FC236}">
                <a16:creationId xmlns:a16="http://schemas.microsoft.com/office/drawing/2014/main" id="{E560C93F-EF27-4D52-8896-F1CF406424C6}"/>
              </a:ext>
            </a:extLst>
          </p:cNvPr>
          <p:cNvSpPr txBox="1"/>
          <p:nvPr/>
        </p:nvSpPr>
        <p:spPr>
          <a:xfrm>
            <a:off x="2428292" y="826362"/>
            <a:ext cx="1292662" cy="2602638"/>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nSpc>
                <a:spcPct val="150000"/>
              </a:lnSpc>
            </a:pPr>
            <a:r>
              <a:rPr lang="zh-CN" altLang="en-US" sz="2400" dirty="0">
                <a:solidFill>
                  <a:schemeClr val="bg1"/>
                </a:solidFill>
                <a:latin typeface="inpin heiti" charset="-122"/>
                <a:ea typeface="inpin heiti" charset="-122"/>
              </a:rPr>
              <a:t>深山的鹿</a:t>
            </a:r>
            <a:endParaRPr lang="en-US" altLang="zh-CN" sz="2400" dirty="0">
              <a:solidFill>
                <a:schemeClr val="bg1"/>
              </a:solidFill>
              <a:latin typeface="inpin heiti" charset="-122"/>
              <a:ea typeface="inpin heiti" charset="-122"/>
            </a:endParaRPr>
          </a:p>
          <a:p>
            <a:pPr>
              <a:lnSpc>
                <a:spcPct val="150000"/>
              </a:lnSpc>
            </a:pPr>
            <a:r>
              <a:rPr lang="zh-CN" altLang="en-US" sz="2400" dirty="0">
                <a:solidFill>
                  <a:schemeClr val="bg1"/>
                </a:solidFill>
                <a:latin typeface="inpin heiti" charset="-122"/>
                <a:ea typeface="inpin heiti" charset="-122"/>
              </a:rPr>
              <a:t>不知归处</a:t>
            </a:r>
          </a:p>
        </p:txBody>
      </p:sp>
      <p:sp>
        <p:nvSpPr>
          <p:cNvPr id="8" name="矩形 7">
            <a:extLst>
              <a:ext uri="{FF2B5EF4-FFF2-40B4-BE49-F238E27FC236}">
                <a16:creationId xmlns:a16="http://schemas.microsoft.com/office/drawing/2014/main" id="{EC999453-C32C-4FF4-BBFA-57B497F010D7}"/>
              </a:ext>
            </a:extLst>
          </p:cNvPr>
          <p:cNvSpPr/>
          <p:nvPr/>
        </p:nvSpPr>
        <p:spPr>
          <a:xfrm>
            <a:off x="627799" y="963964"/>
            <a:ext cx="1800493" cy="1695072"/>
          </a:xfrm>
          <a:prstGeom prst="rect">
            <a:avLst/>
          </a:prstGeom>
          <a:effectLst>
            <a:outerShdw blurRad="63500" sx="102000" sy="102000" algn="ctr" rotWithShape="0">
              <a:prstClr val="black">
                <a:alpha val="40000"/>
              </a:prstClr>
            </a:outerShdw>
          </a:effectLst>
        </p:spPr>
        <p:txBody>
          <a:bodyPr vert="eaVert" wrap="square">
            <a:spAutoFit/>
          </a:bodyPr>
          <a:lstStyle/>
          <a:p>
            <a:pPr algn="ctr">
              <a:lnSpc>
                <a:spcPct val="150000"/>
              </a:lnSpc>
            </a:pPr>
            <a:r>
              <a:rPr lang="zh-CN" altLang="en-US" sz="1000" dirty="0">
                <a:solidFill>
                  <a:schemeClr val="bg1"/>
                </a:solidFill>
                <a:latin typeface="inpin heiti" charset="-122"/>
                <a:ea typeface="inpin heiti" charset="-122"/>
              </a:rPr>
              <a:t>清丽宛转、柔美多情的笔触，以景起，以情结，以景寄情，情景交融，抒写了女子怀人伤春的情愫。南宋胡仔</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鱼隐丛话</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中评此词</a:t>
            </a:r>
            <a:endParaRPr lang="en-US" altLang="zh-CN" sz="1000" dirty="0">
              <a:solidFill>
                <a:schemeClr val="bg1"/>
              </a:solidFill>
              <a:latin typeface="inpin heiti" charset="-122"/>
              <a:ea typeface="inpin heiti" charset="-122"/>
            </a:endParaRPr>
          </a:p>
        </p:txBody>
      </p:sp>
      <p:sp>
        <p:nvSpPr>
          <p:cNvPr id="12" name="矩形 11">
            <a:extLst>
              <a:ext uri="{FF2B5EF4-FFF2-40B4-BE49-F238E27FC236}">
                <a16:creationId xmlns:a16="http://schemas.microsoft.com/office/drawing/2014/main" id="{B4D0CAC9-9DC0-4B50-A080-673E61418646}"/>
              </a:ext>
            </a:extLst>
          </p:cNvPr>
          <p:cNvSpPr/>
          <p:nvPr/>
        </p:nvSpPr>
        <p:spPr>
          <a:xfrm>
            <a:off x="6815250" y="1811500"/>
            <a:ext cx="3120320" cy="261610"/>
          </a:xfrm>
          <a:prstGeom prst="rect">
            <a:avLst/>
          </a:prstGeom>
        </p:spPr>
        <p:txBody>
          <a:bodyPr wrap="square">
            <a:spAutoFit/>
          </a:bodyPr>
          <a:lstStyle/>
          <a:p>
            <a:pPr algn="dist"/>
            <a:r>
              <a:rPr lang="zh-CN" altLang="en-US" sz="1100" dirty="0">
                <a:solidFill>
                  <a:schemeClr val="bg1"/>
                </a:solidFill>
                <a:latin typeface="inpin heiti" charset="-122"/>
                <a:ea typeface="inpin heiti" charset="-122"/>
                <a:cs typeface="inpin heiti" charset="-122"/>
              </a:rPr>
              <a:t>万般皆苦</a:t>
            </a:r>
            <a:r>
              <a:rPr lang="en-US" altLang="zh-CN" sz="1100" dirty="0">
                <a:solidFill>
                  <a:schemeClr val="bg1"/>
                </a:solidFill>
                <a:latin typeface="inpin heiti" charset="-122"/>
                <a:ea typeface="inpin heiti" charset="-122"/>
                <a:cs typeface="inpin heiti" charset="-122"/>
              </a:rPr>
              <a:t>,</a:t>
            </a:r>
            <a:r>
              <a:rPr lang="zh-CN" altLang="en-US" sz="1100" dirty="0">
                <a:solidFill>
                  <a:schemeClr val="bg1"/>
                </a:solidFill>
                <a:latin typeface="inpin heiti" charset="-122"/>
                <a:ea typeface="inpin heiti" charset="-122"/>
                <a:cs typeface="inpin heiti" charset="-122"/>
              </a:rPr>
              <a:t>只可自渡</a:t>
            </a:r>
            <a:endParaRPr lang="zh-CN" altLang="en-US" sz="11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395837915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84F4F-DF85-4895-81EE-1D425A598D2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文本框 3">
            <a:extLst>
              <a:ext uri="{FF2B5EF4-FFF2-40B4-BE49-F238E27FC236}">
                <a16:creationId xmlns:a16="http://schemas.microsoft.com/office/drawing/2014/main" id="{D31852AB-2B26-487D-AB98-47308DBC4DDA}"/>
              </a:ext>
            </a:extLst>
          </p:cNvPr>
          <p:cNvSpPr txBox="1"/>
          <p:nvPr/>
        </p:nvSpPr>
        <p:spPr>
          <a:xfrm>
            <a:off x="752902" y="4967786"/>
            <a:ext cx="10686196" cy="1015663"/>
          </a:xfrm>
          <a:prstGeom prst="rect">
            <a:avLst/>
          </a:prstGeom>
          <a:noFill/>
        </p:spPr>
        <p:txBody>
          <a:bodyPr wrap="square" rtlCol="0">
            <a:spAutoFit/>
          </a:bodyPr>
          <a:lstStyle/>
          <a:p>
            <a:pPr algn="ctr"/>
            <a:r>
              <a:rPr lang="zh-CN" altLang="en-US" sz="6000" dirty="0">
                <a:latin typeface="inpin heiti" charset="-122"/>
                <a:ea typeface="inpin heiti" charset="-122"/>
              </a:rPr>
              <a:t>一    座    城</a:t>
            </a:r>
          </a:p>
        </p:txBody>
      </p:sp>
      <p:sp>
        <p:nvSpPr>
          <p:cNvPr id="5" name="文本框 4">
            <a:extLst>
              <a:ext uri="{FF2B5EF4-FFF2-40B4-BE49-F238E27FC236}">
                <a16:creationId xmlns:a16="http://schemas.microsoft.com/office/drawing/2014/main" id="{6435183C-6458-4589-B311-06DAE4F46A4E}"/>
              </a:ext>
            </a:extLst>
          </p:cNvPr>
          <p:cNvSpPr txBox="1"/>
          <p:nvPr/>
        </p:nvSpPr>
        <p:spPr>
          <a:xfrm>
            <a:off x="2769486" y="874551"/>
            <a:ext cx="1292662" cy="2602638"/>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nSpc>
                <a:spcPct val="150000"/>
              </a:lnSpc>
            </a:pPr>
            <a:r>
              <a:rPr lang="zh-CN" altLang="en-US" sz="2400" dirty="0">
                <a:solidFill>
                  <a:schemeClr val="bg1"/>
                </a:solidFill>
                <a:latin typeface="inpin heiti" charset="-122"/>
                <a:ea typeface="inpin heiti" charset="-122"/>
              </a:rPr>
              <a:t>深山的鹿</a:t>
            </a:r>
            <a:endParaRPr lang="en-US" altLang="zh-CN" sz="2400" dirty="0">
              <a:solidFill>
                <a:schemeClr val="bg1"/>
              </a:solidFill>
              <a:latin typeface="inpin heiti" charset="-122"/>
              <a:ea typeface="inpin heiti" charset="-122"/>
            </a:endParaRPr>
          </a:p>
          <a:p>
            <a:pPr>
              <a:lnSpc>
                <a:spcPct val="150000"/>
              </a:lnSpc>
            </a:pPr>
            <a:r>
              <a:rPr lang="zh-CN" altLang="en-US" sz="2400" dirty="0">
                <a:solidFill>
                  <a:schemeClr val="bg1"/>
                </a:solidFill>
                <a:latin typeface="inpin heiti" charset="-122"/>
                <a:ea typeface="inpin heiti" charset="-122"/>
              </a:rPr>
              <a:t>不知归处</a:t>
            </a:r>
          </a:p>
        </p:txBody>
      </p:sp>
      <p:sp>
        <p:nvSpPr>
          <p:cNvPr id="6" name="矩形 5">
            <a:extLst>
              <a:ext uri="{FF2B5EF4-FFF2-40B4-BE49-F238E27FC236}">
                <a16:creationId xmlns:a16="http://schemas.microsoft.com/office/drawing/2014/main" id="{F10A0F3F-7AA4-48BD-96BB-14F58D5CA06B}"/>
              </a:ext>
            </a:extLst>
          </p:cNvPr>
          <p:cNvSpPr/>
          <p:nvPr/>
        </p:nvSpPr>
        <p:spPr>
          <a:xfrm>
            <a:off x="968993" y="1012153"/>
            <a:ext cx="1800493" cy="1695072"/>
          </a:xfrm>
          <a:prstGeom prst="rect">
            <a:avLst/>
          </a:prstGeom>
          <a:effectLst>
            <a:outerShdw blurRad="63500" sx="102000" sy="102000" algn="ctr" rotWithShape="0">
              <a:prstClr val="black">
                <a:alpha val="40000"/>
              </a:prstClr>
            </a:outerShdw>
          </a:effectLst>
        </p:spPr>
        <p:txBody>
          <a:bodyPr vert="eaVert" wrap="square">
            <a:spAutoFit/>
          </a:bodyPr>
          <a:lstStyle/>
          <a:p>
            <a:pPr algn="ctr">
              <a:lnSpc>
                <a:spcPct val="150000"/>
              </a:lnSpc>
            </a:pPr>
            <a:r>
              <a:rPr lang="zh-CN" altLang="en-US" sz="1000" dirty="0">
                <a:solidFill>
                  <a:schemeClr val="bg1"/>
                </a:solidFill>
                <a:latin typeface="inpin heiti" charset="-122"/>
                <a:ea typeface="inpin heiti" charset="-122"/>
              </a:rPr>
              <a:t>清丽宛转、柔美多情的笔触，以景起，以情结，以景寄情，情景交融，抒写了女子怀人伤春的情愫。南宋胡仔</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鱼隐丛话</a:t>
            </a:r>
            <a:r>
              <a:rPr lang="en-US" altLang="zh-CN" sz="1000" dirty="0">
                <a:solidFill>
                  <a:schemeClr val="bg1"/>
                </a:solidFill>
                <a:latin typeface="inpin heiti" charset="-122"/>
                <a:ea typeface="inpin heiti" charset="-122"/>
              </a:rPr>
              <a:t>》</a:t>
            </a:r>
            <a:r>
              <a:rPr lang="zh-CN" altLang="en-US" sz="1000" dirty="0">
                <a:solidFill>
                  <a:schemeClr val="bg1"/>
                </a:solidFill>
                <a:latin typeface="inpin heiti" charset="-122"/>
                <a:ea typeface="inpin heiti" charset="-122"/>
              </a:rPr>
              <a:t>中评此词</a:t>
            </a:r>
            <a:endParaRPr lang="en-US" altLang="zh-CN" sz="1000" dirty="0">
              <a:solidFill>
                <a:schemeClr val="bg1"/>
              </a:solidFill>
              <a:latin typeface="inpin heiti" charset="-122"/>
              <a:ea typeface="inpin heiti" charset="-122"/>
            </a:endParaRPr>
          </a:p>
        </p:txBody>
      </p:sp>
      <p:sp>
        <p:nvSpPr>
          <p:cNvPr id="7" name="矩形 6">
            <a:extLst>
              <a:ext uri="{FF2B5EF4-FFF2-40B4-BE49-F238E27FC236}">
                <a16:creationId xmlns:a16="http://schemas.microsoft.com/office/drawing/2014/main" id="{2446ECE7-8DD8-4E8A-8964-9FA234D69B47}"/>
              </a:ext>
            </a:extLst>
          </p:cNvPr>
          <p:cNvSpPr/>
          <p:nvPr/>
        </p:nvSpPr>
        <p:spPr>
          <a:xfrm>
            <a:off x="6815250" y="1811500"/>
            <a:ext cx="3120320" cy="261610"/>
          </a:xfrm>
          <a:prstGeom prst="rect">
            <a:avLst/>
          </a:prstGeom>
        </p:spPr>
        <p:txBody>
          <a:bodyPr wrap="square">
            <a:spAutoFit/>
          </a:bodyPr>
          <a:lstStyle/>
          <a:p>
            <a:pPr algn="dist"/>
            <a:r>
              <a:rPr lang="zh-CN" altLang="en-US" sz="1100" dirty="0">
                <a:solidFill>
                  <a:schemeClr val="bg1"/>
                </a:solidFill>
                <a:latin typeface="inpin heiti" charset="-122"/>
                <a:ea typeface="inpin heiti" charset="-122"/>
                <a:cs typeface="inpin heiti" charset="-122"/>
              </a:rPr>
              <a:t>万般皆苦</a:t>
            </a:r>
            <a:r>
              <a:rPr lang="en-US" altLang="zh-CN" sz="1100" dirty="0">
                <a:solidFill>
                  <a:schemeClr val="bg1"/>
                </a:solidFill>
                <a:latin typeface="inpin heiti" charset="-122"/>
                <a:ea typeface="inpin heiti" charset="-122"/>
                <a:cs typeface="inpin heiti" charset="-122"/>
              </a:rPr>
              <a:t>,</a:t>
            </a:r>
            <a:r>
              <a:rPr lang="zh-CN" altLang="en-US" sz="1100" dirty="0">
                <a:solidFill>
                  <a:schemeClr val="bg1"/>
                </a:solidFill>
                <a:latin typeface="inpin heiti" charset="-122"/>
                <a:ea typeface="inpin heiti" charset="-122"/>
                <a:cs typeface="inpin heiti" charset="-122"/>
              </a:rPr>
              <a:t>只可自渡</a:t>
            </a:r>
            <a:endParaRPr lang="zh-CN" altLang="en-US" sz="11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337573467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B5B365B-1D0D-4898-823E-2CB630FB0953}"/>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1558179" y="957189"/>
            <a:ext cx="2353813" cy="2817052"/>
          </a:xfrm>
          <a:prstGeom prst="rect">
            <a:avLst/>
          </a:prstGeom>
        </p:spPr>
      </p:pic>
      <p:sp>
        <p:nvSpPr>
          <p:cNvPr id="12" name="文本框 45">
            <a:extLst>
              <a:ext uri="{FF2B5EF4-FFF2-40B4-BE49-F238E27FC236}">
                <a16:creationId xmlns:a16="http://schemas.microsoft.com/office/drawing/2014/main" id="{B8E97798-CD6F-4D8D-8AAA-131C0C3A8F4D}"/>
              </a:ext>
            </a:extLst>
          </p:cNvPr>
          <p:cNvSpPr txBox="1">
            <a:spLocks noChangeArrowheads="1"/>
          </p:cNvSpPr>
          <p:nvPr/>
        </p:nvSpPr>
        <p:spPr bwMode="auto">
          <a:xfrm>
            <a:off x="1146224" y="4126085"/>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dirty="0">
                <a:solidFill>
                  <a:schemeClr val="bg1"/>
                </a:solidFill>
                <a:latin typeface="inpin heiti" charset="-122"/>
                <a:ea typeface="inpin heiti" charset="-122"/>
              </a:rPr>
              <a:t>添加标题</a:t>
            </a:r>
          </a:p>
        </p:txBody>
      </p:sp>
      <p:sp>
        <p:nvSpPr>
          <p:cNvPr id="13" name="文本框 49">
            <a:extLst>
              <a:ext uri="{FF2B5EF4-FFF2-40B4-BE49-F238E27FC236}">
                <a16:creationId xmlns:a16="http://schemas.microsoft.com/office/drawing/2014/main" id="{961C14A7-C389-486E-8207-0F36635D00B3}"/>
              </a:ext>
            </a:extLst>
          </p:cNvPr>
          <p:cNvSpPr txBox="1">
            <a:spLocks noChangeArrowheads="1"/>
          </p:cNvSpPr>
          <p:nvPr/>
        </p:nvSpPr>
        <p:spPr bwMode="auto">
          <a:xfrm>
            <a:off x="723990" y="4535009"/>
            <a:ext cx="372516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dirty="0">
                <a:solidFill>
                  <a:schemeClr val="bg1"/>
                </a:solidFill>
                <a:latin typeface="inpin heiti" charset="-122"/>
                <a:ea typeface="inpin heiti" charset="-122"/>
              </a:rPr>
              <a:t>点击输入本栏的具体文字，简明扼要的说明分项内容，此为概念图解，请根据您的具体内容酌情修改</a:t>
            </a:r>
            <a:endParaRPr lang="en-US" altLang="zh-CN" sz="1400" kern="0" dirty="0">
              <a:solidFill>
                <a:schemeClr val="bg1"/>
              </a:solidFill>
              <a:latin typeface="inpin heiti" charset="-122"/>
              <a:ea typeface="inpin heiti" charset="-122"/>
            </a:endParaRPr>
          </a:p>
          <a:p>
            <a:pPr algn="ctr" eaLnBrk="1" hangingPunct="1"/>
            <a:endParaRPr lang="zh-CN" altLang="en-US" sz="1400" dirty="0">
              <a:solidFill>
                <a:schemeClr val="bg1"/>
              </a:solidFill>
              <a:latin typeface="inpin heiti" charset="-122"/>
              <a:ea typeface="inpin heiti" charset="-122"/>
            </a:endParaRPr>
          </a:p>
        </p:txBody>
      </p:sp>
      <p:pic>
        <p:nvPicPr>
          <p:cNvPr id="14" name="图片 13">
            <a:extLst>
              <a:ext uri="{FF2B5EF4-FFF2-40B4-BE49-F238E27FC236}">
                <a16:creationId xmlns:a16="http://schemas.microsoft.com/office/drawing/2014/main" id="{D29AE4FA-C69C-44A2-AD25-0943F48A32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9660" y="914203"/>
            <a:ext cx="1898280" cy="3294642"/>
          </a:xfrm>
          <a:prstGeom prst="rect">
            <a:avLst/>
          </a:prstGeom>
        </p:spPr>
      </p:pic>
      <p:sp>
        <p:nvSpPr>
          <p:cNvPr id="15" name="文本框 45">
            <a:extLst>
              <a:ext uri="{FF2B5EF4-FFF2-40B4-BE49-F238E27FC236}">
                <a16:creationId xmlns:a16="http://schemas.microsoft.com/office/drawing/2014/main" id="{CF0E1643-F6D1-409B-9AD8-2144212B9CE0}"/>
              </a:ext>
            </a:extLst>
          </p:cNvPr>
          <p:cNvSpPr txBox="1">
            <a:spLocks noChangeArrowheads="1"/>
          </p:cNvSpPr>
          <p:nvPr/>
        </p:nvSpPr>
        <p:spPr bwMode="auto">
          <a:xfrm>
            <a:off x="4844103" y="4126085"/>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dirty="0">
                <a:solidFill>
                  <a:schemeClr val="bg1"/>
                </a:solidFill>
                <a:latin typeface="inpin heiti" charset="-122"/>
                <a:ea typeface="inpin heiti" charset="-122"/>
              </a:rPr>
              <a:t>添加标题</a:t>
            </a:r>
          </a:p>
        </p:txBody>
      </p:sp>
      <p:sp>
        <p:nvSpPr>
          <p:cNvPr id="16" name="文本框 49">
            <a:extLst>
              <a:ext uri="{FF2B5EF4-FFF2-40B4-BE49-F238E27FC236}">
                <a16:creationId xmlns:a16="http://schemas.microsoft.com/office/drawing/2014/main" id="{C423C58D-AC5C-4189-AB03-F48C4FB16F4B}"/>
              </a:ext>
            </a:extLst>
          </p:cNvPr>
          <p:cNvSpPr txBox="1">
            <a:spLocks noChangeArrowheads="1"/>
          </p:cNvSpPr>
          <p:nvPr/>
        </p:nvSpPr>
        <p:spPr bwMode="auto">
          <a:xfrm>
            <a:off x="4421869" y="4535009"/>
            <a:ext cx="372516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dirty="0">
                <a:solidFill>
                  <a:schemeClr val="bg1"/>
                </a:solidFill>
                <a:latin typeface="inpin heiti" charset="-122"/>
                <a:ea typeface="inpin heiti" charset="-122"/>
              </a:rPr>
              <a:t>点击输入本栏的具体文字，简明扼要的说明分项内容，此为概念图解，请根据您的具体内容酌情修改</a:t>
            </a:r>
            <a:endParaRPr lang="en-US" altLang="zh-CN" sz="1400" kern="0" dirty="0">
              <a:solidFill>
                <a:schemeClr val="bg1"/>
              </a:solidFill>
              <a:latin typeface="inpin heiti" charset="-122"/>
              <a:ea typeface="inpin heiti" charset="-122"/>
            </a:endParaRPr>
          </a:p>
          <a:p>
            <a:pPr algn="ctr" eaLnBrk="1" hangingPunct="1"/>
            <a:endParaRPr lang="zh-CN" altLang="en-US" sz="1400" dirty="0">
              <a:solidFill>
                <a:schemeClr val="bg1"/>
              </a:solidFill>
              <a:latin typeface="inpin heiti" charset="-122"/>
              <a:ea typeface="inpin heiti" charset="-122"/>
            </a:endParaRPr>
          </a:p>
        </p:txBody>
      </p:sp>
      <p:pic>
        <p:nvPicPr>
          <p:cNvPr id="17" name="图片 16">
            <a:extLst>
              <a:ext uri="{FF2B5EF4-FFF2-40B4-BE49-F238E27FC236}">
                <a16:creationId xmlns:a16="http://schemas.microsoft.com/office/drawing/2014/main" id="{5FE39958-B6CA-469D-9E56-8D99529799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775316" y="436728"/>
            <a:ext cx="2403778" cy="3511209"/>
          </a:xfrm>
          <a:prstGeom prst="rect">
            <a:avLst/>
          </a:prstGeom>
        </p:spPr>
      </p:pic>
      <p:sp>
        <p:nvSpPr>
          <p:cNvPr id="21" name="文本框 45">
            <a:extLst>
              <a:ext uri="{FF2B5EF4-FFF2-40B4-BE49-F238E27FC236}">
                <a16:creationId xmlns:a16="http://schemas.microsoft.com/office/drawing/2014/main" id="{CD6E628D-CAD6-4205-A404-5830E7FC3221}"/>
              </a:ext>
            </a:extLst>
          </p:cNvPr>
          <p:cNvSpPr txBox="1">
            <a:spLocks noChangeArrowheads="1"/>
          </p:cNvSpPr>
          <p:nvPr/>
        </p:nvSpPr>
        <p:spPr bwMode="auto">
          <a:xfrm>
            <a:off x="8522589" y="4126085"/>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dirty="0">
                <a:solidFill>
                  <a:schemeClr val="bg1"/>
                </a:solidFill>
                <a:latin typeface="inpin heiti" charset="-122"/>
                <a:ea typeface="inpin heiti" charset="-122"/>
              </a:rPr>
              <a:t>添加标题</a:t>
            </a:r>
          </a:p>
        </p:txBody>
      </p:sp>
      <p:sp>
        <p:nvSpPr>
          <p:cNvPr id="22" name="文本框 49">
            <a:extLst>
              <a:ext uri="{FF2B5EF4-FFF2-40B4-BE49-F238E27FC236}">
                <a16:creationId xmlns:a16="http://schemas.microsoft.com/office/drawing/2014/main" id="{4D95DCE6-2C19-4631-B77E-9BDE34A98DA4}"/>
              </a:ext>
            </a:extLst>
          </p:cNvPr>
          <p:cNvSpPr txBox="1">
            <a:spLocks noChangeArrowheads="1"/>
          </p:cNvSpPr>
          <p:nvPr/>
        </p:nvSpPr>
        <p:spPr bwMode="auto">
          <a:xfrm>
            <a:off x="8100355" y="4535009"/>
            <a:ext cx="372516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dirty="0">
                <a:solidFill>
                  <a:schemeClr val="bg1"/>
                </a:solidFill>
                <a:latin typeface="inpin heiti" charset="-122"/>
                <a:ea typeface="inpin heiti" charset="-122"/>
              </a:rPr>
              <a:t>点击输入本栏的具体文字，简明扼要的说明分项内容，此为概念图解，请根据您的具体内容酌情修改</a:t>
            </a:r>
            <a:endParaRPr lang="en-US" altLang="zh-CN" sz="1400" kern="0" dirty="0">
              <a:solidFill>
                <a:schemeClr val="bg1"/>
              </a:solidFill>
              <a:latin typeface="inpin heiti" charset="-122"/>
              <a:ea typeface="inpin heiti" charset="-122"/>
            </a:endParaRPr>
          </a:p>
          <a:p>
            <a:pPr algn="ctr" eaLnBrk="1" hangingPunct="1"/>
            <a:endParaRPr lang="zh-CN" altLang="en-US" sz="14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71529298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175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1750"/>
                                        <p:tgtEl>
                                          <p:spTgt spid="12"/>
                                        </p:tgtEl>
                                      </p:cBhvr>
                                    </p:animEffect>
                                  </p:childTnLst>
                                </p:cTn>
                              </p:par>
                            </p:childTnLst>
                          </p:cTn>
                        </p:par>
                        <p:par>
                          <p:cTn id="22" fill="hold">
                            <p:stCondLst>
                              <p:cond delay="275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175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1750"/>
                                        <p:tgtEl>
                                          <p:spTgt spid="15"/>
                                        </p:tgtEl>
                                      </p:cBhvr>
                                    </p:animEffect>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175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0BE3797-6F9B-486F-B586-9B8EE17B03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4299" y="0"/>
            <a:ext cx="4261156" cy="6858000"/>
          </a:xfrm>
          <a:prstGeom prst="rect">
            <a:avLst/>
          </a:prstGeom>
        </p:spPr>
      </p:pic>
      <p:pic>
        <p:nvPicPr>
          <p:cNvPr id="18" name="图片 17">
            <a:extLst>
              <a:ext uri="{FF2B5EF4-FFF2-40B4-BE49-F238E27FC236}">
                <a16:creationId xmlns:a16="http://schemas.microsoft.com/office/drawing/2014/main" id="{73925D95-EE46-4DB9-9225-20A05E354D0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2285" y="-529537"/>
            <a:ext cx="5350811" cy="7815955"/>
          </a:xfrm>
          <a:prstGeom prst="rect">
            <a:avLst/>
          </a:prstGeom>
        </p:spPr>
      </p:pic>
      <p:grpSp>
        <p:nvGrpSpPr>
          <p:cNvPr id="19" name="组合 18">
            <a:extLst>
              <a:ext uri="{FF2B5EF4-FFF2-40B4-BE49-F238E27FC236}">
                <a16:creationId xmlns:a16="http://schemas.microsoft.com/office/drawing/2014/main" id="{F3DC87FF-42BD-45FB-AF25-727EF28D9511}"/>
              </a:ext>
            </a:extLst>
          </p:cNvPr>
          <p:cNvGrpSpPr/>
          <p:nvPr/>
        </p:nvGrpSpPr>
        <p:grpSpPr>
          <a:xfrm>
            <a:off x="6096000" y="422123"/>
            <a:ext cx="6071431" cy="6013754"/>
            <a:chOff x="2118573" y="492456"/>
            <a:chExt cx="6484653" cy="6423051"/>
          </a:xfrm>
        </p:grpSpPr>
        <p:sp>
          <p:nvSpPr>
            <p:cNvPr id="20" name="椭圆 19">
              <a:extLst>
                <a:ext uri="{FF2B5EF4-FFF2-40B4-BE49-F238E27FC236}">
                  <a16:creationId xmlns:a16="http://schemas.microsoft.com/office/drawing/2014/main" id="{2B09003C-D22D-415A-BCCA-0AC457CBA691}"/>
                </a:ext>
              </a:extLst>
            </p:cNvPr>
            <p:cNvSpPr/>
            <p:nvPr/>
          </p:nvSpPr>
          <p:spPr>
            <a:xfrm>
              <a:off x="2118573" y="492456"/>
              <a:ext cx="6423051" cy="642305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latin typeface="inpin heiti" charset="-122"/>
                <a:ea typeface="inpin heiti" charset="-122"/>
              </a:endParaRPr>
            </a:p>
          </p:txBody>
        </p:sp>
        <p:sp>
          <p:nvSpPr>
            <p:cNvPr id="21" name="椭圆 20">
              <a:extLst>
                <a:ext uri="{FF2B5EF4-FFF2-40B4-BE49-F238E27FC236}">
                  <a16:creationId xmlns:a16="http://schemas.microsoft.com/office/drawing/2014/main" id="{40139D1E-ACC3-4B6C-B47E-DFD2C0CD68B9}"/>
                </a:ext>
              </a:extLst>
            </p:cNvPr>
            <p:cNvSpPr/>
            <p:nvPr/>
          </p:nvSpPr>
          <p:spPr>
            <a:xfrm>
              <a:off x="8495226" y="3649981"/>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latin typeface="inpin heiti" charset="-122"/>
                <a:ea typeface="inpin heiti" charset="-122"/>
              </a:endParaRPr>
            </a:p>
          </p:txBody>
        </p:sp>
        <p:sp>
          <p:nvSpPr>
            <p:cNvPr id="22" name="椭圆 21">
              <a:extLst>
                <a:ext uri="{FF2B5EF4-FFF2-40B4-BE49-F238E27FC236}">
                  <a16:creationId xmlns:a16="http://schemas.microsoft.com/office/drawing/2014/main" id="{5993DC9D-771D-46B9-964D-170F2658E5A4}"/>
                </a:ext>
              </a:extLst>
            </p:cNvPr>
            <p:cNvSpPr/>
            <p:nvPr/>
          </p:nvSpPr>
          <p:spPr>
            <a:xfrm>
              <a:off x="3589398" y="92129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latin typeface="inpin heiti" charset="-122"/>
                <a:ea typeface="inpin heiti" charset="-122"/>
              </a:endParaRPr>
            </a:p>
          </p:txBody>
        </p:sp>
      </p:grpSp>
      <p:sp>
        <p:nvSpPr>
          <p:cNvPr id="23" name="文本框 22">
            <a:extLst>
              <a:ext uri="{FF2B5EF4-FFF2-40B4-BE49-F238E27FC236}">
                <a16:creationId xmlns:a16="http://schemas.microsoft.com/office/drawing/2014/main" id="{FD11C2FE-4E6B-4151-8E73-FDC2E9BE13A1}"/>
              </a:ext>
            </a:extLst>
          </p:cNvPr>
          <p:cNvSpPr txBox="1"/>
          <p:nvPr/>
        </p:nvSpPr>
        <p:spPr>
          <a:xfrm>
            <a:off x="7200417" y="4101202"/>
            <a:ext cx="1107996" cy="1664742"/>
          </a:xfrm>
          <a:prstGeom prst="rect">
            <a:avLst/>
          </a:prstGeom>
          <a:noFill/>
        </p:spPr>
        <p:txBody>
          <a:bodyPr vert="eaVert" wrap="square" rtlCol="0">
            <a:spAutoFit/>
          </a:bodyPr>
          <a:lstStyle/>
          <a:p>
            <a:r>
              <a:rPr lang="zh-CN" altLang="en-US" sz="6000" dirty="0">
                <a:latin typeface="inpin heiti" charset="-122"/>
                <a:ea typeface="inpin heiti" charset="-122"/>
                <a:cs typeface="inpin heiti" charset="-122"/>
              </a:rPr>
              <a:t>麋鹿</a:t>
            </a:r>
          </a:p>
        </p:txBody>
      </p:sp>
      <p:sp>
        <p:nvSpPr>
          <p:cNvPr id="24" name="文本框 23">
            <a:extLst>
              <a:ext uri="{FF2B5EF4-FFF2-40B4-BE49-F238E27FC236}">
                <a16:creationId xmlns:a16="http://schemas.microsoft.com/office/drawing/2014/main" id="{D046F68E-4016-4FC9-8B04-C005178A356C}"/>
              </a:ext>
            </a:extLst>
          </p:cNvPr>
          <p:cNvSpPr txBox="1"/>
          <p:nvPr/>
        </p:nvSpPr>
        <p:spPr>
          <a:xfrm>
            <a:off x="7886217" y="4101202"/>
            <a:ext cx="1107996" cy="1664742"/>
          </a:xfrm>
          <a:prstGeom prst="rect">
            <a:avLst/>
          </a:prstGeom>
          <a:noFill/>
        </p:spPr>
        <p:txBody>
          <a:bodyPr vert="eaVert" wrap="square" rtlCol="0">
            <a:spAutoFit/>
          </a:bodyPr>
          <a:lstStyle/>
          <a:p>
            <a:r>
              <a:rPr lang="zh-CN" altLang="en-US" sz="6000" dirty="0">
                <a:latin typeface="inpin heiti" charset="-122"/>
                <a:ea typeface="inpin heiti" charset="-122"/>
                <a:cs typeface="inpin heiti" charset="-122"/>
              </a:rPr>
              <a:t>文化</a:t>
            </a:r>
          </a:p>
        </p:txBody>
      </p:sp>
      <p:sp>
        <p:nvSpPr>
          <p:cNvPr id="25" name="文本框 24">
            <a:extLst>
              <a:ext uri="{FF2B5EF4-FFF2-40B4-BE49-F238E27FC236}">
                <a16:creationId xmlns:a16="http://schemas.microsoft.com/office/drawing/2014/main" id="{2992760B-C301-4830-AED6-E20B6780AF8D}"/>
              </a:ext>
            </a:extLst>
          </p:cNvPr>
          <p:cNvSpPr txBox="1"/>
          <p:nvPr/>
        </p:nvSpPr>
        <p:spPr>
          <a:xfrm>
            <a:off x="9968128" y="2290986"/>
            <a:ext cx="1477328" cy="2377146"/>
          </a:xfrm>
          <a:prstGeom prst="rect">
            <a:avLst/>
          </a:prstGeom>
          <a:noFill/>
        </p:spPr>
        <p:txBody>
          <a:bodyPr vert="eaVert" wrap="square" rtlCol="0">
            <a:spAutoFit/>
          </a:bodyPr>
          <a:lstStyle/>
          <a:p>
            <a:pPr>
              <a:lnSpc>
                <a:spcPct val="200000"/>
              </a:lnSpc>
            </a:pPr>
            <a:r>
              <a:rPr lang="zh-CN" altLang="en-US" sz="700" dirty="0">
                <a:latin typeface="inpin heiti" charset="-122"/>
                <a:ea typeface="inpin heiti" charset="-122"/>
              </a:rPr>
              <a:t>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a:t>
            </a:r>
          </a:p>
        </p:txBody>
      </p:sp>
      <p:sp>
        <p:nvSpPr>
          <p:cNvPr id="26" name="Text Box 16">
            <a:extLst>
              <a:ext uri="{FF2B5EF4-FFF2-40B4-BE49-F238E27FC236}">
                <a16:creationId xmlns:a16="http://schemas.microsoft.com/office/drawing/2014/main" id="{00C677C6-8F88-4E9A-8220-9D3984C5694D}"/>
              </a:ext>
            </a:extLst>
          </p:cNvPr>
          <p:cNvSpPr txBox="1">
            <a:spLocks noChangeArrowheads="1"/>
          </p:cNvSpPr>
          <p:nvPr/>
        </p:nvSpPr>
        <p:spPr bwMode="auto">
          <a:xfrm>
            <a:off x="2484900" y="1892801"/>
            <a:ext cx="3139321" cy="1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800" dirty="0">
                <a:solidFill>
                  <a:schemeClr val="bg1"/>
                </a:solidFill>
                <a:latin typeface="inpin heiti" charset="-122"/>
                <a:ea typeface="inpin heiti" charset="-122"/>
              </a:rPr>
              <a:t>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a:t>
            </a:r>
          </a:p>
          <a:p>
            <a:pPr eaLnBrk="1" hangingPunct="1">
              <a:lnSpc>
                <a:spcPct val="200000"/>
              </a:lnSpc>
            </a:pPr>
            <a:endParaRPr lang="zh-CN" altLang="en-US" sz="80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83746742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righ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椭圆 32">
            <a:extLst>
              <a:ext uri="{FF2B5EF4-FFF2-40B4-BE49-F238E27FC236}">
                <a16:creationId xmlns:a16="http://schemas.microsoft.com/office/drawing/2014/main" id="{C6E9488B-CFB6-415D-84BF-D5381C2A578D}"/>
              </a:ext>
            </a:extLst>
          </p:cNvPr>
          <p:cNvSpPr/>
          <p:nvPr/>
        </p:nvSpPr>
        <p:spPr>
          <a:xfrm>
            <a:off x="6246056" y="928679"/>
            <a:ext cx="4233042" cy="4246304"/>
          </a:xfrm>
          <a:prstGeom prst="ellipse">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charset="-122"/>
              <a:ea typeface="inpin heiti" charset="-122"/>
            </a:endParaRPr>
          </a:p>
        </p:txBody>
      </p:sp>
      <p:pic>
        <p:nvPicPr>
          <p:cNvPr id="34" name="图片 33">
            <a:extLst>
              <a:ext uri="{FF2B5EF4-FFF2-40B4-BE49-F238E27FC236}">
                <a16:creationId xmlns:a16="http://schemas.microsoft.com/office/drawing/2014/main" id="{28D7910F-1945-4CB1-9F10-2257EC7EC2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4435" y="409295"/>
            <a:ext cx="3262594" cy="4765687"/>
          </a:xfrm>
          <a:prstGeom prst="rect">
            <a:avLst/>
          </a:prstGeom>
        </p:spPr>
      </p:pic>
      <p:sp>
        <p:nvSpPr>
          <p:cNvPr id="36" name="文本框 35">
            <a:extLst>
              <a:ext uri="{FF2B5EF4-FFF2-40B4-BE49-F238E27FC236}">
                <a16:creationId xmlns:a16="http://schemas.microsoft.com/office/drawing/2014/main" id="{78823569-2674-4330-A1DE-829A198F455B}"/>
              </a:ext>
            </a:extLst>
          </p:cNvPr>
          <p:cNvSpPr txBox="1"/>
          <p:nvPr/>
        </p:nvSpPr>
        <p:spPr>
          <a:xfrm>
            <a:off x="1733471" y="4190945"/>
            <a:ext cx="4062651" cy="1667380"/>
          </a:xfrm>
          <a:prstGeom prst="rect">
            <a:avLst/>
          </a:prstGeom>
          <a:noFill/>
        </p:spPr>
        <p:txBody>
          <a:bodyPr vert="eaVert" wrap="square" rtlCol="0">
            <a:spAutoFit/>
          </a:bodyPr>
          <a:lstStyle/>
          <a:p>
            <a:pPr>
              <a:lnSpc>
                <a:spcPct val="200000"/>
              </a:lnSpc>
            </a:pPr>
            <a:r>
              <a:rPr lang="zh-CN" altLang="en-US" sz="1400" kern="0" dirty="0">
                <a:solidFill>
                  <a:schemeClr val="bg1"/>
                </a:solidFill>
                <a:latin typeface="inpin heiti" charset="-122"/>
                <a:ea typeface="inpin heiti" charset="-122"/>
              </a:rPr>
              <a:t>点击输入本栏的具体文字，简明扼要的说明分项内容，此为概念图解，请根据您的具体内容酌情修改。点击输入本栏的具体文字，简明扼要的说明分项内容</a:t>
            </a:r>
            <a:endParaRPr lang="zh-CN" altLang="en-US" sz="1400" dirty="0">
              <a:solidFill>
                <a:schemeClr val="bg1"/>
              </a:solidFill>
              <a:latin typeface="inpin heiti" charset="-122"/>
              <a:ea typeface="inpin heiti" charset="-122"/>
            </a:endParaRPr>
          </a:p>
        </p:txBody>
      </p:sp>
      <p:pic>
        <p:nvPicPr>
          <p:cNvPr id="42" name="图片 10">
            <a:extLst>
              <a:ext uri="{FF2B5EF4-FFF2-40B4-BE49-F238E27FC236}">
                <a16:creationId xmlns:a16="http://schemas.microsoft.com/office/drawing/2014/main" id="{AE4CBFF5-32B6-4935-81FD-DE00B541FC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14189" y="5386326"/>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158FBA6F-D25F-443F-9A63-FC0B6A74D939}"/>
              </a:ext>
            </a:extLst>
          </p:cNvPr>
          <p:cNvSpPr txBox="1"/>
          <p:nvPr/>
        </p:nvSpPr>
        <p:spPr>
          <a:xfrm>
            <a:off x="676299" y="2284306"/>
            <a:ext cx="5269646" cy="1015663"/>
          </a:xfrm>
          <a:prstGeom prst="rect">
            <a:avLst/>
          </a:prstGeom>
          <a:noFill/>
        </p:spPr>
        <p:txBody>
          <a:bodyPr wrap="square" rtlCol="0">
            <a:spAutoFit/>
          </a:bodyPr>
          <a:lstStyle/>
          <a:p>
            <a:pPr algn="ctr"/>
            <a:r>
              <a:rPr lang="zh-CN" altLang="en-US" sz="6000" dirty="0">
                <a:solidFill>
                  <a:schemeClr val="bg1"/>
                </a:solidFill>
                <a:latin typeface="inpin heiti" charset="-122"/>
                <a:ea typeface="inpin heiti" charset="-122"/>
              </a:rPr>
              <a:t>麋鹿知途</a:t>
            </a:r>
          </a:p>
        </p:txBody>
      </p:sp>
    </p:spTree>
    <p:extLst>
      <p:ext uri="{BB962C8B-B14F-4D97-AF65-F5344CB8AC3E}">
        <p14:creationId xmlns:p14="http://schemas.microsoft.com/office/powerpoint/2010/main" val="28569130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2000"/>
                                            <p:tgtEl>
                                              <p:spTgt spid="3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heel(1)">
                                          <p:cBhvr>
                                            <p:cTn id="10" dur="2000"/>
                                            <p:tgtEl>
                                              <p:spTgt spid="3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500"/>
                                </p:stCondLst>
                                <p:childTnLst>
                                  <p:par>
                                    <p:cTn id="16" presetID="22"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3000"/>
                                            <p:tgtEl>
                                              <p:spTgt spid="36"/>
                                            </p:tgtEl>
                                          </p:cBhvr>
                                        </p:animEffect>
                                      </p:childTnLst>
                                    </p:cTn>
                                  </p:par>
                                  <p:par>
                                    <p:cTn id="19" presetID="14" presetClass="entr" presetSubtype="1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11"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2000"/>
                                            <p:tgtEl>
                                              <p:spTgt spid="3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heel(1)">
                                          <p:cBhvr>
                                            <p:cTn id="10" dur="2000"/>
                                            <p:tgtEl>
                                              <p:spTgt spid="3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500"/>
                                </p:stCondLst>
                                <p:childTnLst>
                                  <p:par>
                                    <p:cTn id="16" presetID="22"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3000"/>
                                            <p:tgtEl>
                                              <p:spTgt spid="36"/>
                                            </p:tgtEl>
                                          </p:cBhvr>
                                        </p:animEffect>
                                      </p:childTnLst>
                                    </p:cTn>
                                  </p:par>
                                </p:childTnLst>
                              </p:cTn>
                            </p:par>
                            <p:par>
                              <p:cTn id="19" fill="hold">
                                <p:stCondLst>
                                  <p:cond delay="5500"/>
                                </p:stCondLst>
                                <p:childTnLst>
                                  <p:par>
                                    <p:cTn id="20" presetID="2" presetClass="entr" presetSubtype="9"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0-#ppt_w/2"/>
                                              </p:val>
                                            </p:tav>
                                            <p:tav tm="100000">
                                              <p:val>
                                                <p:strVal val="#ppt_x"/>
                                              </p:val>
                                            </p:tav>
                                          </p:tavLst>
                                        </p:anim>
                                        <p:anim calcmode="lin" valueType="num">
                                          <p:cBhvr additive="base">
                                            <p:cTn id="23" dur="2000" fill="hold"/>
                                            <p:tgtEl>
                                              <p:spTgt spid="10"/>
                                            </p:tgtEl>
                                            <p:attrNameLst>
                                              <p:attrName>ppt_y</p:attrName>
                                            </p:attrNameLst>
                                          </p:cBhvr>
                                          <p:tavLst>
                                            <p:tav tm="0">
                                              <p:val>
                                                <p:strVal val="0-#ppt_h/2"/>
                                              </p:val>
                                            </p:tav>
                                            <p:tav tm="100000">
                                              <p:val>
                                                <p:strVal val="#ppt_y"/>
                                              </p:val>
                                            </p:tav>
                                          </p:tavLst>
                                        </p:anim>
                                      </p:childTnLst>
                                    </p:cTn>
                                  </p:par>
                                  <p:par>
                                    <p:cTn id="24" presetID="14" presetClass="entr" presetSubtype="1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1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068412" y="-817797"/>
            <a:ext cx="5998554" cy="5998554"/>
          </a:xfrm>
          <a:prstGeom prst="rect">
            <a:avLst/>
          </a:prstGeom>
        </p:spPr>
      </p:pic>
      <p:sp>
        <p:nvSpPr>
          <p:cNvPr id="16" name="矩形 15">
            <a:extLst>
              <a:ext uri="{FF2B5EF4-FFF2-40B4-BE49-F238E27FC236}">
                <a16:creationId xmlns:a16="http://schemas.microsoft.com/office/drawing/2014/main" id="{83A2EFB0-2EC6-41AA-BEBE-58EE75906518}"/>
              </a:ext>
            </a:extLst>
          </p:cNvPr>
          <p:cNvSpPr>
            <a:spLocks noChangeArrowheads="1"/>
          </p:cNvSpPr>
          <p:nvPr/>
        </p:nvSpPr>
        <p:spPr bwMode="auto">
          <a:xfrm>
            <a:off x="960401" y="2481555"/>
            <a:ext cx="3422994" cy="2585323"/>
          </a:xfrm>
          <a:prstGeom prst="rect">
            <a:avLst/>
          </a:prstGeom>
          <a:noFill/>
          <a:ln>
            <a:noFill/>
          </a:ln>
        </p:spPr>
        <p:txBody>
          <a:bodyPr wrap="square">
            <a:spAutoFit/>
          </a:bodyPr>
          <a:lstStyle/>
          <a:p>
            <a:pPr algn="just">
              <a:lnSpc>
                <a:spcPct val="150000"/>
              </a:lnSpc>
            </a:pPr>
            <a:r>
              <a:rPr lang="zh-CN" altLang="en-US" sz="1200" kern="0" dirty="0">
                <a:solidFill>
                  <a:schemeClr val="bg1"/>
                </a:solidFill>
                <a:latin typeface="inpin heiti" charset="-122"/>
                <a:ea typeface="inpin heiti"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solidFill>
                <a:schemeClr val="bg1"/>
              </a:solidFill>
              <a:latin typeface="inpin heiti" charset="-122"/>
              <a:ea typeface="inpin heiti" charset="-122"/>
            </a:endParaRPr>
          </a:p>
          <a:p>
            <a:pPr algn="just">
              <a:lnSpc>
                <a:spcPct val="150000"/>
              </a:lnSpc>
            </a:pPr>
            <a:r>
              <a:rPr lang="zh-CN" altLang="en-US" sz="1200" kern="0" dirty="0">
                <a:solidFill>
                  <a:schemeClr val="bg1"/>
                </a:solidFill>
                <a:latin typeface="inpin heiti" charset="-122"/>
                <a:ea typeface="inpin heiti" charset="-122"/>
              </a:rPr>
              <a:t>点击输入本栏的具体文字，简明扼要的说明分项内容，此为概念图解，请根据您的具体内容酌情修</a:t>
            </a:r>
            <a:endParaRPr lang="zh-CN" altLang="en-US" sz="1200" dirty="0">
              <a:solidFill>
                <a:schemeClr val="bg1"/>
              </a:solidFill>
              <a:latin typeface="inpin heiti" charset="-122"/>
              <a:ea typeface="inpin heiti" charset="-122"/>
            </a:endParaRPr>
          </a:p>
          <a:p>
            <a:pPr algn="just">
              <a:lnSpc>
                <a:spcPct val="150000"/>
              </a:lnSpc>
            </a:pPr>
            <a:endParaRPr lang="zh-CN" altLang="en-US" sz="1200" dirty="0">
              <a:solidFill>
                <a:schemeClr val="bg1"/>
              </a:solidFill>
              <a:latin typeface="inpin heiti" charset="-122"/>
              <a:ea typeface="inpin heiti" charset="-122"/>
            </a:endParaRPr>
          </a:p>
        </p:txBody>
      </p:sp>
      <p:sp>
        <p:nvSpPr>
          <p:cNvPr id="18" name="文本框 17">
            <a:extLst>
              <a:ext uri="{FF2B5EF4-FFF2-40B4-BE49-F238E27FC236}">
                <a16:creationId xmlns:a16="http://schemas.microsoft.com/office/drawing/2014/main" id="{08BED460-395B-4327-A21A-90B0FBB58589}"/>
              </a:ext>
            </a:extLst>
          </p:cNvPr>
          <p:cNvSpPr txBox="1">
            <a:spLocks noChangeArrowheads="1"/>
          </p:cNvSpPr>
          <p:nvPr/>
        </p:nvSpPr>
        <p:spPr bwMode="auto">
          <a:xfrm>
            <a:off x="8535208" y="3995817"/>
            <a:ext cx="2382912" cy="400110"/>
          </a:xfrm>
          <a:prstGeom prst="rect">
            <a:avLst/>
          </a:prstGeom>
          <a:noFill/>
          <a:ln>
            <a:noFill/>
          </a:ln>
        </p:spPr>
        <p:txBody>
          <a:bodyPr wrap="square">
            <a:spAutoFit/>
          </a:bodyPr>
          <a:lstStyle>
            <a:lvl1pPr/>
            <a:lvl2pPr marL="742950" indent="-285750"/>
            <a:lvl3pPr/>
            <a:lvl4pPr/>
            <a:lvl5pPr/>
            <a:lvl6pPr/>
            <a:lvl7pPr/>
            <a:lvl8pPr/>
            <a:lvl9pPr/>
          </a:lstStyle>
          <a:p>
            <a:r>
              <a:rPr lang="zh-CN" altLang="en-US" sz="2000" dirty="0">
                <a:solidFill>
                  <a:schemeClr val="bg1"/>
                </a:solidFill>
                <a:latin typeface="inpin heiti" charset="-122"/>
                <a:ea typeface="inpin heiti" charset="-122"/>
              </a:rPr>
              <a:t>添加你的标题</a:t>
            </a:r>
            <a:endParaRPr lang="en-US" altLang="zh-CN" sz="2000" dirty="0">
              <a:solidFill>
                <a:schemeClr val="bg1"/>
              </a:solidFill>
              <a:latin typeface="inpin heiti" charset="-122"/>
              <a:ea typeface="inpin heiti" charset="-122"/>
            </a:endParaRPr>
          </a:p>
        </p:txBody>
      </p:sp>
      <p:sp>
        <p:nvSpPr>
          <p:cNvPr id="19" name="矩形 18">
            <a:extLst>
              <a:ext uri="{FF2B5EF4-FFF2-40B4-BE49-F238E27FC236}">
                <a16:creationId xmlns:a16="http://schemas.microsoft.com/office/drawing/2014/main" id="{83A2EFB0-2EC6-41AA-BEBE-58EE75906518}"/>
              </a:ext>
            </a:extLst>
          </p:cNvPr>
          <p:cNvSpPr>
            <a:spLocks noChangeArrowheads="1"/>
          </p:cNvSpPr>
          <p:nvPr/>
        </p:nvSpPr>
        <p:spPr bwMode="auto">
          <a:xfrm>
            <a:off x="8184945" y="4492128"/>
            <a:ext cx="2972484" cy="923330"/>
          </a:xfrm>
          <a:prstGeom prst="rect">
            <a:avLst/>
          </a:prstGeom>
          <a:noFill/>
          <a:ln>
            <a:noFill/>
          </a:ln>
        </p:spPr>
        <p:txBody>
          <a:bodyPr wrap="square">
            <a:spAutoFit/>
          </a:bodyPr>
          <a:lstStyle/>
          <a:p>
            <a:pPr algn="just">
              <a:lnSpc>
                <a:spcPct val="150000"/>
              </a:lnSpc>
            </a:pPr>
            <a:r>
              <a:rPr lang="zh-CN" altLang="en-US" sz="1200" kern="0" dirty="0">
                <a:solidFill>
                  <a:schemeClr val="bg1"/>
                </a:solidFill>
                <a:latin typeface="inpin heiti" charset="-122"/>
                <a:ea typeface="inpin heiti" charset="-122"/>
              </a:rPr>
              <a:t>点击输入本栏的具体文字，简明扼要的说明分项内容，此为概念图解，请根据您的具体内容酌情修</a:t>
            </a:r>
            <a:endParaRPr lang="zh-CN" altLang="en-US" sz="1200" dirty="0">
              <a:solidFill>
                <a:schemeClr val="bg1"/>
              </a:solidFill>
              <a:latin typeface="inpin heiti" charset="-122"/>
              <a:ea typeface="inpin heiti" charset="-122"/>
            </a:endParaRPr>
          </a:p>
        </p:txBody>
      </p:sp>
      <p:sp>
        <p:nvSpPr>
          <p:cNvPr id="20" name="矩形 19"/>
          <p:cNvSpPr/>
          <p:nvPr/>
        </p:nvSpPr>
        <p:spPr>
          <a:xfrm>
            <a:off x="6067689" y="4395927"/>
            <a:ext cx="553998" cy="1569660"/>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中国文化</a:t>
            </a:r>
          </a:p>
        </p:txBody>
      </p:sp>
      <p:sp>
        <p:nvSpPr>
          <p:cNvPr id="21" name="TextBox 18"/>
          <p:cNvSpPr txBox="1"/>
          <p:nvPr/>
        </p:nvSpPr>
        <p:spPr>
          <a:xfrm rot="5400000">
            <a:off x="5055647" y="4746183"/>
            <a:ext cx="1915589" cy="523220"/>
          </a:xfrm>
          <a:prstGeom prst="rect">
            <a:avLst/>
          </a:prstGeom>
          <a:noFill/>
        </p:spPr>
        <p:txBody>
          <a:bodyPr wrap="square" rtlCol="0">
            <a:spAutoFit/>
          </a:bodyPr>
          <a:lstStyle/>
          <a:p>
            <a:r>
              <a:rPr lang="en-US" altLang="zh-CN" sz="2800" dirty="0">
                <a:solidFill>
                  <a:schemeClr val="bg1"/>
                </a:solidFill>
                <a:latin typeface="inpin heiti" charset="-122"/>
                <a:ea typeface="inpin heiti" charset="-122"/>
              </a:rPr>
              <a:t>C</a:t>
            </a:r>
            <a:r>
              <a:rPr lang="en-US" altLang="zh-CN" dirty="0">
                <a:solidFill>
                  <a:schemeClr val="bg1"/>
                </a:solidFill>
                <a:latin typeface="inpin heiti" charset="-122"/>
                <a:ea typeface="inpin heiti" charset="-122"/>
              </a:rPr>
              <a:t>HIN</a:t>
            </a:r>
            <a:r>
              <a:rPr lang="en-US" altLang="zh-CN" sz="2800" dirty="0">
                <a:solidFill>
                  <a:schemeClr val="bg1"/>
                </a:solidFill>
                <a:latin typeface="inpin heiti" charset="-122"/>
                <a:ea typeface="inpin heiti" charset="-122"/>
              </a:rPr>
              <a:t>A</a:t>
            </a:r>
            <a:r>
              <a:rPr lang="en-US" altLang="zh-CN" dirty="0">
                <a:solidFill>
                  <a:schemeClr val="bg1"/>
                </a:solidFill>
                <a:latin typeface="inpin heiti" charset="-122"/>
                <a:ea typeface="inpin heiti" charset="-122"/>
              </a:rPr>
              <a:t> D</a:t>
            </a:r>
            <a:endParaRPr lang="zh-CN" altLang="en-US" dirty="0">
              <a:solidFill>
                <a:schemeClr val="bg1"/>
              </a:solidFill>
              <a:latin typeface="inpin heiti" charset="-122"/>
              <a:ea typeface="inpin heiti" charset="-122"/>
            </a:endParaRPr>
          </a:p>
        </p:txBody>
      </p:sp>
    </p:spTree>
    <p:extLst>
      <p:ext uri="{BB962C8B-B14F-4D97-AF65-F5344CB8AC3E}">
        <p14:creationId xmlns:p14="http://schemas.microsoft.com/office/powerpoint/2010/main" val="265059245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6="http://schemas.microsoft.com/office/drawing/2014/main" xmlns:a14="http://schemas.microsoft.com/office/drawing/2010/main"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 presetClass="entr" presetSubtype="4" accel="35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ppt_x"/>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animBg="1"/>
          <p:bldP spid="18" grpId="0"/>
          <p:bldP spid="19" grpId="0"/>
          <p:bldP spid="20" grpId="0"/>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4798043" y="2155253"/>
            <a:ext cx="553998" cy="1569660"/>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中国文化</a:t>
            </a:r>
          </a:p>
        </p:txBody>
      </p:sp>
      <p:sp>
        <p:nvSpPr>
          <p:cNvPr id="50" name="TextBox 18"/>
          <p:cNvSpPr txBox="1"/>
          <p:nvPr/>
        </p:nvSpPr>
        <p:spPr>
          <a:xfrm rot="5400000">
            <a:off x="3786001" y="2505509"/>
            <a:ext cx="1915589" cy="523220"/>
          </a:xfrm>
          <a:prstGeom prst="rect">
            <a:avLst/>
          </a:prstGeom>
          <a:noFill/>
        </p:spPr>
        <p:txBody>
          <a:bodyPr wrap="square" rtlCol="0">
            <a:spAutoFit/>
          </a:bodyPr>
          <a:lstStyle/>
          <a:p>
            <a:r>
              <a:rPr lang="en-US" altLang="zh-CN" sz="2800" dirty="0">
                <a:solidFill>
                  <a:schemeClr val="bg1"/>
                </a:solidFill>
                <a:latin typeface="inpin heiti" charset="-122"/>
                <a:ea typeface="inpin heiti" charset="-122"/>
              </a:rPr>
              <a:t>C</a:t>
            </a:r>
            <a:r>
              <a:rPr lang="en-US" altLang="zh-CN" dirty="0">
                <a:solidFill>
                  <a:schemeClr val="bg1"/>
                </a:solidFill>
                <a:latin typeface="inpin heiti" charset="-122"/>
                <a:ea typeface="inpin heiti" charset="-122"/>
              </a:rPr>
              <a:t>HIN</a:t>
            </a:r>
            <a:r>
              <a:rPr lang="en-US" altLang="zh-CN" sz="2800" dirty="0">
                <a:solidFill>
                  <a:schemeClr val="bg1"/>
                </a:solidFill>
                <a:latin typeface="inpin heiti" charset="-122"/>
                <a:ea typeface="inpin heiti" charset="-122"/>
              </a:rPr>
              <a:t>A</a:t>
            </a:r>
            <a:r>
              <a:rPr lang="en-US" altLang="zh-CN" dirty="0">
                <a:solidFill>
                  <a:schemeClr val="bg1"/>
                </a:solidFill>
                <a:latin typeface="inpin heiti" charset="-122"/>
                <a:ea typeface="inpin heiti" charset="-122"/>
              </a:rPr>
              <a:t> D</a:t>
            </a:r>
            <a:endParaRPr lang="zh-CN" altLang="en-US" dirty="0">
              <a:solidFill>
                <a:schemeClr val="bg1"/>
              </a:solidFill>
              <a:latin typeface="inpin heiti" charset="-122"/>
              <a:ea typeface="inpin heiti" charset="-122"/>
            </a:endParaRPr>
          </a:p>
        </p:txBody>
      </p:sp>
      <p:cxnSp>
        <p:nvCxnSpPr>
          <p:cNvPr id="57" name="直接连接符 56"/>
          <p:cNvCxnSpPr/>
          <p:nvPr/>
        </p:nvCxnSpPr>
        <p:spPr>
          <a:xfrm>
            <a:off x="2083548"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21"/>
          <p:cNvSpPr txBox="1"/>
          <p:nvPr/>
        </p:nvSpPr>
        <p:spPr>
          <a:xfrm>
            <a:off x="1259301" y="1809325"/>
            <a:ext cx="543282" cy="2976649"/>
          </a:xfrm>
          <a:prstGeom prst="rect">
            <a:avLst/>
          </a:prstGeom>
          <a:noFill/>
        </p:spPr>
        <p:txBody>
          <a:bodyPr wrap="square" rtlCol="0">
            <a:spAutoFit/>
          </a:bodyPr>
          <a:lstStyle/>
          <a:p>
            <a:pPr>
              <a:lnSpc>
                <a:spcPct val="150000"/>
              </a:lnSpc>
            </a:pPr>
            <a:r>
              <a:rPr lang="zh-CN" altLang="en-US" sz="3200" dirty="0">
                <a:solidFill>
                  <a:schemeClr val="bg1"/>
                </a:solidFill>
                <a:latin typeface="inpin heiti" charset="-122"/>
                <a:ea typeface="inpin heiti" charset="-122"/>
              </a:rPr>
              <a:t>文化传承</a:t>
            </a:r>
          </a:p>
        </p:txBody>
      </p:sp>
      <p:sp>
        <p:nvSpPr>
          <p:cNvPr id="59" name="矩形 58">
            <a:extLst>
              <a:ext uri="{FF2B5EF4-FFF2-40B4-BE49-F238E27FC236}">
                <a16:creationId xmlns:a16="http://schemas.microsoft.com/office/drawing/2014/main" id="{83A2EFB0-2EC6-41AA-BEBE-58EE75906518}"/>
              </a:ext>
            </a:extLst>
          </p:cNvPr>
          <p:cNvSpPr>
            <a:spLocks noChangeArrowheads="1"/>
          </p:cNvSpPr>
          <p:nvPr/>
        </p:nvSpPr>
        <p:spPr bwMode="auto">
          <a:xfrm>
            <a:off x="2272497" y="1981006"/>
            <a:ext cx="1015663" cy="2969173"/>
          </a:xfrm>
          <a:prstGeom prst="rect">
            <a:avLst/>
          </a:prstGeom>
          <a:noFill/>
          <a:ln>
            <a:noFill/>
          </a:ln>
        </p:spPr>
        <p:txBody>
          <a:bodyPr vert="eaVert" wrap="square">
            <a:spAutoFit/>
          </a:bodyPr>
          <a:lstStyle/>
          <a:p>
            <a:pPr algn="just">
              <a:lnSpc>
                <a:spcPct val="150000"/>
              </a:lnSpc>
            </a:pPr>
            <a:r>
              <a:rPr lang="zh-CN" altLang="en-US" sz="1200" kern="0" dirty="0">
                <a:solidFill>
                  <a:schemeClr val="bg1"/>
                </a:solidFill>
                <a:latin typeface="inpin heiti" charset="-122"/>
                <a:ea typeface="inpin heiti" charset="-122"/>
              </a:rPr>
              <a:t>点击输入本栏的具体文字，简明扼要的说明分项内容，此为概念图解，请根据您的具体内容酌情修</a:t>
            </a:r>
            <a:endParaRPr lang="zh-CN" altLang="en-US" sz="1200" dirty="0">
              <a:solidFill>
                <a:schemeClr val="bg1"/>
              </a:solidFill>
              <a:latin typeface="inpin heiti" charset="-122"/>
              <a:ea typeface="inpin heiti" charset="-122"/>
            </a:endParaRPr>
          </a:p>
        </p:txBody>
      </p:sp>
      <p:cxnSp>
        <p:nvCxnSpPr>
          <p:cNvPr id="60" name="直接连接符 59"/>
          <p:cNvCxnSpPr/>
          <p:nvPr/>
        </p:nvCxnSpPr>
        <p:spPr>
          <a:xfrm>
            <a:off x="3505948"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8338405"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矩形 61">
            <a:extLst>
              <a:ext uri="{FF2B5EF4-FFF2-40B4-BE49-F238E27FC236}">
                <a16:creationId xmlns:a16="http://schemas.microsoft.com/office/drawing/2014/main" id="{83A2EFB0-2EC6-41AA-BEBE-58EE75906518}"/>
              </a:ext>
            </a:extLst>
          </p:cNvPr>
          <p:cNvSpPr>
            <a:spLocks noChangeArrowheads="1"/>
          </p:cNvSpPr>
          <p:nvPr/>
        </p:nvSpPr>
        <p:spPr bwMode="auto">
          <a:xfrm>
            <a:off x="8379791" y="1981006"/>
            <a:ext cx="1846659" cy="2969173"/>
          </a:xfrm>
          <a:prstGeom prst="rect">
            <a:avLst/>
          </a:prstGeom>
          <a:noFill/>
          <a:ln>
            <a:noFill/>
          </a:ln>
        </p:spPr>
        <p:txBody>
          <a:bodyPr vert="eaVert" wrap="square">
            <a:spAutoFit/>
          </a:bodyPr>
          <a:lstStyle/>
          <a:p>
            <a:pPr algn="just">
              <a:lnSpc>
                <a:spcPct val="150000"/>
              </a:lnSpc>
            </a:pPr>
            <a:r>
              <a:rPr lang="zh-CN" altLang="en-US" sz="1200" kern="0" dirty="0">
                <a:solidFill>
                  <a:schemeClr val="bg1"/>
                </a:solidFill>
                <a:latin typeface="inpin heiti" charset="-122"/>
                <a:ea typeface="inpin heiti"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solidFill>
                <a:schemeClr val="bg1"/>
              </a:solidFill>
              <a:latin typeface="inpin heiti" charset="-122"/>
              <a:ea typeface="inpin heiti" charset="-122"/>
            </a:endParaRPr>
          </a:p>
          <a:p>
            <a:pPr algn="just">
              <a:lnSpc>
                <a:spcPct val="150000"/>
              </a:lnSpc>
            </a:pPr>
            <a:endParaRPr lang="zh-CN" altLang="en-US" sz="1200" dirty="0">
              <a:solidFill>
                <a:schemeClr val="bg1"/>
              </a:solidFill>
              <a:latin typeface="inpin heiti" charset="-122"/>
              <a:ea typeface="inpin heiti" charset="-122"/>
            </a:endParaRPr>
          </a:p>
        </p:txBody>
      </p:sp>
      <p:cxnSp>
        <p:nvCxnSpPr>
          <p:cNvPr id="63" name="直接连接符 62"/>
          <p:cNvCxnSpPr/>
          <p:nvPr/>
        </p:nvCxnSpPr>
        <p:spPr>
          <a:xfrm>
            <a:off x="10559090"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A77F5F4C-594C-4615-9695-78FEC108E9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38589" y="-482139"/>
            <a:ext cx="4685714" cy="6844444"/>
          </a:xfrm>
          <a:prstGeom prst="rect">
            <a:avLst/>
          </a:prstGeom>
        </p:spPr>
      </p:pic>
    </p:spTree>
    <p:extLst>
      <p:ext uri="{BB962C8B-B14F-4D97-AF65-F5344CB8AC3E}">
        <p14:creationId xmlns:p14="http://schemas.microsoft.com/office/powerpoint/2010/main" val="225196969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1000"/>
                                        <p:tgtEl>
                                          <p:spTgt spid="57"/>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1000"/>
                                        <p:tgtEl>
                                          <p:spTgt spid="60"/>
                                        </p:tgtEl>
                                      </p:cBhvr>
                                    </p:animEffect>
                                  </p:childTnLst>
                                </p:cTn>
                              </p:par>
                              <p:par>
                                <p:cTn id="31" presetID="22" presetClass="entr" presetSubtype="4"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1000"/>
                                        <p:tgtEl>
                                          <p:spTgt spid="61"/>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8" grpId="0"/>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2" name="图片 51">
            <a:extLst>
              <a:ext uri="{FF2B5EF4-FFF2-40B4-BE49-F238E27FC236}">
                <a16:creationId xmlns:a16="http://schemas.microsoft.com/office/drawing/2014/main" id="{CFEA1EF3-D2E9-4FED-A668-EE0B27EFEAF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7224" y="480291"/>
            <a:ext cx="5121696" cy="5562950"/>
          </a:xfrm>
          <a:prstGeom prst="rect">
            <a:avLst/>
          </a:prstGeom>
        </p:spPr>
      </p:pic>
      <p:sp>
        <p:nvSpPr>
          <p:cNvPr id="51" name="文本框 50">
            <a:extLst>
              <a:ext uri="{FF2B5EF4-FFF2-40B4-BE49-F238E27FC236}">
                <a16:creationId xmlns:a16="http://schemas.microsoft.com/office/drawing/2014/main" id="{C83F9A94-F4E7-4B56-97D4-68562E97B219}"/>
              </a:ext>
            </a:extLst>
          </p:cNvPr>
          <p:cNvSpPr txBox="1"/>
          <p:nvPr/>
        </p:nvSpPr>
        <p:spPr>
          <a:xfrm>
            <a:off x="6350134" y="2932740"/>
            <a:ext cx="3200876" cy="2035595"/>
          </a:xfrm>
          <a:prstGeom prst="rect">
            <a:avLst/>
          </a:prstGeom>
          <a:noFill/>
        </p:spPr>
        <p:txBody>
          <a:bodyPr vert="eaVert" wrap="square" rtlCol="0">
            <a:spAutoFit/>
          </a:bodyPr>
          <a:lstStyle/>
          <a:p>
            <a:pPr>
              <a:lnSpc>
                <a:spcPct val="200000"/>
              </a:lnSpc>
            </a:pPr>
            <a:r>
              <a:rPr lang="zh-CN" altLang="en-US" sz="1400" kern="0" dirty="0">
                <a:solidFill>
                  <a:schemeClr val="bg1"/>
                </a:solidFill>
                <a:latin typeface="inpin heiti" charset="-122"/>
                <a:ea typeface="inpin heiti" charset="-122"/>
              </a:rPr>
              <a:t>点击输入本栏的具体文字，简明扼要的说明分项内容，此为概念图解，请根据您的具体内容酌情修改。点击输入本栏的具体文字，简明扼要的说明分项内容</a:t>
            </a:r>
            <a:endParaRPr lang="zh-CN" altLang="en-US" sz="1400" dirty="0">
              <a:solidFill>
                <a:schemeClr val="bg1"/>
              </a:solidFill>
              <a:latin typeface="inpin heiti" charset="-122"/>
              <a:ea typeface="inpin heiti" charset="-122"/>
            </a:endParaRPr>
          </a:p>
        </p:txBody>
      </p:sp>
      <p:sp>
        <p:nvSpPr>
          <p:cNvPr id="55" name="文本框 54">
            <a:extLst>
              <a:ext uri="{FF2B5EF4-FFF2-40B4-BE49-F238E27FC236}">
                <a16:creationId xmlns:a16="http://schemas.microsoft.com/office/drawing/2014/main" id="{6808EF88-862A-462C-B07D-88DEA0B3F24E}"/>
              </a:ext>
            </a:extLst>
          </p:cNvPr>
          <p:cNvSpPr txBox="1"/>
          <p:nvPr/>
        </p:nvSpPr>
        <p:spPr>
          <a:xfrm>
            <a:off x="10200969" y="1891016"/>
            <a:ext cx="1029174" cy="3046988"/>
          </a:xfrm>
          <a:prstGeom prst="rect">
            <a:avLst/>
          </a:prstGeom>
          <a:noFill/>
        </p:spPr>
        <p:txBody>
          <a:bodyPr wrap="square" rtlCol="0">
            <a:spAutoFit/>
          </a:bodyPr>
          <a:lstStyle/>
          <a:p>
            <a:pPr algn="ctr"/>
            <a:r>
              <a:rPr lang="zh-CN" altLang="en-US" sz="4800" dirty="0">
                <a:solidFill>
                  <a:schemeClr val="bg1"/>
                </a:solidFill>
                <a:latin typeface="inpin heiti" charset="-122"/>
                <a:ea typeface="inpin heiti" charset="-122"/>
              </a:rPr>
              <a:t>麋鹿知途</a:t>
            </a:r>
          </a:p>
        </p:txBody>
      </p:sp>
      <p:pic>
        <p:nvPicPr>
          <p:cNvPr id="58" name="图片 10">
            <a:extLst>
              <a:ext uri="{FF2B5EF4-FFF2-40B4-BE49-F238E27FC236}">
                <a16:creationId xmlns:a16="http://schemas.microsoft.com/office/drawing/2014/main" id="{AEE4BE77-A56D-43C9-9144-E789222D9D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24563" y="4938004"/>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34039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a14="http://schemas.microsoft.com/office/drawing/2010/main" xmlns:a16="http://schemas.microsoft.com/office/drawing/2014/main"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2000" fill="hold"/>
                                        <p:tgtEl>
                                          <p:spTgt spid="52"/>
                                        </p:tgtEl>
                                        <p:attrNameLst>
                                          <p:attrName>ppt_w</p:attrName>
                                        </p:attrNameLst>
                                      </p:cBhvr>
                                      <p:tavLst>
                                        <p:tav tm="0">
                                          <p:val>
                                            <p:fltVal val="0"/>
                                          </p:val>
                                        </p:tav>
                                        <p:tav tm="100000">
                                          <p:val>
                                            <p:strVal val="#ppt_w"/>
                                          </p:val>
                                        </p:tav>
                                      </p:tavLst>
                                    </p:anim>
                                    <p:anim calcmode="lin" valueType="num">
                                      <p:cBhvr>
                                        <p:cTn id="8" dur="2000" fill="hold"/>
                                        <p:tgtEl>
                                          <p:spTgt spid="52"/>
                                        </p:tgtEl>
                                        <p:attrNameLst>
                                          <p:attrName>ppt_h</p:attrName>
                                        </p:attrNameLst>
                                      </p:cBhvr>
                                      <p:tavLst>
                                        <p:tav tm="0">
                                          <p:val>
                                            <p:fltVal val="0"/>
                                          </p:val>
                                        </p:tav>
                                        <p:tav tm="100000">
                                          <p:val>
                                            <p:strVal val="#ppt_h"/>
                                          </p:val>
                                        </p:tav>
                                      </p:tavLst>
                                    </p:anim>
                                    <p:animEffect transition="in" filter="fade">
                                      <p:cBhvr>
                                        <p:cTn id="9" dur="2000"/>
                                        <p:tgtEl>
                                          <p:spTgt spid="5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par>
                          <p:cTn id="14" fill="hold">
                            <p:stCondLst>
                              <p:cond delay="2500"/>
                            </p:stCondLst>
                            <p:childTnLst>
                              <p:par>
                                <p:cTn id="15" presetID="22" presetClass="entr" presetSubtype="2"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right)">
                                      <p:cBhvr>
                                        <p:cTn id="17" dur="3000"/>
                                        <p:tgtEl>
                                          <p:spTgt spid="51"/>
                                        </p:tgtEl>
                                      </p:cBhvr>
                                    </p:animEffect>
                                  </p:childTnLst>
                                </p:cTn>
                              </p:par>
                              <p:par>
                                <p:cTn id="18" presetID="4" presetClass="entr" presetSubtype="32"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ox(out)">
                                      <p:cBhvr>
                                        <p:cTn id="20"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2457</Words>
  <Application>Microsoft Office PowerPoint</Application>
  <PresentationFormat>宽屏</PresentationFormat>
  <Paragraphs>167</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inpin heiti</vt:lpstr>
      <vt:lpstr>方正姚体</vt:lpstr>
      <vt:lpstr>汉仪中圆简</vt:lpstr>
      <vt:lpstr>Arial</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47</cp:revision>
  <dcterms:created xsi:type="dcterms:W3CDTF">2018-08-15T10:10:29Z</dcterms:created>
  <dcterms:modified xsi:type="dcterms:W3CDTF">2020-08-26T02:29:40Z</dcterms:modified>
</cp:coreProperties>
</file>