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2007577183" r:id="rId4"/>
    <p:sldId id="2007577184" r:id="rId5"/>
    <p:sldId id="2007577187" r:id="rId6"/>
    <p:sldId id="2007577188" r:id="rId7"/>
    <p:sldId id="2007577189" r:id="rId8"/>
    <p:sldId id="2007577190" r:id="rId9"/>
    <p:sldId id="2007577193" r:id="rId10"/>
    <p:sldId id="2007577194" r:id="rId11"/>
    <p:sldId id="2007577195" r:id="rId12"/>
    <p:sldId id="2007577196" r:id="rId13"/>
    <p:sldId id="2007577191" r:id="rId14"/>
    <p:sldId id="2007577197" r:id="rId15"/>
    <p:sldId id="2007577199" r:id="rId16"/>
    <p:sldId id="2007577198" r:id="rId17"/>
    <p:sldId id="2007577200" r:id="rId18"/>
    <p:sldId id="2007577192" r:id="rId19"/>
    <p:sldId id="2007577201" r:id="rId20"/>
    <p:sldId id="2007577202" r:id="rId21"/>
    <p:sldId id="2007577205" r:id="rId22"/>
    <p:sldId id="2007577203" r:id="rId23"/>
    <p:sldId id="2007577206" r:id="rId24"/>
    <p:sldId id="2007577204" r:id="rId25"/>
    <p:sldId id="200757720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D3"/>
    <a:srgbClr val="FBD77F"/>
    <a:srgbClr val="262626"/>
    <a:srgbClr val="C52525"/>
    <a:srgbClr val="E15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368" autoAdjust="0"/>
  </p:normalViewPr>
  <p:slideViewPr>
    <p:cSldViewPr snapToGrid="0">
      <p:cViewPr varScale="1">
        <p:scale>
          <a:sx n="68" d="100"/>
          <a:sy n="68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FBD77F"/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4EA-4348-8439-B379CC4D7E52}"/>
              </c:ext>
            </c:extLst>
          </c:dPt>
          <c:dPt>
            <c:idx val="1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EA-4348-8439-B379CC4D7E5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4EA-4348-8439-B379CC4D7E52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4EA-4348-8439-B379CC4D7E5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4EA-4348-8439-B379CC4D7E52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EA-4348-8439-B379CC4D7E5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4EA-4348-8439-B379CC4D7E52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4EA-4348-8439-B379CC4D7E5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4EA-4348-8439-B379CC4D7E52}"/>
              </c:ext>
            </c:extLst>
          </c:dPt>
          <c:dPt>
            <c:idx val="9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4EA-4348-8439-B379CC4D7E52}"/>
              </c:ext>
            </c:extLst>
          </c:dPt>
          <c:cat>
            <c:strRef>
              <c:f>Sheet1!$A$2:$A$11</c:f>
              <c:strCache>
                <c:ptCount val="10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2.2000000000000002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EA-4348-8439-B379CC4D7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19374720"/>
        <c:axId val="-519374176"/>
      </c:barChart>
      <c:catAx>
        <c:axId val="-519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pPr>
            <a:endParaRPr lang="zh-CN"/>
          </a:p>
        </c:txPr>
        <c:crossAx val="-519374176"/>
        <c:crosses val="autoZero"/>
        <c:auto val="1"/>
        <c:lblAlgn val="ctr"/>
        <c:lblOffset val="100"/>
        <c:noMultiLvlLbl val="0"/>
      </c:catAx>
      <c:valAx>
        <c:axId val="-519374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pPr>
            <a:endParaRPr lang="zh-CN"/>
          </a:p>
        </c:txPr>
        <c:crossAx val="-519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  <a:latin typeface="字魂17号-萌趣果冻体" panose="02000000000000000000" pitchFamily="2" charset="-122"/>
          <a:ea typeface="字魂17号-萌趣果冻体" panose="02000000000000000000" pitchFamily="2" charset="-122"/>
          <a:sym typeface="字魂17号-萌趣果冻体" panose="02000000000000000000" pitchFamily="2" charset="-122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8529019327582E-2"/>
          <c:y val="5.7010597896931144E-2"/>
          <c:w val="0.91517903360353869"/>
          <c:h val="0.663318550945252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BD7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D77F"/>
              </a:solidFill>
              <a:ln w="9525">
                <a:solidFill>
                  <a:srgbClr val="FBD77F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810-4D8C-92EF-978A47BB73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26262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1C2B"/>
              </a:solidFill>
              <a:ln w="9525">
                <a:solidFill>
                  <a:srgbClr val="26262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10-4D8C-92EF-978A47BB73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C4D7D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D7D3"/>
              </a:solidFill>
              <a:ln w="9525">
                <a:solidFill>
                  <a:srgbClr val="C4D7D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810-4D8C-92EF-978A47BB7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47476448"/>
        <c:axId val="-399754848"/>
      </c:lineChart>
      <c:catAx>
        <c:axId val="-3474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cs"/>
              </a:defRPr>
            </a:pPr>
            <a:endParaRPr lang="zh-CN"/>
          </a:p>
        </c:txPr>
        <c:crossAx val="-399754848"/>
        <c:crosses val="autoZero"/>
        <c:auto val="1"/>
        <c:lblAlgn val="ctr"/>
        <c:lblOffset val="100"/>
        <c:noMultiLvlLbl val="0"/>
      </c:catAx>
      <c:valAx>
        <c:axId val="-3997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cs"/>
              </a:defRPr>
            </a:pPr>
            <a:endParaRPr lang="zh-CN"/>
          </a:p>
        </c:txPr>
        <c:crossAx val="-3474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51988772794056"/>
          <c:y val="0.8416666688858242"/>
          <c:w val="0.49937276401988573"/>
          <c:h val="0.10083947861889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DD213-F94C-4900-9B19-349765F7ED5A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AAAD-FC08-490C-9223-BE0A3EF8B7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67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70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7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999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93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36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0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31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37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499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2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60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955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4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13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38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9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9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47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5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7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2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92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36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2FE40-C0D0-409B-884E-47C8CCBC0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EB1996-69A8-49D4-AED5-5C0DC322D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5AAACE-3851-4A26-851C-B4A11B47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15E4B-A5A3-427E-A06B-BDCB908D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C82B24-2A12-4C94-94DD-B19F900B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6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29F6D-8DA3-4AB3-80A5-8238CE7D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EBE127-C8B3-47B5-B885-1202F1007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117469-8C8C-4156-9CDC-6EF49639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C7E383-7C6B-4C1B-9572-65705DDC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492C87-F623-43C7-9798-5FD579B6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3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34A06B-8A33-45C3-A680-20D76520B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6229C3-93B3-4E64-B7F0-E91AC34C3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E7884-6621-4DA2-88D4-A0FCACA9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65B07-9822-4DAD-BBCB-4251A058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DFA37-6890-491D-8F30-49A01F82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6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2FC1F-AACE-4FF8-81E9-7DF5D494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44DEBE-6B24-46B3-9652-08836912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7A0C4A-A90A-4534-AA37-D7B79E60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B4C2F-4C03-49E0-AF7E-0A77312A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56361-7DE0-45BF-A480-481A1495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379F0-489A-4F11-A59C-84582582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3EFFA-1EAA-4AA2-B2A6-8B3ED540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D10757-E5AF-48FF-ABD5-FEE90467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20C29-3CDD-47E4-9E6A-436B26F2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BA4110-1223-44CC-A868-C85D4C70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F632-5D66-489C-8D17-F4E970FE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47A69E-8053-4914-84D8-0071963E3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79837C-2EA8-43FD-AEEE-D9706DBA3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FC7A8-67B0-4091-B08F-7D03BC15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DC1A8-72C9-4CF2-978C-E4247806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EB10D-DE65-4C92-8BDC-BBFAD915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F236A-EBA1-4943-8A76-31AE2D54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BBC80E-6C0D-48E2-9AF1-BE2702CFD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FC286-55E8-4263-8D6C-0D213D62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499994-C2F2-462A-BDF1-845AA8E1B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FC4EF1-57A5-4B53-AD9B-44A60A42C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306DDA-AF3A-4CA5-B16C-7A37FC5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73A3EB-ED59-439B-A675-9D1B8F2B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EF32E7-A3FB-4452-8729-EBA2AE2F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7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336B8-4BCD-4F5E-8237-B1AE80CA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2C3998-ED7B-431A-B258-DEFA7BB7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B41D7D-B2E9-4216-96F5-80683C9A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9D991D-8B08-43F7-BB82-76857F00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6537DD-857F-4472-9028-28A2B021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B251DA-E43C-44AD-80F1-7AD25492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246DA4-4A74-4321-967A-A1996EA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2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C2CFE4-5D50-4A2E-ADBD-511323C2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454EBD-5890-478E-9E94-C80E6BFED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B1A89B-2517-44E9-A0E7-DA34939BD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3F4489-FD6C-46BC-A60E-56C3BA21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5206CA-219F-4BB8-8E64-8DD15F95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A23502-8208-46D3-96EF-968E3BB8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3593D-81C0-4814-B83E-1E2B6AC7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BC978A-A96B-4EDB-A651-F5E4484FF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DE53E9-81FE-4E4E-8060-4E4BF936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CD9E6D-6491-4E59-A4D0-A9040CB6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7F7A7D-0B93-424E-A6AB-306E581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DB05E9-9D64-4B10-8E21-489BD147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4D59C2-9B5D-41E3-A59E-96009425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68544D-3A2A-4F91-B5A4-6A2CE4D88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64D3A-E10B-4FF3-B555-C067BF9A5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4F1F-6BF2-446A-9934-5B0916EC81F5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C9907C-7EF6-477B-8901-0AAE537FA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1C5A1C-C001-4E3D-8DAE-AA32539AC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4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04E714-E079-4FAE-AA4B-4FA46C948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72474E1-C3AD-4971-BAD5-A6EF387DB5DA}"/>
              </a:ext>
            </a:extLst>
          </p:cNvPr>
          <p:cNvSpPr/>
          <p:nvPr/>
        </p:nvSpPr>
        <p:spPr>
          <a:xfrm>
            <a:off x="3404937" y="541421"/>
            <a:ext cx="8109284" cy="57751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7A9062-1BD2-457F-8755-145DFFAA9B1A}"/>
              </a:ext>
            </a:extLst>
          </p:cNvPr>
          <p:cNvSpPr/>
          <p:nvPr/>
        </p:nvSpPr>
        <p:spPr>
          <a:xfrm>
            <a:off x="2815389" y="1564105"/>
            <a:ext cx="1191127" cy="3753853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3DC4F3-B7EB-46FB-9ACD-851E0FED1614}"/>
              </a:ext>
            </a:extLst>
          </p:cNvPr>
          <p:cNvSpPr txBox="1">
            <a:spLocks/>
          </p:cNvSpPr>
          <p:nvPr/>
        </p:nvSpPr>
        <p:spPr>
          <a:xfrm>
            <a:off x="4570331" y="2661797"/>
            <a:ext cx="6918157" cy="767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presentation title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3691BA-D435-4408-8432-78810F1DA645}"/>
              </a:ext>
            </a:extLst>
          </p:cNvPr>
          <p:cNvSpPr/>
          <p:nvPr/>
        </p:nvSpPr>
        <p:spPr>
          <a:xfrm>
            <a:off x="4624809" y="1828164"/>
            <a:ext cx="4751802" cy="7672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</a:t>
            </a:r>
            <a:r>
              <a:rPr lang="en-US" altLang="zh-CN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VENT PLANNING</a:t>
            </a:r>
            <a:endParaRPr lang="zh-CN" altLang="en-US" sz="4000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04F090-ECA3-40F4-BD64-CCFFB12BDE42}"/>
              </a:ext>
            </a:extLst>
          </p:cNvPr>
          <p:cNvSpPr/>
          <p:nvPr/>
        </p:nvSpPr>
        <p:spPr>
          <a:xfrm>
            <a:off x="11709066" y="119600"/>
            <a:ext cx="1176756" cy="1359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rPr>
              <a:t>"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18541F5-6C69-4528-8B4C-8FDC45E28486}"/>
              </a:ext>
            </a:extLst>
          </p:cNvPr>
          <p:cNvSpPr/>
          <p:nvPr/>
        </p:nvSpPr>
        <p:spPr>
          <a:xfrm>
            <a:off x="399877" y="2377599"/>
            <a:ext cx="1982376" cy="203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b="0" i="0" u="none" strike="noStrike" dirty="0">
                <a:solidFill>
                  <a:srgbClr val="333333"/>
                </a:solidFill>
                <a:effectLst/>
                <a:latin typeface="仓耳玄三M W05" panose="02020400000000000000" pitchFamily="18" charset="-122"/>
                <a:ea typeface="仓耳玄三M W05" panose="02020400000000000000" pitchFamily="18" charset="-122"/>
              </a:rPr>
              <a:t>No matter how distant future, growth path you have me; No matter what meeting in time, we are friends forever.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B1DD0A1-82DE-4A35-9CA9-17D9689B6635}"/>
              </a:ext>
            </a:extLst>
          </p:cNvPr>
          <p:cNvSpPr/>
          <p:nvPr/>
        </p:nvSpPr>
        <p:spPr>
          <a:xfrm>
            <a:off x="399877" y="55815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814A7571-BA18-424C-970D-E22D8D791777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510684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Content composition.</a:t>
            </a:r>
          </a:p>
        </p:txBody>
      </p:sp>
      <p:pic>
        <p:nvPicPr>
          <p:cNvPr id="9" name="图片占位符 4">
            <a:extLst>
              <a:ext uri="{FF2B5EF4-FFF2-40B4-BE49-F238E27FC236}">
                <a16:creationId xmlns:a16="http://schemas.microsoft.com/office/drawing/2014/main" id="{C3914BE5-32A5-4466-A77A-C3DD84C2F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95" y="3597442"/>
            <a:ext cx="3536933" cy="176659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92DFDD1-75C6-49DE-A87F-74102370C7C6}"/>
              </a:ext>
            </a:extLst>
          </p:cNvPr>
          <p:cNvGrpSpPr/>
          <p:nvPr/>
        </p:nvGrpSpPr>
        <p:grpSpPr>
          <a:xfrm>
            <a:off x="3221038" y="1930400"/>
            <a:ext cx="2724150" cy="2855913"/>
            <a:chOff x="3221038" y="1930400"/>
            <a:chExt cx="2724150" cy="285591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57284A7-2107-41A5-AEC4-BFF8853DFB03}"/>
                </a:ext>
              </a:extLst>
            </p:cNvPr>
            <p:cNvSpPr/>
            <p:nvPr/>
          </p:nvSpPr>
          <p:spPr>
            <a:xfrm>
              <a:off x="3221038" y="1930400"/>
              <a:ext cx="2724150" cy="285591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ffectLst>
              <a:outerShdw blurRad="317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2" name="椭圆 5">
              <a:extLst>
                <a:ext uri="{FF2B5EF4-FFF2-40B4-BE49-F238E27FC236}">
                  <a16:creationId xmlns:a16="http://schemas.microsoft.com/office/drawing/2014/main" id="{4DDCCA08-3966-4D33-B4D0-9C5C9DE6DFF8}"/>
                </a:ext>
              </a:extLst>
            </p:cNvPr>
            <p:cNvSpPr/>
            <p:nvPr/>
          </p:nvSpPr>
          <p:spPr>
            <a:xfrm>
              <a:off x="4238625" y="2320925"/>
              <a:ext cx="688975" cy="72072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81481" h="607550">
                  <a:moveTo>
                    <a:pt x="481201" y="419040"/>
                  </a:moveTo>
                  <a:cubicBezTo>
                    <a:pt x="486349" y="418119"/>
                    <a:pt x="491842" y="419193"/>
                    <a:pt x="496452" y="422492"/>
                  </a:cubicBezTo>
                  <a:cubicBezTo>
                    <a:pt x="505825" y="428937"/>
                    <a:pt x="507976" y="441673"/>
                    <a:pt x="501522" y="450880"/>
                  </a:cubicBezTo>
                  <a:cubicBezTo>
                    <a:pt x="456808" y="514868"/>
                    <a:pt x="385666" y="554918"/>
                    <a:pt x="308376" y="560288"/>
                  </a:cubicBezTo>
                  <a:lnTo>
                    <a:pt x="320823" y="572717"/>
                  </a:lnTo>
                  <a:cubicBezTo>
                    <a:pt x="328813" y="580697"/>
                    <a:pt x="328813" y="593586"/>
                    <a:pt x="320823" y="601566"/>
                  </a:cubicBezTo>
                  <a:cubicBezTo>
                    <a:pt x="316828" y="605555"/>
                    <a:pt x="311603" y="607550"/>
                    <a:pt x="306379" y="607550"/>
                  </a:cubicBezTo>
                  <a:cubicBezTo>
                    <a:pt x="301155" y="607550"/>
                    <a:pt x="295930" y="605555"/>
                    <a:pt x="291935" y="601566"/>
                  </a:cubicBezTo>
                  <a:lnTo>
                    <a:pt x="244148" y="553843"/>
                  </a:lnTo>
                  <a:cubicBezTo>
                    <a:pt x="236158" y="545864"/>
                    <a:pt x="236158" y="532975"/>
                    <a:pt x="244148" y="524995"/>
                  </a:cubicBezTo>
                  <a:lnTo>
                    <a:pt x="291935" y="477273"/>
                  </a:lnTo>
                  <a:cubicBezTo>
                    <a:pt x="299925" y="469294"/>
                    <a:pt x="312833" y="469294"/>
                    <a:pt x="320823" y="477273"/>
                  </a:cubicBezTo>
                  <a:cubicBezTo>
                    <a:pt x="328813" y="485252"/>
                    <a:pt x="328813" y="498142"/>
                    <a:pt x="320823" y="506121"/>
                  </a:cubicBezTo>
                  <a:lnTo>
                    <a:pt x="307762" y="519318"/>
                  </a:lnTo>
                  <a:cubicBezTo>
                    <a:pt x="371837" y="514254"/>
                    <a:pt x="430841" y="480649"/>
                    <a:pt x="468025" y="427556"/>
                  </a:cubicBezTo>
                  <a:cubicBezTo>
                    <a:pt x="471252" y="422876"/>
                    <a:pt x="476054" y="419960"/>
                    <a:pt x="481201" y="419040"/>
                  </a:cubicBezTo>
                  <a:close/>
                  <a:moveTo>
                    <a:pt x="121878" y="204057"/>
                  </a:moveTo>
                  <a:cubicBezTo>
                    <a:pt x="170429" y="204057"/>
                    <a:pt x="209915" y="243478"/>
                    <a:pt x="209915" y="291950"/>
                  </a:cubicBezTo>
                  <a:cubicBezTo>
                    <a:pt x="209915" y="330758"/>
                    <a:pt x="184718" y="363737"/>
                    <a:pt x="149687" y="375395"/>
                  </a:cubicBezTo>
                  <a:cubicBezTo>
                    <a:pt x="174424" y="380150"/>
                    <a:pt x="196087" y="391194"/>
                    <a:pt x="212220" y="407607"/>
                  </a:cubicBezTo>
                  <a:cubicBezTo>
                    <a:pt x="233576" y="429542"/>
                    <a:pt x="244485" y="459606"/>
                    <a:pt x="243717" y="494886"/>
                  </a:cubicBezTo>
                  <a:cubicBezTo>
                    <a:pt x="243410" y="505930"/>
                    <a:pt x="234345" y="514827"/>
                    <a:pt x="223129" y="514827"/>
                  </a:cubicBezTo>
                  <a:lnTo>
                    <a:pt x="20473" y="514827"/>
                  </a:lnTo>
                  <a:cubicBezTo>
                    <a:pt x="9410" y="514827"/>
                    <a:pt x="346" y="505930"/>
                    <a:pt x="38" y="494886"/>
                  </a:cubicBezTo>
                  <a:cubicBezTo>
                    <a:pt x="-730" y="459606"/>
                    <a:pt x="10025" y="429542"/>
                    <a:pt x="31381" y="407607"/>
                  </a:cubicBezTo>
                  <a:cubicBezTo>
                    <a:pt x="47668" y="391194"/>
                    <a:pt x="69331" y="380150"/>
                    <a:pt x="93914" y="375395"/>
                  </a:cubicBezTo>
                  <a:cubicBezTo>
                    <a:pt x="59037" y="363737"/>
                    <a:pt x="33840" y="330758"/>
                    <a:pt x="33840" y="291950"/>
                  </a:cubicBezTo>
                  <a:cubicBezTo>
                    <a:pt x="33840" y="243478"/>
                    <a:pt x="73326" y="204057"/>
                    <a:pt x="121878" y="204057"/>
                  </a:cubicBezTo>
                  <a:close/>
                  <a:moveTo>
                    <a:pt x="459604" y="81414"/>
                  </a:moveTo>
                  <a:cubicBezTo>
                    <a:pt x="508155" y="81414"/>
                    <a:pt x="547641" y="120846"/>
                    <a:pt x="547641" y="169330"/>
                  </a:cubicBezTo>
                  <a:cubicBezTo>
                    <a:pt x="547641" y="207995"/>
                    <a:pt x="522444" y="240983"/>
                    <a:pt x="487567" y="252644"/>
                  </a:cubicBezTo>
                  <a:cubicBezTo>
                    <a:pt x="512150" y="257400"/>
                    <a:pt x="533813" y="268447"/>
                    <a:pt x="550100" y="285018"/>
                  </a:cubicBezTo>
                  <a:cubicBezTo>
                    <a:pt x="571456" y="306805"/>
                    <a:pt x="582211" y="337031"/>
                    <a:pt x="581443" y="372167"/>
                  </a:cubicBezTo>
                  <a:cubicBezTo>
                    <a:pt x="581136" y="383367"/>
                    <a:pt x="572071" y="392113"/>
                    <a:pt x="561008" y="392113"/>
                  </a:cubicBezTo>
                  <a:lnTo>
                    <a:pt x="358199" y="392113"/>
                  </a:lnTo>
                  <a:cubicBezTo>
                    <a:pt x="347136" y="392113"/>
                    <a:pt x="338072" y="383367"/>
                    <a:pt x="337764" y="372167"/>
                  </a:cubicBezTo>
                  <a:cubicBezTo>
                    <a:pt x="336996" y="337031"/>
                    <a:pt x="347905" y="306805"/>
                    <a:pt x="369261" y="285018"/>
                  </a:cubicBezTo>
                  <a:cubicBezTo>
                    <a:pt x="385394" y="268447"/>
                    <a:pt x="407057" y="257400"/>
                    <a:pt x="431794" y="252644"/>
                  </a:cubicBezTo>
                  <a:cubicBezTo>
                    <a:pt x="396763" y="240983"/>
                    <a:pt x="371566" y="207995"/>
                    <a:pt x="371566" y="169330"/>
                  </a:cubicBezTo>
                  <a:cubicBezTo>
                    <a:pt x="371566" y="120846"/>
                    <a:pt x="411052" y="81414"/>
                    <a:pt x="459604" y="81414"/>
                  </a:cubicBezTo>
                  <a:close/>
                  <a:moveTo>
                    <a:pt x="290698" y="0"/>
                  </a:moveTo>
                  <a:cubicBezTo>
                    <a:pt x="295922" y="0"/>
                    <a:pt x="301146" y="1995"/>
                    <a:pt x="305141" y="5983"/>
                  </a:cubicBezTo>
                  <a:lnTo>
                    <a:pt x="352928" y="53695"/>
                  </a:lnTo>
                  <a:cubicBezTo>
                    <a:pt x="360918" y="61672"/>
                    <a:pt x="360918" y="74559"/>
                    <a:pt x="352928" y="82536"/>
                  </a:cubicBezTo>
                  <a:lnTo>
                    <a:pt x="305141" y="130248"/>
                  </a:lnTo>
                  <a:cubicBezTo>
                    <a:pt x="301146" y="134236"/>
                    <a:pt x="295922" y="136231"/>
                    <a:pt x="290698" y="136231"/>
                  </a:cubicBezTo>
                  <a:cubicBezTo>
                    <a:pt x="285474" y="136231"/>
                    <a:pt x="280249" y="134236"/>
                    <a:pt x="276254" y="130248"/>
                  </a:cubicBezTo>
                  <a:cubicBezTo>
                    <a:pt x="268264" y="122270"/>
                    <a:pt x="268264" y="109383"/>
                    <a:pt x="276254" y="101406"/>
                  </a:cubicBezTo>
                  <a:lnTo>
                    <a:pt x="289008" y="88673"/>
                  </a:lnTo>
                  <a:cubicBezTo>
                    <a:pt x="219709" y="89133"/>
                    <a:pt x="154560" y="123191"/>
                    <a:pt x="114302" y="179800"/>
                  </a:cubicBezTo>
                  <a:cubicBezTo>
                    <a:pt x="110307" y="185476"/>
                    <a:pt x="104007" y="188391"/>
                    <a:pt x="97554" y="188391"/>
                  </a:cubicBezTo>
                  <a:cubicBezTo>
                    <a:pt x="93559" y="188391"/>
                    <a:pt x="89410" y="187164"/>
                    <a:pt x="85722" y="184709"/>
                  </a:cubicBezTo>
                  <a:cubicBezTo>
                    <a:pt x="76503" y="178112"/>
                    <a:pt x="74352" y="165379"/>
                    <a:pt x="80959" y="156174"/>
                  </a:cubicBezTo>
                  <a:cubicBezTo>
                    <a:pt x="128746" y="88673"/>
                    <a:pt x="206495" y="48325"/>
                    <a:pt x="289008" y="47712"/>
                  </a:cubicBezTo>
                  <a:lnTo>
                    <a:pt x="276254" y="34825"/>
                  </a:lnTo>
                  <a:cubicBezTo>
                    <a:pt x="268264" y="26847"/>
                    <a:pt x="268264" y="13961"/>
                    <a:pt x="276254" y="5983"/>
                  </a:cubicBezTo>
                  <a:cubicBezTo>
                    <a:pt x="280249" y="1995"/>
                    <a:pt x="285474" y="0"/>
                    <a:pt x="2906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584A804-DABA-4E6A-8B83-820A25A79E98}"/>
                </a:ext>
              </a:extLst>
            </p:cNvPr>
            <p:cNvSpPr txBox="1"/>
            <p:nvPr/>
          </p:nvSpPr>
          <p:spPr>
            <a:xfrm>
              <a:off x="3585342" y="3280356"/>
              <a:ext cx="2079176" cy="914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15" name="组合 35">
            <a:extLst>
              <a:ext uri="{FF2B5EF4-FFF2-40B4-BE49-F238E27FC236}">
                <a16:creationId xmlns:a16="http://schemas.microsoft.com/office/drawing/2014/main" id="{40ADCDB8-4130-494F-9E02-6F0F1104AC61}"/>
              </a:ext>
            </a:extLst>
          </p:cNvPr>
          <p:cNvGrpSpPr>
            <a:grpSpLocks/>
          </p:cNvGrpSpPr>
          <p:nvPr/>
        </p:nvGrpSpPr>
        <p:grpSpPr bwMode="auto">
          <a:xfrm>
            <a:off x="6664325" y="2455863"/>
            <a:ext cx="793750" cy="793750"/>
            <a:chOff x="1149396" y="1989138"/>
            <a:chExt cx="1103084" cy="110308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CBE3CC2-2B87-4ACD-BDF6-74610B93B5A7}"/>
                </a:ext>
              </a:extLst>
            </p:cNvPr>
            <p:cNvSpPr/>
            <p:nvPr/>
          </p:nvSpPr>
          <p:spPr>
            <a:xfrm>
              <a:off x="1149396" y="1989138"/>
              <a:ext cx="1103084" cy="1103084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椭圆 13">
              <a:extLst>
                <a:ext uri="{FF2B5EF4-FFF2-40B4-BE49-F238E27FC236}">
                  <a16:creationId xmlns:a16="http://schemas.microsoft.com/office/drawing/2014/main" id="{0FC3B553-5AF2-4E0C-8BA5-348AF150FD36}"/>
                </a:ext>
              </a:extLst>
            </p:cNvPr>
            <p:cNvSpPr/>
            <p:nvPr/>
          </p:nvSpPr>
          <p:spPr>
            <a:xfrm>
              <a:off x="1383250" y="2260496"/>
              <a:ext cx="635376" cy="56036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546" h="503434">
                  <a:moveTo>
                    <a:pt x="0" y="154789"/>
                  </a:moveTo>
                  <a:lnTo>
                    <a:pt x="35220" y="173435"/>
                  </a:lnTo>
                  <a:lnTo>
                    <a:pt x="179058" y="248905"/>
                  </a:lnTo>
                  <a:lnTo>
                    <a:pt x="36995" y="328224"/>
                  </a:lnTo>
                  <a:lnTo>
                    <a:pt x="0" y="346573"/>
                  </a:lnTo>
                  <a:close/>
                  <a:moveTo>
                    <a:pt x="317538" y="106843"/>
                  </a:moveTo>
                  <a:cubicBezTo>
                    <a:pt x="396974" y="106843"/>
                    <a:pt x="463479" y="171371"/>
                    <a:pt x="463479" y="250647"/>
                  </a:cubicBezTo>
                  <a:cubicBezTo>
                    <a:pt x="463479" y="329924"/>
                    <a:pt x="396974" y="396295"/>
                    <a:pt x="317538" y="396295"/>
                  </a:cubicBezTo>
                  <a:cubicBezTo>
                    <a:pt x="254728" y="396295"/>
                    <a:pt x="199308" y="353891"/>
                    <a:pt x="180834" y="296739"/>
                  </a:cubicBezTo>
                  <a:lnTo>
                    <a:pt x="265812" y="250647"/>
                  </a:lnTo>
                  <a:lnTo>
                    <a:pt x="180834" y="204556"/>
                  </a:lnTo>
                  <a:cubicBezTo>
                    <a:pt x="199308" y="147403"/>
                    <a:pt x="252881" y="106843"/>
                    <a:pt x="317538" y="106843"/>
                  </a:cubicBezTo>
                  <a:close/>
                  <a:moveTo>
                    <a:pt x="317551" y="0"/>
                  </a:moveTo>
                  <a:cubicBezTo>
                    <a:pt x="455967" y="0"/>
                    <a:pt x="568546" y="112489"/>
                    <a:pt x="568546" y="250795"/>
                  </a:cubicBezTo>
                  <a:cubicBezTo>
                    <a:pt x="568546" y="389101"/>
                    <a:pt x="455967" y="503434"/>
                    <a:pt x="317551" y="503434"/>
                  </a:cubicBezTo>
                  <a:cubicBezTo>
                    <a:pt x="210509" y="503434"/>
                    <a:pt x="120077" y="437047"/>
                    <a:pt x="83166" y="342999"/>
                  </a:cubicBezTo>
                  <a:lnTo>
                    <a:pt x="131150" y="317182"/>
                  </a:lnTo>
                  <a:cubicBezTo>
                    <a:pt x="158834" y="392789"/>
                    <a:pt x="230810" y="448112"/>
                    <a:pt x="317551" y="448112"/>
                  </a:cubicBezTo>
                  <a:cubicBezTo>
                    <a:pt x="426439" y="448112"/>
                    <a:pt x="515025" y="359596"/>
                    <a:pt x="515025" y="250795"/>
                  </a:cubicBezTo>
                  <a:cubicBezTo>
                    <a:pt x="515025" y="141994"/>
                    <a:pt x="426439" y="53478"/>
                    <a:pt x="317551" y="53478"/>
                  </a:cubicBezTo>
                  <a:cubicBezTo>
                    <a:pt x="232656" y="53478"/>
                    <a:pt x="158834" y="108801"/>
                    <a:pt x="131150" y="184408"/>
                  </a:cubicBezTo>
                  <a:lnTo>
                    <a:pt x="83166" y="158591"/>
                  </a:lnTo>
                  <a:cubicBezTo>
                    <a:pt x="120077" y="64543"/>
                    <a:pt x="210509" y="0"/>
                    <a:pt x="3175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8" name="组合 9">
            <a:extLst>
              <a:ext uri="{FF2B5EF4-FFF2-40B4-BE49-F238E27FC236}">
                <a16:creationId xmlns:a16="http://schemas.microsoft.com/office/drawing/2014/main" id="{45F83153-D104-4E4C-A5C5-E420EB2680CD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2346680"/>
            <a:ext cx="3349625" cy="1045678"/>
            <a:chOff x="8148326" y="1542824"/>
            <a:chExt cx="3349501" cy="1046103"/>
          </a:xfrm>
        </p:grpSpPr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06B26040-E235-498C-86B2-4589D8FF24A6}"/>
                </a:ext>
              </a:extLst>
            </p:cNvPr>
            <p:cNvSpPr txBox="1"/>
            <p:nvPr/>
          </p:nvSpPr>
          <p:spPr>
            <a:xfrm>
              <a:off x="8148326" y="1956381"/>
              <a:ext cx="3349501" cy="6325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20" name="文本框 7">
              <a:extLst>
                <a:ext uri="{FF2B5EF4-FFF2-40B4-BE49-F238E27FC236}">
                  <a16:creationId xmlns:a16="http://schemas.microsoft.com/office/drawing/2014/main" id="{77F49D6E-398C-4761-B0FD-7A2E9C5AF2F4}"/>
                </a:ext>
              </a:extLst>
            </p:cNvPr>
            <p:cNvSpPr txBox="1"/>
            <p:nvPr/>
          </p:nvSpPr>
          <p:spPr>
            <a:xfrm>
              <a:off x="8148327" y="1542824"/>
              <a:ext cx="1750209" cy="461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Text input.</a:t>
              </a:r>
            </a:p>
          </p:txBody>
        </p:sp>
      </p:grpSp>
      <p:grpSp>
        <p:nvGrpSpPr>
          <p:cNvPr id="21" name="组合 38">
            <a:extLst>
              <a:ext uri="{FF2B5EF4-FFF2-40B4-BE49-F238E27FC236}">
                <a16:creationId xmlns:a16="http://schemas.microsoft.com/office/drawing/2014/main" id="{20197003-A788-4C70-8478-1DFF5ACB3D3F}"/>
              </a:ext>
            </a:extLst>
          </p:cNvPr>
          <p:cNvGrpSpPr>
            <a:grpSpLocks/>
          </p:cNvGrpSpPr>
          <p:nvPr/>
        </p:nvGrpSpPr>
        <p:grpSpPr bwMode="auto">
          <a:xfrm>
            <a:off x="6664325" y="4233031"/>
            <a:ext cx="793750" cy="793750"/>
            <a:chOff x="1149396" y="1989138"/>
            <a:chExt cx="1103084" cy="1103084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227CF30-B80B-4304-ADDD-5C3B7A09966F}"/>
                </a:ext>
              </a:extLst>
            </p:cNvPr>
            <p:cNvSpPr/>
            <p:nvPr/>
          </p:nvSpPr>
          <p:spPr>
            <a:xfrm>
              <a:off x="1149396" y="1989138"/>
              <a:ext cx="1103084" cy="1103084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椭圆 20">
              <a:extLst>
                <a:ext uri="{FF2B5EF4-FFF2-40B4-BE49-F238E27FC236}">
                  <a16:creationId xmlns:a16="http://schemas.microsoft.com/office/drawing/2014/main" id="{3154CFA8-DB49-4396-9DF8-0D133C2AFAE8}"/>
                </a:ext>
              </a:extLst>
            </p:cNvPr>
            <p:cNvSpPr/>
            <p:nvPr/>
          </p:nvSpPr>
          <p:spPr>
            <a:xfrm>
              <a:off x="1383250" y="2229610"/>
              <a:ext cx="635376" cy="622139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3405" h="590929">
                  <a:moveTo>
                    <a:pt x="224892" y="258001"/>
                  </a:moveTo>
                  <a:lnTo>
                    <a:pt x="378513" y="258001"/>
                  </a:lnTo>
                  <a:lnTo>
                    <a:pt x="378513" y="290461"/>
                  </a:lnTo>
                  <a:lnTo>
                    <a:pt x="224892" y="290461"/>
                  </a:lnTo>
                  <a:close/>
                  <a:moveTo>
                    <a:pt x="204287" y="194281"/>
                  </a:moveTo>
                  <a:lnTo>
                    <a:pt x="399118" y="194281"/>
                  </a:lnTo>
                  <a:lnTo>
                    <a:pt x="399118" y="226741"/>
                  </a:lnTo>
                  <a:lnTo>
                    <a:pt x="204287" y="226741"/>
                  </a:lnTo>
                  <a:close/>
                  <a:moveTo>
                    <a:pt x="139490" y="156041"/>
                  </a:moveTo>
                  <a:lnTo>
                    <a:pt x="139490" y="274597"/>
                  </a:lnTo>
                  <a:lnTo>
                    <a:pt x="79355" y="244307"/>
                  </a:lnTo>
                  <a:lnTo>
                    <a:pt x="199625" y="336137"/>
                  </a:lnTo>
                  <a:lnTo>
                    <a:pt x="108187" y="459078"/>
                  </a:lnTo>
                  <a:lnTo>
                    <a:pt x="224200" y="355051"/>
                  </a:lnTo>
                  <a:lnTo>
                    <a:pt x="288728" y="404392"/>
                  </a:lnTo>
                  <a:lnTo>
                    <a:pt x="301771" y="414397"/>
                  </a:lnTo>
                  <a:lnTo>
                    <a:pt x="314677" y="404392"/>
                  </a:lnTo>
                  <a:lnTo>
                    <a:pt x="379205" y="355051"/>
                  </a:lnTo>
                  <a:lnTo>
                    <a:pt x="495218" y="459078"/>
                  </a:lnTo>
                  <a:lnTo>
                    <a:pt x="403918" y="336137"/>
                  </a:lnTo>
                  <a:lnTo>
                    <a:pt x="524050" y="244307"/>
                  </a:lnTo>
                  <a:lnTo>
                    <a:pt x="463915" y="274597"/>
                  </a:lnTo>
                  <a:lnTo>
                    <a:pt x="463915" y="156041"/>
                  </a:lnTo>
                  <a:close/>
                  <a:moveTo>
                    <a:pt x="296829" y="1439"/>
                  </a:moveTo>
                  <a:cubicBezTo>
                    <a:pt x="299849" y="-480"/>
                    <a:pt x="303556" y="-480"/>
                    <a:pt x="306577" y="1439"/>
                  </a:cubicBezTo>
                  <a:lnTo>
                    <a:pt x="599149" y="186194"/>
                  </a:lnTo>
                  <a:cubicBezTo>
                    <a:pt x="601758" y="187839"/>
                    <a:pt x="603405" y="190717"/>
                    <a:pt x="603405" y="193869"/>
                  </a:cubicBezTo>
                  <a:lnTo>
                    <a:pt x="603405" y="581746"/>
                  </a:lnTo>
                  <a:cubicBezTo>
                    <a:pt x="603405" y="586817"/>
                    <a:pt x="599286" y="590929"/>
                    <a:pt x="594207" y="590929"/>
                  </a:cubicBezTo>
                  <a:lnTo>
                    <a:pt x="9198" y="590929"/>
                  </a:lnTo>
                  <a:cubicBezTo>
                    <a:pt x="4119" y="590929"/>
                    <a:pt x="0" y="586817"/>
                    <a:pt x="0" y="581746"/>
                  </a:cubicBezTo>
                  <a:lnTo>
                    <a:pt x="0" y="193869"/>
                  </a:lnTo>
                  <a:cubicBezTo>
                    <a:pt x="0" y="190717"/>
                    <a:pt x="1647" y="187839"/>
                    <a:pt x="4256" y="186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4" name="组合 16">
            <a:extLst>
              <a:ext uri="{FF2B5EF4-FFF2-40B4-BE49-F238E27FC236}">
                <a16:creationId xmlns:a16="http://schemas.microsoft.com/office/drawing/2014/main" id="{519BEA09-2410-4E61-8AEB-9F7FF8FEDB76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4123847"/>
            <a:ext cx="3349625" cy="1025727"/>
            <a:chOff x="8148326" y="1542824"/>
            <a:chExt cx="3349501" cy="1026145"/>
          </a:xfrm>
        </p:grpSpPr>
        <p:sp>
          <p:nvSpPr>
            <p:cNvPr id="25" name="文本框 6">
              <a:extLst>
                <a:ext uri="{FF2B5EF4-FFF2-40B4-BE49-F238E27FC236}">
                  <a16:creationId xmlns:a16="http://schemas.microsoft.com/office/drawing/2014/main" id="{17BED47A-BE7C-4357-9FDC-A8981396DFA7}"/>
                </a:ext>
              </a:extLst>
            </p:cNvPr>
            <p:cNvSpPr txBox="1"/>
            <p:nvPr/>
          </p:nvSpPr>
          <p:spPr>
            <a:xfrm>
              <a:off x="8148326" y="1936423"/>
              <a:ext cx="3349501" cy="6325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id="{F3483824-2EFD-49ED-BB8F-0C7EF7343639}"/>
                </a:ext>
              </a:extLst>
            </p:cNvPr>
            <p:cNvSpPr txBox="1"/>
            <p:nvPr/>
          </p:nvSpPr>
          <p:spPr>
            <a:xfrm>
              <a:off x="8148327" y="1542824"/>
              <a:ext cx="1750209" cy="461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Text input.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F29B0EDE-1AA6-4260-9C2E-7C6F48C90FF4}"/>
              </a:ext>
            </a:extLst>
          </p:cNvPr>
          <p:cNvSpPr/>
          <p:nvPr/>
        </p:nvSpPr>
        <p:spPr>
          <a:xfrm>
            <a:off x="3062514" y="2116277"/>
            <a:ext cx="3033486" cy="2469684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3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177749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Content composition.</a:t>
            </a:r>
          </a:p>
        </p:txBody>
      </p:sp>
      <p:grpSp>
        <p:nvGrpSpPr>
          <p:cNvPr id="58" name="îṡlîḍé">
            <a:extLst>
              <a:ext uri="{FF2B5EF4-FFF2-40B4-BE49-F238E27FC236}">
                <a16:creationId xmlns:a16="http://schemas.microsoft.com/office/drawing/2014/main" id="{FBC4C1D8-3350-426D-ADD2-0E5B45E1C282}"/>
              </a:ext>
            </a:extLst>
          </p:cNvPr>
          <p:cNvGrpSpPr>
            <a:grpSpLocks/>
          </p:cNvGrpSpPr>
          <p:nvPr/>
        </p:nvGrpSpPr>
        <p:grpSpPr bwMode="auto">
          <a:xfrm>
            <a:off x="319730" y="2242183"/>
            <a:ext cx="5261008" cy="3002903"/>
            <a:chOff x="8540751" y="4843463"/>
            <a:chExt cx="8012112" cy="4562475"/>
          </a:xfrm>
          <a:effectLst/>
        </p:grpSpPr>
        <p:sp>
          <p:nvSpPr>
            <p:cNvPr id="60" name="îşḻiḋé">
              <a:extLst>
                <a:ext uri="{FF2B5EF4-FFF2-40B4-BE49-F238E27FC236}">
                  <a16:creationId xmlns:a16="http://schemas.microsoft.com/office/drawing/2014/main" id="{A2FFB50F-0A29-4C38-917C-FEB2FE54785D}"/>
                </a:ext>
              </a:extLst>
            </p:cNvPr>
            <p:cNvSpPr/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1" name="iSḷiḑè">
              <a:extLst>
                <a:ext uri="{FF2B5EF4-FFF2-40B4-BE49-F238E27FC236}">
                  <a16:creationId xmlns:a16="http://schemas.microsoft.com/office/drawing/2014/main" id="{1E1BA51C-4051-4507-85CD-A30ACB0A729F}"/>
                </a:ext>
              </a:extLst>
            </p:cNvPr>
            <p:cNvSpPr/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2" name="îŝḻíďè">
              <a:extLst>
                <a:ext uri="{FF2B5EF4-FFF2-40B4-BE49-F238E27FC236}">
                  <a16:creationId xmlns:a16="http://schemas.microsoft.com/office/drawing/2014/main" id="{85C37058-52EC-4DB4-8832-F4EF3D8DB071}"/>
                </a:ext>
              </a:extLst>
            </p:cNvPr>
            <p:cNvSpPr/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3" name="isľîḑè">
              <a:extLst>
                <a:ext uri="{FF2B5EF4-FFF2-40B4-BE49-F238E27FC236}">
                  <a16:creationId xmlns:a16="http://schemas.microsoft.com/office/drawing/2014/main" id="{0CA6B7F1-FDD6-407B-8C63-B99C197EFD75}"/>
                </a:ext>
              </a:extLst>
            </p:cNvPr>
            <p:cNvSpPr/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4" name="iṡļiḓè">
              <a:extLst>
                <a:ext uri="{FF2B5EF4-FFF2-40B4-BE49-F238E27FC236}">
                  <a16:creationId xmlns:a16="http://schemas.microsoft.com/office/drawing/2014/main" id="{422F1DE2-D6F1-4A43-BA3F-ABB1FB6E7013}"/>
                </a:ext>
              </a:extLst>
            </p:cNvPr>
            <p:cNvSpPr/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5" name="îṥ1îḑê">
              <a:extLst>
                <a:ext uri="{FF2B5EF4-FFF2-40B4-BE49-F238E27FC236}">
                  <a16:creationId xmlns:a16="http://schemas.microsoft.com/office/drawing/2014/main" id="{8F86582E-5C72-4025-A8B5-B13D99F4AC5C}"/>
                </a:ext>
              </a:extLst>
            </p:cNvPr>
            <p:cNvSpPr/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:mc="http://schemas.openxmlformats.org/markup-compatibility/2006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sp>
        <p:nvSpPr>
          <p:cNvPr id="59" name="iṣľîḓé">
            <a:extLst>
              <a:ext uri="{FF2B5EF4-FFF2-40B4-BE49-F238E27FC236}">
                <a16:creationId xmlns:a16="http://schemas.microsoft.com/office/drawing/2014/main" id="{B4521C66-7409-470A-9BB8-AF1FA190321D}"/>
              </a:ext>
            </a:extLst>
          </p:cNvPr>
          <p:cNvSpPr/>
          <p:nvPr/>
        </p:nvSpPr>
        <p:spPr>
          <a:xfrm>
            <a:off x="996487" y="2474388"/>
            <a:ext cx="3907494" cy="247081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43" name="íS1iḋè">
            <a:extLst>
              <a:ext uri="{FF2B5EF4-FFF2-40B4-BE49-F238E27FC236}">
                <a16:creationId xmlns:a16="http://schemas.microsoft.com/office/drawing/2014/main" id="{FA165A2E-2C58-441D-8204-BEC321618027}"/>
              </a:ext>
            </a:extLst>
          </p:cNvPr>
          <p:cNvSpPr/>
          <p:nvPr/>
        </p:nvSpPr>
        <p:spPr bwMode="auto">
          <a:xfrm>
            <a:off x="6873543" y="1719709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C4D7D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55" name="iṡľïḋê">
            <a:extLst>
              <a:ext uri="{FF2B5EF4-FFF2-40B4-BE49-F238E27FC236}">
                <a16:creationId xmlns:a16="http://schemas.microsoft.com/office/drawing/2014/main" id="{140CC56E-FA66-481C-9FC6-B4D838B5D857}"/>
              </a:ext>
            </a:extLst>
          </p:cNvPr>
          <p:cNvSpPr/>
          <p:nvPr/>
        </p:nvSpPr>
        <p:spPr bwMode="auto">
          <a:xfrm>
            <a:off x="9857891" y="1719709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BD77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56" name="iṥlîḑé">
            <a:extLst>
              <a:ext uri="{FF2B5EF4-FFF2-40B4-BE49-F238E27FC236}">
                <a16:creationId xmlns:a16="http://schemas.microsoft.com/office/drawing/2014/main" id="{4B92DF17-CAD0-442C-9A61-CCBA13858591}"/>
              </a:ext>
            </a:extLst>
          </p:cNvPr>
          <p:cNvSpPr/>
          <p:nvPr/>
        </p:nvSpPr>
        <p:spPr bwMode="auto">
          <a:xfrm>
            <a:off x="6873543" y="3851687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BD77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57" name="îşḷíde">
            <a:extLst>
              <a:ext uri="{FF2B5EF4-FFF2-40B4-BE49-F238E27FC236}">
                <a16:creationId xmlns:a16="http://schemas.microsoft.com/office/drawing/2014/main" id="{D17831EA-A54A-4581-A4FD-557DBF45C7B2}"/>
              </a:ext>
            </a:extLst>
          </p:cNvPr>
          <p:cNvSpPr/>
          <p:nvPr/>
        </p:nvSpPr>
        <p:spPr bwMode="auto">
          <a:xfrm>
            <a:off x="9857891" y="3851687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C4D7D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05AFC4-4ACA-4957-966F-C8D5D8059CAF}"/>
              </a:ext>
            </a:extLst>
          </p:cNvPr>
          <p:cNvGrpSpPr/>
          <p:nvPr/>
        </p:nvGrpSpPr>
        <p:grpSpPr>
          <a:xfrm>
            <a:off x="5983777" y="2474388"/>
            <a:ext cx="2586365" cy="1034277"/>
            <a:chOff x="1105220" y="2147175"/>
            <a:chExt cx="2323113" cy="1034277"/>
          </a:xfrm>
        </p:grpSpPr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ABC692D0-7EC1-4E91-8EE1-F6B75BCAF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C4D7D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</a:t>
              </a:r>
            </a:p>
          </p:txBody>
        </p:sp>
        <p:sp>
          <p:nvSpPr>
            <p:cNvPr id="37" name="文本框 23">
              <a:extLst>
                <a:ext uri="{FF2B5EF4-FFF2-40B4-BE49-F238E27FC236}">
                  <a16:creationId xmlns:a16="http://schemas.microsoft.com/office/drawing/2014/main" id="{09A51F52-8673-4F55-B0DE-29EB61E9D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220" y="2549163"/>
              <a:ext cx="2323113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 algn="ct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33DDE94-A77D-46B7-A9C3-41616F46479F}"/>
              </a:ext>
            </a:extLst>
          </p:cNvPr>
          <p:cNvGrpSpPr/>
          <p:nvPr/>
        </p:nvGrpSpPr>
        <p:grpSpPr>
          <a:xfrm>
            <a:off x="8778060" y="2510652"/>
            <a:ext cx="2649722" cy="1039003"/>
            <a:chOff x="988224" y="2147175"/>
            <a:chExt cx="2380021" cy="1039003"/>
          </a:xfrm>
        </p:grpSpPr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A5F9ABB8-E013-4A19-89E5-EB170BC41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</a:t>
              </a:r>
            </a:p>
          </p:txBody>
        </p:sp>
        <p:sp>
          <p:nvSpPr>
            <p:cNvPr id="35" name="文本框 23">
              <a:extLst>
                <a:ext uri="{FF2B5EF4-FFF2-40B4-BE49-F238E27FC236}">
                  <a16:creationId xmlns:a16="http://schemas.microsoft.com/office/drawing/2014/main" id="{63CF3DCA-2D85-4708-AFE5-527AC8F8D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224" y="2547285"/>
              <a:ext cx="2380021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ct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7718D86-BDC2-493E-BBF7-7D81C2C50543}"/>
              </a:ext>
            </a:extLst>
          </p:cNvPr>
          <p:cNvGrpSpPr/>
          <p:nvPr/>
        </p:nvGrpSpPr>
        <p:grpSpPr>
          <a:xfrm>
            <a:off x="5894649" y="4530306"/>
            <a:ext cx="2649721" cy="1063526"/>
            <a:chOff x="1025164" y="2147175"/>
            <a:chExt cx="2380020" cy="1063526"/>
          </a:xfrm>
        </p:grpSpPr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D20988F6-8D25-4361-A94A-B93058E8C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</a:t>
              </a:r>
            </a:p>
          </p:txBody>
        </p:sp>
        <p:sp>
          <p:nvSpPr>
            <p:cNvPr id="33" name="文本框 23">
              <a:extLst>
                <a:ext uri="{FF2B5EF4-FFF2-40B4-BE49-F238E27FC236}">
                  <a16:creationId xmlns:a16="http://schemas.microsoft.com/office/drawing/2014/main" id="{4B5DBC83-8EB5-4A00-ADB4-6ACFE807B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164" y="2571808"/>
              <a:ext cx="2380020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ct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2C4C030-0564-4B77-9AB7-24E34ED01C11}"/>
              </a:ext>
            </a:extLst>
          </p:cNvPr>
          <p:cNvGrpSpPr/>
          <p:nvPr/>
        </p:nvGrpSpPr>
        <p:grpSpPr>
          <a:xfrm>
            <a:off x="8837873" y="4566570"/>
            <a:ext cx="2649720" cy="1036403"/>
            <a:chOff x="1041949" y="2147175"/>
            <a:chExt cx="2380019" cy="1036403"/>
          </a:xfrm>
        </p:grpSpPr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4878A99-9FD2-4599-B0EB-F2223E20D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</a:t>
              </a:r>
            </a:p>
          </p:txBody>
        </p:sp>
        <p:sp>
          <p:nvSpPr>
            <p:cNvPr id="31" name="文本框 23">
              <a:extLst>
                <a:ext uri="{FF2B5EF4-FFF2-40B4-BE49-F238E27FC236}">
                  <a16:creationId xmlns:a16="http://schemas.microsoft.com/office/drawing/2014/main" id="{2E09C40D-D52F-4C92-80F2-F81AC7761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949" y="2544685"/>
              <a:ext cx="2380019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ct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6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:lc="http://schemas.openxmlformats.org/drawingml/2006/lockedCanvas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6200001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Content composition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0544B0CC-28F8-4631-91EB-25B72C5B9545}"/>
              </a:ext>
            </a:extLst>
          </p:cNvPr>
          <p:cNvGrpSpPr/>
          <p:nvPr/>
        </p:nvGrpSpPr>
        <p:grpSpPr>
          <a:xfrm>
            <a:off x="1259818" y="2502249"/>
            <a:ext cx="9898103" cy="3391230"/>
            <a:chOff x="304800" y="1657350"/>
            <a:chExt cx="8648700" cy="2774469"/>
          </a:xfrm>
        </p:grpSpPr>
        <p:graphicFrame>
          <p:nvGraphicFramePr>
            <p:cNvPr id="67" name="Chart 26">
              <a:extLst>
                <a:ext uri="{FF2B5EF4-FFF2-40B4-BE49-F238E27FC236}">
                  <a16:creationId xmlns:a16="http://schemas.microsoft.com/office/drawing/2014/main" id="{3F3D2962-82D5-4BF3-ACF4-DE927E3DB2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28486"/>
                </p:ext>
              </p:extLst>
            </p:nvPr>
          </p:nvGraphicFramePr>
          <p:xfrm>
            <a:off x="304800" y="1657350"/>
            <a:ext cx="8648700" cy="2774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68" name="Straight Connector 27">
              <a:extLst>
                <a:ext uri="{FF2B5EF4-FFF2-40B4-BE49-F238E27FC236}">
                  <a16:creationId xmlns:a16="http://schemas.microsoft.com/office/drawing/2014/main" id="{F96ED48E-90B4-4188-BFAD-9F35467F9909}"/>
                </a:ext>
              </a:extLst>
            </p:cNvPr>
            <p:cNvCxnSpPr/>
            <p:nvPr/>
          </p:nvCxnSpPr>
          <p:spPr>
            <a:xfrm>
              <a:off x="1219200" y="203835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  <p:cxnSp>
          <p:nvCxnSpPr>
            <p:cNvPr id="69" name="Straight Connector 28">
              <a:extLst>
                <a:ext uri="{FF2B5EF4-FFF2-40B4-BE49-F238E27FC236}">
                  <a16:creationId xmlns:a16="http://schemas.microsoft.com/office/drawing/2014/main" id="{474DCBBE-D9C5-4940-85DF-8A2523644298}"/>
                </a:ext>
              </a:extLst>
            </p:cNvPr>
            <p:cNvCxnSpPr/>
            <p:nvPr/>
          </p:nvCxnSpPr>
          <p:spPr>
            <a:xfrm>
              <a:off x="3429000" y="2343150"/>
              <a:ext cx="0" cy="9906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  <p:cxnSp>
          <p:nvCxnSpPr>
            <p:cNvPr id="70" name="Straight Connector 29">
              <a:extLst>
                <a:ext uri="{FF2B5EF4-FFF2-40B4-BE49-F238E27FC236}">
                  <a16:creationId xmlns:a16="http://schemas.microsoft.com/office/drawing/2014/main" id="{C54B7AF7-16FE-4F75-83E3-B9C026282CC0}"/>
                </a:ext>
              </a:extLst>
            </p:cNvPr>
            <p:cNvCxnSpPr/>
            <p:nvPr/>
          </p:nvCxnSpPr>
          <p:spPr>
            <a:xfrm>
              <a:off x="5715000" y="340995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  <p:cxnSp>
          <p:nvCxnSpPr>
            <p:cNvPr id="71" name="Straight Connector 30">
              <a:extLst>
                <a:ext uri="{FF2B5EF4-FFF2-40B4-BE49-F238E27FC236}">
                  <a16:creationId xmlns:a16="http://schemas.microsoft.com/office/drawing/2014/main" id="{814D59BA-7A1F-4237-93E4-522E2CE01B73}"/>
                </a:ext>
              </a:extLst>
            </p:cNvPr>
            <p:cNvCxnSpPr/>
            <p:nvPr/>
          </p:nvCxnSpPr>
          <p:spPr>
            <a:xfrm>
              <a:off x="7162800" y="2343150"/>
              <a:ext cx="0" cy="9906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4914F149-EBFF-4F72-8CE0-AB197E9F6C2A}"/>
              </a:ext>
            </a:extLst>
          </p:cNvPr>
          <p:cNvSpPr txBox="1"/>
          <p:nvPr/>
        </p:nvSpPr>
        <p:spPr>
          <a:xfrm>
            <a:off x="1308914" y="2294680"/>
            <a:ext cx="2260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ts val="22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is as concise as possible.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3" name="Rectangle 24">
            <a:extLst>
              <a:ext uri="{FF2B5EF4-FFF2-40B4-BE49-F238E27FC236}">
                <a16:creationId xmlns:a16="http://schemas.microsoft.com/office/drawing/2014/main" id="{F15DA755-4A2B-48D2-9D65-EAC12CD90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14" y="1790637"/>
            <a:ext cx="2260800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Click to fill in the title.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EFE56BA-CD72-4E13-9C5C-7B97BB37A314}"/>
              </a:ext>
            </a:extLst>
          </p:cNvPr>
          <p:cNvSpPr txBox="1"/>
          <p:nvPr/>
        </p:nvSpPr>
        <p:spPr>
          <a:xfrm>
            <a:off x="3774509" y="2735258"/>
            <a:ext cx="2260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609585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is as concise as possible.</a:t>
            </a:r>
            <a:endParaRPr lang="zh-CN" altLang="en-US" dirty="0"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5" name="Rectangle 24">
            <a:extLst>
              <a:ext uri="{FF2B5EF4-FFF2-40B4-BE49-F238E27FC236}">
                <a16:creationId xmlns:a16="http://schemas.microsoft.com/office/drawing/2014/main" id="{034282F3-B71D-4532-8007-9854CD07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090" y="2467071"/>
            <a:ext cx="2510553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Click to fill in the title.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EA87C69-298B-4160-BE04-7D89C1C3ADA1}"/>
              </a:ext>
            </a:extLst>
          </p:cNvPr>
          <p:cNvSpPr txBox="1"/>
          <p:nvPr/>
        </p:nvSpPr>
        <p:spPr>
          <a:xfrm>
            <a:off x="6428884" y="4002899"/>
            <a:ext cx="216301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609585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is as concise as possible.</a:t>
            </a:r>
            <a:endParaRPr lang="zh-CN" altLang="en-US" dirty="0"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7" name="Rectangle 24">
            <a:extLst>
              <a:ext uri="{FF2B5EF4-FFF2-40B4-BE49-F238E27FC236}">
                <a16:creationId xmlns:a16="http://schemas.microsoft.com/office/drawing/2014/main" id="{AFA80B17-C20D-4966-9E2B-014A2A8C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15" y="3734548"/>
            <a:ext cx="2510553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Click to fill in the title.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2AE353AD-3554-44F0-854A-3910A0616C58}"/>
              </a:ext>
            </a:extLst>
          </p:cNvPr>
          <p:cNvSpPr txBox="1"/>
          <p:nvPr/>
        </p:nvSpPr>
        <p:spPr>
          <a:xfrm>
            <a:off x="8139148" y="2722952"/>
            <a:ext cx="216301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609585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is as concise as possible.</a:t>
            </a:r>
            <a:endParaRPr lang="zh-CN" altLang="en-US" dirty="0"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9" name="Rectangle 24">
            <a:extLst>
              <a:ext uri="{FF2B5EF4-FFF2-40B4-BE49-F238E27FC236}">
                <a16:creationId xmlns:a16="http://schemas.microsoft.com/office/drawing/2014/main" id="{847B4663-C6B9-47CB-9670-C2698CF3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128" y="2452310"/>
            <a:ext cx="2510553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Click to fill in the title.</a:t>
            </a:r>
          </a:p>
        </p:txBody>
      </p:sp>
    </p:spTree>
    <p:extLst>
      <p:ext uri="{BB962C8B-B14F-4D97-AF65-F5344CB8AC3E}">
        <p14:creationId xmlns:p14="http://schemas.microsoft.com/office/powerpoint/2010/main" val="14327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7B257169-96CD-422C-916D-D7FD3CB1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5AA34C-4CD7-481B-AB94-588F3E0B43ED}"/>
              </a:ext>
            </a:extLst>
          </p:cNvPr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A51227-71EA-4890-9B04-EA6133641AC0}"/>
              </a:ext>
            </a:extLst>
          </p:cNvPr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D64C85-C1FD-4351-8C9B-E13656417D7A}"/>
              </a:ext>
            </a:extLst>
          </p:cNvPr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09EAC9D-F32F-40AB-A38C-7078AD6E25B1}"/>
                </a:ext>
              </a:extLst>
            </p:cNvPr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0E6F071-1D49-4EDF-9773-E350799215A2}"/>
                </a:ext>
              </a:extLst>
            </p:cNvPr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6F86BB4-3A9A-44FB-849A-FFABC19D76F0}"/>
                </a:ext>
              </a:extLst>
            </p:cNvPr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014A65F-7074-4035-A866-8596E7716424}"/>
                </a:ext>
              </a:extLst>
            </p:cNvPr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BAFD2F3-D7BD-4310-9B55-245F51401E84}"/>
                </a:ext>
              </a:extLst>
            </p:cNvPr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79CC180-B58E-42A0-A742-49FA28E897C3}"/>
              </a:ext>
            </a:extLst>
          </p:cNvPr>
          <p:cNvGrpSpPr/>
          <p:nvPr/>
        </p:nvGrpSpPr>
        <p:grpSpPr>
          <a:xfrm>
            <a:off x="7772400" y="1479884"/>
            <a:ext cx="4255477" cy="3946358"/>
            <a:chOff x="7772400" y="1479884"/>
            <a:chExt cx="4255477" cy="394635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AA9740-3368-4BBF-A67F-F2D7336E559C}"/>
                </a:ext>
              </a:extLst>
            </p:cNvPr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7E19EE-359F-4D9B-8224-878CC362391A}"/>
                </a:ext>
              </a:extLst>
            </p:cNvPr>
            <p:cNvSpPr/>
            <p:nvPr/>
          </p:nvSpPr>
          <p:spPr>
            <a:xfrm>
              <a:off x="8155361" y="3005812"/>
              <a:ext cx="3872516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03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Pre-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preparation</a:t>
              </a:r>
              <a:endParaRPr lang="zh-CN" alt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23DD510-2D33-4C71-BACE-C273A02D289F}"/>
                </a:ext>
              </a:extLst>
            </p:cNvPr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6C2DBA8-04B7-47CB-9C36-7EFCC40F7D18}"/>
              </a:ext>
            </a:extLst>
          </p:cNvPr>
          <p:cNvSpPr/>
          <p:nvPr/>
        </p:nvSpPr>
        <p:spPr>
          <a:xfrm>
            <a:off x="2319937" y="5645809"/>
            <a:ext cx="3011718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THREE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52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4990180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Pre-preparation.</a:t>
            </a:r>
          </a:p>
        </p:txBody>
      </p:sp>
      <p:sp>
        <p:nvSpPr>
          <p:cNvPr id="14" name="iSļiḑé">
            <a:extLst>
              <a:ext uri="{FF2B5EF4-FFF2-40B4-BE49-F238E27FC236}">
                <a16:creationId xmlns:a16="http://schemas.microsoft.com/office/drawing/2014/main" id="{B1F4719F-D289-4D37-9FEE-71CDEAE1B2BB}"/>
              </a:ext>
            </a:extLst>
          </p:cNvPr>
          <p:cNvSpPr/>
          <p:nvPr/>
        </p:nvSpPr>
        <p:spPr>
          <a:xfrm rot="5400000">
            <a:off x="2432563" y="390429"/>
            <a:ext cx="1717920" cy="4359223"/>
          </a:xfrm>
          <a:prstGeom prst="homePlate">
            <a:avLst/>
          </a:prstGeom>
          <a:solidFill>
            <a:srgbClr val="FBD77F"/>
          </a:solidFill>
          <a:ln w="57150" cap="flat" cmpd="sng" algn="ctr">
            <a:noFill/>
            <a:prstDash val="solid"/>
            <a:miter lim="800000"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5" name="íṧḻiḍê">
            <a:extLst>
              <a:ext uri="{FF2B5EF4-FFF2-40B4-BE49-F238E27FC236}">
                <a16:creationId xmlns:a16="http://schemas.microsoft.com/office/drawing/2014/main" id="{CE0BD259-F5E0-4CDB-8D76-3ADC7246E21D}"/>
              </a:ext>
            </a:extLst>
          </p:cNvPr>
          <p:cNvSpPr/>
          <p:nvPr/>
        </p:nvSpPr>
        <p:spPr>
          <a:xfrm rot="5400000">
            <a:off x="8036827" y="390429"/>
            <a:ext cx="1717920" cy="4359223"/>
          </a:xfrm>
          <a:prstGeom prst="homePlate">
            <a:avLst/>
          </a:prstGeom>
          <a:solidFill>
            <a:srgbClr val="C4D7D3"/>
          </a:solidFill>
          <a:ln w="57150" cap="flat" cmpd="sng" algn="ctr">
            <a:noFill/>
            <a:prstDash val="solid"/>
            <a:miter lim="800000"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D687852-C257-4A64-BA2B-DFD03578F51C}"/>
              </a:ext>
            </a:extLst>
          </p:cNvPr>
          <p:cNvGrpSpPr/>
          <p:nvPr/>
        </p:nvGrpSpPr>
        <p:grpSpPr>
          <a:xfrm>
            <a:off x="1534136" y="4858301"/>
            <a:ext cx="3522023" cy="1023223"/>
            <a:chOff x="1534136" y="4845423"/>
            <a:chExt cx="3522023" cy="1023223"/>
          </a:xfrm>
        </p:grpSpPr>
        <p:sp>
          <p:nvSpPr>
            <p:cNvPr id="16" name="文本框 6">
              <a:extLst>
                <a:ext uri="{FF2B5EF4-FFF2-40B4-BE49-F238E27FC236}">
                  <a16:creationId xmlns:a16="http://schemas.microsoft.com/office/drawing/2014/main" id="{03F79925-CFA9-43BE-AFB1-02BD3C6E690A}"/>
                </a:ext>
              </a:extLst>
            </p:cNvPr>
            <p:cNvSpPr txBox="1"/>
            <p:nvPr/>
          </p:nvSpPr>
          <p:spPr>
            <a:xfrm>
              <a:off x="1541383" y="5236357"/>
              <a:ext cx="3514776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4972D07-01BE-4B4D-B690-2347C6332128}"/>
                </a:ext>
              </a:extLst>
            </p:cNvPr>
            <p:cNvSpPr txBox="1"/>
            <p:nvPr/>
          </p:nvSpPr>
          <p:spPr>
            <a:xfrm>
              <a:off x="1534136" y="4845423"/>
              <a:ext cx="3122270" cy="43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lnSpc>
                  <a:spcPct val="130000"/>
                </a:lnSpc>
                <a:defRPr/>
              </a:pPr>
              <a:r>
                <a:rPr lang="zh-CN" altLang="en-US" sz="1867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Your text input.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35EC88C-ADE4-4EAC-AEF0-62ED57B67ADB}"/>
              </a:ext>
            </a:extLst>
          </p:cNvPr>
          <p:cNvGrpSpPr/>
          <p:nvPr/>
        </p:nvGrpSpPr>
        <p:grpSpPr>
          <a:xfrm>
            <a:off x="7054176" y="4857452"/>
            <a:ext cx="3514776" cy="1015412"/>
            <a:chOff x="6734018" y="1737522"/>
            <a:chExt cx="3514776" cy="1015411"/>
          </a:xfrm>
        </p:grpSpPr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D61D7648-BA9D-4B6F-B4C1-7B8F50447CB6}"/>
                </a:ext>
              </a:extLst>
            </p:cNvPr>
            <p:cNvSpPr txBox="1"/>
            <p:nvPr/>
          </p:nvSpPr>
          <p:spPr>
            <a:xfrm>
              <a:off x="6734018" y="2120645"/>
              <a:ext cx="3514776" cy="63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9585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0" name="文本框 7">
              <a:extLst>
                <a:ext uri="{FF2B5EF4-FFF2-40B4-BE49-F238E27FC236}">
                  <a16:creationId xmlns:a16="http://schemas.microsoft.com/office/drawing/2014/main" id="{C89E10B1-1AF9-4E71-A603-CB0ABB35215F}"/>
                </a:ext>
              </a:extLst>
            </p:cNvPr>
            <p:cNvSpPr txBox="1"/>
            <p:nvPr/>
          </p:nvSpPr>
          <p:spPr>
            <a:xfrm>
              <a:off x="6734020" y="1737522"/>
              <a:ext cx="3122270" cy="43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>
                <a:lnSpc>
                  <a:spcPct val="130000"/>
                </a:lnSpc>
                <a:defRPr/>
              </a:pPr>
              <a:r>
                <a:rPr lang="zh-CN" altLang="en-US" sz="1867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Your text input.</a:t>
              </a:r>
            </a:p>
          </p:txBody>
        </p:sp>
      </p:grp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AE54921A-3E7B-454B-9FC9-2DBA6CB3C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135" y="2298716"/>
            <a:ext cx="3514776" cy="2342191"/>
          </a:xfrm>
          <a:custGeom>
            <a:avLst/>
            <a:gdLst>
              <a:gd name="connsiteX0" fmla="*/ 0 w 3514776"/>
              <a:gd name="connsiteY0" fmla="*/ 0 h 2360796"/>
              <a:gd name="connsiteX1" fmla="*/ 3514776 w 3514776"/>
              <a:gd name="connsiteY1" fmla="*/ 0 h 2360796"/>
              <a:gd name="connsiteX2" fmla="*/ 3514776 w 3514776"/>
              <a:gd name="connsiteY2" fmla="*/ 2360796 h 2360796"/>
              <a:gd name="connsiteX3" fmla="*/ 0 w 3514776"/>
              <a:gd name="connsiteY3" fmla="*/ 2360796 h 23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76" h="2360796">
                <a:moveTo>
                  <a:pt x="0" y="0"/>
                </a:moveTo>
                <a:lnTo>
                  <a:pt x="3514776" y="0"/>
                </a:lnTo>
                <a:lnTo>
                  <a:pt x="3514776" y="2360796"/>
                </a:lnTo>
                <a:lnTo>
                  <a:pt x="0" y="2360796"/>
                </a:lnTo>
                <a:close/>
              </a:path>
            </a:pathLst>
          </a:custGeom>
          <a:noFill/>
          <a:ln w="5715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2" name="图片占位符 22">
            <a:extLst>
              <a:ext uri="{FF2B5EF4-FFF2-40B4-BE49-F238E27FC236}">
                <a16:creationId xmlns:a16="http://schemas.microsoft.com/office/drawing/2014/main" id="{875E770B-E348-43D6-8D8E-91D1C82CC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00" y="2298716"/>
            <a:ext cx="3514776" cy="2342191"/>
          </a:xfrm>
          <a:custGeom>
            <a:avLst/>
            <a:gdLst>
              <a:gd name="connsiteX0" fmla="*/ 0 w 3514776"/>
              <a:gd name="connsiteY0" fmla="*/ 0 h 2360796"/>
              <a:gd name="connsiteX1" fmla="*/ 3514776 w 3514776"/>
              <a:gd name="connsiteY1" fmla="*/ 0 h 2360796"/>
              <a:gd name="connsiteX2" fmla="*/ 3514776 w 3514776"/>
              <a:gd name="connsiteY2" fmla="*/ 2360796 h 2360796"/>
              <a:gd name="connsiteX3" fmla="*/ 0 w 3514776"/>
              <a:gd name="connsiteY3" fmla="*/ 2360796 h 23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76" h="2360796">
                <a:moveTo>
                  <a:pt x="0" y="0"/>
                </a:moveTo>
                <a:lnTo>
                  <a:pt x="3514776" y="0"/>
                </a:lnTo>
                <a:lnTo>
                  <a:pt x="3514776" y="2360796"/>
                </a:lnTo>
                <a:lnTo>
                  <a:pt x="0" y="2360796"/>
                </a:lnTo>
                <a:close/>
              </a:path>
            </a:pathLst>
          </a:custGeom>
          <a:noFill/>
          <a:ln w="5715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5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53378" cy="684810"/>
            <a:chOff x="854419" y="2169592"/>
            <a:chExt cx="1926851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76507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4669422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Pre-preparation.</a:t>
            </a:r>
          </a:p>
        </p:txBody>
      </p:sp>
      <p:grpSp>
        <p:nvGrpSpPr>
          <p:cNvPr id="35" name="1">
            <a:extLst>
              <a:ext uri="{FF2B5EF4-FFF2-40B4-BE49-F238E27FC236}">
                <a16:creationId xmlns:a16="http://schemas.microsoft.com/office/drawing/2014/main" id="{58F20B46-5A53-46F1-AEF0-71CBE78F88E6}"/>
              </a:ext>
            </a:extLst>
          </p:cNvPr>
          <p:cNvGrpSpPr>
            <a:grpSpLocks noChangeAspect="1"/>
          </p:cNvGrpSpPr>
          <p:nvPr/>
        </p:nvGrpSpPr>
        <p:grpSpPr>
          <a:xfrm>
            <a:off x="3751425" y="2218039"/>
            <a:ext cx="4689151" cy="3439828"/>
            <a:chOff x="3774284" y="1772816"/>
            <a:chExt cx="4689151" cy="34398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E3FF0E85-CF29-48B6-B10B-26FC56DB3AFD}"/>
                </a:ext>
              </a:extLst>
            </p:cNvPr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75" name="Arc 24">
                <a:extLst>
                  <a:ext uri="{FF2B5EF4-FFF2-40B4-BE49-F238E27FC236}">
                    <a16:creationId xmlns:a16="http://schemas.microsoft.com/office/drawing/2014/main" id="{DE348CCB-6C33-4881-B9FF-123C136BAC54}"/>
                  </a:ext>
                </a:extLst>
              </p:cNvPr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6" name="Arc 25">
                <a:extLst>
                  <a:ext uri="{FF2B5EF4-FFF2-40B4-BE49-F238E27FC236}">
                    <a16:creationId xmlns:a16="http://schemas.microsoft.com/office/drawing/2014/main" id="{FFF19CB0-8D30-4C3B-A005-5364A09C9A28}"/>
                  </a:ext>
                </a:extLst>
              </p:cNvPr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</p:grpSp>
        <p:sp>
          <p:nvSpPr>
            <p:cNvPr id="65" name="Oval 16">
              <a:extLst>
                <a:ext uri="{FF2B5EF4-FFF2-40B4-BE49-F238E27FC236}">
                  <a16:creationId xmlns:a16="http://schemas.microsoft.com/office/drawing/2014/main" id="{9B0CEB62-8872-4BBA-BE93-D88B82814158}"/>
                </a:ext>
              </a:extLst>
            </p:cNvPr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思源黑体旧字形 Normal" panose="020B0400000000000000" pitchFamily="34" charset="-128"/>
              </a:endParaRPr>
            </a:p>
          </p:txBody>
        </p:sp>
        <p:sp>
          <p:nvSpPr>
            <p:cNvPr id="66" name="Oval 17">
              <a:extLst>
                <a:ext uri="{FF2B5EF4-FFF2-40B4-BE49-F238E27FC236}">
                  <a16:creationId xmlns:a16="http://schemas.microsoft.com/office/drawing/2014/main" id="{F4985F66-1CDF-46E4-8533-3CB2FC8D1320}"/>
                </a:ext>
              </a:extLst>
            </p:cNvPr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思源黑体旧字形 Normal" panose="020B0400000000000000" pitchFamily="34" charset="-128"/>
              </a:endParaRPr>
            </a:p>
          </p:txBody>
        </p:sp>
        <p:grpSp>
          <p:nvGrpSpPr>
            <p:cNvPr id="67" name="Group 3">
              <a:extLst>
                <a:ext uri="{FF2B5EF4-FFF2-40B4-BE49-F238E27FC236}">
                  <a16:creationId xmlns:a16="http://schemas.microsoft.com/office/drawing/2014/main" id="{140AC1BF-F592-4FCB-B1F6-313BFB65A5E7}"/>
                </a:ext>
              </a:extLst>
            </p:cNvPr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72" name="Oval 18">
                <a:extLst>
                  <a:ext uri="{FF2B5EF4-FFF2-40B4-BE49-F238E27FC236}">
                    <a16:creationId xmlns:a16="http://schemas.microsoft.com/office/drawing/2014/main" id="{20C8FF28-0431-420B-B28B-85D628625463}"/>
                  </a:ext>
                </a:extLst>
              </p:cNvPr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rgbClr val="FBD77F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3" name="Oval 19">
                <a:extLst>
                  <a:ext uri="{FF2B5EF4-FFF2-40B4-BE49-F238E27FC236}">
                    <a16:creationId xmlns:a16="http://schemas.microsoft.com/office/drawing/2014/main" id="{691B2A34-DF0F-45C0-B00E-F3BBFA5470C7}"/>
                  </a:ext>
                </a:extLst>
              </p:cNvPr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solidFill>
                <a:srgbClr val="FBD77F"/>
              </a:solidFill>
              <a:ln w="38100">
                <a:solidFill>
                  <a:srgbClr val="2626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4" name="Freeform: Shape 29">
                <a:extLst>
                  <a:ext uri="{FF2B5EF4-FFF2-40B4-BE49-F238E27FC236}">
                    <a16:creationId xmlns:a16="http://schemas.microsoft.com/office/drawing/2014/main" id="{19C8D557-84BC-4BC5-895A-030747D84C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61794" y="4287769"/>
                <a:ext cx="381053" cy="311001"/>
              </a:xfrm>
              <a:custGeom>
                <a:avLst/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10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</p:grpSp>
        <p:grpSp>
          <p:nvGrpSpPr>
            <p:cNvPr id="68" name="Group 6">
              <a:extLst>
                <a:ext uri="{FF2B5EF4-FFF2-40B4-BE49-F238E27FC236}">
                  <a16:creationId xmlns:a16="http://schemas.microsoft.com/office/drawing/2014/main" id="{8F98AD1A-E977-4C10-9FA8-3A720B14F3ED}"/>
                </a:ext>
              </a:extLst>
            </p:cNvPr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id="{382178BA-C4E1-4C3B-8ABC-73557645984F}"/>
                  </a:ext>
                </a:extLst>
              </p:cNvPr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rgbClr val="C4D7D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0" name="Oval 22">
                <a:extLst>
                  <a:ext uri="{FF2B5EF4-FFF2-40B4-BE49-F238E27FC236}">
                    <a16:creationId xmlns:a16="http://schemas.microsoft.com/office/drawing/2014/main" id="{65630EF9-CC1E-4E4E-932A-47FEEEBE01CF}"/>
                  </a:ext>
                </a:extLst>
              </p:cNvPr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solidFill>
                <a:srgbClr val="C4D7D3"/>
              </a:solidFill>
              <a:ln w="38100">
                <a:solidFill>
                  <a:srgbClr val="2626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1" name="Freeform: Shape 30">
                <a:extLst>
                  <a:ext uri="{FF2B5EF4-FFF2-40B4-BE49-F238E27FC236}">
                    <a16:creationId xmlns:a16="http://schemas.microsoft.com/office/drawing/2014/main" id="{997DC2D7-44F8-4B7B-A4F2-79A0AB2109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30439" y="2685625"/>
                <a:ext cx="381053" cy="276641"/>
              </a:xfrm>
              <a:custGeom>
                <a:avLst/>
                <a:gdLst>
                  <a:gd name="connsiteX0" fmla="*/ 220682 w 508000"/>
                  <a:gd name="connsiteY0" fmla="*/ 153574 h 368803"/>
                  <a:gd name="connsiteX1" fmla="*/ 251847 w 508000"/>
                  <a:gd name="connsiteY1" fmla="*/ 166568 h 368803"/>
                  <a:gd name="connsiteX2" fmla="*/ 314177 w 508000"/>
                  <a:gd name="connsiteY2" fmla="*/ 166568 h 368803"/>
                  <a:gd name="connsiteX3" fmla="*/ 314177 w 508000"/>
                  <a:gd name="connsiteY3" fmla="*/ 232405 h 368803"/>
                  <a:gd name="connsiteX4" fmla="*/ 258773 w 508000"/>
                  <a:gd name="connsiteY4" fmla="*/ 287846 h 368803"/>
                  <a:gd name="connsiteX5" fmla="*/ 248384 w 508000"/>
                  <a:gd name="connsiteY5" fmla="*/ 287846 h 368803"/>
                  <a:gd name="connsiteX6" fmla="*/ 189517 w 508000"/>
                  <a:gd name="connsiteY6" fmla="*/ 232405 h 368803"/>
                  <a:gd name="connsiteX7" fmla="*/ 189517 w 508000"/>
                  <a:gd name="connsiteY7" fmla="*/ 166568 h 368803"/>
                  <a:gd name="connsiteX8" fmla="*/ 220682 w 508000"/>
                  <a:gd name="connsiteY8" fmla="*/ 153574 h 368803"/>
                  <a:gd name="connsiteX9" fmla="*/ 463075 w 508000"/>
                  <a:gd name="connsiteY9" fmla="*/ 73065 h 368803"/>
                  <a:gd name="connsiteX10" fmla="*/ 362857 w 508000"/>
                  <a:gd name="connsiteY10" fmla="*/ 191360 h 368803"/>
                  <a:gd name="connsiteX11" fmla="*/ 463075 w 508000"/>
                  <a:gd name="connsiteY11" fmla="*/ 295738 h 368803"/>
                  <a:gd name="connsiteX12" fmla="*/ 41469 w 508000"/>
                  <a:gd name="connsiteY12" fmla="*/ 73065 h 368803"/>
                  <a:gd name="connsiteX13" fmla="*/ 41469 w 508000"/>
                  <a:gd name="connsiteY13" fmla="*/ 295738 h 368803"/>
                  <a:gd name="connsiteX14" fmla="*/ 141687 w 508000"/>
                  <a:gd name="connsiteY14" fmla="*/ 191360 h 368803"/>
                  <a:gd name="connsiteX15" fmla="*/ 41469 w 508000"/>
                  <a:gd name="connsiteY15" fmla="*/ 73065 h 368803"/>
                  <a:gd name="connsiteX16" fmla="*/ 72571 w 508000"/>
                  <a:gd name="connsiteY16" fmla="*/ 41751 h 368803"/>
                  <a:gd name="connsiteX17" fmla="*/ 176245 w 508000"/>
                  <a:gd name="connsiteY17" fmla="*/ 163526 h 368803"/>
                  <a:gd name="connsiteX18" fmla="*/ 169333 w 508000"/>
                  <a:gd name="connsiteY18" fmla="*/ 226153 h 368803"/>
                  <a:gd name="connsiteX19" fmla="*/ 72571 w 508000"/>
                  <a:gd name="connsiteY19" fmla="*/ 327052 h 368803"/>
                  <a:gd name="connsiteX20" fmla="*/ 435429 w 508000"/>
                  <a:gd name="connsiteY20" fmla="*/ 327052 h 368803"/>
                  <a:gd name="connsiteX21" fmla="*/ 338667 w 508000"/>
                  <a:gd name="connsiteY21" fmla="*/ 226153 h 368803"/>
                  <a:gd name="connsiteX22" fmla="*/ 331755 w 508000"/>
                  <a:gd name="connsiteY22" fmla="*/ 163526 h 368803"/>
                  <a:gd name="connsiteX23" fmla="*/ 435429 w 508000"/>
                  <a:gd name="connsiteY23" fmla="*/ 41751 h 368803"/>
                  <a:gd name="connsiteX24" fmla="*/ 72571 w 508000"/>
                  <a:gd name="connsiteY24" fmla="*/ 41751 h 368803"/>
                  <a:gd name="connsiteX25" fmla="*/ 55293 w 508000"/>
                  <a:gd name="connsiteY25" fmla="*/ 0 h 368803"/>
                  <a:gd name="connsiteX26" fmla="*/ 449252 w 508000"/>
                  <a:gd name="connsiteY26" fmla="*/ 0 h 368803"/>
                  <a:gd name="connsiteX27" fmla="*/ 466531 w 508000"/>
                  <a:gd name="connsiteY27" fmla="*/ 3479 h 368803"/>
                  <a:gd name="connsiteX28" fmla="*/ 508000 w 508000"/>
                  <a:gd name="connsiteY28" fmla="*/ 55668 h 368803"/>
                  <a:gd name="connsiteX29" fmla="*/ 504544 w 508000"/>
                  <a:gd name="connsiteY29" fmla="*/ 313135 h 368803"/>
                  <a:gd name="connsiteX30" fmla="*/ 490721 w 508000"/>
                  <a:gd name="connsiteY30" fmla="*/ 351407 h 368803"/>
                  <a:gd name="connsiteX31" fmla="*/ 449252 w 508000"/>
                  <a:gd name="connsiteY31" fmla="*/ 368803 h 368803"/>
                  <a:gd name="connsiteX32" fmla="*/ 55293 w 508000"/>
                  <a:gd name="connsiteY32" fmla="*/ 368803 h 368803"/>
                  <a:gd name="connsiteX33" fmla="*/ 17279 w 508000"/>
                  <a:gd name="connsiteY33" fmla="*/ 351407 h 368803"/>
                  <a:gd name="connsiteX34" fmla="*/ 0 w 508000"/>
                  <a:gd name="connsiteY34" fmla="*/ 313135 h 368803"/>
                  <a:gd name="connsiteX35" fmla="*/ 0 w 508000"/>
                  <a:gd name="connsiteY35" fmla="*/ 55668 h 368803"/>
                  <a:gd name="connsiteX36" fmla="*/ 41469 w 508000"/>
                  <a:gd name="connsiteY36" fmla="*/ 3479 h 368803"/>
                  <a:gd name="connsiteX37" fmla="*/ 55293 w 508000"/>
                  <a:gd name="connsiteY37" fmla="*/ 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8000" h="368803">
                    <a:moveTo>
                      <a:pt x="220682" y="153574"/>
                    </a:moveTo>
                    <a:cubicBezTo>
                      <a:pt x="231936" y="153574"/>
                      <a:pt x="243190" y="157906"/>
                      <a:pt x="251847" y="166568"/>
                    </a:cubicBezTo>
                    <a:cubicBezTo>
                      <a:pt x="269161" y="149243"/>
                      <a:pt x="296863" y="149243"/>
                      <a:pt x="314177" y="166568"/>
                    </a:cubicBezTo>
                    <a:cubicBezTo>
                      <a:pt x="331491" y="183894"/>
                      <a:pt x="331491" y="215079"/>
                      <a:pt x="314177" y="232405"/>
                    </a:cubicBezTo>
                    <a:cubicBezTo>
                      <a:pt x="314177" y="232405"/>
                      <a:pt x="272624" y="273986"/>
                      <a:pt x="258773" y="287846"/>
                    </a:cubicBezTo>
                    <a:cubicBezTo>
                      <a:pt x="255310" y="291311"/>
                      <a:pt x="251847" y="291311"/>
                      <a:pt x="248384" y="287846"/>
                    </a:cubicBezTo>
                    <a:cubicBezTo>
                      <a:pt x="231070" y="273986"/>
                      <a:pt x="189517" y="232405"/>
                      <a:pt x="189517" y="232405"/>
                    </a:cubicBezTo>
                    <a:cubicBezTo>
                      <a:pt x="172203" y="215079"/>
                      <a:pt x="172203" y="183894"/>
                      <a:pt x="189517" y="166568"/>
                    </a:cubicBezTo>
                    <a:cubicBezTo>
                      <a:pt x="198174" y="157906"/>
                      <a:pt x="209428" y="153574"/>
                      <a:pt x="220682" y="153574"/>
                    </a:cubicBezTo>
                    <a:close/>
                    <a:moveTo>
                      <a:pt x="463075" y="73065"/>
                    </a:moveTo>
                    <a:cubicBezTo>
                      <a:pt x="463075" y="73065"/>
                      <a:pt x="463075" y="73065"/>
                      <a:pt x="362857" y="191360"/>
                    </a:cubicBezTo>
                    <a:cubicBezTo>
                      <a:pt x="362857" y="191360"/>
                      <a:pt x="362857" y="191360"/>
                      <a:pt x="463075" y="295738"/>
                    </a:cubicBezTo>
                    <a:close/>
                    <a:moveTo>
                      <a:pt x="41469" y="73065"/>
                    </a:moveTo>
                    <a:cubicBezTo>
                      <a:pt x="41469" y="73065"/>
                      <a:pt x="41469" y="73065"/>
                      <a:pt x="41469" y="295738"/>
                    </a:cubicBezTo>
                    <a:lnTo>
                      <a:pt x="141687" y="191360"/>
                    </a:lnTo>
                    <a:cubicBezTo>
                      <a:pt x="141687" y="191360"/>
                      <a:pt x="141687" y="191360"/>
                      <a:pt x="41469" y="73065"/>
                    </a:cubicBezTo>
                    <a:close/>
                    <a:moveTo>
                      <a:pt x="72571" y="41751"/>
                    </a:moveTo>
                    <a:cubicBezTo>
                      <a:pt x="72571" y="41751"/>
                      <a:pt x="127864" y="107858"/>
                      <a:pt x="176245" y="163526"/>
                    </a:cubicBezTo>
                    <a:cubicBezTo>
                      <a:pt x="162422" y="180922"/>
                      <a:pt x="158966" y="205277"/>
                      <a:pt x="169333" y="226153"/>
                    </a:cubicBezTo>
                    <a:cubicBezTo>
                      <a:pt x="169333" y="226153"/>
                      <a:pt x="169333" y="226153"/>
                      <a:pt x="72571" y="327052"/>
                    </a:cubicBezTo>
                    <a:lnTo>
                      <a:pt x="435429" y="327052"/>
                    </a:lnTo>
                    <a:cubicBezTo>
                      <a:pt x="435429" y="327052"/>
                      <a:pt x="435429" y="327052"/>
                      <a:pt x="338667" y="226153"/>
                    </a:cubicBezTo>
                    <a:cubicBezTo>
                      <a:pt x="349034" y="205277"/>
                      <a:pt x="345578" y="180922"/>
                      <a:pt x="331755" y="163526"/>
                    </a:cubicBezTo>
                    <a:cubicBezTo>
                      <a:pt x="380136" y="107858"/>
                      <a:pt x="435429" y="41751"/>
                      <a:pt x="435429" y="41751"/>
                    </a:cubicBezTo>
                    <a:cubicBezTo>
                      <a:pt x="435429" y="41751"/>
                      <a:pt x="435429" y="41751"/>
                      <a:pt x="72571" y="41751"/>
                    </a:cubicBezTo>
                    <a:close/>
                    <a:moveTo>
                      <a:pt x="55293" y="0"/>
                    </a:moveTo>
                    <a:cubicBezTo>
                      <a:pt x="55293" y="0"/>
                      <a:pt x="55293" y="0"/>
                      <a:pt x="449252" y="0"/>
                    </a:cubicBezTo>
                    <a:cubicBezTo>
                      <a:pt x="456163" y="0"/>
                      <a:pt x="459619" y="0"/>
                      <a:pt x="466531" y="3479"/>
                    </a:cubicBezTo>
                    <a:cubicBezTo>
                      <a:pt x="490721" y="10438"/>
                      <a:pt x="508000" y="31313"/>
                      <a:pt x="508000" y="55668"/>
                    </a:cubicBezTo>
                    <a:cubicBezTo>
                      <a:pt x="508000" y="55668"/>
                      <a:pt x="508000" y="55668"/>
                      <a:pt x="504544" y="313135"/>
                    </a:cubicBezTo>
                    <a:cubicBezTo>
                      <a:pt x="504544" y="327052"/>
                      <a:pt x="501088" y="340969"/>
                      <a:pt x="490721" y="351407"/>
                    </a:cubicBezTo>
                    <a:cubicBezTo>
                      <a:pt x="480354" y="361844"/>
                      <a:pt x="463075" y="368803"/>
                      <a:pt x="449252" y="368803"/>
                    </a:cubicBezTo>
                    <a:cubicBezTo>
                      <a:pt x="449252" y="368803"/>
                      <a:pt x="449252" y="368803"/>
                      <a:pt x="55293" y="368803"/>
                    </a:cubicBezTo>
                    <a:cubicBezTo>
                      <a:pt x="41469" y="368803"/>
                      <a:pt x="27646" y="361844"/>
                      <a:pt x="17279" y="351407"/>
                    </a:cubicBezTo>
                    <a:cubicBezTo>
                      <a:pt x="6912" y="340969"/>
                      <a:pt x="0" y="327052"/>
                      <a:pt x="0" y="313135"/>
                    </a:cubicBezTo>
                    <a:cubicBezTo>
                      <a:pt x="0" y="313135"/>
                      <a:pt x="0" y="313135"/>
                      <a:pt x="0" y="55668"/>
                    </a:cubicBezTo>
                    <a:cubicBezTo>
                      <a:pt x="0" y="31313"/>
                      <a:pt x="17279" y="10438"/>
                      <a:pt x="41469" y="3479"/>
                    </a:cubicBezTo>
                    <a:cubicBezTo>
                      <a:pt x="44925" y="0"/>
                      <a:pt x="51837" y="0"/>
                      <a:pt x="552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3234069-7FE2-4185-A27E-BBA4E3BD1E1B}"/>
              </a:ext>
            </a:extLst>
          </p:cNvPr>
          <p:cNvGrpSpPr/>
          <p:nvPr/>
        </p:nvGrpSpPr>
        <p:grpSpPr>
          <a:xfrm>
            <a:off x="870920" y="2092021"/>
            <a:ext cx="2574620" cy="1033041"/>
            <a:chOff x="5121123" y="1649255"/>
            <a:chExt cx="2574620" cy="1033041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4FFF8CDE-1A9F-4F0A-AB49-DCDD278A7251}"/>
                </a:ext>
              </a:extLst>
            </p:cNvPr>
            <p:cNvSpPr/>
            <p:nvPr/>
          </p:nvSpPr>
          <p:spPr>
            <a:xfrm>
              <a:off x="5121123" y="2050007"/>
              <a:ext cx="2574620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C66A542A-65B1-4255-886E-C84EA7CDF806}"/>
                </a:ext>
              </a:extLst>
            </p:cNvPr>
            <p:cNvSpPr/>
            <p:nvPr/>
          </p:nvSpPr>
          <p:spPr>
            <a:xfrm>
              <a:off x="5133155" y="1649255"/>
              <a:ext cx="1499301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Title text.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4667542E-5928-42A4-AA87-8FF846C3FB78}"/>
              </a:ext>
            </a:extLst>
          </p:cNvPr>
          <p:cNvGrpSpPr/>
          <p:nvPr/>
        </p:nvGrpSpPr>
        <p:grpSpPr>
          <a:xfrm>
            <a:off x="882952" y="4173456"/>
            <a:ext cx="2574620" cy="1033041"/>
            <a:chOff x="5133155" y="1649255"/>
            <a:chExt cx="2574620" cy="1033041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883D21F8-2A8C-4F8A-AF79-97BDF15C43B3}"/>
                </a:ext>
              </a:extLst>
            </p:cNvPr>
            <p:cNvSpPr/>
            <p:nvPr/>
          </p:nvSpPr>
          <p:spPr>
            <a:xfrm>
              <a:off x="5133155" y="2050007"/>
              <a:ext cx="2574620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33EB41BE-FEE3-4313-A722-F703DBDBE222}"/>
                </a:ext>
              </a:extLst>
            </p:cNvPr>
            <p:cNvSpPr/>
            <p:nvPr/>
          </p:nvSpPr>
          <p:spPr>
            <a:xfrm>
              <a:off x="5133155" y="1649255"/>
              <a:ext cx="1499301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Title text.</a:t>
              </a: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86388F9-52D8-4FE8-98E8-E0DBE53E0CAA}"/>
              </a:ext>
            </a:extLst>
          </p:cNvPr>
          <p:cNvGrpSpPr/>
          <p:nvPr/>
        </p:nvGrpSpPr>
        <p:grpSpPr>
          <a:xfrm>
            <a:off x="8698832" y="2092021"/>
            <a:ext cx="2618456" cy="1033041"/>
            <a:chOff x="5271161" y="1649255"/>
            <a:chExt cx="2618456" cy="1033041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283E29E-AEA5-4E89-BF94-DA206837C2EE}"/>
                </a:ext>
              </a:extLst>
            </p:cNvPr>
            <p:cNvSpPr/>
            <p:nvPr/>
          </p:nvSpPr>
          <p:spPr>
            <a:xfrm>
              <a:off x="5271161" y="2050007"/>
              <a:ext cx="2618456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62BEA1B1-5142-4A71-B4E7-6ACA2BAD7FC3}"/>
                </a:ext>
              </a:extLst>
            </p:cNvPr>
            <p:cNvSpPr/>
            <p:nvPr/>
          </p:nvSpPr>
          <p:spPr>
            <a:xfrm>
              <a:off x="6281813" y="1649255"/>
              <a:ext cx="1607804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Title text.</a:t>
              </a: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0CA22DA0-A90E-4AA4-A66C-28A69231729D}"/>
              </a:ext>
            </a:extLst>
          </p:cNvPr>
          <p:cNvGrpSpPr/>
          <p:nvPr/>
        </p:nvGrpSpPr>
        <p:grpSpPr>
          <a:xfrm>
            <a:off x="8698832" y="4173456"/>
            <a:ext cx="2618456" cy="1033041"/>
            <a:chOff x="5271161" y="1649255"/>
            <a:chExt cx="2618456" cy="1033041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4B53AC71-0223-422B-ACF6-AAB9FDE984C0}"/>
                </a:ext>
              </a:extLst>
            </p:cNvPr>
            <p:cNvSpPr/>
            <p:nvPr/>
          </p:nvSpPr>
          <p:spPr>
            <a:xfrm>
              <a:off x="5271161" y="2050007"/>
              <a:ext cx="2618456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54AF40E1-4395-457A-910F-069CDB3A71FF}"/>
                </a:ext>
              </a:extLst>
            </p:cNvPr>
            <p:cNvSpPr/>
            <p:nvPr/>
          </p:nvSpPr>
          <p:spPr>
            <a:xfrm>
              <a:off x="6011751" y="1649255"/>
              <a:ext cx="1877865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Title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8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73044" cy="684810"/>
            <a:chOff x="854419" y="2169592"/>
            <a:chExt cx="1984847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82307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6748641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Pre-preparation.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4BEBEA-A53C-4C1F-BD9F-4373BDDA8D57}"/>
              </a:ext>
            </a:extLst>
          </p:cNvPr>
          <p:cNvGrpSpPr/>
          <p:nvPr/>
        </p:nvGrpSpPr>
        <p:grpSpPr>
          <a:xfrm>
            <a:off x="2040895" y="2279331"/>
            <a:ext cx="8577398" cy="1246263"/>
            <a:chOff x="2040895" y="2279331"/>
            <a:chExt cx="8577398" cy="1246263"/>
          </a:xfrm>
        </p:grpSpPr>
        <p:sp>
          <p:nvSpPr>
            <p:cNvPr id="36" name="矩形 1">
              <a:extLst>
                <a:ext uri="{FF2B5EF4-FFF2-40B4-BE49-F238E27FC236}">
                  <a16:creationId xmlns:a16="http://schemas.microsoft.com/office/drawing/2014/main" id="{64151670-5F29-429F-A669-6A46CF0B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887" y="2807274"/>
              <a:ext cx="3366875" cy="718320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38" name="文本框 76">
              <a:extLst>
                <a:ext uri="{FF2B5EF4-FFF2-40B4-BE49-F238E27FC236}">
                  <a16:creationId xmlns:a16="http://schemas.microsoft.com/office/drawing/2014/main" id="{92FFDB0C-77D8-49DA-9A08-FCB3C7CA3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915" y="2865308"/>
              <a:ext cx="965329" cy="65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79" b="1" dirty="0">
                  <a:solidFill>
                    <a:prstClr val="white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rPr>
                <a:t>48%</a:t>
              </a:r>
              <a:endParaRPr lang="zh-CN" altLang="en-US" sz="3679" b="1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0" name="直接连接符 78">
              <a:extLst>
                <a:ext uri="{FF2B5EF4-FFF2-40B4-BE49-F238E27FC236}">
                  <a16:creationId xmlns:a16="http://schemas.microsoft.com/office/drawing/2014/main" id="{99FDE03B-4B1B-4880-BA4A-4A9902C6D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1763" y="3525594"/>
              <a:ext cx="497833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65">
                <a:solidFill>
                  <a:prstClr val="black"/>
                </a:solidFill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4D05C7A0-B944-4C2C-B5B6-A6C219A0B34D}"/>
                </a:ext>
              </a:extLst>
            </p:cNvPr>
            <p:cNvSpPr txBox="1"/>
            <p:nvPr/>
          </p:nvSpPr>
          <p:spPr>
            <a:xfrm>
              <a:off x="5707126" y="2608298"/>
              <a:ext cx="4911167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text as simple as possible, simple description can be, do not have to be too cumbersome, pay attention to layout aesthetics.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43" name="TextBox 25">
              <a:extLst>
                <a:ext uri="{FF2B5EF4-FFF2-40B4-BE49-F238E27FC236}">
                  <a16:creationId xmlns:a16="http://schemas.microsoft.com/office/drawing/2014/main" id="{13AD888A-B037-42E7-8555-7417F3845158}"/>
                </a:ext>
              </a:extLst>
            </p:cNvPr>
            <p:cNvSpPr txBox="1"/>
            <p:nvPr/>
          </p:nvSpPr>
          <p:spPr>
            <a:xfrm>
              <a:off x="2040895" y="2279331"/>
              <a:ext cx="1463991" cy="41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2" b="1" spc="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Montserrat Semi" charset="0"/>
                  <a:sym typeface="Source Han Sans HW SC"/>
                </a:rPr>
                <a:t>Enter the title.</a:t>
              </a:r>
              <a:endParaRPr lang="en-US" sz="2102" b="1" spc="394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Montserrat Semi" charset="0"/>
                <a:sym typeface="Source Han Sans HW SC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BF70AF1-0D42-438B-9EAE-388CAF81487D}"/>
              </a:ext>
            </a:extLst>
          </p:cNvPr>
          <p:cNvGrpSpPr/>
          <p:nvPr/>
        </p:nvGrpSpPr>
        <p:grpSpPr>
          <a:xfrm>
            <a:off x="2040895" y="4425907"/>
            <a:ext cx="8809145" cy="1267470"/>
            <a:chOff x="2040895" y="4425907"/>
            <a:chExt cx="8809145" cy="1267470"/>
          </a:xfrm>
        </p:grpSpPr>
        <p:sp>
          <p:nvSpPr>
            <p:cNvPr id="37" name="矩形 63">
              <a:extLst>
                <a:ext uri="{FF2B5EF4-FFF2-40B4-BE49-F238E27FC236}">
                  <a16:creationId xmlns:a16="http://schemas.microsoft.com/office/drawing/2014/main" id="{CA1D559A-23A7-4F98-A708-76E1CCF9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887" y="4989229"/>
              <a:ext cx="4325847" cy="704148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39" name="文本框 77">
              <a:extLst>
                <a:ext uri="{FF2B5EF4-FFF2-40B4-BE49-F238E27FC236}">
                  <a16:creationId xmlns:a16="http://schemas.microsoft.com/office/drawing/2014/main" id="{A55456F4-4D93-4403-AD43-A7210E13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255" y="5034863"/>
              <a:ext cx="965329" cy="65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79" b="1" dirty="0">
                  <a:solidFill>
                    <a:prstClr val="white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rPr>
                <a:t>52%</a:t>
              </a:r>
              <a:endParaRPr lang="zh-CN" altLang="en-US" sz="3679" b="1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1" name="直接连接符 79">
              <a:extLst>
                <a:ext uri="{FF2B5EF4-FFF2-40B4-BE49-F238E27FC236}">
                  <a16:creationId xmlns:a16="http://schemas.microsoft.com/office/drawing/2014/main" id="{85E34EE2-9694-48C8-B5A1-D32084A99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0734" y="5693377"/>
              <a:ext cx="4302514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65">
                <a:solidFill>
                  <a:prstClr val="black"/>
                </a:solidFill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3BE21D99-DA6E-43E7-A8C5-D192758AC7A7}"/>
                </a:ext>
              </a:extLst>
            </p:cNvPr>
            <p:cNvSpPr txBox="1"/>
            <p:nvPr/>
          </p:nvSpPr>
          <p:spPr>
            <a:xfrm>
              <a:off x="6524192" y="4425907"/>
              <a:ext cx="4325848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text as simple as possible, simple description can be, do not have to be too cumbersome, pay attention to layout aesthetics.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45" name="TextBox 25">
              <a:extLst>
                <a:ext uri="{FF2B5EF4-FFF2-40B4-BE49-F238E27FC236}">
                  <a16:creationId xmlns:a16="http://schemas.microsoft.com/office/drawing/2014/main" id="{8CECA727-11BE-4DD5-BF51-8D43B1504A51}"/>
                </a:ext>
              </a:extLst>
            </p:cNvPr>
            <p:cNvSpPr txBox="1"/>
            <p:nvPr/>
          </p:nvSpPr>
          <p:spPr>
            <a:xfrm>
              <a:off x="2040895" y="4506208"/>
              <a:ext cx="1463991" cy="41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2" b="1" spc="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Montserrat Semi" charset="0"/>
                  <a:sym typeface="Source Han Sans HW SC"/>
                </a:rPr>
                <a:t>Enter the title.</a:t>
              </a:r>
              <a:endParaRPr lang="en-US" altLang="zh-CN" sz="2102" b="1" spc="394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Montserrat Semi" charset="0"/>
                <a:sym typeface="Source Han Sans HW SC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AD6647E-F708-40B0-AA81-3CEFDC90E9F6}"/>
              </a:ext>
            </a:extLst>
          </p:cNvPr>
          <p:cNvGrpSpPr/>
          <p:nvPr/>
        </p:nvGrpSpPr>
        <p:grpSpPr>
          <a:xfrm>
            <a:off x="1177997" y="2508753"/>
            <a:ext cx="437752" cy="1057766"/>
            <a:chOff x="1177997" y="2508753"/>
            <a:chExt cx="437752" cy="1057766"/>
          </a:xfrm>
        </p:grpSpPr>
        <p:sp>
          <p:nvSpPr>
            <p:cNvPr id="46" name="Oval 109">
              <a:extLst>
                <a:ext uri="{FF2B5EF4-FFF2-40B4-BE49-F238E27FC236}">
                  <a16:creationId xmlns:a16="http://schemas.microsoft.com/office/drawing/2014/main" id="{09E9C2B6-EB91-4D94-B2F3-33B057E4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9" y="2508753"/>
              <a:ext cx="183889" cy="18877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2898358C-5019-454E-851B-822EF1ED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997" y="2715425"/>
              <a:ext cx="437752" cy="851094"/>
            </a:xfrm>
            <a:custGeom>
              <a:avLst/>
              <a:gdLst>
                <a:gd name="T0" fmla="*/ 2147483646 w 87"/>
                <a:gd name="T1" fmla="*/ 2147483646 h 168"/>
                <a:gd name="T2" fmla="*/ 2147483646 w 87"/>
                <a:gd name="T3" fmla="*/ 0 h 168"/>
                <a:gd name="T4" fmla="*/ 2147483646 w 87"/>
                <a:gd name="T5" fmla="*/ 0 h 168"/>
                <a:gd name="T6" fmla="*/ 2147483646 w 87"/>
                <a:gd name="T7" fmla="*/ 0 h 168"/>
                <a:gd name="T8" fmla="*/ 2147483646 w 87"/>
                <a:gd name="T9" fmla="*/ 0 h 168"/>
                <a:gd name="T10" fmla="*/ 0 w 87"/>
                <a:gd name="T11" fmla="*/ 2147483646 h 168"/>
                <a:gd name="T12" fmla="*/ 0 w 87"/>
                <a:gd name="T13" fmla="*/ 2147483646 h 168"/>
                <a:gd name="T14" fmla="*/ 0 w 87"/>
                <a:gd name="T15" fmla="*/ 2147483646 h 168"/>
                <a:gd name="T16" fmla="*/ 2147483646 w 87"/>
                <a:gd name="T17" fmla="*/ 2147483646 h 168"/>
                <a:gd name="T18" fmla="*/ 2147483646 w 87"/>
                <a:gd name="T19" fmla="*/ 2147483646 h 168"/>
                <a:gd name="T20" fmla="*/ 2147483646 w 87"/>
                <a:gd name="T21" fmla="*/ 2147483646 h 168"/>
                <a:gd name="T22" fmla="*/ 2147483646 w 87"/>
                <a:gd name="T23" fmla="*/ 2147483646 h 168"/>
                <a:gd name="T24" fmla="*/ 2147483646 w 87"/>
                <a:gd name="T25" fmla="*/ 2147483646 h 168"/>
                <a:gd name="T26" fmla="*/ 2147483646 w 87"/>
                <a:gd name="T27" fmla="*/ 2147483646 h 168"/>
                <a:gd name="T28" fmla="*/ 2147483646 w 87"/>
                <a:gd name="T29" fmla="*/ 2147483646 h 168"/>
                <a:gd name="T30" fmla="*/ 2147483646 w 87"/>
                <a:gd name="T31" fmla="*/ 2147483646 h 168"/>
                <a:gd name="T32" fmla="*/ 2147483646 w 87"/>
                <a:gd name="T33" fmla="*/ 2147483646 h 168"/>
                <a:gd name="T34" fmla="*/ 2147483646 w 87"/>
                <a:gd name="T35" fmla="*/ 2147483646 h 168"/>
                <a:gd name="T36" fmla="*/ 2147483646 w 87"/>
                <a:gd name="T37" fmla="*/ 2147483646 h 168"/>
                <a:gd name="T38" fmla="*/ 2147483646 w 87"/>
                <a:gd name="T39" fmla="*/ 2147483646 h 168"/>
                <a:gd name="T40" fmla="*/ 2147483646 w 87"/>
                <a:gd name="T41" fmla="*/ 2147483646 h 168"/>
                <a:gd name="T42" fmla="*/ 2147483646 w 87"/>
                <a:gd name="T43" fmla="*/ 2147483646 h 168"/>
                <a:gd name="T44" fmla="*/ 2147483646 w 87"/>
                <a:gd name="T45" fmla="*/ 2147483646 h 168"/>
                <a:gd name="T46" fmla="*/ 2147483646 w 87"/>
                <a:gd name="T47" fmla="*/ 2147483646 h 168"/>
                <a:gd name="T48" fmla="*/ 2147483646 w 87"/>
                <a:gd name="T49" fmla="*/ 2147483646 h 168"/>
                <a:gd name="T50" fmla="*/ 2147483646 w 87"/>
                <a:gd name="T51" fmla="*/ 2147483646 h 168"/>
                <a:gd name="T52" fmla="*/ 2147483646 w 87"/>
                <a:gd name="T53" fmla="*/ 2147483646 h 168"/>
                <a:gd name="T54" fmla="*/ 2147483646 w 87"/>
                <a:gd name="T55" fmla="*/ 2147483646 h 168"/>
                <a:gd name="T56" fmla="*/ 2147483646 w 87"/>
                <a:gd name="T57" fmla="*/ 2147483646 h 168"/>
                <a:gd name="T58" fmla="*/ 2147483646 w 87"/>
                <a:gd name="T59" fmla="*/ 2147483646 h 168"/>
                <a:gd name="T60" fmla="*/ 2147483646 w 87"/>
                <a:gd name="T61" fmla="*/ 2147483646 h 168"/>
                <a:gd name="T62" fmla="*/ 2147483646 w 87"/>
                <a:gd name="T63" fmla="*/ 2147483646 h 168"/>
                <a:gd name="T64" fmla="*/ 2147483646 w 87"/>
                <a:gd name="T65" fmla="*/ 2147483646 h 168"/>
                <a:gd name="T66" fmla="*/ 2147483646 w 87"/>
                <a:gd name="T67" fmla="*/ 2147483646 h 168"/>
                <a:gd name="T68" fmla="*/ 2147483646 w 87"/>
                <a:gd name="T69" fmla="*/ 2147483646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C4D7D3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8" name="Oval 111">
              <a:extLst>
                <a:ext uri="{FF2B5EF4-FFF2-40B4-BE49-F238E27FC236}">
                  <a16:creationId xmlns:a16="http://schemas.microsoft.com/office/drawing/2014/main" id="{E468C51F-951A-4F98-85DC-D4025213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9" y="2508753"/>
              <a:ext cx="183889" cy="18877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9" name="Freeform 112">
              <a:extLst>
                <a:ext uri="{FF2B5EF4-FFF2-40B4-BE49-F238E27FC236}">
                  <a16:creationId xmlns:a16="http://schemas.microsoft.com/office/drawing/2014/main" id="{F2DEC8A8-E722-454E-A1BD-41E96E455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997" y="2715425"/>
              <a:ext cx="437752" cy="851094"/>
            </a:xfrm>
            <a:custGeom>
              <a:avLst/>
              <a:gdLst>
                <a:gd name="T0" fmla="*/ 2147483646 w 87"/>
                <a:gd name="T1" fmla="*/ 2147483646 h 168"/>
                <a:gd name="T2" fmla="*/ 2147483646 w 87"/>
                <a:gd name="T3" fmla="*/ 0 h 168"/>
                <a:gd name="T4" fmla="*/ 2147483646 w 87"/>
                <a:gd name="T5" fmla="*/ 0 h 168"/>
                <a:gd name="T6" fmla="*/ 2147483646 w 87"/>
                <a:gd name="T7" fmla="*/ 0 h 168"/>
                <a:gd name="T8" fmla="*/ 2147483646 w 87"/>
                <a:gd name="T9" fmla="*/ 0 h 168"/>
                <a:gd name="T10" fmla="*/ 0 w 87"/>
                <a:gd name="T11" fmla="*/ 2147483646 h 168"/>
                <a:gd name="T12" fmla="*/ 0 w 87"/>
                <a:gd name="T13" fmla="*/ 2147483646 h 168"/>
                <a:gd name="T14" fmla="*/ 0 w 87"/>
                <a:gd name="T15" fmla="*/ 2147483646 h 168"/>
                <a:gd name="T16" fmla="*/ 2147483646 w 87"/>
                <a:gd name="T17" fmla="*/ 2147483646 h 168"/>
                <a:gd name="T18" fmla="*/ 2147483646 w 87"/>
                <a:gd name="T19" fmla="*/ 2147483646 h 168"/>
                <a:gd name="T20" fmla="*/ 2147483646 w 87"/>
                <a:gd name="T21" fmla="*/ 2147483646 h 168"/>
                <a:gd name="T22" fmla="*/ 2147483646 w 87"/>
                <a:gd name="T23" fmla="*/ 2147483646 h 168"/>
                <a:gd name="T24" fmla="*/ 2147483646 w 87"/>
                <a:gd name="T25" fmla="*/ 2147483646 h 168"/>
                <a:gd name="T26" fmla="*/ 2147483646 w 87"/>
                <a:gd name="T27" fmla="*/ 2147483646 h 168"/>
                <a:gd name="T28" fmla="*/ 2147483646 w 87"/>
                <a:gd name="T29" fmla="*/ 2147483646 h 168"/>
                <a:gd name="T30" fmla="*/ 2147483646 w 87"/>
                <a:gd name="T31" fmla="*/ 2147483646 h 168"/>
                <a:gd name="T32" fmla="*/ 2147483646 w 87"/>
                <a:gd name="T33" fmla="*/ 2147483646 h 168"/>
                <a:gd name="T34" fmla="*/ 2147483646 w 87"/>
                <a:gd name="T35" fmla="*/ 2147483646 h 168"/>
                <a:gd name="T36" fmla="*/ 2147483646 w 87"/>
                <a:gd name="T37" fmla="*/ 2147483646 h 168"/>
                <a:gd name="T38" fmla="*/ 2147483646 w 87"/>
                <a:gd name="T39" fmla="*/ 2147483646 h 168"/>
                <a:gd name="T40" fmla="*/ 2147483646 w 87"/>
                <a:gd name="T41" fmla="*/ 2147483646 h 168"/>
                <a:gd name="T42" fmla="*/ 2147483646 w 87"/>
                <a:gd name="T43" fmla="*/ 2147483646 h 168"/>
                <a:gd name="T44" fmla="*/ 2147483646 w 87"/>
                <a:gd name="T45" fmla="*/ 2147483646 h 168"/>
                <a:gd name="T46" fmla="*/ 2147483646 w 87"/>
                <a:gd name="T47" fmla="*/ 2147483646 h 168"/>
                <a:gd name="T48" fmla="*/ 2147483646 w 87"/>
                <a:gd name="T49" fmla="*/ 2147483646 h 168"/>
                <a:gd name="T50" fmla="*/ 2147483646 w 87"/>
                <a:gd name="T51" fmla="*/ 2147483646 h 168"/>
                <a:gd name="T52" fmla="*/ 2147483646 w 87"/>
                <a:gd name="T53" fmla="*/ 2147483646 h 168"/>
                <a:gd name="T54" fmla="*/ 2147483646 w 87"/>
                <a:gd name="T55" fmla="*/ 2147483646 h 168"/>
                <a:gd name="T56" fmla="*/ 2147483646 w 87"/>
                <a:gd name="T57" fmla="*/ 2147483646 h 168"/>
                <a:gd name="T58" fmla="*/ 2147483646 w 87"/>
                <a:gd name="T59" fmla="*/ 2147483646 h 168"/>
                <a:gd name="T60" fmla="*/ 2147483646 w 87"/>
                <a:gd name="T61" fmla="*/ 2147483646 h 168"/>
                <a:gd name="T62" fmla="*/ 2147483646 w 87"/>
                <a:gd name="T63" fmla="*/ 2147483646 h 168"/>
                <a:gd name="T64" fmla="*/ 2147483646 w 87"/>
                <a:gd name="T65" fmla="*/ 2147483646 h 168"/>
                <a:gd name="T66" fmla="*/ 2147483646 w 87"/>
                <a:gd name="T67" fmla="*/ 2147483646 h 168"/>
                <a:gd name="T68" fmla="*/ 2147483646 w 87"/>
                <a:gd name="T69" fmla="*/ 2147483646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C4D7D3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813E75A-10B6-4376-8D96-6DEB33C6CF54}"/>
              </a:ext>
            </a:extLst>
          </p:cNvPr>
          <p:cNvGrpSpPr/>
          <p:nvPr/>
        </p:nvGrpSpPr>
        <p:grpSpPr>
          <a:xfrm>
            <a:off x="1177997" y="4637572"/>
            <a:ext cx="475180" cy="1065902"/>
            <a:chOff x="1177997" y="4637572"/>
            <a:chExt cx="475180" cy="1065902"/>
          </a:xfrm>
        </p:grpSpPr>
        <p:sp>
          <p:nvSpPr>
            <p:cNvPr id="50" name="Oval 5">
              <a:extLst>
                <a:ext uri="{FF2B5EF4-FFF2-40B4-BE49-F238E27FC236}">
                  <a16:creationId xmlns:a16="http://schemas.microsoft.com/office/drawing/2014/main" id="{DF6907DE-FF3C-43A7-9AD6-DFD53257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457" y="4637572"/>
              <a:ext cx="183889" cy="18551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279A2A9F-4C21-4D99-8771-63614C13A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997" y="4844243"/>
              <a:ext cx="475180" cy="859231"/>
            </a:xfrm>
            <a:custGeom>
              <a:avLst/>
              <a:gdLst>
                <a:gd name="T0" fmla="*/ 2147483646 w 95"/>
                <a:gd name="T1" fmla="*/ 2147483646 h 166"/>
                <a:gd name="T2" fmla="*/ 2147483646 w 95"/>
                <a:gd name="T3" fmla="*/ 2147483646 h 166"/>
                <a:gd name="T4" fmla="*/ 2147483646 w 95"/>
                <a:gd name="T5" fmla="*/ 2147483646 h 166"/>
                <a:gd name="T6" fmla="*/ 2147483646 w 95"/>
                <a:gd name="T7" fmla="*/ 0 h 166"/>
                <a:gd name="T8" fmla="*/ 2147483646 w 95"/>
                <a:gd name="T9" fmla="*/ 0 h 166"/>
                <a:gd name="T10" fmla="*/ 2147483646 w 95"/>
                <a:gd name="T11" fmla="*/ 0 h 166"/>
                <a:gd name="T12" fmla="*/ 2147483646 w 95"/>
                <a:gd name="T13" fmla="*/ 0 h 166"/>
                <a:gd name="T14" fmla="*/ 2147483646 w 95"/>
                <a:gd name="T15" fmla="*/ 2147483646 h 166"/>
                <a:gd name="T16" fmla="*/ 2147483646 w 95"/>
                <a:gd name="T17" fmla="*/ 2147483646 h 166"/>
                <a:gd name="T18" fmla="*/ 2147483646 w 95"/>
                <a:gd name="T19" fmla="*/ 2147483646 h 166"/>
                <a:gd name="T20" fmla="*/ 2147483646 w 95"/>
                <a:gd name="T21" fmla="*/ 2147483646 h 166"/>
                <a:gd name="T22" fmla="*/ 2147483646 w 95"/>
                <a:gd name="T23" fmla="*/ 2147483646 h 166"/>
                <a:gd name="T24" fmla="*/ 2147483646 w 95"/>
                <a:gd name="T25" fmla="*/ 2147483646 h 166"/>
                <a:gd name="T26" fmla="*/ 2147483646 w 95"/>
                <a:gd name="T27" fmla="*/ 2147483646 h 166"/>
                <a:gd name="T28" fmla="*/ 2147483646 w 95"/>
                <a:gd name="T29" fmla="*/ 2147483646 h 166"/>
                <a:gd name="T30" fmla="*/ 2147483646 w 95"/>
                <a:gd name="T31" fmla="*/ 2147483646 h 166"/>
                <a:gd name="T32" fmla="*/ 2147483646 w 95"/>
                <a:gd name="T33" fmla="*/ 2147483646 h 166"/>
                <a:gd name="T34" fmla="*/ 2147483646 w 95"/>
                <a:gd name="T35" fmla="*/ 2147483646 h 166"/>
                <a:gd name="T36" fmla="*/ 2147483646 w 95"/>
                <a:gd name="T37" fmla="*/ 2147483646 h 166"/>
                <a:gd name="T38" fmla="*/ 2147483646 w 95"/>
                <a:gd name="T39" fmla="*/ 2147483646 h 166"/>
                <a:gd name="T40" fmla="*/ 2147483646 w 95"/>
                <a:gd name="T41" fmla="*/ 2147483646 h 166"/>
                <a:gd name="T42" fmla="*/ 2147483646 w 95"/>
                <a:gd name="T43" fmla="*/ 2147483646 h 166"/>
                <a:gd name="T44" fmla="*/ 2147483646 w 95"/>
                <a:gd name="T45" fmla="*/ 2147483646 h 166"/>
                <a:gd name="T46" fmla="*/ 2147483646 w 95"/>
                <a:gd name="T47" fmla="*/ 2147483646 h 166"/>
                <a:gd name="T48" fmla="*/ 2147483646 w 95"/>
                <a:gd name="T49" fmla="*/ 2147483646 h 166"/>
                <a:gd name="T50" fmla="*/ 2147483646 w 95"/>
                <a:gd name="T51" fmla="*/ 2147483646 h 166"/>
                <a:gd name="T52" fmla="*/ 2147483646 w 95"/>
                <a:gd name="T53" fmla="*/ 2147483646 h 166"/>
                <a:gd name="T54" fmla="*/ 2147483646 w 95"/>
                <a:gd name="T55" fmla="*/ 2147483646 h 166"/>
                <a:gd name="T56" fmla="*/ 2147483646 w 95"/>
                <a:gd name="T57" fmla="*/ 2147483646 h 166"/>
                <a:gd name="T58" fmla="*/ 2147483646 w 95"/>
                <a:gd name="T59" fmla="*/ 2147483646 h 166"/>
                <a:gd name="T60" fmla="*/ 2147483646 w 95"/>
                <a:gd name="T61" fmla="*/ 2147483646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322361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Pre-preparation.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71DDC4E-24B9-41E9-9449-093EC6CED33E}"/>
              </a:ext>
            </a:extLst>
          </p:cNvPr>
          <p:cNvGrpSpPr/>
          <p:nvPr/>
        </p:nvGrpSpPr>
        <p:grpSpPr>
          <a:xfrm>
            <a:off x="883060" y="2975413"/>
            <a:ext cx="10328092" cy="1372617"/>
            <a:chOff x="1207139" y="1981715"/>
            <a:chExt cx="10328092" cy="1372617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BCE69F2-7486-4E25-A4F8-5FEAD35986B5}"/>
                </a:ext>
              </a:extLst>
            </p:cNvPr>
            <p:cNvGrpSpPr/>
            <p:nvPr/>
          </p:nvGrpSpPr>
          <p:grpSpPr>
            <a:xfrm>
              <a:off x="1207139" y="2384377"/>
              <a:ext cx="10328092" cy="632966"/>
              <a:chOff x="1070940" y="2429043"/>
              <a:chExt cx="10328092" cy="632966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9616BF58-DF4A-4346-98C8-5CD04E9E934C}"/>
                  </a:ext>
                </a:extLst>
              </p:cNvPr>
              <p:cNvSpPr/>
              <p:nvPr/>
            </p:nvSpPr>
            <p:spPr>
              <a:xfrm>
                <a:off x="1070940" y="2429043"/>
                <a:ext cx="2613488" cy="626214"/>
              </a:xfrm>
              <a:prstGeom prst="rect">
                <a:avLst/>
              </a:prstGeom>
              <a:solidFill>
                <a:srgbClr val="FBD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B2567CA2-DE73-4F59-B08B-D7CDB001C69D}"/>
                  </a:ext>
                </a:extLst>
              </p:cNvPr>
              <p:cNvSpPr/>
              <p:nvPr/>
            </p:nvSpPr>
            <p:spPr>
              <a:xfrm>
                <a:off x="8785544" y="2435795"/>
                <a:ext cx="2613488" cy="626214"/>
              </a:xfrm>
              <a:prstGeom prst="rect">
                <a:avLst/>
              </a:prstGeom>
              <a:solidFill>
                <a:srgbClr val="C4D7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7BBEA73-D242-4173-B3E5-67086E562CA6}"/>
                  </a:ext>
                </a:extLst>
              </p:cNvPr>
              <p:cNvSpPr/>
              <p:nvPr/>
            </p:nvSpPr>
            <p:spPr>
              <a:xfrm>
                <a:off x="3680406" y="2429043"/>
                <a:ext cx="2613488" cy="626214"/>
              </a:xfrm>
              <a:prstGeom prst="rect">
                <a:avLst/>
              </a:prstGeom>
              <a:solidFill>
                <a:srgbClr val="C4D7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251F282-3B49-4EC3-95A2-7EDC362A693D}"/>
                  </a:ext>
                </a:extLst>
              </p:cNvPr>
              <p:cNvSpPr/>
              <p:nvPr/>
            </p:nvSpPr>
            <p:spPr>
              <a:xfrm>
                <a:off x="6275661" y="2435795"/>
                <a:ext cx="2613488" cy="626214"/>
              </a:xfrm>
              <a:prstGeom prst="rect">
                <a:avLst/>
              </a:prstGeom>
              <a:solidFill>
                <a:srgbClr val="FBD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9F99532-A844-4150-B840-2CE579221C70}"/>
                </a:ext>
              </a:extLst>
            </p:cNvPr>
            <p:cNvSpPr/>
            <p:nvPr/>
          </p:nvSpPr>
          <p:spPr>
            <a:xfrm>
              <a:off x="1953029" y="2020382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1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6F8D353-B1B2-48EB-B13F-C456553F1155}"/>
                </a:ext>
              </a:extLst>
            </p:cNvPr>
            <p:cNvGrpSpPr/>
            <p:nvPr/>
          </p:nvGrpSpPr>
          <p:grpSpPr>
            <a:xfrm>
              <a:off x="2128099" y="2380445"/>
              <a:ext cx="834600" cy="594642"/>
              <a:chOff x="1756121" y="1038676"/>
              <a:chExt cx="1253352" cy="862898"/>
            </a:xfrm>
          </p:grpSpPr>
          <p:sp>
            <p:nvSpPr>
              <p:cNvPr id="68" name="任意多边形 7">
                <a:extLst>
                  <a:ext uri="{FF2B5EF4-FFF2-40B4-BE49-F238E27FC236}">
                    <a16:creationId xmlns:a16="http://schemas.microsoft.com/office/drawing/2014/main" id="{4912CECE-3028-436A-9604-D5DBA6CA9077}"/>
                  </a:ext>
                </a:extLst>
              </p:cNvPr>
              <p:cNvSpPr/>
              <p:nvPr/>
            </p:nvSpPr>
            <p:spPr>
              <a:xfrm>
                <a:off x="1838191" y="1038676"/>
                <a:ext cx="1089213" cy="689163"/>
              </a:xfrm>
              <a:custGeom>
                <a:avLst/>
                <a:gdLst>
                  <a:gd name="connsiteX0" fmla="*/ 107577 w 1089213"/>
                  <a:gd name="connsiteY0" fmla="*/ 79281 h 689163"/>
                  <a:gd name="connsiteX1" fmla="*/ 107577 w 1089213"/>
                  <a:gd name="connsiteY1" fmla="*/ 609880 h 689163"/>
                  <a:gd name="connsiteX2" fmla="*/ 981635 w 1089213"/>
                  <a:gd name="connsiteY2" fmla="*/ 609880 h 689163"/>
                  <a:gd name="connsiteX3" fmla="*/ 981635 w 1089213"/>
                  <a:gd name="connsiteY3" fmla="*/ 79281 h 689163"/>
                  <a:gd name="connsiteX4" fmla="*/ 87972 w 1089213"/>
                  <a:gd name="connsiteY4" fmla="*/ 0 h 689163"/>
                  <a:gd name="connsiteX5" fmla="*/ 1001241 w 1089213"/>
                  <a:gd name="connsiteY5" fmla="*/ 0 h 689163"/>
                  <a:gd name="connsiteX6" fmla="*/ 1089213 w 1089213"/>
                  <a:gd name="connsiteY6" fmla="*/ 87972 h 689163"/>
                  <a:gd name="connsiteX7" fmla="*/ 1089213 w 1089213"/>
                  <a:gd name="connsiteY7" fmla="*/ 601191 h 689163"/>
                  <a:gd name="connsiteX8" fmla="*/ 1001241 w 1089213"/>
                  <a:gd name="connsiteY8" fmla="*/ 689163 h 689163"/>
                  <a:gd name="connsiteX9" fmla="*/ 87972 w 1089213"/>
                  <a:gd name="connsiteY9" fmla="*/ 689163 h 689163"/>
                  <a:gd name="connsiteX10" fmla="*/ 0 w 1089213"/>
                  <a:gd name="connsiteY10" fmla="*/ 601191 h 689163"/>
                  <a:gd name="connsiteX11" fmla="*/ 0 w 1089213"/>
                  <a:gd name="connsiteY11" fmla="*/ 87972 h 689163"/>
                  <a:gd name="connsiteX12" fmla="*/ 87972 w 1089213"/>
                  <a:gd name="connsiteY12" fmla="*/ 0 h 68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9213" h="689163">
                    <a:moveTo>
                      <a:pt x="107577" y="79281"/>
                    </a:moveTo>
                    <a:lnTo>
                      <a:pt x="107577" y="609880"/>
                    </a:lnTo>
                    <a:lnTo>
                      <a:pt x="981635" y="609880"/>
                    </a:lnTo>
                    <a:lnTo>
                      <a:pt x="981635" y="79281"/>
                    </a:lnTo>
                    <a:close/>
                    <a:moveTo>
                      <a:pt x="87972" y="0"/>
                    </a:moveTo>
                    <a:lnTo>
                      <a:pt x="1001241" y="0"/>
                    </a:lnTo>
                    <a:cubicBezTo>
                      <a:pt x="1049827" y="0"/>
                      <a:pt x="1089213" y="39386"/>
                      <a:pt x="1089213" y="87972"/>
                    </a:cubicBezTo>
                    <a:lnTo>
                      <a:pt x="1089213" y="601191"/>
                    </a:lnTo>
                    <a:cubicBezTo>
                      <a:pt x="1089213" y="649777"/>
                      <a:pt x="1049827" y="689163"/>
                      <a:pt x="1001241" y="689163"/>
                    </a:cubicBezTo>
                    <a:lnTo>
                      <a:pt x="87972" y="689163"/>
                    </a:lnTo>
                    <a:cubicBezTo>
                      <a:pt x="39386" y="689163"/>
                      <a:pt x="0" y="649777"/>
                      <a:pt x="0" y="601191"/>
                    </a:cubicBezTo>
                    <a:lnTo>
                      <a:pt x="0" y="87972"/>
                    </a:lnTo>
                    <a:cubicBezTo>
                      <a:pt x="0" y="39386"/>
                      <a:pt x="39386" y="0"/>
                      <a:pt x="87972" y="0"/>
                    </a:cubicBezTo>
                    <a:close/>
                  </a:path>
                </a:pathLst>
              </a:custGeom>
              <a:solidFill>
                <a:srgbClr val="FBD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227E9EDE-E0F6-4DDD-BD1A-ABE13B819E86}"/>
                  </a:ext>
                </a:extLst>
              </p:cNvPr>
              <p:cNvGrpSpPr/>
              <p:nvPr/>
            </p:nvGrpSpPr>
            <p:grpSpPr>
              <a:xfrm>
                <a:off x="1756121" y="1759797"/>
                <a:ext cx="1253352" cy="141777"/>
                <a:chOff x="1756121" y="1759797"/>
                <a:chExt cx="1253352" cy="141777"/>
              </a:xfrm>
            </p:grpSpPr>
            <p:sp>
              <p:nvSpPr>
                <p:cNvPr id="70" name="同侧圆角矩形 9">
                  <a:extLst>
                    <a:ext uri="{FF2B5EF4-FFF2-40B4-BE49-F238E27FC236}">
                      <a16:creationId xmlns:a16="http://schemas.microsoft.com/office/drawing/2014/main" id="{4E849F94-98C6-46D7-B4F7-4D1EC196F53E}"/>
                    </a:ext>
                  </a:extLst>
                </p:cNvPr>
                <p:cNvSpPr/>
                <p:nvPr/>
              </p:nvSpPr>
              <p:spPr>
                <a:xfrm rot="10800000">
                  <a:off x="1756121" y="1759797"/>
                  <a:ext cx="1253352" cy="14177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BD7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今楷05-6763 W05" panose="02020400000000000000" pitchFamily="18" charset="-122"/>
                    <a:ea typeface="仓耳今楷05-6763 W05" panose="02020400000000000000" pitchFamily="18" charset="-122"/>
                  </a:endParaRPr>
                </a:p>
              </p:txBody>
            </p: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569AB54A-E330-4AF2-AFAB-79D43E924C48}"/>
                    </a:ext>
                  </a:extLst>
                </p:cNvPr>
                <p:cNvCxnSpPr/>
                <p:nvPr/>
              </p:nvCxnSpPr>
              <p:spPr>
                <a:xfrm flipV="1">
                  <a:off x="2259424" y="1823520"/>
                  <a:ext cx="246743" cy="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56B1641-1C22-4FB4-BFCC-BD87DAAA3C22}"/>
                </a:ext>
              </a:extLst>
            </p:cNvPr>
            <p:cNvSpPr/>
            <p:nvPr/>
          </p:nvSpPr>
          <p:spPr>
            <a:xfrm>
              <a:off x="7128317" y="2034877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1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0FCB9E01-270E-41EA-BF08-16C862522B56}"/>
                </a:ext>
              </a:extLst>
            </p:cNvPr>
            <p:cNvSpPr/>
            <p:nvPr/>
          </p:nvSpPr>
          <p:spPr>
            <a:xfrm>
              <a:off x="4533732" y="1981715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9F9E0FF-9455-40C0-A2E3-9D54257F02BC}"/>
                </a:ext>
              </a:extLst>
            </p:cNvPr>
            <p:cNvSpPr/>
            <p:nvPr/>
          </p:nvSpPr>
          <p:spPr>
            <a:xfrm>
              <a:off x="9709020" y="2054139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8763A9D9-7E7A-45E4-AA04-779D3EAF7EC9}"/>
                </a:ext>
              </a:extLst>
            </p:cNvPr>
            <p:cNvGrpSpPr/>
            <p:nvPr/>
          </p:nvGrpSpPr>
          <p:grpSpPr>
            <a:xfrm rot="19104625">
              <a:off x="7329646" y="2637034"/>
              <a:ext cx="814962" cy="197864"/>
              <a:chOff x="6409173" y="2921545"/>
              <a:chExt cx="1907514" cy="541005"/>
            </a:xfrm>
          </p:grpSpPr>
          <p:sp>
            <p:nvSpPr>
              <p:cNvPr id="66" name="任意多边形 4">
                <a:extLst>
                  <a:ext uri="{FF2B5EF4-FFF2-40B4-BE49-F238E27FC236}">
                    <a16:creationId xmlns:a16="http://schemas.microsoft.com/office/drawing/2014/main" id="{21388142-B5F0-44B9-AFBD-A02ACB6EF887}"/>
                  </a:ext>
                </a:extLst>
              </p:cNvPr>
              <p:cNvSpPr/>
              <p:nvPr/>
            </p:nvSpPr>
            <p:spPr>
              <a:xfrm rot="5400000">
                <a:off x="7092427" y="2238291"/>
                <a:ext cx="541005" cy="1907514"/>
              </a:xfrm>
              <a:custGeom>
                <a:avLst/>
                <a:gdLst>
                  <a:gd name="connsiteX0" fmla="*/ 1220 w 541005"/>
                  <a:gd name="connsiteY0" fmla="*/ 1445557 h 1907514"/>
                  <a:gd name="connsiteX1" fmla="*/ 1220 w 541005"/>
                  <a:gd name="connsiteY1" fmla="*/ 349342 h 1907514"/>
                  <a:gd name="connsiteX2" fmla="*/ 541005 w 541005"/>
                  <a:gd name="connsiteY2" fmla="*/ 349342 h 1907514"/>
                  <a:gd name="connsiteX3" fmla="*/ 541005 w 541005"/>
                  <a:gd name="connsiteY3" fmla="*/ 1445560 h 1907514"/>
                  <a:gd name="connsiteX4" fmla="*/ 541003 w 541005"/>
                  <a:gd name="connsiteY4" fmla="*/ 1445560 h 1907514"/>
                  <a:gd name="connsiteX5" fmla="*/ 541004 w 541005"/>
                  <a:gd name="connsiteY5" fmla="*/ 1445557 h 1907514"/>
                  <a:gd name="connsiteX6" fmla="*/ 2 w 541005"/>
                  <a:gd name="connsiteY6" fmla="*/ 317962 h 1907514"/>
                  <a:gd name="connsiteX7" fmla="*/ 2 w 541005"/>
                  <a:gd name="connsiteY7" fmla="*/ 52995 h 1907514"/>
                  <a:gd name="connsiteX8" fmla="*/ 52997 w 541005"/>
                  <a:gd name="connsiteY8" fmla="*/ 0 h 1907514"/>
                  <a:gd name="connsiteX9" fmla="*/ 478428 w 541005"/>
                  <a:gd name="connsiteY9" fmla="*/ 0 h 1907514"/>
                  <a:gd name="connsiteX10" fmla="*/ 531423 w 541005"/>
                  <a:gd name="connsiteY10" fmla="*/ 52995 h 1907514"/>
                  <a:gd name="connsiteX11" fmla="*/ 531423 w 541005"/>
                  <a:gd name="connsiteY11" fmla="*/ 317962 h 1907514"/>
                  <a:gd name="connsiteX12" fmla="*/ 0 w 541005"/>
                  <a:gd name="connsiteY12" fmla="*/ 1445557 h 1907514"/>
                  <a:gd name="connsiteX13" fmla="*/ 1220 w 541005"/>
                  <a:gd name="connsiteY13" fmla="*/ 1445557 h 1907514"/>
                  <a:gd name="connsiteX14" fmla="*/ 1220 w 541005"/>
                  <a:gd name="connsiteY14" fmla="*/ 1445560 h 1907514"/>
                  <a:gd name="connsiteX15" fmla="*/ 541003 w 541005"/>
                  <a:gd name="connsiteY15" fmla="*/ 1445560 h 1907514"/>
                  <a:gd name="connsiteX16" fmla="*/ 268306 w 541005"/>
                  <a:gd name="connsiteY16" fmla="*/ 1907514 h 190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1005" h="1907514">
                    <a:moveTo>
                      <a:pt x="1220" y="1445557"/>
                    </a:moveTo>
                    <a:lnTo>
                      <a:pt x="1220" y="349342"/>
                    </a:lnTo>
                    <a:lnTo>
                      <a:pt x="541005" y="349342"/>
                    </a:lnTo>
                    <a:lnTo>
                      <a:pt x="541005" y="1445560"/>
                    </a:lnTo>
                    <a:lnTo>
                      <a:pt x="541003" y="1445560"/>
                    </a:lnTo>
                    <a:lnTo>
                      <a:pt x="541004" y="1445557"/>
                    </a:lnTo>
                    <a:close/>
                    <a:moveTo>
                      <a:pt x="2" y="317962"/>
                    </a:moveTo>
                    <a:lnTo>
                      <a:pt x="2" y="52995"/>
                    </a:lnTo>
                    <a:cubicBezTo>
                      <a:pt x="2" y="23727"/>
                      <a:pt x="23729" y="0"/>
                      <a:pt x="52997" y="0"/>
                    </a:cubicBezTo>
                    <a:lnTo>
                      <a:pt x="478428" y="0"/>
                    </a:lnTo>
                    <a:cubicBezTo>
                      <a:pt x="507696" y="0"/>
                      <a:pt x="531423" y="23727"/>
                      <a:pt x="531423" y="52995"/>
                    </a:cubicBezTo>
                    <a:lnTo>
                      <a:pt x="531423" y="317962"/>
                    </a:lnTo>
                    <a:close/>
                    <a:moveTo>
                      <a:pt x="0" y="1445557"/>
                    </a:moveTo>
                    <a:lnTo>
                      <a:pt x="1220" y="1445557"/>
                    </a:lnTo>
                    <a:lnTo>
                      <a:pt x="1220" y="1445560"/>
                    </a:lnTo>
                    <a:lnTo>
                      <a:pt x="541003" y="1445560"/>
                    </a:lnTo>
                    <a:lnTo>
                      <a:pt x="268306" y="1907514"/>
                    </a:lnTo>
                    <a:close/>
                  </a:path>
                </a:pathLst>
              </a:custGeom>
              <a:solidFill>
                <a:srgbClr val="FBD77F"/>
              </a:solidFill>
              <a:ln>
                <a:solidFill>
                  <a:srgbClr val="FBD7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AAAF8EE0-08C6-4377-BE63-EC3B3C11626E}"/>
                  </a:ext>
                </a:extLst>
              </p:cNvPr>
              <p:cNvCxnSpPr/>
              <p:nvPr/>
            </p:nvCxnSpPr>
            <p:spPr>
              <a:xfrm>
                <a:off x="7073457" y="3037659"/>
                <a:ext cx="69155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4E8BFB1F-CB1D-4A17-85B8-0BBEFE5B9583}"/>
                </a:ext>
              </a:extLst>
            </p:cNvPr>
            <p:cNvGrpSpPr/>
            <p:nvPr/>
          </p:nvGrpSpPr>
          <p:grpSpPr>
            <a:xfrm>
              <a:off x="4751097" y="2387494"/>
              <a:ext cx="814094" cy="594960"/>
              <a:chOff x="3932077" y="2411350"/>
              <a:chExt cx="814094" cy="594960"/>
            </a:xfrm>
            <a:noFill/>
          </p:grpSpPr>
          <p:sp>
            <p:nvSpPr>
              <p:cNvPr id="63" name="任意多边形 17">
                <a:extLst>
                  <a:ext uri="{FF2B5EF4-FFF2-40B4-BE49-F238E27FC236}">
                    <a16:creationId xmlns:a16="http://schemas.microsoft.com/office/drawing/2014/main" id="{F1FE01DA-D061-4474-98F7-8773F84E7A72}"/>
                  </a:ext>
                </a:extLst>
              </p:cNvPr>
              <p:cNvSpPr/>
              <p:nvPr/>
            </p:nvSpPr>
            <p:spPr>
              <a:xfrm>
                <a:off x="3932077" y="2411350"/>
                <a:ext cx="814094" cy="594960"/>
              </a:xfrm>
              <a:custGeom>
                <a:avLst/>
                <a:gdLst>
                  <a:gd name="connsiteX0" fmla="*/ 43920 w 814094"/>
                  <a:gd name="connsiteY0" fmla="*/ 331448 h 594960"/>
                  <a:gd name="connsiteX1" fmla="*/ 770174 w 814094"/>
                  <a:gd name="connsiteY1" fmla="*/ 331448 h 594960"/>
                  <a:gd name="connsiteX2" fmla="*/ 814094 w 814094"/>
                  <a:gd name="connsiteY2" fmla="*/ 375368 h 594960"/>
                  <a:gd name="connsiteX3" fmla="*/ 814094 w 814094"/>
                  <a:gd name="connsiteY3" fmla="*/ 551040 h 594960"/>
                  <a:gd name="connsiteX4" fmla="*/ 770174 w 814094"/>
                  <a:gd name="connsiteY4" fmla="*/ 594960 h 594960"/>
                  <a:gd name="connsiteX5" fmla="*/ 43920 w 814094"/>
                  <a:gd name="connsiteY5" fmla="*/ 594960 h 594960"/>
                  <a:gd name="connsiteX6" fmla="*/ 0 w 814094"/>
                  <a:gd name="connsiteY6" fmla="*/ 551040 h 594960"/>
                  <a:gd name="connsiteX7" fmla="*/ 0 w 814094"/>
                  <a:gd name="connsiteY7" fmla="*/ 375368 h 594960"/>
                  <a:gd name="connsiteX8" fmla="*/ 43920 w 814094"/>
                  <a:gd name="connsiteY8" fmla="*/ 331448 h 594960"/>
                  <a:gd name="connsiteX9" fmla="*/ 82862 w 814094"/>
                  <a:gd name="connsiteY9" fmla="*/ 0 h 594960"/>
                  <a:gd name="connsiteX10" fmla="*/ 731232 w 814094"/>
                  <a:gd name="connsiteY10" fmla="*/ 0 h 594960"/>
                  <a:gd name="connsiteX11" fmla="*/ 814094 w 814094"/>
                  <a:gd name="connsiteY11" fmla="*/ 331447 h 594960"/>
                  <a:gd name="connsiteX12" fmla="*/ 0 w 814094"/>
                  <a:gd name="connsiteY12" fmla="*/ 331447 h 5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094" h="594960">
                    <a:moveTo>
                      <a:pt x="43920" y="331448"/>
                    </a:moveTo>
                    <a:lnTo>
                      <a:pt x="770174" y="331448"/>
                    </a:lnTo>
                    <a:cubicBezTo>
                      <a:pt x="794430" y="331448"/>
                      <a:pt x="814094" y="351112"/>
                      <a:pt x="814094" y="375368"/>
                    </a:cubicBezTo>
                    <a:lnTo>
                      <a:pt x="814094" y="551040"/>
                    </a:lnTo>
                    <a:cubicBezTo>
                      <a:pt x="814094" y="575296"/>
                      <a:pt x="794430" y="594960"/>
                      <a:pt x="770174" y="594960"/>
                    </a:cubicBezTo>
                    <a:lnTo>
                      <a:pt x="43920" y="594960"/>
                    </a:lnTo>
                    <a:cubicBezTo>
                      <a:pt x="19664" y="594960"/>
                      <a:pt x="0" y="575296"/>
                      <a:pt x="0" y="551040"/>
                    </a:cubicBezTo>
                    <a:lnTo>
                      <a:pt x="0" y="375368"/>
                    </a:lnTo>
                    <a:cubicBezTo>
                      <a:pt x="0" y="351112"/>
                      <a:pt x="19664" y="331448"/>
                      <a:pt x="43920" y="331448"/>
                    </a:cubicBezTo>
                    <a:close/>
                    <a:moveTo>
                      <a:pt x="82862" y="0"/>
                    </a:moveTo>
                    <a:lnTo>
                      <a:pt x="731232" y="0"/>
                    </a:lnTo>
                    <a:lnTo>
                      <a:pt x="814094" y="331447"/>
                    </a:lnTo>
                    <a:lnTo>
                      <a:pt x="0" y="331447"/>
                    </a:lnTo>
                    <a:close/>
                  </a:path>
                </a:pathLst>
              </a:custGeom>
              <a:grpFill/>
              <a:ln w="38100">
                <a:solidFill>
                  <a:srgbClr val="C4D7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E43C692C-3092-4735-A796-72F485154224}"/>
                  </a:ext>
                </a:extLst>
              </p:cNvPr>
              <p:cNvSpPr/>
              <p:nvPr/>
            </p:nvSpPr>
            <p:spPr>
              <a:xfrm>
                <a:off x="4482734" y="2796340"/>
                <a:ext cx="60800" cy="101600"/>
              </a:xfrm>
              <a:prstGeom prst="ellipse">
                <a:avLst/>
              </a:prstGeom>
              <a:grpFill/>
              <a:ln>
                <a:solidFill>
                  <a:srgbClr val="C4D7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262FF3B-A2B9-4636-A47D-0F257632640B}"/>
                  </a:ext>
                </a:extLst>
              </p:cNvPr>
              <p:cNvSpPr/>
              <p:nvPr/>
            </p:nvSpPr>
            <p:spPr>
              <a:xfrm flipH="1">
                <a:off x="4621993" y="2796340"/>
                <a:ext cx="45719" cy="101600"/>
              </a:xfrm>
              <a:prstGeom prst="ellipse">
                <a:avLst/>
              </a:prstGeom>
              <a:grpFill/>
              <a:ln>
                <a:solidFill>
                  <a:srgbClr val="C4D7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B9A6676-7357-4836-8095-40E034DCEA54}"/>
                </a:ext>
              </a:extLst>
            </p:cNvPr>
            <p:cNvGrpSpPr/>
            <p:nvPr/>
          </p:nvGrpSpPr>
          <p:grpSpPr>
            <a:xfrm>
              <a:off x="9927667" y="2228923"/>
              <a:ext cx="837850" cy="805775"/>
              <a:chOff x="3324090" y="2932500"/>
              <a:chExt cx="837850" cy="805775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526DB7C5-84F2-4DB3-B087-1E44A6647EB0}"/>
                  </a:ext>
                </a:extLst>
              </p:cNvPr>
              <p:cNvCxnSpPr/>
              <p:nvPr/>
            </p:nvCxnSpPr>
            <p:spPr>
              <a:xfrm flipV="1">
                <a:off x="3574518" y="2932500"/>
                <a:ext cx="336995" cy="7360"/>
              </a:xfrm>
              <a:prstGeom prst="line">
                <a:avLst/>
              </a:prstGeom>
              <a:ln w="60325">
                <a:solidFill>
                  <a:srgbClr val="C4D7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55240E1F-F669-452C-B98F-DB3341A73065}"/>
                  </a:ext>
                </a:extLst>
              </p:cNvPr>
              <p:cNvGrpSpPr/>
              <p:nvPr/>
            </p:nvGrpSpPr>
            <p:grpSpPr>
              <a:xfrm>
                <a:off x="3324090" y="2936180"/>
                <a:ext cx="837850" cy="802095"/>
                <a:chOff x="3324091" y="2911861"/>
                <a:chExt cx="837850" cy="802095"/>
              </a:xfrm>
            </p:grpSpPr>
            <p:sp>
              <p:nvSpPr>
                <p:cNvPr id="61" name="任意多边形 14">
                  <a:extLst>
                    <a:ext uri="{FF2B5EF4-FFF2-40B4-BE49-F238E27FC236}">
                      <a16:creationId xmlns:a16="http://schemas.microsoft.com/office/drawing/2014/main" id="{20A6E7C8-38C6-4631-B22E-5044663CDAB4}"/>
                    </a:ext>
                  </a:extLst>
                </p:cNvPr>
                <p:cNvSpPr/>
                <p:nvPr/>
              </p:nvSpPr>
              <p:spPr>
                <a:xfrm>
                  <a:off x="3324091" y="2911861"/>
                  <a:ext cx="837850" cy="802095"/>
                </a:xfrm>
                <a:custGeom>
                  <a:avLst/>
                  <a:gdLst>
                    <a:gd name="connsiteX0" fmla="*/ 303214 w 837850"/>
                    <a:gd name="connsiteY0" fmla="*/ 0 h 802095"/>
                    <a:gd name="connsiteX1" fmla="*/ 534636 w 837850"/>
                    <a:gd name="connsiteY1" fmla="*/ 0 h 802095"/>
                    <a:gd name="connsiteX2" fmla="*/ 534636 w 837850"/>
                    <a:gd name="connsiteY2" fmla="*/ 292923 h 802095"/>
                    <a:gd name="connsiteX3" fmla="*/ 837850 w 837850"/>
                    <a:gd name="connsiteY3" fmla="*/ 802095 h 802095"/>
                    <a:gd name="connsiteX4" fmla="*/ 0 w 837850"/>
                    <a:gd name="connsiteY4" fmla="*/ 802095 h 802095"/>
                    <a:gd name="connsiteX5" fmla="*/ 303214 w 837850"/>
                    <a:gd name="connsiteY5" fmla="*/ 292923 h 80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850" h="802095">
                      <a:moveTo>
                        <a:pt x="303214" y="0"/>
                      </a:moveTo>
                      <a:lnTo>
                        <a:pt x="534636" y="0"/>
                      </a:lnTo>
                      <a:lnTo>
                        <a:pt x="534636" y="292923"/>
                      </a:lnTo>
                      <a:lnTo>
                        <a:pt x="837850" y="802095"/>
                      </a:lnTo>
                      <a:lnTo>
                        <a:pt x="0" y="802095"/>
                      </a:lnTo>
                      <a:lnTo>
                        <a:pt x="303214" y="292923"/>
                      </a:lnTo>
                      <a:close/>
                    </a:path>
                  </a:pathLst>
                </a:custGeom>
                <a:solidFill>
                  <a:srgbClr val="C4D7D3"/>
                </a:solidFill>
                <a:ln>
                  <a:solidFill>
                    <a:srgbClr val="C4D7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今楷05-6763 W05" panose="02020400000000000000" pitchFamily="18" charset="-122"/>
                    <a:ea typeface="仓耳今楷05-6763 W05" panose="02020400000000000000" pitchFamily="18" charset="-122"/>
                  </a:endParaRPr>
                </a:p>
              </p:txBody>
            </p:sp>
            <p:sp>
              <p:nvSpPr>
                <p:cNvPr id="62" name="任意多边形 15">
                  <a:extLst>
                    <a:ext uri="{FF2B5EF4-FFF2-40B4-BE49-F238E27FC236}">
                      <a16:creationId xmlns:a16="http://schemas.microsoft.com/office/drawing/2014/main" id="{5C8F77CF-6D93-43C3-8C39-97322B526D38}"/>
                    </a:ext>
                  </a:extLst>
                </p:cNvPr>
                <p:cNvSpPr/>
                <p:nvPr/>
              </p:nvSpPr>
              <p:spPr>
                <a:xfrm>
                  <a:off x="3511106" y="3007004"/>
                  <a:ext cx="472138" cy="508665"/>
                </a:xfrm>
                <a:custGeom>
                  <a:avLst/>
                  <a:gdLst>
                    <a:gd name="connsiteX0" fmla="*/ 303214 w 837850"/>
                    <a:gd name="connsiteY0" fmla="*/ 0 h 802095"/>
                    <a:gd name="connsiteX1" fmla="*/ 534636 w 837850"/>
                    <a:gd name="connsiteY1" fmla="*/ 0 h 802095"/>
                    <a:gd name="connsiteX2" fmla="*/ 534636 w 837850"/>
                    <a:gd name="connsiteY2" fmla="*/ 292923 h 802095"/>
                    <a:gd name="connsiteX3" fmla="*/ 837850 w 837850"/>
                    <a:gd name="connsiteY3" fmla="*/ 802095 h 802095"/>
                    <a:gd name="connsiteX4" fmla="*/ 0 w 837850"/>
                    <a:gd name="connsiteY4" fmla="*/ 802095 h 802095"/>
                    <a:gd name="connsiteX5" fmla="*/ 303214 w 837850"/>
                    <a:gd name="connsiteY5" fmla="*/ 292923 h 80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850" h="802095">
                      <a:moveTo>
                        <a:pt x="303214" y="0"/>
                      </a:moveTo>
                      <a:lnTo>
                        <a:pt x="534636" y="0"/>
                      </a:lnTo>
                      <a:lnTo>
                        <a:pt x="534636" y="292923"/>
                      </a:lnTo>
                      <a:lnTo>
                        <a:pt x="837850" y="802095"/>
                      </a:lnTo>
                      <a:lnTo>
                        <a:pt x="0" y="802095"/>
                      </a:lnTo>
                      <a:lnTo>
                        <a:pt x="303214" y="2929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今楷05-6763 W05" panose="02020400000000000000" pitchFamily="18" charset="-122"/>
                    <a:ea typeface="仓耳今楷05-6763 W05" panose="02020400000000000000" pitchFamily="18" charset="-122"/>
                  </a:endParaRPr>
                </a:p>
              </p:txBody>
            </p:sp>
          </p:grp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DC5EF6E-691E-43D9-AB61-0BC13C326C76}"/>
              </a:ext>
            </a:extLst>
          </p:cNvPr>
          <p:cNvGrpSpPr/>
          <p:nvPr/>
        </p:nvGrpSpPr>
        <p:grpSpPr>
          <a:xfrm>
            <a:off x="961586" y="4480771"/>
            <a:ext cx="3021876" cy="1075160"/>
            <a:chOff x="836349" y="2090136"/>
            <a:chExt cx="3021876" cy="1075160"/>
          </a:xfrm>
        </p:grpSpPr>
        <p:sp>
          <p:nvSpPr>
            <p:cNvPr id="48" name="文本框 22">
              <a:extLst>
                <a:ext uri="{FF2B5EF4-FFF2-40B4-BE49-F238E27FC236}">
                  <a16:creationId xmlns:a16="http://schemas.microsoft.com/office/drawing/2014/main" id="{CB9EE11B-C709-4BD4-9800-A3D52E78B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49" y="2090136"/>
              <a:ext cx="30218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49" name="文本框 23">
              <a:extLst>
                <a:ext uri="{FF2B5EF4-FFF2-40B4-BE49-F238E27FC236}">
                  <a16:creationId xmlns:a16="http://schemas.microsoft.com/office/drawing/2014/main" id="{59334369-11EF-4957-A5F7-889A7DE8C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B3227E2-72E6-4289-A2DC-EA69236F020D}"/>
              </a:ext>
            </a:extLst>
          </p:cNvPr>
          <p:cNvGrpSpPr/>
          <p:nvPr/>
        </p:nvGrpSpPr>
        <p:grpSpPr>
          <a:xfrm>
            <a:off x="3252121" y="1302069"/>
            <a:ext cx="2988491" cy="1018121"/>
            <a:chOff x="731365" y="2147175"/>
            <a:chExt cx="2988491" cy="1018121"/>
          </a:xfrm>
        </p:grpSpPr>
        <p:sp>
          <p:nvSpPr>
            <p:cNvPr id="46" name="文本框 22">
              <a:extLst>
                <a:ext uri="{FF2B5EF4-FFF2-40B4-BE49-F238E27FC236}">
                  <a16:creationId xmlns:a16="http://schemas.microsoft.com/office/drawing/2014/main" id="{B4899C2D-E61A-46AE-8141-6C34F0E25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365" y="2147175"/>
              <a:ext cx="2988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47" name="文本框 23">
              <a:extLst>
                <a:ext uri="{FF2B5EF4-FFF2-40B4-BE49-F238E27FC236}">
                  <a16:creationId xmlns:a16="http://schemas.microsoft.com/office/drawing/2014/main" id="{84576BD2-9711-4B00-8F2A-ED5F2683B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9F97929-0599-4E71-A4FD-FDBBAB027FAC}"/>
              </a:ext>
            </a:extLst>
          </p:cNvPr>
          <p:cNvGrpSpPr/>
          <p:nvPr/>
        </p:nvGrpSpPr>
        <p:grpSpPr>
          <a:xfrm>
            <a:off x="5902507" y="4540639"/>
            <a:ext cx="3482434" cy="1018121"/>
            <a:chOff x="498244" y="2147175"/>
            <a:chExt cx="3482434" cy="1018121"/>
          </a:xfrm>
        </p:grpSpPr>
        <p:sp>
          <p:nvSpPr>
            <p:cNvPr id="44" name="文本框 22">
              <a:extLst>
                <a:ext uri="{FF2B5EF4-FFF2-40B4-BE49-F238E27FC236}">
                  <a16:creationId xmlns:a16="http://schemas.microsoft.com/office/drawing/2014/main" id="{AB333C3A-D837-47BE-8659-7DA61151D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44" y="2147175"/>
              <a:ext cx="3482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45" name="文本框 23">
              <a:extLst>
                <a:ext uri="{FF2B5EF4-FFF2-40B4-BE49-F238E27FC236}">
                  <a16:creationId xmlns:a16="http://schemas.microsoft.com/office/drawing/2014/main" id="{B863BEB1-F44E-47F8-AF64-D9FFBBDD8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B3B2B3F-CEEB-4C2E-A985-30F3D4690FF7}"/>
              </a:ext>
            </a:extLst>
          </p:cNvPr>
          <p:cNvGrpSpPr/>
          <p:nvPr/>
        </p:nvGrpSpPr>
        <p:grpSpPr>
          <a:xfrm>
            <a:off x="8410162" y="1366925"/>
            <a:ext cx="2988491" cy="1018121"/>
            <a:chOff x="636613" y="2147175"/>
            <a:chExt cx="2988491" cy="1018121"/>
          </a:xfrm>
        </p:grpSpPr>
        <p:sp>
          <p:nvSpPr>
            <p:cNvPr id="42" name="文本框 22">
              <a:extLst>
                <a:ext uri="{FF2B5EF4-FFF2-40B4-BE49-F238E27FC236}">
                  <a16:creationId xmlns:a16="http://schemas.microsoft.com/office/drawing/2014/main" id="{16B6EF1C-53D9-462F-814B-28C8ABEFA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613" y="2147175"/>
              <a:ext cx="2988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D88011A-9276-4EBC-A14F-7381025A6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7B257169-96CD-422C-916D-D7FD3CB1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5AA34C-4CD7-481B-AB94-588F3E0B43ED}"/>
              </a:ext>
            </a:extLst>
          </p:cNvPr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A51227-71EA-4890-9B04-EA6133641AC0}"/>
              </a:ext>
            </a:extLst>
          </p:cNvPr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D64C85-C1FD-4351-8C9B-E13656417D7A}"/>
              </a:ext>
            </a:extLst>
          </p:cNvPr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09EAC9D-F32F-40AB-A38C-7078AD6E25B1}"/>
                </a:ext>
              </a:extLst>
            </p:cNvPr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0E6F071-1D49-4EDF-9773-E350799215A2}"/>
                </a:ext>
              </a:extLst>
            </p:cNvPr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6F86BB4-3A9A-44FB-849A-FFABC19D76F0}"/>
                </a:ext>
              </a:extLst>
            </p:cNvPr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014A65F-7074-4035-A866-8596E7716424}"/>
                </a:ext>
              </a:extLst>
            </p:cNvPr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BAFD2F3-D7BD-4310-9B55-245F51401E84}"/>
                </a:ext>
              </a:extLst>
            </p:cNvPr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79CC180-B58E-42A0-A742-49FA28E897C3}"/>
              </a:ext>
            </a:extLst>
          </p:cNvPr>
          <p:cNvGrpSpPr/>
          <p:nvPr/>
        </p:nvGrpSpPr>
        <p:grpSpPr>
          <a:xfrm>
            <a:off x="7772400" y="1479884"/>
            <a:ext cx="4367463" cy="3946358"/>
            <a:chOff x="7772400" y="1479884"/>
            <a:chExt cx="4367463" cy="394635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AA9740-3368-4BBF-A67F-F2D7336E559C}"/>
                </a:ext>
              </a:extLst>
            </p:cNvPr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7E19EE-359F-4D9B-8224-878CC362391A}"/>
                </a:ext>
              </a:extLst>
            </p:cNvPr>
            <p:cNvSpPr/>
            <p:nvPr/>
          </p:nvSpPr>
          <p:spPr>
            <a:xfrm>
              <a:off x="8155361" y="3005812"/>
              <a:ext cx="3984502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04.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Execute the 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endParaRP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scenario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23DD510-2D33-4C71-BACE-C273A02D289F}"/>
                </a:ext>
              </a:extLst>
            </p:cNvPr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6C2DBA8-04B7-47CB-9C36-7EFCC40F7D18}"/>
              </a:ext>
            </a:extLst>
          </p:cNvPr>
          <p:cNvSpPr/>
          <p:nvPr/>
        </p:nvSpPr>
        <p:spPr>
          <a:xfrm>
            <a:off x="2242935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FOUR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33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73044" cy="684810"/>
            <a:chOff x="854419" y="2169592"/>
            <a:chExt cx="1984847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82307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876444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Execute the scenario.</a:t>
            </a:r>
          </a:p>
        </p:txBody>
      </p:sp>
      <p:grpSp>
        <p:nvGrpSpPr>
          <p:cNvPr id="1049" name="组合 1048">
            <a:extLst>
              <a:ext uri="{FF2B5EF4-FFF2-40B4-BE49-F238E27FC236}">
                <a16:creationId xmlns:a16="http://schemas.microsoft.com/office/drawing/2014/main" id="{08994810-9CEB-4392-B030-FB63B3EC0A0F}"/>
              </a:ext>
            </a:extLst>
          </p:cNvPr>
          <p:cNvGrpSpPr/>
          <p:nvPr/>
        </p:nvGrpSpPr>
        <p:grpSpPr>
          <a:xfrm>
            <a:off x="1203735" y="1815772"/>
            <a:ext cx="2680784" cy="4185608"/>
            <a:chOff x="1233715" y="1742596"/>
            <a:chExt cx="2680784" cy="4185608"/>
          </a:xfrm>
        </p:grpSpPr>
        <p:sp>
          <p:nvSpPr>
            <p:cNvPr id="1050" name="Rectangle: Rounded Corners 41">
              <a:extLst>
                <a:ext uri="{FF2B5EF4-FFF2-40B4-BE49-F238E27FC236}">
                  <a16:creationId xmlns:a16="http://schemas.microsoft.com/office/drawing/2014/main" id="{4815883D-ADA4-472D-BA8F-D7E9410A9130}"/>
                </a:ext>
              </a:extLst>
            </p:cNvPr>
            <p:cNvSpPr/>
            <p:nvPr/>
          </p:nvSpPr>
          <p:spPr>
            <a:xfrm>
              <a:off x="1233715" y="1742596"/>
              <a:ext cx="2680784" cy="4185608"/>
            </a:xfrm>
            <a:prstGeom prst="roundRect">
              <a:avLst>
                <a:gd name="adj" fmla="val 0"/>
              </a:avLst>
            </a:prstGeom>
            <a:solidFill>
              <a:srgbClr val="C4D7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1051" name="Rectangle 15">
              <a:extLst>
                <a:ext uri="{FF2B5EF4-FFF2-40B4-BE49-F238E27FC236}">
                  <a16:creationId xmlns:a16="http://schemas.microsoft.com/office/drawing/2014/main" id="{D7C6D4B8-1764-4C60-96D3-7E38272AF5AD}"/>
                </a:ext>
              </a:extLst>
            </p:cNvPr>
            <p:cNvSpPr/>
            <p:nvPr/>
          </p:nvSpPr>
          <p:spPr bwMode="auto">
            <a:xfrm>
              <a:off x="1711985" y="5270402"/>
              <a:ext cx="2101299" cy="381189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rPr>
                <a:t>Title text presets.</a:t>
              </a:r>
            </a:p>
          </p:txBody>
        </p:sp>
        <p:sp>
          <p:nvSpPr>
            <p:cNvPr id="1052" name="Freeform: Shape 49">
              <a:extLst>
                <a:ext uri="{FF2B5EF4-FFF2-40B4-BE49-F238E27FC236}">
                  <a16:creationId xmlns:a16="http://schemas.microsoft.com/office/drawing/2014/main" id="{72ADD6F7-B6DF-4477-81D0-F206567E8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054" y="2025634"/>
              <a:ext cx="745316" cy="74531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1053" name="矩形 1052">
              <a:extLst>
                <a:ext uri="{FF2B5EF4-FFF2-40B4-BE49-F238E27FC236}">
                  <a16:creationId xmlns:a16="http://schemas.microsoft.com/office/drawing/2014/main" id="{2FED4932-76AE-4785-B303-EBF4290C2084}"/>
                </a:ext>
              </a:extLst>
            </p:cNvPr>
            <p:cNvSpPr/>
            <p:nvPr/>
          </p:nvSpPr>
          <p:spPr>
            <a:xfrm>
              <a:off x="1233715" y="2790290"/>
              <a:ext cx="2579570" cy="2299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text as simple as possible, simple description can be, do not have to be too cumbersome, pay attention to layout aesthetics.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35E09E7-8C6A-478D-8AE9-FE21C0536D91}"/>
              </a:ext>
            </a:extLst>
          </p:cNvPr>
          <p:cNvGrpSpPr/>
          <p:nvPr/>
        </p:nvGrpSpPr>
        <p:grpSpPr>
          <a:xfrm>
            <a:off x="8247523" y="1815772"/>
            <a:ext cx="2680784" cy="4185608"/>
            <a:chOff x="8247523" y="1815772"/>
            <a:chExt cx="2680784" cy="4185608"/>
          </a:xfrm>
        </p:grpSpPr>
        <p:grpSp>
          <p:nvGrpSpPr>
            <p:cNvPr id="1058" name="组合 1057">
              <a:extLst>
                <a:ext uri="{FF2B5EF4-FFF2-40B4-BE49-F238E27FC236}">
                  <a16:creationId xmlns:a16="http://schemas.microsoft.com/office/drawing/2014/main" id="{1DF96D26-82E8-4567-8C25-D99D8AC87DF7}"/>
                </a:ext>
              </a:extLst>
            </p:cNvPr>
            <p:cNvGrpSpPr/>
            <p:nvPr/>
          </p:nvGrpSpPr>
          <p:grpSpPr>
            <a:xfrm>
              <a:off x="8247523" y="1815772"/>
              <a:ext cx="2680784" cy="4185608"/>
              <a:chOff x="8277503" y="1742596"/>
              <a:chExt cx="2680784" cy="4185608"/>
            </a:xfrm>
          </p:grpSpPr>
          <p:sp>
            <p:nvSpPr>
              <p:cNvPr id="1059" name="Rectangle: Rounded Corners 60">
                <a:extLst>
                  <a:ext uri="{FF2B5EF4-FFF2-40B4-BE49-F238E27FC236}">
                    <a16:creationId xmlns:a16="http://schemas.microsoft.com/office/drawing/2014/main" id="{0A71D36E-70B8-4BFE-A1A6-098DD30EB912}"/>
                  </a:ext>
                </a:extLst>
              </p:cNvPr>
              <p:cNvSpPr/>
              <p:nvPr/>
            </p:nvSpPr>
            <p:spPr>
              <a:xfrm>
                <a:off x="8277503" y="1742596"/>
                <a:ext cx="2680784" cy="4185608"/>
              </a:xfrm>
              <a:prstGeom prst="roundRect">
                <a:avLst>
                  <a:gd name="adj" fmla="val 0"/>
                </a:avLst>
              </a:prstGeom>
              <a:solidFill>
                <a:srgbClr val="C4D7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60" name="Freeform: Shape 48">
                <a:extLst>
                  <a:ext uri="{FF2B5EF4-FFF2-40B4-BE49-F238E27FC236}">
                    <a16:creationId xmlns:a16="http://schemas.microsoft.com/office/drawing/2014/main" id="{EDD7ABB4-DF4B-4274-AD66-625141420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2055" y="2025634"/>
                <a:ext cx="745316" cy="745316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61" name="Rectangle 61">
                <a:extLst>
                  <a:ext uri="{FF2B5EF4-FFF2-40B4-BE49-F238E27FC236}">
                    <a16:creationId xmlns:a16="http://schemas.microsoft.com/office/drawing/2014/main" id="{1549E88F-6810-4092-82AB-9757B4D1F32B}"/>
                  </a:ext>
                </a:extLst>
              </p:cNvPr>
              <p:cNvSpPr/>
              <p:nvPr/>
            </p:nvSpPr>
            <p:spPr bwMode="auto">
              <a:xfrm>
                <a:off x="8555026" y="5219388"/>
                <a:ext cx="2159374" cy="381189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6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仓耳今楷05-6763 W05" panose="02020400000000000000" pitchFamily="18" charset="-122"/>
                    <a:ea typeface="仓耳今楷05-6763 W05" panose="02020400000000000000" pitchFamily="18" charset="-122"/>
                    <a:sym typeface="Source Han Sans HW SC"/>
                  </a:rPr>
                  <a:t>Title text presets.</a:t>
                </a:r>
              </a:p>
            </p:txBody>
          </p:sp>
        </p:grpSp>
        <p:sp>
          <p:nvSpPr>
            <p:cNvPr id="1063" name="矩形 1062">
              <a:extLst>
                <a:ext uri="{FF2B5EF4-FFF2-40B4-BE49-F238E27FC236}">
                  <a16:creationId xmlns:a16="http://schemas.microsoft.com/office/drawing/2014/main" id="{38287953-EE19-4E0A-816B-0AB4B3E27AAC}"/>
                </a:ext>
              </a:extLst>
            </p:cNvPr>
            <p:cNvSpPr/>
            <p:nvPr/>
          </p:nvSpPr>
          <p:spPr>
            <a:xfrm>
              <a:off x="8363289" y="2941590"/>
              <a:ext cx="2565018" cy="2299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text as simple as possible, simple description can be, do not have to be too cumbersome, pay attention to layout aesthetics.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BD00B9-514C-4CB5-BE8F-1572B7EE8FD8}"/>
              </a:ext>
            </a:extLst>
          </p:cNvPr>
          <p:cNvGrpSpPr/>
          <p:nvPr/>
        </p:nvGrpSpPr>
        <p:grpSpPr>
          <a:xfrm>
            <a:off x="4501791" y="1815772"/>
            <a:ext cx="3071896" cy="4185608"/>
            <a:chOff x="4501791" y="1815772"/>
            <a:chExt cx="3071896" cy="4185608"/>
          </a:xfrm>
        </p:grpSpPr>
        <p:grpSp>
          <p:nvGrpSpPr>
            <p:cNvPr id="1054" name="组合 1053">
              <a:extLst>
                <a:ext uri="{FF2B5EF4-FFF2-40B4-BE49-F238E27FC236}">
                  <a16:creationId xmlns:a16="http://schemas.microsoft.com/office/drawing/2014/main" id="{A0A559F0-665C-41FA-AF42-104747D46FC2}"/>
                </a:ext>
              </a:extLst>
            </p:cNvPr>
            <p:cNvGrpSpPr/>
            <p:nvPr/>
          </p:nvGrpSpPr>
          <p:grpSpPr>
            <a:xfrm>
              <a:off x="4697347" y="1815772"/>
              <a:ext cx="2680784" cy="4185608"/>
              <a:chOff x="4727327" y="1742596"/>
              <a:chExt cx="2680784" cy="4185608"/>
            </a:xfrm>
          </p:grpSpPr>
          <p:sp>
            <p:nvSpPr>
              <p:cNvPr id="1055" name="Rectangle: Rounded Corners 53">
                <a:extLst>
                  <a:ext uri="{FF2B5EF4-FFF2-40B4-BE49-F238E27FC236}">
                    <a16:creationId xmlns:a16="http://schemas.microsoft.com/office/drawing/2014/main" id="{6C0DDC47-61AC-4982-B3C9-2557FEA13A04}"/>
                  </a:ext>
                </a:extLst>
              </p:cNvPr>
              <p:cNvSpPr/>
              <p:nvPr/>
            </p:nvSpPr>
            <p:spPr>
              <a:xfrm>
                <a:off x="4727327" y="1742596"/>
                <a:ext cx="2680784" cy="4185608"/>
              </a:xfrm>
              <a:prstGeom prst="roundRect">
                <a:avLst>
                  <a:gd name="adj" fmla="val 0"/>
                </a:avLst>
              </a:prstGeom>
              <a:solidFill>
                <a:srgbClr val="FBD7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56" name="Freeform: Shape 50">
                <a:extLst>
                  <a:ext uri="{FF2B5EF4-FFF2-40B4-BE49-F238E27FC236}">
                    <a16:creationId xmlns:a16="http://schemas.microsoft.com/office/drawing/2014/main" id="{5E901928-C5E0-4DAA-8431-D8E681C0B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79" y="2025634"/>
                <a:ext cx="745316" cy="745316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57" name="Rectangle 54">
                <a:extLst>
                  <a:ext uri="{FF2B5EF4-FFF2-40B4-BE49-F238E27FC236}">
                    <a16:creationId xmlns:a16="http://schemas.microsoft.com/office/drawing/2014/main" id="{7C5F6028-F28C-4E96-9C3D-686DCA9FA355}"/>
                  </a:ext>
                </a:extLst>
              </p:cNvPr>
              <p:cNvSpPr/>
              <p:nvPr/>
            </p:nvSpPr>
            <p:spPr bwMode="auto">
              <a:xfrm>
                <a:off x="5076977" y="5219388"/>
                <a:ext cx="2074293" cy="381189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6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仓耳今楷05-6763 W05" panose="02020400000000000000" pitchFamily="18" charset="-122"/>
                    <a:ea typeface="仓耳今楷05-6763 W05" panose="02020400000000000000" pitchFamily="18" charset="-122"/>
                    <a:sym typeface="Source Han Sans HW SC"/>
                  </a:rPr>
                  <a:t>Title text presets.</a:t>
                </a:r>
              </a:p>
            </p:txBody>
          </p:sp>
        </p:grpSp>
        <p:sp>
          <p:nvSpPr>
            <p:cNvPr id="1062" name="矩形 1061">
              <a:extLst>
                <a:ext uri="{FF2B5EF4-FFF2-40B4-BE49-F238E27FC236}">
                  <a16:creationId xmlns:a16="http://schemas.microsoft.com/office/drawing/2014/main" id="{8C6DD7FC-63E4-464A-835E-1BC25878E631}"/>
                </a:ext>
              </a:extLst>
            </p:cNvPr>
            <p:cNvSpPr/>
            <p:nvPr/>
          </p:nvSpPr>
          <p:spPr>
            <a:xfrm>
              <a:off x="4753911" y="2888836"/>
              <a:ext cx="2614457" cy="2299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text as simple as possible, simple description can be, do not have to be too cumbersome, pay attention to layout aesthetics.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064" name="矩形 1063">
              <a:extLst>
                <a:ext uri="{FF2B5EF4-FFF2-40B4-BE49-F238E27FC236}">
                  <a16:creationId xmlns:a16="http://schemas.microsoft.com/office/drawing/2014/main" id="{64E7EBE2-82B4-4076-8385-5EA35523684F}"/>
                </a:ext>
              </a:extLst>
            </p:cNvPr>
            <p:cNvSpPr/>
            <p:nvPr/>
          </p:nvSpPr>
          <p:spPr>
            <a:xfrm>
              <a:off x="4501791" y="1984158"/>
              <a:ext cx="3071896" cy="3821556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2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62B5F3-AA26-4268-89E4-2E923DE5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ED0CB280-CE4A-421C-B495-31EB2FD9621F}"/>
              </a:ext>
            </a:extLst>
          </p:cNvPr>
          <p:cNvGrpSpPr/>
          <p:nvPr/>
        </p:nvGrpSpPr>
        <p:grpSpPr>
          <a:xfrm>
            <a:off x="854419" y="2228562"/>
            <a:ext cx="1823073" cy="2406274"/>
            <a:chOff x="854419" y="2228562"/>
            <a:chExt cx="1823073" cy="2406274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B8B67C5-17E5-49CE-9923-79546901E34A}"/>
                </a:ext>
              </a:extLst>
            </p:cNvPr>
            <p:cNvGrpSpPr/>
            <p:nvPr/>
          </p:nvGrpSpPr>
          <p:grpSpPr>
            <a:xfrm>
              <a:off x="1699415" y="4059691"/>
              <a:ext cx="136606" cy="575145"/>
              <a:chOff x="-865922" y="3565277"/>
              <a:chExt cx="152847" cy="643524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291E518C-49F5-4C71-A7F3-B420C5F65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4014DCD3-E24E-499B-B8E9-083282674DCE}"/>
                  </a:ext>
                </a:extLst>
              </p:cNvPr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8C8F634-082E-4465-A85B-266CC1881B48}"/>
                </a:ext>
              </a:extLst>
            </p:cNvPr>
            <p:cNvSpPr/>
            <p:nvPr/>
          </p:nvSpPr>
          <p:spPr>
            <a:xfrm>
              <a:off x="997854" y="2228562"/>
              <a:ext cx="1536199" cy="188720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ONE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0058478-807F-43BD-92F4-C7180F987F9E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A2FC172-4DCD-4D91-86AC-1BFA58626FB4}"/>
              </a:ext>
            </a:extLst>
          </p:cNvPr>
          <p:cNvGrpSpPr/>
          <p:nvPr/>
        </p:nvGrpSpPr>
        <p:grpSpPr>
          <a:xfrm>
            <a:off x="3727804" y="2226456"/>
            <a:ext cx="1823073" cy="2433721"/>
            <a:chOff x="3727804" y="2226456"/>
            <a:chExt cx="1823073" cy="243372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69F0487-F919-46DB-AC18-2B47C8B297B0}"/>
                </a:ext>
              </a:extLst>
            </p:cNvPr>
            <p:cNvSpPr/>
            <p:nvPr/>
          </p:nvSpPr>
          <p:spPr>
            <a:xfrm>
              <a:off x="3877503" y="2226456"/>
              <a:ext cx="1536199" cy="1887203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TWO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8C44358-B8EC-45B8-883F-8103896F6C90}"/>
                </a:ext>
              </a:extLst>
            </p:cNvPr>
            <p:cNvSpPr/>
            <p:nvPr/>
          </p:nvSpPr>
          <p:spPr>
            <a:xfrm>
              <a:off x="3727804" y="2370754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E0263A-F585-4101-BCD2-AFBBF8F17655}"/>
                </a:ext>
              </a:extLst>
            </p:cNvPr>
            <p:cNvGrpSpPr/>
            <p:nvPr/>
          </p:nvGrpSpPr>
          <p:grpSpPr>
            <a:xfrm>
              <a:off x="4583189" y="4085032"/>
              <a:ext cx="136606" cy="575145"/>
              <a:chOff x="-865922" y="3565277"/>
              <a:chExt cx="152847" cy="643524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13BC290-83C2-4017-A6D6-73FC37FF85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5068775-E49A-4E9E-9C42-941E513D929F}"/>
                  </a:ext>
                </a:extLst>
              </p:cNvPr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1F32B2B-CEC7-4A4D-9EBF-1D7DCB57D13C}"/>
              </a:ext>
            </a:extLst>
          </p:cNvPr>
          <p:cNvGrpSpPr/>
          <p:nvPr/>
        </p:nvGrpSpPr>
        <p:grpSpPr>
          <a:xfrm>
            <a:off x="6594052" y="2226656"/>
            <a:ext cx="1823073" cy="2437978"/>
            <a:chOff x="6594052" y="2226656"/>
            <a:chExt cx="1823073" cy="243797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75DEFAD-B1C5-4E8E-A1A3-519B84DDCC61}"/>
                </a:ext>
              </a:extLst>
            </p:cNvPr>
            <p:cNvSpPr/>
            <p:nvPr/>
          </p:nvSpPr>
          <p:spPr>
            <a:xfrm>
              <a:off x="6745553" y="2226656"/>
              <a:ext cx="1536199" cy="188720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THREE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52F8D5-9B5B-459D-B46B-C11087F8B225}"/>
                </a:ext>
              </a:extLst>
            </p:cNvPr>
            <p:cNvSpPr/>
            <p:nvPr/>
          </p:nvSpPr>
          <p:spPr>
            <a:xfrm>
              <a:off x="6594052" y="2372660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CF013A0-7CE0-4E8A-9C95-24A76CF8E4BB}"/>
                </a:ext>
              </a:extLst>
            </p:cNvPr>
            <p:cNvGrpSpPr/>
            <p:nvPr/>
          </p:nvGrpSpPr>
          <p:grpSpPr>
            <a:xfrm>
              <a:off x="7447700" y="4089489"/>
              <a:ext cx="136606" cy="575145"/>
              <a:chOff x="-865922" y="3565277"/>
              <a:chExt cx="152847" cy="643524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A25FA4A8-8C32-4ECE-B9B0-83F30FBD92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60265935-5F0A-48E5-9591-E398ADE29B2E}"/>
                  </a:ext>
                </a:extLst>
              </p:cNvPr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72FA6D7-16B5-486B-A5F0-CF6481B6453D}"/>
              </a:ext>
            </a:extLst>
          </p:cNvPr>
          <p:cNvGrpSpPr/>
          <p:nvPr/>
        </p:nvGrpSpPr>
        <p:grpSpPr>
          <a:xfrm>
            <a:off x="9466866" y="2226656"/>
            <a:ext cx="1823073" cy="2463854"/>
            <a:chOff x="9466866" y="2226656"/>
            <a:chExt cx="1823073" cy="246385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6070FE-54B6-49FD-B572-C7DE55C32773}"/>
                </a:ext>
              </a:extLst>
            </p:cNvPr>
            <p:cNvSpPr/>
            <p:nvPr/>
          </p:nvSpPr>
          <p:spPr>
            <a:xfrm>
              <a:off x="9611266" y="2226656"/>
              <a:ext cx="1536199" cy="1887203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FOUR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1D40DC1-7358-4124-A998-32E20E4CCE4C}"/>
                </a:ext>
              </a:extLst>
            </p:cNvPr>
            <p:cNvSpPr/>
            <p:nvPr/>
          </p:nvSpPr>
          <p:spPr>
            <a:xfrm>
              <a:off x="9466866" y="2370754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8DD1DD6-9A63-44D8-9D8A-CA843435135D}"/>
                </a:ext>
              </a:extLst>
            </p:cNvPr>
            <p:cNvGrpSpPr/>
            <p:nvPr/>
          </p:nvGrpSpPr>
          <p:grpSpPr>
            <a:xfrm>
              <a:off x="10312050" y="4115365"/>
              <a:ext cx="136606" cy="575145"/>
              <a:chOff x="-865922" y="3565277"/>
              <a:chExt cx="152847" cy="643524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5ADED967-A110-4D0B-BB59-998BFB3088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A79A262B-63FA-4B5E-80F8-51F693B5D4E4}"/>
                  </a:ext>
                </a:extLst>
              </p:cNvPr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B7A73C5-D047-4743-8BFB-4AC825F3481E}"/>
              </a:ext>
            </a:extLst>
          </p:cNvPr>
          <p:cNvSpPr/>
          <p:nvPr/>
        </p:nvSpPr>
        <p:spPr>
          <a:xfrm>
            <a:off x="575596" y="4764346"/>
            <a:ext cx="2373272" cy="52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The whole idea.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A9B5FAF-BE6A-43C7-B486-CC7E605D3FDA}"/>
              </a:ext>
            </a:extLst>
          </p:cNvPr>
          <p:cNvSpPr/>
          <p:nvPr/>
        </p:nvSpPr>
        <p:spPr>
          <a:xfrm>
            <a:off x="3448221" y="4822491"/>
            <a:ext cx="2785891" cy="52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Content composition.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3B1A3BE-C0EB-4EB5-97A7-F0330BCD3B86}"/>
              </a:ext>
            </a:extLst>
          </p:cNvPr>
          <p:cNvSpPr/>
          <p:nvPr/>
        </p:nvSpPr>
        <p:spPr>
          <a:xfrm>
            <a:off x="6318951" y="4809673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Pre-preparation.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0452D5D-1B75-4EB8-A8C9-0AA1890A8BAD}"/>
              </a:ext>
            </a:extLst>
          </p:cNvPr>
          <p:cNvSpPr/>
          <p:nvPr/>
        </p:nvSpPr>
        <p:spPr>
          <a:xfrm>
            <a:off x="8878638" y="4822491"/>
            <a:ext cx="2866824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Execute the scenario. 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159C479-56B5-4E38-8BA4-EEB03E725A02}"/>
              </a:ext>
            </a:extLst>
          </p:cNvPr>
          <p:cNvSpPr/>
          <p:nvPr/>
        </p:nvSpPr>
        <p:spPr>
          <a:xfrm>
            <a:off x="831911" y="5303596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you, recall we had the common.</a:t>
            </a:r>
            <a:endParaRPr lang="zh-CN" altLang="en-US" sz="14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A3FA2C7-BB7E-403D-8FEB-7C38DB082D9D}"/>
              </a:ext>
            </a:extLst>
          </p:cNvPr>
          <p:cNvSpPr/>
          <p:nvPr/>
        </p:nvSpPr>
        <p:spPr>
          <a:xfrm>
            <a:off x="9404372" y="5333065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you, recall we had the common.</a:t>
            </a:r>
            <a:endParaRPr lang="zh-CN" altLang="en-US" sz="14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1ED81F4-C7EE-4AF0-BF80-DCF0A9E61424}"/>
              </a:ext>
            </a:extLst>
          </p:cNvPr>
          <p:cNvSpPr/>
          <p:nvPr/>
        </p:nvSpPr>
        <p:spPr>
          <a:xfrm>
            <a:off x="6567849" y="5303596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you, recall we had the common.</a:t>
            </a:r>
            <a:endParaRPr lang="zh-CN" altLang="en-US" sz="14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CFDEDAE-2724-4EB0-8BE1-E84B3137D771}"/>
              </a:ext>
            </a:extLst>
          </p:cNvPr>
          <p:cNvSpPr/>
          <p:nvPr/>
        </p:nvSpPr>
        <p:spPr>
          <a:xfrm>
            <a:off x="3788135" y="5324868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you, recall we had the common.</a:t>
            </a:r>
            <a:endParaRPr lang="zh-CN" altLang="en-US" sz="14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EBC7D55-CFA7-47B9-8ABE-EF4A3406887A}"/>
              </a:ext>
            </a:extLst>
          </p:cNvPr>
          <p:cNvSpPr txBox="1"/>
          <p:nvPr/>
        </p:nvSpPr>
        <p:spPr>
          <a:xfrm>
            <a:off x="3890331" y="937514"/>
            <a:ext cx="445460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CONTENTS</a:t>
            </a:r>
            <a:endParaRPr kumimoji="0" lang="zh-CN" altLang="en-US" sz="400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3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566955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Execute the scenario</a:t>
            </a:r>
          </a:p>
        </p:txBody>
      </p:sp>
      <p:sp>
        <p:nvSpPr>
          <p:cNvPr id="41" name="TextBox 33">
            <a:extLst>
              <a:ext uri="{FF2B5EF4-FFF2-40B4-BE49-F238E27FC236}">
                <a16:creationId xmlns:a16="http://schemas.microsoft.com/office/drawing/2014/main" id="{75FEBC05-401E-44CE-99D4-4D232F26F6BB}"/>
              </a:ext>
            </a:extLst>
          </p:cNvPr>
          <p:cNvSpPr txBox="1"/>
          <p:nvPr/>
        </p:nvSpPr>
        <p:spPr>
          <a:xfrm>
            <a:off x="8695933" y="2669242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104" hangingPunct="0"/>
            <a:r>
              <a:rPr lang="zh-CN" altLang="en-US" sz="2400" kern="0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Please enter the title.</a:t>
            </a:r>
            <a:endParaRPr lang="en-US" altLang="zh-CN" sz="2400" kern="0" spc="-151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2" name="TextBox 34">
            <a:extLst>
              <a:ext uri="{FF2B5EF4-FFF2-40B4-BE49-F238E27FC236}">
                <a16:creationId xmlns:a16="http://schemas.microsoft.com/office/drawing/2014/main" id="{F9584E78-623A-47EA-A2C7-FE9514A958B1}"/>
              </a:ext>
            </a:extLst>
          </p:cNvPr>
          <p:cNvSpPr txBox="1"/>
          <p:nvPr/>
        </p:nvSpPr>
        <p:spPr>
          <a:xfrm>
            <a:off x="8690901" y="3130907"/>
            <a:ext cx="269097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>
              <a:lnSpc>
                <a:spcPts val="22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grpSp>
        <p:nvGrpSpPr>
          <p:cNvPr id="36" name="Group 3486">
            <a:extLst>
              <a:ext uri="{FF2B5EF4-FFF2-40B4-BE49-F238E27FC236}">
                <a16:creationId xmlns:a16="http://schemas.microsoft.com/office/drawing/2014/main" id="{5B2CF548-1EA4-4285-A638-3D15350975D7}"/>
              </a:ext>
            </a:extLst>
          </p:cNvPr>
          <p:cNvGrpSpPr/>
          <p:nvPr/>
        </p:nvGrpSpPr>
        <p:grpSpPr>
          <a:xfrm>
            <a:off x="3764407" y="2114754"/>
            <a:ext cx="4663186" cy="3693695"/>
            <a:chOff x="0" y="0"/>
            <a:chExt cx="10190417" cy="8071800"/>
          </a:xfrm>
        </p:grpSpPr>
        <p:sp>
          <p:nvSpPr>
            <p:cNvPr id="37" name="Shape 3481">
              <a:extLst>
                <a:ext uri="{FF2B5EF4-FFF2-40B4-BE49-F238E27FC236}">
                  <a16:creationId xmlns:a16="http://schemas.microsoft.com/office/drawing/2014/main" id="{72454E4D-EE44-4C34-AA4C-D25089D97252}"/>
                </a:ext>
              </a:extLst>
            </p:cNvPr>
            <p:cNvSpPr/>
            <p:nvPr/>
          </p:nvSpPr>
          <p:spPr>
            <a:xfrm>
              <a:off x="3370462" y="7023756"/>
              <a:ext cx="3456434" cy="104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extrusionOk="0">
                  <a:moveTo>
                    <a:pt x="21483" y="21314"/>
                  </a:moveTo>
                  <a:cubicBezTo>
                    <a:pt x="21378" y="21223"/>
                    <a:pt x="19318" y="19929"/>
                    <a:pt x="19191" y="19748"/>
                  </a:cubicBezTo>
                  <a:cubicBezTo>
                    <a:pt x="19052" y="19568"/>
                    <a:pt x="18879" y="19417"/>
                    <a:pt x="18826" y="19025"/>
                  </a:cubicBezTo>
                  <a:cubicBezTo>
                    <a:pt x="18297" y="14751"/>
                    <a:pt x="17914" y="0"/>
                    <a:pt x="17914" y="0"/>
                  </a:cubicBezTo>
                  <a:lnTo>
                    <a:pt x="10639" y="0"/>
                  </a:lnTo>
                  <a:lnTo>
                    <a:pt x="3656" y="0"/>
                  </a:lnTo>
                  <a:cubicBezTo>
                    <a:pt x="3656" y="0"/>
                    <a:pt x="3274" y="14751"/>
                    <a:pt x="2745" y="19025"/>
                  </a:cubicBezTo>
                  <a:cubicBezTo>
                    <a:pt x="2692" y="19417"/>
                    <a:pt x="2520" y="19568"/>
                    <a:pt x="2380" y="19748"/>
                  </a:cubicBezTo>
                  <a:cubicBezTo>
                    <a:pt x="2253" y="19929"/>
                    <a:pt x="193" y="21223"/>
                    <a:pt x="88" y="21314"/>
                  </a:cubicBezTo>
                  <a:cubicBezTo>
                    <a:pt x="-17" y="21524"/>
                    <a:pt x="1" y="21600"/>
                    <a:pt x="1" y="21600"/>
                  </a:cubicBezTo>
                  <a:lnTo>
                    <a:pt x="10639" y="21600"/>
                  </a:lnTo>
                  <a:lnTo>
                    <a:pt x="21570" y="21600"/>
                  </a:lnTo>
                  <a:cubicBezTo>
                    <a:pt x="21570" y="21600"/>
                    <a:pt x="21583" y="21438"/>
                    <a:pt x="21483" y="21314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1219170">
                <a:lnSpc>
                  <a:spcPct val="130000"/>
                </a:lnSpc>
                <a:defRPr sz="3200" b="1" spc="96" baseline="90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 spc="128" baseline="9000" dirty="0">
                <a:solidFill>
                  <a:srgbClr val="000000"/>
                </a:solidFill>
                <a:latin typeface="Helvetica"/>
                <a:ea typeface="Helvetica"/>
                <a:cs typeface="+mn-ea"/>
                <a:sym typeface="+mn-lt"/>
              </a:endParaRPr>
            </a:p>
          </p:txBody>
        </p:sp>
        <p:sp>
          <p:nvSpPr>
            <p:cNvPr id="38" name="Shape 3482">
              <a:extLst>
                <a:ext uri="{FF2B5EF4-FFF2-40B4-BE49-F238E27FC236}">
                  <a16:creationId xmlns:a16="http://schemas.microsoft.com/office/drawing/2014/main" id="{5469008C-C4CE-445B-9252-BD6ADA33E4C1}"/>
                </a:ext>
              </a:extLst>
            </p:cNvPr>
            <p:cNvSpPr/>
            <p:nvPr/>
          </p:nvSpPr>
          <p:spPr>
            <a:xfrm>
              <a:off x="0" y="0"/>
              <a:ext cx="10190405" cy="702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78"/>
                  </a:moveTo>
                  <a:cubicBezTo>
                    <a:pt x="21600" y="21277"/>
                    <a:pt x="21378" y="21600"/>
                    <a:pt x="21103" y="21600"/>
                  </a:cubicBezTo>
                  <a:lnTo>
                    <a:pt x="496" y="21600"/>
                  </a:lnTo>
                  <a:cubicBezTo>
                    <a:pt x="222" y="21600"/>
                    <a:pt x="0" y="21277"/>
                    <a:pt x="0" y="20878"/>
                  </a:cubicBezTo>
                  <a:lnTo>
                    <a:pt x="0" y="722"/>
                  </a:lnTo>
                  <a:cubicBezTo>
                    <a:pt x="0" y="323"/>
                    <a:pt x="222" y="0"/>
                    <a:pt x="496" y="0"/>
                  </a:cubicBezTo>
                  <a:lnTo>
                    <a:pt x="21103" y="0"/>
                  </a:lnTo>
                  <a:cubicBezTo>
                    <a:pt x="21378" y="0"/>
                    <a:pt x="21600" y="323"/>
                    <a:pt x="21600" y="722"/>
                  </a:cubicBezTo>
                  <a:cubicBezTo>
                    <a:pt x="21600" y="722"/>
                    <a:pt x="21600" y="20878"/>
                    <a:pt x="21600" y="2087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254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1219170">
                <a:lnSpc>
                  <a:spcPct val="130000"/>
                </a:lnSpc>
                <a:defRPr sz="3200" b="1" spc="96" baseline="90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 spc="128" baseline="9000" dirty="0">
                <a:solidFill>
                  <a:srgbClr val="000000"/>
                </a:solidFill>
                <a:latin typeface="Helvetica"/>
                <a:ea typeface="Helvetica"/>
                <a:cs typeface="+mn-ea"/>
                <a:sym typeface="+mn-lt"/>
              </a:endParaRPr>
            </a:p>
          </p:txBody>
        </p:sp>
        <p:sp>
          <p:nvSpPr>
            <p:cNvPr id="39" name="Shape 3483">
              <a:extLst>
                <a:ext uri="{FF2B5EF4-FFF2-40B4-BE49-F238E27FC236}">
                  <a16:creationId xmlns:a16="http://schemas.microsoft.com/office/drawing/2014/main" id="{4976D6AF-F478-4B55-9806-D164EB4803BF}"/>
                </a:ext>
              </a:extLst>
            </p:cNvPr>
            <p:cNvSpPr/>
            <p:nvPr/>
          </p:nvSpPr>
          <p:spPr>
            <a:xfrm>
              <a:off x="0" y="0"/>
              <a:ext cx="10190417" cy="610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31"/>
                  </a:lnTo>
                  <a:cubicBezTo>
                    <a:pt x="21600" y="372"/>
                    <a:pt x="21378" y="0"/>
                    <a:pt x="21103" y="0"/>
                  </a:cubicBezTo>
                  <a:lnTo>
                    <a:pt x="497" y="0"/>
                  </a:lnTo>
                  <a:cubicBezTo>
                    <a:pt x="222" y="0"/>
                    <a:pt x="0" y="372"/>
                    <a:pt x="0" y="831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E1E1E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594">
                <a:lnSpc>
                  <a:spcPct val="130000"/>
                </a:lnSpc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Semibold" panose="020B0603030403020204"/>
                  <a:ea typeface="Source Sans Pro Semibold" panose="020B0603030403020204"/>
                  <a:cs typeface="Source Sans Pro Semibold" panose="020B0603030403020204"/>
                  <a:sym typeface="Source Sans Pro Semibold" panose="020B0603030403020204"/>
                </a:defRPr>
              </a:pPr>
              <a:endParaRPr sz="1500" baseline="10000" dirty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Semibold" panose="020B0603030403020204"/>
                <a:ea typeface="Source Sans Pro Semibold" panose="020B0603030403020204"/>
                <a:cs typeface="+mn-ea"/>
                <a:sym typeface="+mn-lt"/>
              </a:endParaRPr>
            </a:p>
          </p:txBody>
        </p:sp>
        <p:pic>
          <p:nvPicPr>
            <p:cNvPr id="40" name="blank7.jpg">
              <a:extLst>
                <a:ext uri="{FF2B5EF4-FFF2-40B4-BE49-F238E27FC236}">
                  <a16:creationId xmlns:a16="http://schemas.microsoft.com/office/drawing/2014/main" id="{8D7D9F26-58F0-4F2B-BA2F-8EABF341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9671" b="29671"/>
            <a:stretch>
              <a:fillRect/>
            </a:stretch>
          </p:blipFill>
          <p:spPr>
            <a:xfrm>
              <a:off x="379315" y="329937"/>
              <a:ext cx="9460552" cy="544068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51" name="图片占位符 2">
            <a:extLst>
              <a:ext uri="{FF2B5EF4-FFF2-40B4-BE49-F238E27FC236}">
                <a16:creationId xmlns:a16="http://schemas.microsoft.com/office/drawing/2014/main" id="{F5F209B4-D267-4DA3-886E-225538858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78" y="2266656"/>
            <a:ext cx="4329196" cy="24877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788674B-770A-4EB6-BF0C-87F90452472A}"/>
              </a:ext>
            </a:extLst>
          </p:cNvPr>
          <p:cNvGrpSpPr/>
          <p:nvPr/>
        </p:nvGrpSpPr>
        <p:grpSpPr>
          <a:xfrm>
            <a:off x="2993486" y="2216490"/>
            <a:ext cx="1422685" cy="915632"/>
            <a:chOff x="2993486" y="2216490"/>
            <a:chExt cx="1422685" cy="915632"/>
          </a:xfrm>
        </p:grpSpPr>
        <p:sp>
          <p:nvSpPr>
            <p:cNvPr id="43" name="Shape 3489">
              <a:extLst>
                <a:ext uri="{FF2B5EF4-FFF2-40B4-BE49-F238E27FC236}">
                  <a16:creationId xmlns:a16="http://schemas.microsoft.com/office/drawing/2014/main" id="{027FC359-2F0E-4417-A545-DD694ED5E31D}"/>
                </a:ext>
              </a:extLst>
            </p:cNvPr>
            <p:cNvSpPr/>
            <p:nvPr/>
          </p:nvSpPr>
          <p:spPr>
            <a:xfrm>
              <a:off x="2993486" y="2216490"/>
              <a:ext cx="1369719" cy="862667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defTabSz="121917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kumimoji="0" sz="1251" b="0" i="0" u="none" strike="noStrike" kern="0" cap="none" spc="100" normalizeH="0" baseline="1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4" name="Shape 3490">
              <a:extLst>
                <a:ext uri="{FF2B5EF4-FFF2-40B4-BE49-F238E27FC236}">
                  <a16:creationId xmlns:a16="http://schemas.microsoft.com/office/drawing/2014/main" id="{A08649F0-D669-4177-8807-366B3D5019F9}"/>
                </a:ext>
              </a:extLst>
            </p:cNvPr>
            <p:cNvSpPr/>
            <p:nvPr/>
          </p:nvSpPr>
          <p:spPr>
            <a:xfrm>
              <a:off x="4319184" y="3035135"/>
              <a:ext cx="96987" cy="96987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1219170">
                <a:lnSpc>
                  <a:spcPct val="130000"/>
                </a:lnSpc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51" spc="100" baseline="120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C78968-2D52-4F1E-9B26-6FBAEAA7C74A}"/>
              </a:ext>
            </a:extLst>
          </p:cNvPr>
          <p:cNvGrpSpPr/>
          <p:nvPr/>
        </p:nvGrpSpPr>
        <p:grpSpPr>
          <a:xfrm>
            <a:off x="2903589" y="3746534"/>
            <a:ext cx="1422687" cy="915631"/>
            <a:chOff x="2903589" y="3746534"/>
            <a:chExt cx="1422687" cy="915631"/>
          </a:xfrm>
        </p:grpSpPr>
        <p:sp>
          <p:nvSpPr>
            <p:cNvPr id="45" name="Shape 3493">
              <a:extLst>
                <a:ext uri="{FF2B5EF4-FFF2-40B4-BE49-F238E27FC236}">
                  <a16:creationId xmlns:a16="http://schemas.microsoft.com/office/drawing/2014/main" id="{DBCE0D68-8D3A-45FB-9815-D2DB6BE55902}"/>
                </a:ext>
              </a:extLst>
            </p:cNvPr>
            <p:cNvSpPr/>
            <p:nvPr/>
          </p:nvSpPr>
          <p:spPr>
            <a:xfrm>
              <a:off x="2903589" y="3746534"/>
              <a:ext cx="1369719" cy="862667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defTabSz="121917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kumimoji="0" sz="1251" b="0" i="0" u="none" strike="noStrike" kern="0" cap="none" spc="100" normalizeH="0" baseline="1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6" name="Shape 3494">
              <a:extLst>
                <a:ext uri="{FF2B5EF4-FFF2-40B4-BE49-F238E27FC236}">
                  <a16:creationId xmlns:a16="http://schemas.microsoft.com/office/drawing/2014/main" id="{9D32584A-07F6-402D-B2D5-F30E6DC7BC5D}"/>
                </a:ext>
              </a:extLst>
            </p:cNvPr>
            <p:cNvSpPr/>
            <p:nvPr/>
          </p:nvSpPr>
          <p:spPr>
            <a:xfrm>
              <a:off x="4229289" y="4565178"/>
              <a:ext cx="96987" cy="96987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1219170">
                <a:lnSpc>
                  <a:spcPct val="130000"/>
                </a:lnSpc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51" spc="100" baseline="120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47" name="TextBox 45">
            <a:extLst>
              <a:ext uri="{FF2B5EF4-FFF2-40B4-BE49-F238E27FC236}">
                <a16:creationId xmlns:a16="http://schemas.microsoft.com/office/drawing/2014/main" id="{73F1730C-AC31-432C-8336-D63E3A81E41D}"/>
              </a:ext>
            </a:extLst>
          </p:cNvPr>
          <p:cNvSpPr txBox="1"/>
          <p:nvPr/>
        </p:nvSpPr>
        <p:spPr>
          <a:xfrm>
            <a:off x="34004" y="1812554"/>
            <a:ext cx="296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104" hangingPunct="0"/>
            <a:r>
              <a:rPr lang="zh-CN" altLang="en-US" sz="2400" kern="0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Please enter the title.</a:t>
            </a:r>
            <a:endParaRPr lang="en-US" altLang="zh-CN" sz="2400" kern="0" spc="-151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0C75B2B4-ADC7-4DB0-B599-7F5D886F5477}"/>
              </a:ext>
            </a:extLst>
          </p:cNvPr>
          <p:cNvSpPr txBox="1"/>
          <p:nvPr/>
        </p:nvSpPr>
        <p:spPr>
          <a:xfrm>
            <a:off x="319731" y="2216490"/>
            <a:ext cx="2673756" cy="119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id="{6372273F-ABAA-4ECF-87D9-CACC16AB315F}"/>
              </a:ext>
            </a:extLst>
          </p:cNvPr>
          <p:cNvSpPr txBox="1"/>
          <p:nvPr/>
        </p:nvSpPr>
        <p:spPr>
          <a:xfrm>
            <a:off x="-229459" y="3495177"/>
            <a:ext cx="316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104" hangingPunct="0"/>
            <a:r>
              <a:rPr lang="zh-CN" altLang="en-US" sz="2400" kern="0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Please enter the title.</a:t>
            </a:r>
            <a:endParaRPr lang="en-US" altLang="zh-CN" sz="2400" kern="0" spc="-151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0" name="TextBox 54">
            <a:extLst>
              <a:ext uri="{FF2B5EF4-FFF2-40B4-BE49-F238E27FC236}">
                <a16:creationId xmlns:a16="http://schemas.microsoft.com/office/drawing/2014/main" id="{D99F71F0-C0BB-4A61-A399-CE59E05ABC5A}"/>
              </a:ext>
            </a:extLst>
          </p:cNvPr>
          <p:cNvSpPr txBox="1"/>
          <p:nvPr/>
        </p:nvSpPr>
        <p:spPr>
          <a:xfrm>
            <a:off x="288392" y="3868937"/>
            <a:ext cx="2662872" cy="119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7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2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73044" cy="684810"/>
            <a:chOff x="854419" y="2169592"/>
            <a:chExt cx="1984847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82307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6157798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Execute the scenario.</a:t>
            </a:r>
          </a:p>
        </p:txBody>
      </p:sp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E7058665-55C5-416B-90E2-1EDB0AB78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772751"/>
              </p:ext>
            </p:extLst>
          </p:nvPr>
        </p:nvGraphicFramePr>
        <p:xfrm>
          <a:off x="5833896" y="1976881"/>
          <a:ext cx="5187043" cy="375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组合 23">
            <a:extLst>
              <a:ext uri="{FF2B5EF4-FFF2-40B4-BE49-F238E27FC236}">
                <a16:creationId xmlns:a16="http://schemas.microsoft.com/office/drawing/2014/main" id="{54ADFBD1-ABAF-4EA0-958E-8C30199DC7FE}"/>
              </a:ext>
            </a:extLst>
          </p:cNvPr>
          <p:cNvGrpSpPr/>
          <p:nvPr/>
        </p:nvGrpSpPr>
        <p:grpSpPr>
          <a:xfrm>
            <a:off x="1520512" y="2290638"/>
            <a:ext cx="3753072" cy="1021502"/>
            <a:chOff x="1712983" y="3945606"/>
            <a:chExt cx="2683771" cy="1021502"/>
          </a:xfrm>
        </p:grpSpPr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39C4AC7B-FBF6-4600-BD77-10653D73F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373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r"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26" name="文本框 23">
              <a:extLst>
                <a:ext uri="{FF2B5EF4-FFF2-40B4-BE49-F238E27FC236}">
                  <a16:creationId xmlns:a16="http://schemas.microsoft.com/office/drawing/2014/main" id="{74D70EF7-65CA-43DD-9A38-1B78F7F94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2983" y="4328215"/>
              <a:ext cx="2683771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 algn="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1B307F2-45C1-4FB4-8A29-7BE55014BB41}"/>
              </a:ext>
            </a:extLst>
          </p:cNvPr>
          <p:cNvGrpSpPr/>
          <p:nvPr/>
        </p:nvGrpSpPr>
        <p:grpSpPr>
          <a:xfrm>
            <a:off x="1520512" y="3968894"/>
            <a:ext cx="3753072" cy="1027076"/>
            <a:chOff x="1712983" y="3945606"/>
            <a:chExt cx="2683771" cy="1027076"/>
          </a:xfrm>
        </p:grpSpPr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CD0B6E22-7374-4985-9D73-4AD388E77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373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r"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29" name="文本框 23">
              <a:extLst>
                <a:ext uri="{FF2B5EF4-FFF2-40B4-BE49-F238E27FC236}">
                  <a16:creationId xmlns:a16="http://schemas.microsoft.com/office/drawing/2014/main" id="{910414B8-1054-4670-989A-0BA1DD45D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2983" y="4333789"/>
              <a:ext cx="2683771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3" grpId="0">
        <p:bldAsOne/>
      </p:bldGraphic>
      <p:bldGraphic spid="23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53378" cy="684810"/>
            <a:chOff x="854419" y="2169592"/>
            <a:chExt cx="1926851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76507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974918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Execute the scenario.</a:t>
            </a:r>
          </a:p>
        </p:txBody>
      </p:sp>
      <p:sp>
        <p:nvSpPr>
          <p:cNvPr id="177" name="išľíďè">
            <a:extLst>
              <a:ext uri="{FF2B5EF4-FFF2-40B4-BE49-F238E27FC236}">
                <a16:creationId xmlns:a16="http://schemas.microsoft.com/office/drawing/2014/main" id="{79FD2787-A874-420C-B07D-13531A4CBD1E}"/>
              </a:ext>
            </a:extLst>
          </p:cNvPr>
          <p:cNvSpPr/>
          <p:nvPr/>
        </p:nvSpPr>
        <p:spPr bwMode="auto">
          <a:xfrm>
            <a:off x="1901016" y="2058437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78" name="iSlíďè">
            <a:extLst>
              <a:ext uri="{FF2B5EF4-FFF2-40B4-BE49-F238E27FC236}">
                <a16:creationId xmlns:a16="http://schemas.microsoft.com/office/drawing/2014/main" id="{2721E3DE-4366-4436-B542-B844B98CD5EE}"/>
              </a:ext>
            </a:extLst>
          </p:cNvPr>
          <p:cNvSpPr txBox="1"/>
          <p:nvPr/>
        </p:nvSpPr>
        <p:spPr bwMode="auto">
          <a:xfrm>
            <a:off x="1899771" y="160700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r"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Title text presets.</a:t>
            </a:r>
          </a:p>
        </p:txBody>
      </p:sp>
      <p:sp>
        <p:nvSpPr>
          <p:cNvPr id="181" name="išľíďè">
            <a:extLst>
              <a:ext uri="{FF2B5EF4-FFF2-40B4-BE49-F238E27FC236}">
                <a16:creationId xmlns:a16="http://schemas.microsoft.com/office/drawing/2014/main" id="{290FBED1-E605-4FC7-ABC1-2E88E88FA4C2}"/>
              </a:ext>
            </a:extLst>
          </p:cNvPr>
          <p:cNvSpPr/>
          <p:nvPr/>
        </p:nvSpPr>
        <p:spPr bwMode="auto">
          <a:xfrm>
            <a:off x="2210841" y="450621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182" name="iSlíďè">
            <a:extLst>
              <a:ext uri="{FF2B5EF4-FFF2-40B4-BE49-F238E27FC236}">
                <a16:creationId xmlns:a16="http://schemas.microsoft.com/office/drawing/2014/main" id="{47F9E49A-235C-47FF-A5C6-3E414178F5FD}"/>
              </a:ext>
            </a:extLst>
          </p:cNvPr>
          <p:cNvSpPr txBox="1"/>
          <p:nvPr/>
        </p:nvSpPr>
        <p:spPr bwMode="auto">
          <a:xfrm>
            <a:off x="2102175" y="404651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r"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Title text presets.</a:t>
            </a:r>
          </a:p>
        </p:txBody>
      </p:sp>
      <p:sp>
        <p:nvSpPr>
          <p:cNvPr id="183" name="išľíďè">
            <a:extLst>
              <a:ext uri="{FF2B5EF4-FFF2-40B4-BE49-F238E27FC236}">
                <a16:creationId xmlns:a16="http://schemas.microsoft.com/office/drawing/2014/main" id="{13674F16-FAF0-477F-B270-C5185DDD92E7}"/>
              </a:ext>
            </a:extLst>
          </p:cNvPr>
          <p:cNvSpPr/>
          <p:nvPr/>
        </p:nvSpPr>
        <p:spPr bwMode="auto">
          <a:xfrm>
            <a:off x="7814708" y="2090310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84" name="iSlíďè">
            <a:extLst>
              <a:ext uri="{FF2B5EF4-FFF2-40B4-BE49-F238E27FC236}">
                <a16:creationId xmlns:a16="http://schemas.microsoft.com/office/drawing/2014/main" id="{CE74B21A-AFA2-4790-8271-BDCE4CA8D511}"/>
              </a:ext>
            </a:extLst>
          </p:cNvPr>
          <p:cNvSpPr txBox="1"/>
          <p:nvPr/>
        </p:nvSpPr>
        <p:spPr bwMode="auto">
          <a:xfrm>
            <a:off x="7813463" y="1638875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Title text presets.</a:t>
            </a:r>
          </a:p>
        </p:txBody>
      </p:sp>
      <p:sp>
        <p:nvSpPr>
          <p:cNvPr id="185" name="išľíďè">
            <a:extLst>
              <a:ext uri="{FF2B5EF4-FFF2-40B4-BE49-F238E27FC236}">
                <a16:creationId xmlns:a16="http://schemas.microsoft.com/office/drawing/2014/main" id="{A204CCA2-007C-4084-AC9D-6A681845C55B}"/>
              </a:ext>
            </a:extLst>
          </p:cNvPr>
          <p:cNvSpPr/>
          <p:nvPr/>
        </p:nvSpPr>
        <p:spPr bwMode="auto">
          <a:xfrm>
            <a:off x="7373515" y="4478404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description can be.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86" name="iSlíďè">
            <a:extLst>
              <a:ext uri="{FF2B5EF4-FFF2-40B4-BE49-F238E27FC236}">
                <a16:creationId xmlns:a16="http://schemas.microsoft.com/office/drawing/2014/main" id="{0CD114ED-D723-4337-8942-285364AF2AEC}"/>
              </a:ext>
            </a:extLst>
          </p:cNvPr>
          <p:cNvSpPr txBox="1"/>
          <p:nvPr/>
        </p:nvSpPr>
        <p:spPr bwMode="auto">
          <a:xfrm>
            <a:off x="7372270" y="4026969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Title text presets.</a:t>
            </a:r>
          </a:p>
        </p:txBody>
      </p:sp>
      <p:grpSp>
        <p:nvGrpSpPr>
          <p:cNvPr id="187" name="Group 1">
            <a:extLst>
              <a:ext uri="{FF2B5EF4-FFF2-40B4-BE49-F238E27FC236}">
                <a16:creationId xmlns:a16="http://schemas.microsoft.com/office/drawing/2014/main" id="{E26BB967-4431-4E6F-9A18-FED91B46D792}"/>
              </a:ext>
            </a:extLst>
          </p:cNvPr>
          <p:cNvGrpSpPr/>
          <p:nvPr/>
        </p:nvGrpSpPr>
        <p:grpSpPr>
          <a:xfrm>
            <a:off x="4598126" y="1413642"/>
            <a:ext cx="2925185" cy="4543705"/>
            <a:chOff x="4764088" y="1755775"/>
            <a:chExt cx="2665413" cy="41402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D8A6583E-E6FD-4816-A278-73961BD47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755775"/>
              <a:ext cx="1238250" cy="1028700"/>
            </a:xfrm>
            <a:custGeom>
              <a:avLst/>
              <a:gdLst>
                <a:gd name="T0" fmla="*/ 780 w 780"/>
                <a:gd name="T1" fmla="*/ 0 h 648"/>
                <a:gd name="T2" fmla="*/ 780 w 780"/>
                <a:gd name="T3" fmla="*/ 648 h 648"/>
                <a:gd name="T4" fmla="*/ 0 w 780"/>
                <a:gd name="T5" fmla="*/ 648 h 648"/>
                <a:gd name="T6" fmla="*/ 21 w 780"/>
                <a:gd name="T7" fmla="*/ 574 h 648"/>
                <a:gd name="T8" fmla="*/ 50 w 780"/>
                <a:gd name="T9" fmla="*/ 500 h 648"/>
                <a:gd name="T10" fmla="*/ 84 w 780"/>
                <a:gd name="T11" fmla="*/ 432 h 648"/>
                <a:gd name="T12" fmla="*/ 126 w 780"/>
                <a:gd name="T13" fmla="*/ 367 h 648"/>
                <a:gd name="T14" fmla="*/ 172 w 780"/>
                <a:gd name="T15" fmla="*/ 305 h 648"/>
                <a:gd name="T16" fmla="*/ 223 w 780"/>
                <a:gd name="T17" fmla="*/ 248 h 648"/>
                <a:gd name="T18" fmla="*/ 280 w 780"/>
                <a:gd name="T19" fmla="*/ 197 h 648"/>
                <a:gd name="T20" fmla="*/ 340 w 780"/>
                <a:gd name="T21" fmla="*/ 149 h 648"/>
                <a:gd name="T22" fmla="*/ 406 w 780"/>
                <a:gd name="T23" fmla="*/ 109 h 648"/>
                <a:gd name="T24" fmla="*/ 475 w 780"/>
                <a:gd name="T25" fmla="*/ 73 h 648"/>
                <a:gd name="T26" fmla="*/ 547 w 780"/>
                <a:gd name="T27" fmla="*/ 45 h 648"/>
                <a:gd name="T28" fmla="*/ 622 w 780"/>
                <a:gd name="T29" fmla="*/ 22 h 648"/>
                <a:gd name="T30" fmla="*/ 700 w 780"/>
                <a:gd name="T31" fmla="*/ 8 h 648"/>
                <a:gd name="T32" fmla="*/ 780 w 780"/>
                <a:gd name="T3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0" h="648">
                  <a:moveTo>
                    <a:pt x="780" y="0"/>
                  </a:moveTo>
                  <a:lnTo>
                    <a:pt x="780" y="648"/>
                  </a:lnTo>
                  <a:lnTo>
                    <a:pt x="0" y="648"/>
                  </a:lnTo>
                  <a:lnTo>
                    <a:pt x="21" y="574"/>
                  </a:lnTo>
                  <a:lnTo>
                    <a:pt x="50" y="500"/>
                  </a:lnTo>
                  <a:lnTo>
                    <a:pt x="84" y="432"/>
                  </a:lnTo>
                  <a:lnTo>
                    <a:pt x="126" y="367"/>
                  </a:lnTo>
                  <a:lnTo>
                    <a:pt x="172" y="305"/>
                  </a:lnTo>
                  <a:lnTo>
                    <a:pt x="223" y="248"/>
                  </a:lnTo>
                  <a:lnTo>
                    <a:pt x="280" y="197"/>
                  </a:lnTo>
                  <a:lnTo>
                    <a:pt x="340" y="149"/>
                  </a:lnTo>
                  <a:lnTo>
                    <a:pt x="406" y="109"/>
                  </a:lnTo>
                  <a:lnTo>
                    <a:pt x="475" y="73"/>
                  </a:lnTo>
                  <a:lnTo>
                    <a:pt x="547" y="45"/>
                  </a:lnTo>
                  <a:lnTo>
                    <a:pt x="622" y="22"/>
                  </a:lnTo>
                  <a:lnTo>
                    <a:pt x="700" y="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BD7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2FB2AF95-3F1B-4978-911C-C39C62EB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898775"/>
              <a:ext cx="1273175" cy="1123950"/>
            </a:xfrm>
            <a:custGeom>
              <a:avLst/>
              <a:gdLst>
                <a:gd name="T0" fmla="*/ 8 w 802"/>
                <a:gd name="T1" fmla="*/ 0 h 708"/>
                <a:gd name="T2" fmla="*/ 802 w 802"/>
                <a:gd name="T3" fmla="*/ 0 h 708"/>
                <a:gd name="T4" fmla="*/ 802 w 802"/>
                <a:gd name="T5" fmla="*/ 708 h 708"/>
                <a:gd name="T6" fmla="*/ 239 w 802"/>
                <a:gd name="T7" fmla="*/ 708 h 708"/>
                <a:gd name="T8" fmla="*/ 239 w 802"/>
                <a:gd name="T9" fmla="*/ 707 h 708"/>
                <a:gd name="T10" fmla="*/ 187 w 802"/>
                <a:gd name="T11" fmla="*/ 649 h 708"/>
                <a:gd name="T12" fmla="*/ 141 w 802"/>
                <a:gd name="T13" fmla="*/ 587 h 708"/>
                <a:gd name="T14" fmla="*/ 101 w 802"/>
                <a:gd name="T15" fmla="*/ 520 h 708"/>
                <a:gd name="T16" fmla="*/ 67 w 802"/>
                <a:gd name="T17" fmla="*/ 449 h 708"/>
                <a:gd name="T18" fmla="*/ 39 w 802"/>
                <a:gd name="T19" fmla="*/ 375 h 708"/>
                <a:gd name="T20" fmla="*/ 18 w 802"/>
                <a:gd name="T21" fmla="*/ 297 h 708"/>
                <a:gd name="T22" fmla="*/ 5 w 802"/>
                <a:gd name="T23" fmla="*/ 217 h 708"/>
                <a:gd name="T24" fmla="*/ 0 w 802"/>
                <a:gd name="T25" fmla="*/ 135 h 708"/>
                <a:gd name="T26" fmla="*/ 1 w 802"/>
                <a:gd name="T27" fmla="*/ 67 h 708"/>
                <a:gd name="T28" fmla="*/ 8 w 802"/>
                <a:gd name="T2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2" h="708">
                  <a:moveTo>
                    <a:pt x="8" y="0"/>
                  </a:moveTo>
                  <a:lnTo>
                    <a:pt x="802" y="0"/>
                  </a:lnTo>
                  <a:lnTo>
                    <a:pt x="802" y="708"/>
                  </a:lnTo>
                  <a:lnTo>
                    <a:pt x="239" y="708"/>
                  </a:lnTo>
                  <a:lnTo>
                    <a:pt x="239" y="707"/>
                  </a:lnTo>
                  <a:lnTo>
                    <a:pt x="187" y="649"/>
                  </a:lnTo>
                  <a:lnTo>
                    <a:pt x="141" y="587"/>
                  </a:lnTo>
                  <a:lnTo>
                    <a:pt x="101" y="520"/>
                  </a:lnTo>
                  <a:lnTo>
                    <a:pt x="67" y="449"/>
                  </a:lnTo>
                  <a:lnTo>
                    <a:pt x="39" y="375"/>
                  </a:lnTo>
                  <a:lnTo>
                    <a:pt x="18" y="297"/>
                  </a:lnTo>
                  <a:lnTo>
                    <a:pt x="5" y="217"/>
                  </a:lnTo>
                  <a:lnTo>
                    <a:pt x="0" y="135"/>
                  </a:lnTo>
                  <a:lnTo>
                    <a:pt x="1" y="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BD7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00C3BF61-E958-4E08-847D-6D83303E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4137025"/>
              <a:ext cx="793750" cy="1025525"/>
            </a:xfrm>
            <a:custGeom>
              <a:avLst/>
              <a:gdLst>
                <a:gd name="T0" fmla="*/ 0 w 500"/>
                <a:gd name="T1" fmla="*/ 0 h 646"/>
                <a:gd name="T2" fmla="*/ 500 w 500"/>
                <a:gd name="T3" fmla="*/ 0 h 646"/>
                <a:gd name="T4" fmla="*/ 500 w 500"/>
                <a:gd name="T5" fmla="*/ 646 h 646"/>
                <a:gd name="T6" fmla="*/ 223 w 500"/>
                <a:gd name="T7" fmla="*/ 646 h 646"/>
                <a:gd name="T8" fmla="*/ 202 w 500"/>
                <a:gd name="T9" fmla="*/ 642 h 646"/>
                <a:gd name="T10" fmla="*/ 184 w 500"/>
                <a:gd name="T11" fmla="*/ 633 h 646"/>
                <a:gd name="T12" fmla="*/ 170 w 500"/>
                <a:gd name="T13" fmla="*/ 618 h 646"/>
                <a:gd name="T14" fmla="*/ 161 w 500"/>
                <a:gd name="T15" fmla="*/ 601 h 646"/>
                <a:gd name="T16" fmla="*/ 157 w 500"/>
                <a:gd name="T17" fmla="*/ 580 h 646"/>
                <a:gd name="T18" fmla="*/ 157 w 500"/>
                <a:gd name="T19" fmla="*/ 459 h 646"/>
                <a:gd name="T20" fmla="*/ 155 w 500"/>
                <a:gd name="T21" fmla="*/ 388 h 646"/>
                <a:gd name="T22" fmla="*/ 144 w 500"/>
                <a:gd name="T23" fmla="*/ 319 h 646"/>
                <a:gd name="T24" fmla="*/ 127 w 500"/>
                <a:gd name="T25" fmla="*/ 249 h 646"/>
                <a:gd name="T26" fmla="*/ 105 w 500"/>
                <a:gd name="T27" fmla="*/ 184 h 646"/>
                <a:gd name="T28" fmla="*/ 76 w 500"/>
                <a:gd name="T29" fmla="*/ 120 h 646"/>
                <a:gd name="T30" fmla="*/ 41 w 500"/>
                <a:gd name="T31" fmla="*/ 58 h 646"/>
                <a:gd name="T32" fmla="*/ 0 w 500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0" h="646">
                  <a:moveTo>
                    <a:pt x="0" y="0"/>
                  </a:moveTo>
                  <a:lnTo>
                    <a:pt x="500" y="0"/>
                  </a:lnTo>
                  <a:lnTo>
                    <a:pt x="500" y="646"/>
                  </a:lnTo>
                  <a:lnTo>
                    <a:pt x="223" y="646"/>
                  </a:lnTo>
                  <a:lnTo>
                    <a:pt x="202" y="642"/>
                  </a:lnTo>
                  <a:lnTo>
                    <a:pt x="184" y="633"/>
                  </a:lnTo>
                  <a:lnTo>
                    <a:pt x="170" y="618"/>
                  </a:lnTo>
                  <a:lnTo>
                    <a:pt x="161" y="601"/>
                  </a:lnTo>
                  <a:lnTo>
                    <a:pt x="157" y="580"/>
                  </a:lnTo>
                  <a:lnTo>
                    <a:pt x="157" y="459"/>
                  </a:lnTo>
                  <a:lnTo>
                    <a:pt x="155" y="388"/>
                  </a:lnTo>
                  <a:lnTo>
                    <a:pt x="144" y="319"/>
                  </a:lnTo>
                  <a:lnTo>
                    <a:pt x="127" y="249"/>
                  </a:lnTo>
                  <a:lnTo>
                    <a:pt x="105" y="184"/>
                  </a:lnTo>
                  <a:lnTo>
                    <a:pt x="76" y="120"/>
                  </a:lnTo>
                  <a:lnTo>
                    <a:pt x="41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7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B57D7DEE-24B1-48A7-8D4E-24E812CE4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1755775"/>
              <a:ext cx="1239838" cy="1028700"/>
            </a:xfrm>
            <a:custGeom>
              <a:avLst/>
              <a:gdLst>
                <a:gd name="T0" fmla="*/ 0 w 781"/>
                <a:gd name="T1" fmla="*/ 0 h 648"/>
                <a:gd name="T2" fmla="*/ 80 w 781"/>
                <a:gd name="T3" fmla="*/ 8 h 648"/>
                <a:gd name="T4" fmla="*/ 158 w 781"/>
                <a:gd name="T5" fmla="*/ 22 h 648"/>
                <a:gd name="T6" fmla="*/ 234 w 781"/>
                <a:gd name="T7" fmla="*/ 45 h 648"/>
                <a:gd name="T8" fmla="*/ 306 w 781"/>
                <a:gd name="T9" fmla="*/ 72 h 648"/>
                <a:gd name="T10" fmla="*/ 375 w 781"/>
                <a:gd name="T11" fmla="*/ 108 h 648"/>
                <a:gd name="T12" fmla="*/ 441 w 781"/>
                <a:gd name="T13" fmla="*/ 148 h 648"/>
                <a:gd name="T14" fmla="*/ 502 w 781"/>
                <a:gd name="T15" fmla="*/ 195 h 648"/>
                <a:gd name="T16" fmla="*/ 559 w 781"/>
                <a:gd name="T17" fmla="*/ 246 h 648"/>
                <a:gd name="T18" fmla="*/ 610 w 781"/>
                <a:gd name="T19" fmla="*/ 304 h 648"/>
                <a:gd name="T20" fmla="*/ 657 w 781"/>
                <a:gd name="T21" fmla="*/ 365 h 648"/>
                <a:gd name="T22" fmla="*/ 697 w 781"/>
                <a:gd name="T23" fmla="*/ 431 h 648"/>
                <a:gd name="T24" fmla="*/ 731 w 781"/>
                <a:gd name="T25" fmla="*/ 500 h 648"/>
                <a:gd name="T26" fmla="*/ 760 w 781"/>
                <a:gd name="T27" fmla="*/ 572 h 648"/>
                <a:gd name="T28" fmla="*/ 781 w 781"/>
                <a:gd name="T29" fmla="*/ 648 h 648"/>
                <a:gd name="T30" fmla="*/ 0 w 781"/>
                <a:gd name="T31" fmla="*/ 648 h 648"/>
                <a:gd name="T32" fmla="*/ 0 w 781"/>
                <a:gd name="T3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1" h="648">
                  <a:moveTo>
                    <a:pt x="0" y="0"/>
                  </a:moveTo>
                  <a:lnTo>
                    <a:pt x="80" y="8"/>
                  </a:lnTo>
                  <a:lnTo>
                    <a:pt x="158" y="22"/>
                  </a:lnTo>
                  <a:lnTo>
                    <a:pt x="234" y="45"/>
                  </a:lnTo>
                  <a:lnTo>
                    <a:pt x="306" y="72"/>
                  </a:lnTo>
                  <a:lnTo>
                    <a:pt x="375" y="108"/>
                  </a:lnTo>
                  <a:lnTo>
                    <a:pt x="441" y="148"/>
                  </a:lnTo>
                  <a:lnTo>
                    <a:pt x="502" y="195"/>
                  </a:lnTo>
                  <a:lnTo>
                    <a:pt x="559" y="246"/>
                  </a:lnTo>
                  <a:lnTo>
                    <a:pt x="610" y="304"/>
                  </a:lnTo>
                  <a:lnTo>
                    <a:pt x="657" y="365"/>
                  </a:lnTo>
                  <a:lnTo>
                    <a:pt x="697" y="431"/>
                  </a:lnTo>
                  <a:lnTo>
                    <a:pt x="731" y="500"/>
                  </a:lnTo>
                  <a:lnTo>
                    <a:pt x="760" y="572"/>
                  </a:lnTo>
                  <a:lnTo>
                    <a:pt x="781" y="648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A0881157-24DC-4ABD-BF92-3AC31F96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4137025"/>
              <a:ext cx="793750" cy="1025525"/>
            </a:xfrm>
            <a:custGeom>
              <a:avLst/>
              <a:gdLst>
                <a:gd name="T0" fmla="*/ 0 w 500"/>
                <a:gd name="T1" fmla="*/ 0 h 646"/>
                <a:gd name="T2" fmla="*/ 500 w 500"/>
                <a:gd name="T3" fmla="*/ 0 h 646"/>
                <a:gd name="T4" fmla="*/ 459 w 500"/>
                <a:gd name="T5" fmla="*/ 59 h 646"/>
                <a:gd name="T6" fmla="*/ 425 w 500"/>
                <a:gd name="T7" fmla="*/ 121 h 646"/>
                <a:gd name="T8" fmla="*/ 395 w 500"/>
                <a:gd name="T9" fmla="*/ 186 h 646"/>
                <a:gd name="T10" fmla="*/ 373 w 500"/>
                <a:gd name="T11" fmla="*/ 253 h 646"/>
                <a:gd name="T12" fmla="*/ 356 w 500"/>
                <a:gd name="T13" fmla="*/ 322 h 646"/>
                <a:gd name="T14" fmla="*/ 345 w 500"/>
                <a:gd name="T15" fmla="*/ 392 h 646"/>
                <a:gd name="T16" fmla="*/ 343 w 500"/>
                <a:gd name="T17" fmla="*/ 464 h 646"/>
                <a:gd name="T18" fmla="*/ 343 w 500"/>
                <a:gd name="T19" fmla="*/ 580 h 646"/>
                <a:gd name="T20" fmla="*/ 339 w 500"/>
                <a:gd name="T21" fmla="*/ 601 h 646"/>
                <a:gd name="T22" fmla="*/ 330 w 500"/>
                <a:gd name="T23" fmla="*/ 618 h 646"/>
                <a:gd name="T24" fmla="*/ 316 w 500"/>
                <a:gd name="T25" fmla="*/ 633 h 646"/>
                <a:gd name="T26" fmla="*/ 298 w 500"/>
                <a:gd name="T27" fmla="*/ 642 h 646"/>
                <a:gd name="T28" fmla="*/ 277 w 500"/>
                <a:gd name="T29" fmla="*/ 646 h 646"/>
                <a:gd name="T30" fmla="*/ 0 w 500"/>
                <a:gd name="T31" fmla="*/ 646 h 646"/>
                <a:gd name="T32" fmla="*/ 0 w 500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0" h="646">
                  <a:moveTo>
                    <a:pt x="0" y="0"/>
                  </a:moveTo>
                  <a:lnTo>
                    <a:pt x="500" y="0"/>
                  </a:lnTo>
                  <a:lnTo>
                    <a:pt x="459" y="59"/>
                  </a:lnTo>
                  <a:lnTo>
                    <a:pt x="425" y="121"/>
                  </a:lnTo>
                  <a:lnTo>
                    <a:pt x="395" y="186"/>
                  </a:lnTo>
                  <a:lnTo>
                    <a:pt x="373" y="253"/>
                  </a:lnTo>
                  <a:lnTo>
                    <a:pt x="356" y="322"/>
                  </a:lnTo>
                  <a:lnTo>
                    <a:pt x="345" y="392"/>
                  </a:lnTo>
                  <a:lnTo>
                    <a:pt x="343" y="464"/>
                  </a:lnTo>
                  <a:lnTo>
                    <a:pt x="343" y="580"/>
                  </a:lnTo>
                  <a:lnTo>
                    <a:pt x="339" y="601"/>
                  </a:lnTo>
                  <a:lnTo>
                    <a:pt x="330" y="618"/>
                  </a:lnTo>
                  <a:lnTo>
                    <a:pt x="316" y="633"/>
                  </a:lnTo>
                  <a:lnTo>
                    <a:pt x="298" y="642"/>
                  </a:lnTo>
                  <a:lnTo>
                    <a:pt x="277" y="646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A85CD4B8-0DC2-4DBC-82AC-1AC6362C0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2898775"/>
              <a:ext cx="1274763" cy="1123950"/>
            </a:xfrm>
            <a:custGeom>
              <a:avLst/>
              <a:gdLst>
                <a:gd name="T0" fmla="*/ 0 w 803"/>
                <a:gd name="T1" fmla="*/ 0 h 708"/>
                <a:gd name="T2" fmla="*/ 794 w 803"/>
                <a:gd name="T3" fmla="*/ 0 h 708"/>
                <a:gd name="T4" fmla="*/ 801 w 803"/>
                <a:gd name="T5" fmla="*/ 59 h 708"/>
                <a:gd name="T6" fmla="*/ 803 w 803"/>
                <a:gd name="T7" fmla="*/ 119 h 708"/>
                <a:gd name="T8" fmla="*/ 800 w 803"/>
                <a:gd name="T9" fmla="*/ 194 h 708"/>
                <a:gd name="T10" fmla="*/ 790 w 803"/>
                <a:gd name="T11" fmla="*/ 267 h 708"/>
                <a:gd name="T12" fmla="*/ 773 w 803"/>
                <a:gd name="T13" fmla="*/ 339 h 708"/>
                <a:gd name="T14" fmla="*/ 752 w 803"/>
                <a:gd name="T15" fmla="*/ 407 h 708"/>
                <a:gd name="T16" fmla="*/ 725 w 803"/>
                <a:gd name="T17" fmla="*/ 474 h 708"/>
                <a:gd name="T18" fmla="*/ 692 w 803"/>
                <a:gd name="T19" fmla="*/ 537 h 708"/>
                <a:gd name="T20" fmla="*/ 654 w 803"/>
                <a:gd name="T21" fmla="*/ 597 h 708"/>
                <a:gd name="T22" fmla="*/ 611 w 803"/>
                <a:gd name="T23" fmla="*/ 652 h 708"/>
                <a:gd name="T24" fmla="*/ 565 w 803"/>
                <a:gd name="T25" fmla="*/ 706 h 708"/>
                <a:gd name="T26" fmla="*/ 563 w 803"/>
                <a:gd name="T27" fmla="*/ 708 h 708"/>
                <a:gd name="T28" fmla="*/ 0 w 803"/>
                <a:gd name="T29" fmla="*/ 708 h 708"/>
                <a:gd name="T30" fmla="*/ 0 w 803"/>
                <a:gd name="T31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3" h="708">
                  <a:moveTo>
                    <a:pt x="0" y="0"/>
                  </a:moveTo>
                  <a:lnTo>
                    <a:pt x="794" y="0"/>
                  </a:lnTo>
                  <a:lnTo>
                    <a:pt x="801" y="59"/>
                  </a:lnTo>
                  <a:lnTo>
                    <a:pt x="803" y="119"/>
                  </a:lnTo>
                  <a:lnTo>
                    <a:pt x="800" y="194"/>
                  </a:lnTo>
                  <a:lnTo>
                    <a:pt x="790" y="267"/>
                  </a:lnTo>
                  <a:lnTo>
                    <a:pt x="773" y="339"/>
                  </a:lnTo>
                  <a:lnTo>
                    <a:pt x="752" y="407"/>
                  </a:lnTo>
                  <a:lnTo>
                    <a:pt x="725" y="474"/>
                  </a:lnTo>
                  <a:lnTo>
                    <a:pt x="692" y="537"/>
                  </a:lnTo>
                  <a:lnTo>
                    <a:pt x="654" y="597"/>
                  </a:lnTo>
                  <a:lnTo>
                    <a:pt x="611" y="652"/>
                  </a:lnTo>
                  <a:lnTo>
                    <a:pt x="565" y="706"/>
                  </a:lnTo>
                  <a:lnTo>
                    <a:pt x="563" y="708"/>
                  </a:lnTo>
                  <a:lnTo>
                    <a:pt x="0" y="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49E6A9DA-C66A-48FE-9A14-C47F8718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5224463"/>
              <a:ext cx="1206500" cy="182563"/>
            </a:xfrm>
            <a:custGeom>
              <a:avLst/>
              <a:gdLst>
                <a:gd name="T0" fmla="*/ 57 w 760"/>
                <a:gd name="T1" fmla="*/ 0 h 115"/>
                <a:gd name="T2" fmla="*/ 703 w 760"/>
                <a:gd name="T3" fmla="*/ 0 h 115"/>
                <a:gd name="T4" fmla="*/ 722 w 760"/>
                <a:gd name="T5" fmla="*/ 3 h 115"/>
                <a:gd name="T6" fmla="*/ 737 w 760"/>
                <a:gd name="T7" fmla="*/ 12 h 115"/>
                <a:gd name="T8" fmla="*/ 749 w 760"/>
                <a:gd name="T9" fmla="*/ 24 h 115"/>
                <a:gd name="T10" fmla="*/ 757 w 760"/>
                <a:gd name="T11" fmla="*/ 39 h 115"/>
                <a:gd name="T12" fmla="*/ 760 w 760"/>
                <a:gd name="T13" fmla="*/ 58 h 115"/>
                <a:gd name="T14" fmla="*/ 757 w 760"/>
                <a:gd name="T15" fmla="*/ 76 h 115"/>
                <a:gd name="T16" fmla="*/ 749 w 760"/>
                <a:gd name="T17" fmla="*/ 92 h 115"/>
                <a:gd name="T18" fmla="*/ 737 w 760"/>
                <a:gd name="T19" fmla="*/ 103 h 115"/>
                <a:gd name="T20" fmla="*/ 722 w 760"/>
                <a:gd name="T21" fmla="*/ 111 h 115"/>
                <a:gd name="T22" fmla="*/ 703 w 760"/>
                <a:gd name="T23" fmla="*/ 115 h 115"/>
                <a:gd name="T24" fmla="*/ 57 w 760"/>
                <a:gd name="T25" fmla="*/ 115 h 115"/>
                <a:gd name="T26" fmla="*/ 38 w 760"/>
                <a:gd name="T27" fmla="*/ 111 h 115"/>
                <a:gd name="T28" fmla="*/ 23 w 760"/>
                <a:gd name="T29" fmla="*/ 103 h 115"/>
                <a:gd name="T30" fmla="*/ 11 w 760"/>
                <a:gd name="T31" fmla="*/ 92 h 115"/>
                <a:gd name="T32" fmla="*/ 3 w 760"/>
                <a:gd name="T33" fmla="*/ 76 h 115"/>
                <a:gd name="T34" fmla="*/ 0 w 760"/>
                <a:gd name="T35" fmla="*/ 58 h 115"/>
                <a:gd name="T36" fmla="*/ 3 w 760"/>
                <a:gd name="T37" fmla="*/ 39 h 115"/>
                <a:gd name="T38" fmla="*/ 11 w 760"/>
                <a:gd name="T39" fmla="*/ 24 h 115"/>
                <a:gd name="T40" fmla="*/ 23 w 760"/>
                <a:gd name="T41" fmla="*/ 12 h 115"/>
                <a:gd name="T42" fmla="*/ 38 w 760"/>
                <a:gd name="T43" fmla="*/ 3 h 115"/>
                <a:gd name="T44" fmla="*/ 57 w 760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0" h="115">
                  <a:moveTo>
                    <a:pt x="57" y="0"/>
                  </a:moveTo>
                  <a:lnTo>
                    <a:pt x="703" y="0"/>
                  </a:lnTo>
                  <a:lnTo>
                    <a:pt x="722" y="3"/>
                  </a:lnTo>
                  <a:lnTo>
                    <a:pt x="737" y="12"/>
                  </a:lnTo>
                  <a:lnTo>
                    <a:pt x="749" y="24"/>
                  </a:lnTo>
                  <a:lnTo>
                    <a:pt x="757" y="39"/>
                  </a:lnTo>
                  <a:lnTo>
                    <a:pt x="760" y="58"/>
                  </a:lnTo>
                  <a:lnTo>
                    <a:pt x="757" y="76"/>
                  </a:lnTo>
                  <a:lnTo>
                    <a:pt x="749" y="92"/>
                  </a:lnTo>
                  <a:lnTo>
                    <a:pt x="737" y="103"/>
                  </a:lnTo>
                  <a:lnTo>
                    <a:pt x="722" y="111"/>
                  </a:lnTo>
                  <a:lnTo>
                    <a:pt x="703" y="115"/>
                  </a:lnTo>
                  <a:lnTo>
                    <a:pt x="57" y="115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C4675056-CF4E-420B-AFEC-8CF399EE1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5470525"/>
              <a:ext cx="1206500" cy="179388"/>
            </a:xfrm>
            <a:custGeom>
              <a:avLst/>
              <a:gdLst>
                <a:gd name="T0" fmla="*/ 57 w 760"/>
                <a:gd name="T1" fmla="*/ 0 h 113"/>
                <a:gd name="T2" fmla="*/ 703 w 760"/>
                <a:gd name="T3" fmla="*/ 0 h 113"/>
                <a:gd name="T4" fmla="*/ 722 w 760"/>
                <a:gd name="T5" fmla="*/ 2 h 113"/>
                <a:gd name="T6" fmla="*/ 737 w 760"/>
                <a:gd name="T7" fmla="*/ 10 h 113"/>
                <a:gd name="T8" fmla="*/ 749 w 760"/>
                <a:gd name="T9" fmla="*/ 23 h 113"/>
                <a:gd name="T10" fmla="*/ 757 w 760"/>
                <a:gd name="T11" fmla="*/ 39 h 113"/>
                <a:gd name="T12" fmla="*/ 760 w 760"/>
                <a:gd name="T13" fmla="*/ 57 h 113"/>
                <a:gd name="T14" fmla="*/ 757 w 760"/>
                <a:gd name="T15" fmla="*/ 74 h 113"/>
                <a:gd name="T16" fmla="*/ 749 w 760"/>
                <a:gd name="T17" fmla="*/ 90 h 113"/>
                <a:gd name="T18" fmla="*/ 737 w 760"/>
                <a:gd name="T19" fmla="*/ 103 h 113"/>
                <a:gd name="T20" fmla="*/ 722 w 760"/>
                <a:gd name="T21" fmla="*/ 111 h 113"/>
                <a:gd name="T22" fmla="*/ 703 w 760"/>
                <a:gd name="T23" fmla="*/ 113 h 113"/>
                <a:gd name="T24" fmla="*/ 57 w 760"/>
                <a:gd name="T25" fmla="*/ 113 h 113"/>
                <a:gd name="T26" fmla="*/ 38 w 760"/>
                <a:gd name="T27" fmla="*/ 111 h 113"/>
                <a:gd name="T28" fmla="*/ 23 w 760"/>
                <a:gd name="T29" fmla="*/ 103 h 113"/>
                <a:gd name="T30" fmla="*/ 11 w 760"/>
                <a:gd name="T31" fmla="*/ 90 h 113"/>
                <a:gd name="T32" fmla="*/ 3 w 760"/>
                <a:gd name="T33" fmla="*/ 74 h 113"/>
                <a:gd name="T34" fmla="*/ 0 w 760"/>
                <a:gd name="T35" fmla="*/ 57 h 113"/>
                <a:gd name="T36" fmla="*/ 3 w 760"/>
                <a:gd name="T37" fmla="*/ 39 h 113"/>
                <a:gd name="T38" fmla="*/ 11 w 760"/>
                <a:gd name="T39" fmla="*/ 23 h 113"/>
                <a:gd name="T40" fmla="*/ 23 w 760"/>
                <a:gd name="T41" fmla="*/ 10 h 113"/>
                <a:gd name="T42" fmla="*/ 38 w 760"/>
                <a:gd name="T43" fmla="*/ 2 h 113"/>
                <a:gd name="T44" fmla="*/ 57 w 760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0" h="113">
                  <a:moveTo>
                    <a:pt x="57" y="0"/>
                  </a:moveTo>
                  <a:lnTo>
                    <a:pt x="703" y="0"/>
                  </a:lnTo>
                  <a:lnTo>
                    <a:pt x="722" y="2"/>
                  </a:lnTo>
                  <a:lnTo>
                    <a:pt x="737" y="10"/>
                  </a:lnTo>
                  <a:lnTo>
                    <a:pt x="749" y="23"/>
                  </a:lnTo>
                  <a:lnTo>
                    <a:pt x="757" y="39"/>
                  </a:lnTo>
                  <a:lnTo>
                    <a:pt x="760" y="57"/>
                  </a:lnTo>
                  <a:lnTo>
                    <a:pt x="757" y="74"/>
                  </a:lnTo>
                  <a:lnTo>
                    <a:pt x="749" y="90"/>
                  </a:lnTo>
                  <a:lnTo>
                    <a:pt x="737" y="103"/>
                  </a:lnTo>
                  <a:lnTo>
                    <a:pt x="722" y="111"/>
                  </a:lnTo>
                  <a:lnTo>
                    <a:pt x="703" y="113"/>
                  </a:lnTo>
                  <a:lnTo>
                    <a:pt x="57" y="113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BA3C1644-9172-43DE-8563-C2A3C7CA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5715000"/>
              <a:ext cx="879475" cy="180975"/>
            </a:xfrm>
            <a:custGeom>
              <a:avLst/>
              <a:gdLst>
                <a:gd name="T0" fmla="*/ 58 w 554"/>
                <a:gd name="T1" fmla="*/ 0 h 114"/>
                <a:gd name="T2" fmla="*/ 496 w 554"/>
                <a:gd name="T3" fmla="*/ 0 h 114"/>
                <a:gd name="T4" fmla="*/ 515 w 554"/>
                <a:gd name="T5" fmla="*/ 3 h 114"/>
                <a:gd name="T6" fmla="*/ 530 w 554"/>
                <a:gd name="T7" fmla="*/ 10 h 114"/>
                <a:gd name="T8" fmla="*/ 542 w 554"/>
                <a:gd name="T9" fmla="*/ 24 h 114"/>
                <a:gd name="T10" fmla="*/ 550 w 554"/>
                <a:gd name="T11" fmla="*/ 39 h 114"/>
                <a:gd name="T12" fmla="*/ 554 w 554"/>
                <a:gd name="T13" fmla="*/ 56 h 114"/>
                <a:gd name="T14" fmla="*/ 550 w 554"/>
                <a:gd name="T15" fmla="*/ 75 h 114"/>
                <a:gd name="T16" fmla="*/ 542 w 554"/>
                <a:gd name="T17" fmla="*/ 90 h 114"/>
                <a:gd name="T18" fmla="*/ 530 w 554"/>
                <a:gd name="T19" fmla="*/ 103 h 114"/>
                <a:gd name="T20" fmla="*/ 515 w 554"/>
                <a:gd name="T21" fmla="*/ 111 h 114"/>
                <a:gd name="T22" fmla="*/ 496 w 554"/>
                <a:gd name="T23" fmla="*/ 114 h 114"/>
                <a:gd name="T24" fmla="*/ 58 w 554"/>
                <a:gd name="T25" fmla="*/ 114 h 114"/>
                <a:gd name="T26" fmla="*/ 40 w 554"/>
                <a:gd name="T27" fmla="*/ 111 h 114"/>
                <a:gd name="T28" fmla="*/ 24 w 554"/>
                <a:gd name="T29" fmla="*/ 103 h 114"/>
                <a:gd name="T30" fmla="*/ 11 w 554"/>
                <a:gd name="T31" fmla="*/ 90 h 114"/>
                <a:gd name="T32" fmla="*/ 3 w 554"/>
                <a:gd name="T33" fmla="*/ 75 h 114"/>
                <a:gd name="T34" fmla="*/ 0 w 554"/>
                <a:gd name="T35" fmla="*/ 56 h 114"/>
                <a:gd name="T36" fmla="*/ 3 w 554"/>
                <a:gd name="T37" fmla="*/ 39 h 114"/>
                <a:gd name="T38" fmla="*/ 11 w 554"/>
                <a:gd name="T39" fmla="*/ 24 h 114"/>
                <a:gd name="T40" fmla="*/ 24 w 554"/>
                <a:gd name="T41" fmla="*/ 10 h 114"/>
                <a:gd name="T42" fmla="*/ 40 w 554"/>
                <a:gd name="T43" fmla="*/ 3 h 114"/>
                <a:gd name="T44" fmla="*/ 58 w 554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4" h="114">
                  <a:moveTo>
                    <a:pt x="58" y="0"/>
                  </a:moveTo>
                  <a:lnTo>
                    <a:pt x="496" y="0"/>
                  </a:lnTo>
                  <a:lnTo>
                    <a:pt x="515" y="3"/>
                  </a:lnTo>
                  <a:lnTo>
                    <a:pt x="530" y="10"/>
                  </a:lnTo>
                  <a:lnTo>
                    <a:pt x="542" y="24"/>
                  </a:lnTo>
                  <a:lnTo>
                    <a:pt x="550" y="39"/>
                  </a:lnTo>
                  <a:lnTo>
                    <a:pt x="554" y="56"/>
                  </a:lnTo>
                  <a:lnTo>
                    <a:pt x="550" y="75"/>
                  </a:lnTo>
                  <a:lnTo>
                    <a:pt x="542" y="90"/>
                  </a:lnTo>
                  <a:lnTo>
                    <a:pt x="530" y="103"/>
                  </a:lnTo>
                  <a:lnTo>
                    <a:pt x="515" y="111"/>
                  </a:lnTo>
                  <a:lnTo>
                    <a:pt x="496" y="114"/>
                  </a:lnTo>
                  <a:lnTo>
                    <a:pt x="58" y="114"/>
                  </a:lnTo>
                  <a:lnTo>
                    <a:pt x="40" y="111"/>
                  </a:lnTo>
                  <a:lnTo>
                    <a:pt x="24" y="103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3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7" grpId="0"/>
      <p:bldP spid="178" grpId="0"/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384075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Execute the scenario.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616D08-1D6A-47EF-90CF-00E754C662A7}"/>
              </a:ext>
            </a:extLst>
          </p:cNvPr>
          <p:cNvGrpSpPr/>
          <p:nvPr/>
        </p:nvGrpSpPr>
        <p:grpSpPr>
          <a:xfrm>
            <a:off x="5976721" y="2508555"/>
            <a:ext cx="4583409" cy="3206095"/>
            <a:chOff x="6362640" y="2180082"/>
            <a:chExt cx="4583244" cy="320597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C8D98EB-547E-4508-8A55-0FE72A746FFF}"/>
                </a:ext>
              </a:extLst>
            </p:cNvPr>
            <p:cNvSpPr/>
            <p:nvPr/>
          </p:nvSpPr>
          <p:spPr>
            <a:xfrm>
              <a:off x="7207050" y="2546902"/>
              <a:ext cx="3738834" cy="632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7" name="矩形 1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19954E9C-F869-4FB4-BE7D-D72458B27A79}"/>
                </a:ext>
              </a:extLst>
            </p:cNvPr>
            <p:cNvSpPr/>
            <p:nvPr/>
          </p:nvSpPr>
          <p:spPr>
            <a:xfrm>
              <a:off x="7180603" y="2180082"/>
              <a:ext cx="3573047" cy="43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Please enter the title here.</a:t>
              </a:r>
              <a:endParaRPr lang="en-US" altLang="zh-CN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D1A519D-0F9C-47F5-BA71-DCA129B7042D}"/>
                </a:ext>
              </a:extLst>
            </p:cNvPr>
            <p:cNvSpPr/>
            <p:nvPr/>
          </p:nvSpPr>
          <p:spPr>
            <a:xfrm>
              <a:off x="7207050" y="3650345"/>
              <a:ext cx="3738834" cy="632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9" name="矩形 1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1A9630B0-DD4F-47F3-B1DF-D7F03B41D7D6}"/>
                </a:ext>
              </a:extLst>
            </p:cNvPr>
            <p:cNvSpPr/>
            <p:nvPr/>
          </p:nvSpPr>
          <p:spPr>
            <a:xfrm>
              <a:off x="7180602" y="3283526"/>
              <a:ext cx="3347972" cy="43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Please enter the title here.</a:t>
              </a:r>
              <a:endParaRPr lang="en-US" altLang="zh-CN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4F79513-3CBF-4371-883A-5D4AFE645A57}"/>
                </a:ext>
              </a:extLst>
            </p:cNvPr>
            <p:cNvSpPr/>
            <p:nvPr/>
          </p:nvSpPr>
          <p:spPr>
            <a:xfrm>
              <a:off x="7207050" y="4753792"/>
              <a:ext cx="3738834" cy="632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21" name="矩形 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B81C18F7-59E0-428D-9ED7-1B674FCD5E54}"/>
                </a:ext>
              </a:extLst>
            </p:cNvPr>
            <p:cNvSpPr/>
            <p:nvPr/>
          </p:nvSpPr>
          <p:spPr>
            <a:xfrm>
              <a:off x="7180603" y="4386971"/>
              <a:ext cx="3573047" cy="43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Please enter the title here.</a:t>
              </a:r>
              <a:endParaRPr lang="en-US" altLang="zh-CN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EEA2101-94A0-4C0E-A0A1-1EFECA0896A4}"/>
                </a:ext>
              </a:extLst>
            </p:cNvPr>
            <p:cNvSpPr/>
            <p:nvPr/>
          </p:nvSpPr>
          <p:spPr>
            <a:xfrm>
              <a:off x="6362640" y="2318485"/>
              <a:ext cx="616910" cy="57600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F885B3D-22B0-4379-AB90-0E171D27DB7A}"/>
                </a:ext>
              </a:extLst>
            </p:cNvPr>
            <p:cNvSpPr/>
            <p:nvPr/>
          </p:nvSpPr>
          <p:spPr>
            <a:xfrm>
              <a:off x="6362640" y="3437415"/>
              <a:ext cx="616910" cy="576000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8737C76-F0F4-43D3-94AE-EBAC8CA3B2A1}"/>
                </a:ext>
              </a:extLst>
            </p:cNvPr>
            <p:cNvSpPr/>
            <p:nvPr/>
          </p:nvSpPr>
          <p:spPr>
            <a:xfrm>
              <a:off x="6362640" y="4540859"/>
              <a:ext cx="660221" cy="57600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0B619230-F29B-45A3-98C7-EF7BB78D30B9}"/>
              </a:ext>
            </a:extLst>
          </p:cNvPr>
          <p:cNvSpPr/>
          <p:nvPr/>
        </p:nvSpPr>
        <p:spPr>
          <a:xfrm>
            <a:off x="1503961" y="1852862"/>
            <a:ext cx="3746215" cy="3861788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9B45A5-A77B-4278-BA43-36675B86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93" y="1674637"/>
            <a:ext cx="3861788" cy="38617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495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53378" cy="684810"/>
            <a:chOff x="854419" y="2169592"/>
            <a:chExt cx="1926851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76507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6340678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Execute the scenario.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4C028EC-81F1-4733-B579-B334F64F7458}"/>
              </a:ext>
            </a:extLst>
          </p:cNvPr>
          <p:cNvCxnSpPr>
            <a:cxnSpLocks/>
          </p:cNvCxnSpPr>
          <p:nvPr/>
        </p:nvCxnSpPr>
        <p:spPr>
          <a:xfrm>
            <a:off x="1409700" y="4128431"/>
            <a:ext cx="937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C5C1488-1CBC-42A1-A38E-DF6F5E5F56A1}"/>
              </a:ext>
            </a:extLst>
          </p:cNvPr>
          <p:cNvCxnSpPr>
            <a:cxnSpLocks/>
          </p:cNvCxnSpPr>
          <p:nvPr/>
        </p:nvCxnSpPr>
        <p:spPr>
          <a:xfrm rot="5400000">
            <a:off x="2953475" y="3642082"/>
            <a:ext cx="23270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C3E273E-424E-4378-BEF3-2133E964A369}"/>
              </a:ext>
            </a:extLst>
          </p:cNvPr>
          <p:cNvCxnSpPr>
            <a:cxnSpLocks/>
          </p:cNvCxnSpPr>
          <p:nvPr/>
        </p:nvCxnSpPr>
        <p:spPr>
          <a:xfrm rot="5400000">
            <a:off x="6949566" y="3642082"/>
            <a:ext cx="23270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0376B96-6780-484F-8301-42A796FB0375}"/>
              </a:ext>
            </a:extLst>
          </p:cNvPr>
          <p:cNvCxnSpPr>
            <a:cxnSpLocks/>
          </p:cNvCxnSpPr>
          <p:nvPr/>
        </p:nvCxnSpPr>
        <p:spPr>
          <a:xfrm rot="5400000">
            <a:off x="1696347" y="3705816"/>
            <a:ext cx="8452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7FBFF52-8F14-4876-875E-720E2D6BC448}"/>
              </a:ext>
            </a:extLst>
          </p:cNvPr>
          <p:cNvCxnSpPr>
            <a:cxnSpLocks/>
          </p:cNvCxnSpPr>
          <p:nvPr/>
        </p:nvCxnSpPr>
        <p:spPr>
          <a:xfrm rot="5400000">
            <a:off x="5692437" y="3705816"/>
            <a:ext cx="8452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FCF0D47-5164-4CA8-AA52-18A7AC979926}"/>
              </a:ext>
            </a:extLst>
          </p:cNvPr>
          <p:cNvCxnSpPr>
            <a:cxnSpLocks/>
          </p:cNvCxnSpPr>
          <p:nvPr/>
        </p:nvCxnSpPr>
        <p:spPr>
          <a:xfrm rot="5400000">
            <a:off x="9688525" y="3705816"/>
            <a:ext cx="8452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六边形 41">
            <a:extLst>
              <a:ext uri="{FF2B5EF4-FFF2-40B4-BE49-F238E27FC236}">
                <a16:creationId xmlns:a16="http://schemas.microsoft.com/office/drawing/2014/main" id="{600A4570-3B88-4523-815C-4E941B5F67D6}"/>
              </a:ext>
            </a:extLst>
          </p:cNvPr>
          <p:cNvSpPr/>
          <p:nvPr/>
        </p:nvSpPr>
        <p:spPr>
          <a:xfrm rot="5400000">
            <a:off x="1517199" y="2502602"/>
            <a:ext cx="1203528" cy="1037524"/>
          </a:xfrm>
          <a:prstGeom prst="hexagon">
            <a:avLst/>
          </a:prstGeom>
          <a:solidFill>
            <a:srgbClr val="C4D7D3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3" name="六边形 42">
            <a:extLst>
              <a:ext uri="{FF2B5EF4-FFF2-40B4-BE49-F238E27FC236}">
                <a16:creationId xmlns:a16="http://schemas.microsoft.com/office/drawing/2014/main" id="{69EB9178-B884-4FB8-AC15-2483CF8F3F0E}"/>
              </a:ext>
            </a:extLst>
          </p:cNvPr>
          <p:cNvSpPr/>
          <p:nvPr/>
        </p:nvSpPr>
        <p:spPr>
          <a:xfrm rot="5400000">
            <a:off x="3515243" y="1753304"/>
            <a:ext cx="1203528" cy="1037524"/>
          </a:xfrm>
          <a:prstGeom prst="hexagon">
            <a:avLst/>
          </a:prstGeom>
          <a:solidFill>
            <a:srgbClr val="FBD77F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4" name="六边形 43">
            <a:extLst>
              <a:ext uri="{FF2B5EF4-FFF2-40B4-BE49-F238E27FC236}">
                <a16:creationId xmlns:a16="http://schemas.microsoft.com/office/drawing/2014/main" id="{BADADFC7-8D4E-41C8-BB54-F41253B2FF80}"/>
              </a:ext>
            </a:extLst>
          </p:cNvPr>
          <p:cNvSpPr/>
          <p:nvPr/>
        </p:nvSpPr>
        <p:spPr>
          <a:xfrm rot="5400000">
            <a:off x="5513287" y="2502605"/>
            <a:ext cx="1203528" cy="1037524"/>
          </a:xfrm>
          <a:prstGeom prst="hexagon">
            <a:avLst/>
          </a:prstGeom>
          <a:solidFill>
            <a:srgbClr val="C4D7D3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5" name="六边形 44">
            <a:extLst>
              <a:ext uri="{FF2B5EF4-FFF2-40B4-BE49-F238E27FC236}">
                <a16:creationId xmlns:a16="http://schemas.microsoft.com/office/drawing/2014/main" id="{02EEEBFD-3C1A-4EFB-822B-4CB91EE20EEA}"/>
              </a:ext>
            </a:extLst>
          </p:cNvPr>
          <p:cNvSpPr/>
          <p:nvPr/>
        </p:nvSpPr>
        <p:spPr>
          <a:xfrm rot="5400000">
            <a:off x="7511332" y="1753306"/>
            <a:ext cx="1203528" cy="1037524"/>
          </a:xfrm>
          <a:prstGeom prst="hexagon">
            <a:avLst/>
          </a:prstGeom>
          <a:solidFill>
            <a:srgbClr val="FBD77F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6" name="六边形 45">
            <a:extLst>
              <a:ext uri="{FF2B5EF4-FFF2-40B4-BE49-F238E27FC236}">
                <a16:creationId xmlns:a16="http://schemas.microsoft.com/office/drawing/2014/main" id="{E06508B5-52F1-4CC5-9F62-5B2BF07E3C32}"/>
              </a:ext>
            </a:extLst>
          </p:cNvPr>
          <p:cNvSpPr/>
          <p:nvPr/>
        </p:nvSpPr>
        <p:spPr>
          <a:xfrm rot="5400000">
            <a:off x="9509375" y="2502608"/>
            <a:ext cx="1203528" cy="1037524"/>
          </a:xfrm>
          <a:prstGeom prst="hexagon">
            <a:avLst/>
          </a:prstGeom>
          <a:solidFill>
            <a:srgbClr val="C4D7D3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B56B6332-88FB-4F0B-9581-6D50B213968B}"/>
              </a:ext>
            </a:extLst>
          </p:cNvPr>
          <p:cNvSpPr/>
          <p:nvPr/>
        </p:nvSpPr>
        <p:spPr>
          <a:xfrm>
            <a:off x="4031858" y="4043285"/>
            <a:ext cx="170295" cy="170295"/>
          </a:xfrm>
          <a:prstGeom prst="ellipse">
            <a:avLst/>
          </a:prstGeom>
          <a:solidFill>
            <a:srgbClr val="FBD77F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F72C65F-E60D-4F79-985D-E0E94CEC6925}"/>
              </a:ext>
            </a:extLst>
          </p:cNvPr>
          <p:cNvSpPr/>
          <p:nvPr/>
        </p:nvSpPr>
        <p:spPr>
          <a:xfrm>
            <a:off x="2033811" y="4043285"/>
            <a:ext cx="170295" cy="170295"/>
          </a:xfrm>
          <a:prstGeom prst="ellipse">
            <a:avLst/>
          </a:prstGeom>
          <a:solidFill>
            <a:srgbClr val="C4D7D3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C6324194-955D-4906-85A4-D40384B7062E}"/>
              </a:ext>
            </a:extLst>
          </p:cNvPr>
          <p:cNvSpPr/>
          <p:nvPr/>
        </p:nvSpPr>
        <p:spPr>
          <a:xfrm>
            <a:off x="6017206" y="4043285"/>
            <a:ext cx="170295" cy="170295"/>
          </a:xfrm>
          <a:prstGeom prst="ellipse">
            <a:avLst/>
          </a:prstGeom>
          <a:solidFill>
            <a:srgbClr val="C4D7D3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413E826-B759-46E1-829A-0DF51B1444C0}"/>
              </a:ext>
            </a:extLst>
          </p:cNvPr>
          <p:cNvSpPr/>
          <p:nvPr/>
        </p:nvSpPr>
        <p:spPr>
          <a:xfrm>
            <a:off x="8034302" y="4043285"/>
            <a:ext cx="170295" cy="170295"/>
          </a:xfrm>
          <a:prstGeom prst="ellipse">
            <a:avLst/>
          </a:prstGeom>
          <a:solidFill>
            <a:srgbClr val="FBD77F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CE90CCF-D32B-4F2B-A70B-726A64A44E88}"/>
              </a:ext>
            </a:extLst>
          </p:cNvPr>
          <p:cNvSpPr/>
          <p:nvPr/>
        </p:nvSpPr>
        <p:spPr>
          <a:xfrm>
            <a:off x="10039667" y="4043285"/>
            <a:ext cx="170295" cy="170295"/>
          </a:xfrm>
          <a:prstGeom prst="ellipse">
            <a:avLst/>
          </a:prstGeom>
          <a:solidFill>
            <a:srgbClr val="C4D7D3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2" name="椭圆 23">
            <a:extLst>
              <a:ext uri="{FF2B5EF4-FFF2-40B4-BE49-F238E27FC236}">
                <a16:creationId xmlns:a16="http://schemas.microsoft.com/office/drawing/2014/main" id="{FF199E29-D624-44AF-A2FC-2B3C35676554}"/>
              </a:ext>
            </a:extLst>
          </p:cNvPr>
          <p:cNvSpPr/>
          <p:nvPr/>
        </p:nvSpPr>
        <p:spPr>
          <a:xfrm>
            <a:off x="1899800" y="2792765"/>
            <a:ext cx="438315" cy="457199"/>
          </a:xfrm>
          <a:custGeom>
            <a:avLst/>
            <a:gdLst>
              <a:gd name="connsiteX0" fmla="*/ 538645 w 553582"/>
              <a:gd name="connsiteY0" fmla="*/ 334589 h 577432"/>
              <a:gd name="connsiteX1" fmla="*/ 548787 w 553582"/>
              <a:gd name="connsiteY1" fmla="*/ 338849 h 577432"/>
              <a:gd name="connsiteX2" fmla="*/ 550631 w 553582"/>
              <a:gd name="connsiteY2" fmla="*/ 360036 h 577432"/>
              <a:gd name="connsiteX3" fmla="*/ 395736 w 553582"/>
              <a:gd name="connsiteY3" fmla="*/ 570984 h 577432"/>
              <a:gd name="connsiteX4" fmla="*/ 382828 w 553582"/>
              <a:gd name="connsiteY4" fmla="*/ 577432 h 577432"/>
              <a:gd name="connsiteX5" fmla="*/ 369920 w 553582"/>
              <a:gd name="connsiteY5" fmla="*/ 570063 h 577432"/>
              <a:gd name="connsiteX6" fmla="*/ 265735 w 553582"/>
              <a:gd name="connsiteY6" fmla="*/ 422675 h 577432"/>
              <a:gd name="connsiteX7" fmla="*/ 266657 w 553582"/>
              <a:gd name="connsiteY7" fmla="*/ 402410 h 577432"/>
              <a:gd name="connsiteX8" fmla="*/ 286941 w 553582"/>
              <a:gd name="connsiteY8" fmla="*/ 399646 h 577432"/>
              <a:gd name="connsiteX9" fmla="*/ 382828 w 553582"/>
              <a:gd name="connsiteY9" fmla="*/ 457680 h 577432"/>
              <a:gd name="connsiteX10" fmla="*/ 528503 w 553582"/>
              <a:gd name="connsiteY10" fmla="*/ 337928 h 577432"/>
              <a:gd name="connsiteX11" fmla="*/ 538645 w 553582"/>
              <a:gd name="connsiteY11" fmla="*/ 334589 h 577432"/>
              <a:gd name="connsiteX12" fmla="*/ 134657 w 553582"/>
              <a:gd name="connsiteY12" fmla="*/ 299294 h 577432"/>
              <a:gd name="connsiteX13" fmla="*/ 323715 w 553582"/>
              <a:gd name="connsiteY13" fmla="*/ 299294 h 577432"/>
              <a:gd name="connsiteX14" fmla="*/ 355071 w 553582"/>
              <a:gd name="connsiteY14" fmla="*/ 331488 h 577432"/>
              <a:gd name="connsiteX15" fmla="*/ 323715 w 553582"/>
              <a:gd name="connsiteY15" fmla="*/ 362763 h 577432"/>
              <a:gd name="connsiteX16" fmla="*/ 134657 w 553582"/>
              <a:gd name="connsiteY16" fmla="*/ 362763 h 577432"/>
              <a:gd name="connsiteX17" fmla="*/ 102379 w 553582"/>
              <a:gd name="connsiteY17" fmla="*/ 331488 h 577432"/>
              <a:gd name="connsiteX18" fmla="*/ 134657 w 553582"/>
              <a:gd name="connsiteY18" fmla="*/ 299294 h 577432"/>
              <a:gd name="connsiteX19" fmla="*/ 134657 w 553582"/>
              <a:gd name="connsiteY19" fmla="*/ 205349 h 577432"/>
              <a:gd name="connsiteX20" fmla="*/ 323715 w 553582"/>
              <a:gd name="connsiteY20" fmla="*/ 205349 h 577432"/>
              <a:gd name="connsiteX21" fmla="*/ 355071 w 553582"/>
              <a:gd name="connsiteY21" fmla="*/ 236640 h 577432"/>
              <a:gd name="connsiteX22" fmla="*/ 323715 w 553582"/>
              <a:gd name="connsiteY22" fmla="*/ 267930 h 577432"/>
              <a:gd name="connsiteX23" fmla="*/ 134657 w 553582"/>
              <a:gd name="connsiteY23" fmla="*/ 267930 h 577432"/>
              <a:gd name="connsiteX24" fmla="*/ 102379 w 553582"/>
              <a:gd name="connsiteY24" fmla="*/ 236640 h 577432"/>
              <a:gd name="connsiteX25" fmla="*/ 134657 w 553582"/>
              <a:gd name="connsiteY25" fmla="*/ 205349 h 577432"/>
              <a:gd name="connsiteX26" fmla="*/ 134657 w 553582"/>
              <a:gd name="connsiteY26" fmla="*/ 110515 h 577432"/>
              <a:gd name="connsiteX27" fmla="*/ 323715 w 553582"/>
              <a:gd name="connsiteY27" fmla="*/ 110515 h 577432"/>
              <a:gd name="connsiteX28" fmla="*/ 355071 w 553582"/>
              <a:gd name="connsiteY28" fmla="*/ 141806 h 577432"/>
              <a:gd name="connsiteX29" fmla="*/ 323715 w 553582"/>
              <a:gd name="connsiteY29" fmla="*/ 173096 h 577432"/>
              <a:gd name="connsiteX30" fmla="*/ 134657 w 553582"/>
              <a:gd name="connsiteY30" fmla="*/ 173096 h 577432"/>
              <a:gd name="connsiteX31" fmla="*/ 102379 w 553582"/>
              <a:gd name="connsiteY31" fmla="*/ 141806 h 577432"/>
              <a:gd name="connsiteX32" fmla="*/ 134657 w 553582"/>
              <a:gd name="connsiteY32" fmla="*/ 110515 h 577432"/>
              <a:gd name="connsiteX33" fmla="*/ 31365 w 553582"/>
              <a:gd name="connsiteY33" fmla="*/ 0 h 577432"/>
              <a:gd name="connsiteX34" fmla="*/ 426196 w 553582"/>
              <a:gd name="connsiteY34" fmla="*/ 0 h 577432"/>
              <a:gd name="connsiteX35" fmla="*/ 458484 w 553582"/>
              <a:gd name="connsiteY35" fmla="*/ 31313 h 577432"/>
              <a:gd name="connsiteX36" fmla="*/ 458484 w 553582"/>
              <a:gd name="connsiteY36" fmla="*/ 355496 h 577432"/>
              <a:gd name="connsiteX37" fmla="*/ 394831 w 553582"/>
              <a:gd name="connsiteY37" fmla="*/ 407071 h 577432"/>
              <a:gd name="connsiteX38" fmla="*/ 394831 w 553582"/>
              <a:gd name="connsiteY38" fmla="*/ 62626 h 577432"/>
              <a:gd name="connsiteX39" fmla="*/ 63653 w 553582"/>
              <a:gd name="connsiteY39" fmla="*/ 62626 h 577432"/>
              <a:gd name="connsiteX40" fmla="*/ 63653 w 553582"/>
              <a:gd name="connsiteY40" fmla="*/ 473381 h 577432"/>
              <a:gd name="connsiteX41" fmla="*/ 262913 w 553582"/>
              <a:gd name="connsiteY41" fmla="*/ 473381 h 577432"/>
              <a:gd name="connsiteX42" fmla="*/ 307194 w 553582"/>
              <a:gd name="connsiteY42" fmla="*/ 536007 h 577432"/>
              <a:gd name="connsiteX43" fmla="*/ 31365 w 553582"/>
              <a:gd name="connsiteY43" fmla="*/ 536007 h 577432"/>
              <a:gd name="connsiteX44" fmla="*/ 0 w 553582"/>
              <a:gd name="connsiteY44" fmla="*/ 504694 h 577432"/>
              <a:gd name="connsiteX45" fmla="*/ 0 w 553582"/>
              <a:gd name="connsiteY45" fmla="*/ 31313 h 577432"/>
              <a:gd name="connsiteX46" fmla="*/ 31365 w 553582"/>
              <a:gd name="connsiteY4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53582" h="577432">
                <a:moveTo>
                  <a:pt x="538645" y="334589"/>
                </a:moveTo>
                <a:cubicBezTo>
                  <a:pt x="542333" y="334704"/>
                  <a:pt x="546021" y="336086"/>
                  <a:pt x="548787" y="338849"/>
                </a:cubicBezTo>
                <a:cubicBezTo>
                  <a:pt x="554319" y="344376"/>
                  <a:pt x="555241" y="353588"/>
                  <a:pt x="550631" y="360036"/>
                </a:cubicBezTo>
                <a:lnTo>
                  <a:pt x="395736" y="570984"/>
                </a:lnTo>
                <a:cubicBezTo>
                  <a:pt x="392970" y="574669"/>
                  <a:pt x="388360" y="577432"/>
                  <a:pt x="382828" y="577432"/>
                </a:cubicBezTo>
                <a:cubicBezTo>
                  <a:pt x="378218" y="577432"/>
                  <a:pt x="373608" y="574669"/>
                  <a:pt x="369920" y="570063"/>
                </a:cubicBezTo>
                <a:lnTo>
                  <a:pt x="265735" y="422675"/>
                </a:lnTo>
                <a:cubicBezTo>
                  <a:pt x="261125" y="416227"/>
                  <a:pt x="262047" y="407937"/>
                  <a:pt x="266657" y="402410"/>
                </a:cubicBezTo>
                <a:cubicBezTo>
                  <a:pt x="272189" y="396883"/>
                  <a:pt x="280487" y="395962"/>
                  <a:pt x="286941" y="399646"/>
                </a:cubicBezTo>
                <a:lnTo>
                  <a:pt x="382828" y="457680"/>
                </a:lnTo>
                <a:lnTo>
                  <a:pt x="528503" y="337928"/>
                </a:lnTo>
                <a:cubicBezTo>
                  <a:pt x="531269" y="335625"/>
                  <a:pt x="534957" y="334473"/>
                  <a:pt x="538645" y="334589"/>
                </a:cubicBezTo>
                <a:close/>
                <a:moveTo>
                  <a:pt x="134657" y="299294"/>
                </a:moveTo>
                <a:lnTo>
                  <a:pt x="323715" y="299294"/>
                </a:lnTo>
                <a:cubicBezTo>
                  <a:pt x="341238" y="299294"/>
                  <a:pt x="355071" y="314011"/>
                  <a:pt x="355071" y="331488"/>
                </a:cubicBezTo>
                <a:cubicBezTo>
                  <a:pt x="355071" y="348046"/>
                  <a:pt x="341238" y="362763"/>
                  <a:pt x="323715" y="362763"/>
                </a:cubicBezTo>
                <a:lnTo>
                  <a:pt x="134657" y="362763"/>
                </a:lnTo>
                <a:cubicBezTo>
                  <a:pt x="117135" y="362763"/>
                  <a:pt x="102379" y="348046"/>
                  <a:pt x="102379" y="331488"/>
                </a:cubicBezTo>
                <a:cubicBezTo>
                  <a:pt x="102379" y="314011"/>
                  <a:pt x="117135" y="299294"/>
                  <a:pt x="134657" y="299294"/>
                </a:cubicBezTo>
                <a:close/>
                <a:moveTo>
                  <a:pt x="134657" y="205349"/>
                </a:moveTo>
                <a:lnTo>
                  <a:pt x="323715" y="205349"/>
                </a:lnTo>
                <a:cubicBezTo>
                  <a:pt x="341238" y="205349"/>
                  <a:pt x="355071" y="219154"/>
                  <a:pt x="355071" y="236640"/>
                </a:cubicBezTo>
                <a:cubicBezTo>
                  <a:pt x="355071" y="254125"/>
                  <a:pt x="341238" y="267930"/>
                  <a:pt x="323715" y="267930"/>
                </a:cubicBezTo>
                <a:lnTo>
                  <a:pt x="134657" y="267930"/>
                </a:lnTo>
                <a:cubicBezTo>
                  <a:pt x="117135" y="267930"/>
                  <a:pt x="102379" y="254125"/>
                  <a:pt x="102379" y="236640"/>
                </a:cubicBezTo>
                <a:cubicBezTo>
                  <a:pt x="102379" y="219154"/>
                  <a:pt x="117135" y="205349"/>
                  <a:pt x="134657" y="205349"/>
                </a:cubicBezTo>
                <a:close/>
                <a:moveTo>
                  <a:pt x="134657" y="110515"/>
                </a:moveTo>
                <a:lnTo>
                  <a:pt x="323715" y="110515"/>
                </a:lnTo>
                <a:cubicBezTo>
                  <a:pt x="341238" y="110515"/>
                  <a:pt x="355071" y="124320"/>
                  <a:pt x="355071" y="141806"/>
                </a:cubicBezTo>
                <a:cubicBezTo>
                  <a:pt x="355071" y="159291"/>
                  <a:pt x="341238" y="173096"/>
                  <a:pt x="323715" y="173096"/>
                </a:cubicBezTo>
                <a:lnTo>
                  <a:pt x="134657" y="173096"/>
                </a:lnTo>
                <a:cubicBezTo>
                  <a:pt x="117135" y="173096"/>
                  <a:pt x="102379" y="159291"/>
                  <a:pt x="102379" y="141806"/>
                </a:cubicBezTo>
                <a:cubicBezTo>
                  <a:pt x="102379" y="124320"/>
                  <a:pt x="117135" y="110515"/>
                  <a:pt x="134657" y="110515"/>
                </a:cubicBezTo>
                <a:close/>
                <a:moveTo>
                  <a:pt x="31365" y="0"/>
                </a:moveTo>
                <a:lnTo>
                  <a:pt x="426196" y="0"/>
                </a:lnTo>
                <a:cubicBezTo>
                  <a:pt x="443724" y="0"/>
                  <a:pt x="458484" y="13815"/>
                  <a:pt x="458484" y="31313"/>
                </a:cubicBezTo>
                <a:lnTo>
                  <a:pt x="458484" y="355496"/>
                </a:lnTo>
                <a:lnTo>
                  <a:pt x="394831" y="407071"/>
                </a:lnTo>
                <a:lnTo>
                  <a:pt x="394831" y="62626"/>
                </a:lnTo>
                <a:lnTo>
                  <a:pt x="63653" y="62626"/>
                </a:lnTo>
                <a:lnTo>
                  <a:pt x="63653" y="473381"/>
                </a:lnTo>
                <a:lnTo>
                  <a:pt x="262913" y="473381"/>
                </a:lnTo>
                <a:lnTo>
                  <a:pt x="307194" y="536007"/>
                </a:lnTo>
                <a:lnTo>
                  <a:pt x="31365" y="536007"/>
                </a:lnTo>
                <a:cubicBezTo>
                  <a:pt x="13838" y="536007"/>
                  <a:pt x="0" y="522192"/>
                  <a:pt x="0" y="504694"/>
                </a:cubicBezTo>
                <a:lnTo>
                  <a:pt x="0" y="31313"/>
                </a:lnTo>
                <a:cubicBezTo>
                  <a:pt x="0" y="13815"/>
                  <a:pt x="13838" y="0"/>
                  <a:pt x="31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3" name="椭圆 24">
            <a:extLst>
              <a:ext uri="{FF2B5EF4-FFF2-40B4-BE49-F238E27FC236}">
                <a16:creationId xmlns:a16="http://schemas.microsoft.com/office/drawing/2014/main" id="{A80830FF-1C92-432B-963D-E08F84B4DAAC}"/>
              </a:ext>
            </a:extLst>
          </p:cNvPr>
          <p:cNvSpPr/>
          <p:nvPr/>
        </p:nvSpPr>
        <p:spPr>
          <a:xfrm>
            <a:off x="5881133" y="2792765"/>
            <a:ext cx="442435" cy="457199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4" name="椭圆 25">
            <a:extLst>
              <a:ext uri="{FF2B5EF4-FFF2-40B4-BE49-F238E27FC236}">
                <a16:creationId xmlns:a16="http://schemas.microsoft.com/office/drawing/2014/main" id="{ABAC387B-C483-4DC2-AFAF-A8E9EA6650B0}"/>
              </a:ext>
            </a:extLst>
          </p:cNvPr>
          <p:cNvSpPr/>
          <p:nvPr/>
        </p:nvSpPr>
        <p:spPr>
          <a:xfrm>
            <a:off x="9896214" y="2793085"/>
            <a:ext cx="457199" cy="456557"/>
          </a:xfrm>
          <a:custGeom>
            <a:avLst/>
            <a:gdLst>
              <a:gd name="connsiteX0" fmla="*/ 139986 w 604110"/>
              <a:gd name="connsiteY0" fmla="*/ 40787 h 603264"/>
              <a:gd name="connsiteX1" fmla="*/ 297761 w 604110"/>
              <a:gd name="connsiteY1" fmla="*/ 231944 h 603264"/>
              <a:gd name="connsiteX2" fmla="*/ 302063 w 604110"/>
              <a:gd name="connsiteY2" fmla="*/ 231790 h 603264"/>
              <a:gd name="connsiteX3" fmla="*/ 371809 w 604110"/>
              <a:gd name="connsiteY3" fmla="*/ 301594 h 603264"/>
              <a:gd name="connsiteX4" fmla="*/ 302063 w 604110"/>
              <a:gd name="connsiteY4" fmla="*/ 371245 h 603264"/>
              <a:gd name="connsiteX5" fmla="*/ 232162 w 604110"/>
              <a:gd name="connsiteY5" fmla="*/ 301594 h 603264"/>
              <a:gd name="connsiteX6" fmla="*/ 234467 w 604110"/>
              <a:gd name="connsiteY6" fmla="*/ 283952 h 603264"/>
              <a:gd name="connsiteX7" fmla="*/ 76846 w 604110"/>
              <a:gd name="connsiteY7" fmla="*/ 92795 h 603264"/>
              <a:gd name="connsiteX8" fmla="*/ 423891 w 604110"/>
              <a:gd name="connsiteY8" fmla="*/ 25756 h 603264"/>
              <a:gd name="connsiteX9" fmla="*/ 604110 w 604110"/>
              <a:gd name="connsiteY9" fmla="*/ 301622 h 603264"/>
              <a:gd name="connsiteX10" fmla="*/ 302055 w 604110"/>
              <a:gd name="connsiteY10" fmla="*/ 603264 h 603264"/>
              <a:gd name="connsiteX11" fmla="*/ 0 w 604110"/>
              <a:gd name="connsiteY11" fmla="*/ 301622 h 603264"/>
              <a:gd name="connsiteX12" fmla="*/ 31957 w 604110"/>
              <a:gd name="connsiteY12" fmla="*/ 166911 h 603264"/>
              <a:gd name="connsiteX13" fmla="*/ 91262 w 604110"/>
              <a:gd name="connsiteY13" fmla="*/ 238409 h 603264"/>
              <a:gd name="connsiteX14" fmla="*/ 81890 w 604110"/>
              <a:gd name="connsiteY14" fmla="*/ 301622 h 603264"/>
              <a:gd name="connsiteX15" fmla="*/ 302055 w 604110"/>
              <a:gd name="connsiteY15" fmla="*/ 521333 h 603264"/>
              <a:gd name="connsiteX16" fmla="*/ 522067 w 604110"/>
              <a:gd name="connsiteY16" fmla="*/ 301622 h 603264"/>
              <a:gd name="connsiteX17" fmla="*/ 405147 w 604110"/>
              <a:gd name="connsiteY17" fmla="*/ 107534 h 603264"/>
              <a:gd name="connsiteX18" fmla="*/ 424967 w 604110"/>
              <a:gd name="connsiteY18" fmla="*/ 40946 h 603264"/>
              <a:gd name="connsiteX19" fmla="*/ 423891 w 604110"/>
              <a:gd name="connsiteY19" fmla="*/ 25756 h 603264"/>
              <a:gd name="connsiteX20" fmla="*/ 302055 w 604110"/>
              <a:gd name="connsiteY20" fmla="*/ 0 h 603264"/>
              <a:gd name="connsiteX21" fmla="*/ 343089 w 604110"/>
              <a:gd name="connsiteY21" fmla="*/ 40893 h 603264"/>
              <a:gd name="connsiteX22" fmla="*/ 302055 w 604110"/>
              <a:gd name="connsiteY22" fmla="*/ 81786 h 603264"/>
              <a:gd name="connsiteX23" fmla="*/ 261021 w 604110"/>
              <a:gd name="connsiteY23" fmla="*/ 40893 h 603264"/>
              <a:gd name="connsiteX24" fmla="*/ 302055 w 604110"/>
              <a:gd name="connsiteY24" fmla="*/ 0 h 6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110" h="603264">
                <a:moveTo>
                  <a:pt x="139986" y="40787"/>
                </a:moveTo>
                <a:lnTo>
                  <a:pt x="297761" y="231944"/>
                </a:lnTo>
                <a:cubicBezTo>
                  <a:pt x="299144" y="231944"/>
                  <a:pt x="300526" y="231790"/>
                  <a:pt x="302063" y="231790"/>
                </a:cubicBezTo>
                <a:cubicBezTo>
                  <a:pt x="340623" y="231790"/>
                  <a:pt x="371809" y="263087"/>
                  <a:pt x="371809" y="301594"/>
                </a:cubicBezTo>
                <a:cubicBezTo>
                  <a:pt x="371809" y="340102"/>
                  <a:pt x="340623" y="371245"/>
                  <a:pt x="302063" y="371245"/>
                </a:cubicBezTo>
                <a:cubicBezTo>
                  <a:pt x="263502" y="371245"/>
                  <a:pt x="232162" y="340102"/>
                  <a:pt x="232162" y="301594"/>
                </a:cubicBezTo>
                <a:cubicBezTo>
                  <a:pt x="232162" y="295458"/>
                  <a:pt x="232930" y="289628"/>
                  <a:pt x="234467" y="283952"/>
                </a:cubicBezTo>
                <a:lnTo>
                  <a:pt x="76846" y="92795"/>
                </a:lnTo>
                <a:close/>
                <a:moveTo>
                  <a:pt x="423891" y="25756"/>
                </a:moveTo>
                <a:cubicBezTo>
                  <a:pt x="529902" y="72552"/>
                  <a:pt x="604110" y="178572"/>
                  <a:pt x="604110" y="301622"/>
                </a:cubicBezTo>
                <a:cubicBezTo>
                  <a:pt x="604110" y="467940"/>
                  <a:pt x="468600" y="603264"/>
                  <a:pt x="302055" y="603264"/>
                </a:cubicBezTo>
                <a:cubicBezTo>
                  <a:pt x="135510" y="603264"/>
                  <a:pt x="0" y="467940"/>
                  <a:pt x="0" y="301622"/>
                </a:cubicBezTo>
                <a:cubicBezTo>
                  <a:pt x="0" y="253139"/>
                  <a:pt x="11523" y="207417"/>
                  <a:pt x="31957" y="166911"/>
                </a:cubicBezTo>
                <a:lnTo>
                  <a:pt x="91262" y="238409"/>
                </a:lnTo>
                <a:cubicBezTo>
                  <a:pt x="85270" y="258355"/>
                  <a:pt x="81890" y="279682"/>
                  <a:pt x="81890" y="301622"/>
                </a:cubicBezTo>
                <a:cubicBezTo>
                  <a:pt x="81890" y="422831"/>
                  <a:pt x="180680" y="521333"/>
                  <a:pt x="302055" y="521333"/>
                </a:cubicBezTo>
                <a:cubicBezTo>
                  <a:pt x="423430" y="521333"/>
                  <a:pt x="522067" y="422831"/>
                  <a:pt x="522067" y="301622"/>
                </a:cubicBezTo>
                <a:cubicBezTo>
                  <a:pt x="522067" y="217543"/>
                  <a:pt x="474746" y="144511"/>
                  <a:pt x="405147" y="107534"/>
                </a:cubicBezTo>
                <a:cubicBezTo>
                  <a:pt x="417592" y="88355"/>
                  <a:pt x="424967" y="65494"/>
                  <a:pt x="424967" y="40946"/>
                </a:cubicBezTo>
                <a:cubicBezTo>
                  <a:pt x="424967" y="35729"/>
                  <a:pt x="424659" y="30666"/>
                  <a:pt x="423891" y="25756"/>
                </a:cubicBezTo>
                <a:close/>
                <a:moveTo>
                  <a:pt x="302055" y="0"/>
                </a:moveTo>
                <a:cubicBezTo>
                  <a:pt x="324717" y="0"/>
                  <a:pt x="343089" y="18308"/>
                  <a:pt x="343089" y="40893"/>
                </a:cubicBezTo>
                <a:cubicBezTo>
                  <a:pt x="343089" y="63478"/>
                  <a:pt x="324717" y="81786"/>
                  <a:pt x="302055" y="81786"/>
                </a:cubicBezTo>
                <a:cubicBezTo>
                  <a:pt x="279393" y="81786"/>
                  <a:pt x="261021" y="63478"/>
                  <a:pt x="261021" y="40893"/>
                </a:cubicBezTo>
                <a:cubicBezTo>
                  <a:pt x="261021" y="18308"/>
                  <a:pt x="279393" y="0"/>
                  <a:pt x="302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5" name="椭圆 26">
            <a:extLst>
              <a:ext uri="{FF2B5EF4-FFF2-40B4-BE49-F238E27FC236}">
                <a16:creationId xmlns:a16="http://schemas.microsoft.com/office/drawing/2014/main" id="{E5FEFED7-1BE4-45AF-ADC1-3AB28F9A7F40}"/>
              </a:ext>
            </a:extLst>
          </p:cNvPr>
          <p:cNvSpPr/>
          <p:nvPr/>
        </p:nvSpPr>
        <p:spPr>
          <a:xfrm>
            <a:off x="3888406" y="2043820"/>
            <a:ext cx="457199" cy="45649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6" name="椭圆 27">
            <a:extLst>
              <a:ext uri="{FF2B5EF4-FFF2-40B4-BE49-F238E27FC236}">
                <a16:creationId xmlns:a16="http://schemas.microsoft.com/office/drawing/2014/main" id="{F6B67942-3F93-4FA5-B8A5-4E0C61A5FE47}"/>
              </a:ext>
            </a:extLst>
          </p:cNvPr>
          <p:cNvSpPr/>
          <p:nvPr/>
        </p:nvSpPr>
        <p:spPr>
          <a:xfrm>
            <a:off x="7884494" y="2043839"/>
            <a:ext cx="457199" cy="456453"/>
          </a:xfrm>
          <a:custGeom>
            <a:avLst/>
            <a:gdLst>
              <a:gd name="connsiteX0" fmla="*/ 303336 w 606862"/>
              <a:gd name="connsiteY0" fmla="*/ 213981 h 605874"/>
              <a:gd name="connsiteX1" fmla="*/ 214283 w 606862"/>
              <a:gd name="connsiteY1" fmla="*/ 302877 h 605874"/>
              <a:gd name="connsiteX2" fmla="*/ 303336 w 606862"/>
              <a:gd name="connsiteY2" fmla="*/ 391681 h 605874"/>
              <a:gd name="connsiteX3" fmla="*/ 392296 w 606862"/>
              <a:gd name="connsiteY3" fmla="*/ 302877 h 605874"/>
              <a:gd name="connsiteX4" fmla="*/ 303336 w 606862"/>
              <a:gd name="connsiteY4" fmla="*/ 213981 h 605874"/>
              <a:gd name="connsiteX5" fmla="*/ 303336 w 606862"/>
              <a:gd name="connsiteY5" fmla="*/ 162441 h 605874"/>
              <a:gd name="connsiteX6" fmla="*/ 443926 w 606862"/>
              <a:gd name="connsiteY6" fmla="*/ 302877 h 605874"/>
              <a:gd name="connsiteX7" fmla="*/ 303336 w 606862"/>
              <a:gd name="connsiteY7" fmla="*/ 443220 h 605874"/>
              <a:gd name="connsiteX8" fmla="*/ 162653 w 606862"/>
              <a:gd name="connsiteY8" fmla="*/ 302877 h 605874"/>
              <a:gd name="connsiteX9" fmla="*/ 303336 w 606862"/>
              <a:gd name="connsiteY9" fmla="*/ 162441 h 605874"/>
              <a:gd name="connsiteX10" fmla="*/ 265827 w 606862"/>
              <a:gd name="connsiteY10" fmla="*/ 51540 h 605874"/>
              <a:gd name="connsiteX11" fmla="*/ 265827 w 606862"/>
              <a:gd name="connsiteY11" fmla="*/ 90195 h 605874"/>
              <a:gd name="connsiteX12" fmla="*/ 247722 w 606862"/>
              <a:gd name="connsiteY12" fmla="*/ 114667 h 605874"/>
              <a:gd name="connsiteX13" fmla="*/ 210303 w 606862"/>
              <a:gd name="connsiteY13" fmla="*/ 130148 h 605874"/>
              <a:gd name="connsiteX14" fmla="*/ 179385 w 606862"/>
              <a:gd name="connsiteY14" fmla="*/ 126347 h 605874"/>
              <a:gd name="connsiteX15" fmla="*/ 152273 w 606862"/>
              <a:gd name="connsiteY15" fmla="*/ 99279 h 605874"/>
              <a:gd name="connsiteX16" fmla="*/ 99441 w 606862"/>
              <a:gd name="connsiteY16" fmla="*/ 152024 h 605874"/>
              <a:gd name="connsiteX17" fmla="*/ 126553 w 606862"/>
              <a:gd name="connsiteY17" fmla="*/ 179185 h 605874"/>
              <a:gd name="connsiteX18" fmla="*/ 130360 w 606862"/>
              <a:gd name="connsiteY18" fmla="*/ 210147 h 605874"/>
              <a:gd name="connsiteX19" fmla="*/ 114854 w 606862"/>
              <a:gd name="connsiteY19" fmla="*/ 247411 h 605874"/>
              <a:gd name="connsiteX20" fmla="*/ 90342 w 606862"/>
              <a:gd name="connsiteY20" fmla="*/ 265487 h 605874"/>
              <a:gd name="connsiteX21" fmla="*/ 51624 w 606862"/>
              <a:gd name="connsiteY21" fmla="*/ 265487 h 605874"/>
              <a:gd name="connsiteX22" fmla="*/ 51624 w 606862"/>
              <a:gd name="connsiteY22" fmla="*/ 340295 h 605874"/>
              <a:gd name="connsiteX23" fmla="*/ 90342 w 606862"/>
              <a:gd name="connsiteY23" fmla="*/ 340295 h 605874"/>
              <a:gd name="connsiteX24" fmla="*/ 114854 w 606862"/>
              <a:gd name="connsiteY24" fmla="*/ 358278 h 605874"/>
              <a:gd name="connsiteX25" fmla="*/ 130360 w 606862"/>
              <a:gd name="connsiteY25" fmla="*/ 395635 h 605874"/>
              <a:gd name="connsiteX26" fmla="*/ 126553 w 606862"/>
              <a:gd name="connsiteY26" fmla="*/ 426504 h 605874"/>
              <a:gd name="connsiteX27" fmla="*/ 99441 w 606862"/>
              <a:gd name="connsiteY27" fmla="*/ 453571 h 605874"/>
              <a:gd name="connsiteX28" fmla="*/ 152273 w 606862"/>
              <a:gd name="connsiteY28" fmla="*/ 506409 h 605874"/>
              <a:gd name="connsiteX29" fmla="*/ 179477 w 606862"/>
              <a:gd name="connsiteY29" fmla="*/ 479341 h 605874"/>
              <a:gd name="connsiteX30" fmla="*/ 210489 w 606862"/>
              <a:gd name="connsiteY30" fmla="*/ 475448 h 605874"/>
              <a:gd name="connsiteX31" fmla="*/ 247814 w 606862"/>
              <a:gd name="connsiteY31" fmla="*/ 490929 h 605874"/>
              <a:gd name="connsiteX32" fmla="*/ 265920 w 606862"/>
              <a:gd name="connsiteY32" fmla="*/ 515401 h 605874"/>
              <a:gd name="connsiteX33" fmla="*/ 265920 w 606862"/>
              <a:gd name="connsiteY33" fmla="*/ 554056 h 605874"/>
              <a:gd name="connsiteX34" fmla="*/ 340849 w 606862"/>
              <a:gd name="connsiteY34" fmla="*/ 554056 h 605874"/>
              <a:gd name="connsiteX35" fmla="*/ 340849 w 606862"/>
              <a:gd name="connsiteY35" fmla="*/ 515401 h 605874"/>
              <a:gd name="connsiteX36" fmla="*/ 358862 w 606862"/>
              <a:gd name="connsiteY36" fmla="*/ 490929 h 605874"/>
              <a:gd name="connsiteX37" fmla="*/ 396280 w 606862"/>
              <a:gd name="connsiteY37" fmla="*/ 475448 h 605874"/>
              <a:gd name="connsiteX38" fmla="*/ 427199 w 606862"/>
              <a:gd name="connsiteY38" fmla="*/ 479341 h 605874"/>
              <a:gd name="connsiteX39" fmla="*/ 454311 w 606862"/>
              <a:gd name="connsiteY39" fmla="*/ 506409 h 605874"/>
              <a:gd name="connsiteX40" fmla="*/ 507235 w 606862"/>
              <a:gd name="connsiteY40" fmla="*/ 453479 h 605874"/>
              <a:gd name="connsiteX41" fmla="*/ 480123 w 606862"/>
              <a:gd name="connsiteY41" fmla="*/ 426411 h 605874"/>
              <a:gd name="connsiteX42" fmla="*/ 476223 w 606862"/>
              <a:gd name="connsiteY42" fmla="*/ 395543 h 605874"/>
              <a:gd name="connsiteX43" fmla="*/ 491729 w 606862"/>
              <a:gd name="connsiteY43" fmla="*/ 358185 h 605874"/>
              <a:gd name="connsiteX44" fmla="*/ 516241 w 606862"/>
              <a:gd name="connsiteY44" fmla="*/ 340109 h 605874"/>
              <a:gd name="connsiteX45" fmla="*/ 554959 w 606862"/>
              <a:gd name="connsiteY45" fmla="*/ 340109 h 605874"/>
              <a:gd name="connsiteX46" fmla="*/ 554959 w 606862"/>
              <a:gd name="connsiteY46" fmla="*/ 265395 h 605874"/>
              <a:gd name="connsiteX47" fmla="*/ 516241 w 606862"/>
              <a:gd name="connsiteY47" fmla="*/ 265395 h 605874"/>
              <a:gd name="connsiteX48" fmla="*/ 491729 w 606862"/>
              <a:gd name="connsiteY48" fmla="*/ 247318 h 605874"/>
              <a:gd name="connsiteX49" fmla="*/ 476223 w 606862"/>
              <a:gd name="connsiteY49" fmla="*/ 209961 h 605874"/>
              <a:gd name="connsiteX50" fmla="*/ 480123 w 606862"/>
              <a:gd name="connsiteY50" fmla="*/ 179093 h 605874"/>
              <a:gd name="connsiteX51" fmla="*/ 507235 w 606862"/>
              <a:gd name="connsiteY51" fmla="*/ 152024 h 605874"/>
              <a:gd name="connsiteX52" fmla="*/ 454311 w 606862"/>
              <a:gd name="connsiteY52" fmla="*/ 99279 h 605874"/>
              <a:gd name="connsiteX53" fmla="*/ 427106 w 606862"/>
              <a:gd name="connsiteY53" fmla="*/ 126347 h 605874"/>
              <a:gd name="connsiteX54" fmla="*/ 396187 w 606862"/>
              <a:gd name="connsiteY54" fmla="*/ 130148 h 605874"/>
              <a:gd name="connsiteX55" fmla="*/ 358769 w 606862"/>
              <a:gd name="connsiteY55" fmla="*/ 114667 h 605874"/>
              <a:gd name="connsiteX56" fmla="*/ 340664 w 606862"/>
              <a:gd name="connsiteY56" fmla="*/ 90195 h 605874"/>
              <a:gd name="connsiteX57" fmla="*/ 340664 w 606862"/>
              <a:gd name="connsiteY57" fmla="*/ 51540 h 605874"/>
              <a:gd name="connsiteX58" fmla="*/ 240015 w 606862"/>
              <a:gd name="connsiteY58" fmla="*/ 0 h 605874"/>
              <a:gd name="connsiteX59" fmla="*/ 366476 w 606862"/>
              <a:gd name="connsiteY59" fmla="*/ 0 h 605874"/>
              <a:gd name="connsiteX60" fmla="*/ 392288 w 606862"/>
              <a:gd name="connsiteY60" fmla="*/ 25862 h 605874"/>
              <a:gd name="connsiteX61" fmla="*/ 392288 w 606862"/>
              <a:gd name="connsiteY61" fmla="*/ 72211 h 605874"/>
              <a:gd name="connsiteX62" fmla="*/ 403987 w 606862"/>
              <a:gd name="connsiteY62" fmla="*/ 77403 h 605874"/>
              <a:gd name="connsiteX63" fmla="*/ 436298 w 606862"/>
              <a:gd name="connsiteY63" fmla="*/ 45144 h 605874"/>
              <a:gd name="connsiteX64" fmla="*/ 472416 w 606862"/>
              <a:gd name="connsiteY64" fmla="*/ 45144 h 605874"/>
              <a:gd name="connsiteX65" fmla="*/ 561459 w 606862"/>
              <a:gd name="connsiteY65" fmla="*/ 133948 h 605874"/>
              <a:gd name="connsiteX66" fmla="*/ 561459 w 606862"/>
              <a:gd name="connsiteY66" fmla="*/ 170101 h 605874"/>
              <a:gd name="connsiteX67" fmla="*/ 529147 w 606862"/>
              <a:gd name="connsiteY67" fmla="*/ 202360 h 605874"/>
              <a:gd name="connsiteX68" fmla="*/ 534347 w 606862"/>
              <a:gd name="connsiteY68" fmla="*/ 213947 h 605874"/>
              <a:gd name="connsiteX69" fmla="*/ 580771 w 606862"/>
              <a:gd name="connsiteY69" fmla="*/ 213947 h 605874"/>
              <a:gd name="connsiteX70" fmla="*/ 606862 w 606862"/>
              <a:gd name="connsiteY70" fmla="*/ 239625 h 605874"/>
              <a:gd name="connsiteX71" fmla="*/ 606862 w 606862"/>
              <a:gd name="connsiteY71" fmla="*/ 366065 h 605874"/>
              <a:gd name="connsiteX72" fmla="*/ 580957 w 606862"/>
              <a:gd name="connsiteY72" fmla="*/ 391927 h 605874"/>
              <a:gd name="connsiteX73" fmla="*/ 534533 w 606862"/>
              <a:gd name="connsiteY73" fmla="*/ 391927 h 605874"/>
              <a:gd name="connsiteX74" fmla="*/ 529333 w 606862"/>
              <a:gd name="connsiteY74" fmla="*/ 403515 h 605874"/>
              <a:gd name="connsiteX75" fmla="*/ 561644 w 606862"/>
              <a:gd name="connsiteY75" fmla="*/ 435773 h 605874"/>
              <a:gd name="connsiteX76" fmla="*/ 561644 w 606862"/>
              <a:gd name="connsiteY76" fmla="*/ 471926 h 605874"/>
              <a:gd name="connsiteX77" fmla="*/ 472695 w 606862"/>
              <a:gd name="connsiteY77" fmla="*/ 560730 h 605874"/>
              <a:gd name="connsiteX78" fmla="*/ 436484 w 606862"/>
              <a:gd name="connsiteY78" fmla="*/ 560730 h 605874"/>
              <a:gd name="connsiteX79" fmla="*/ 404172 w 606862"/>
              <a:gd name="connsiteY79" fmla="*/ 528471 h 605874"/>
              <a:gd name="connsiteX80" fmla="*/ 392566 w 606862"/>
              <a:gd name="connsiteY80" fmla="*/ 533662 h 605874"/>
              <a:gd name="connsiteX81" fmla="*/ 392566 w 606862"/>
              <a:gd name="connsiteY81" fmla="*/ 580011 h 605874"/>
              <a:gd name="connsiteX82" fmla="*/ 366661 w 606862"/>
              <a:gd name="connsiteY82" fmla="*/ 605874 h 605874"/>
              <a:gd name="connsiteX83" fmla="*/ 240201 w 606862"/>
              <a:gd name="connsiteY83" fmla="*/ 605874 h 605874"/>
              <a:gd name="connsiteX84" fmla="*/ 214296 w 606862"/>
              <a:gd name="connsiteY84" fmla="*/ 580011 h 605874"/>
              <a:gd name="connsiteX85" fmla="*/ 214296 w 606862"/>
              <a:gd name="connsiteY85" fmla="*/ 533662 h 605874"/>
              <a:gd name="connsiteX86" fmla="*/ 202690 w 606862"/>
              <a:gd name="connsiteY86" fmla="*/ 528471 h 605874"/>
              <a:gd name="connsiteX87" fmla="*/ 170378 w 606862"/>
              <a:gd name="connsiteY87" fmla="*/ 560730 h 605874"/>
              <a:gd name="connsiteX88" fmla="*/ 134167 w 606862"/>
              <a:gd name="connsiteY88" fmla="*/ 560730 h 605874"/>
              <a:gd name="connsiteX89" fmla="*/ 45218 w 606862"/>
              <a:gd name="connsiteY89" fmla="*/ 471926 h 605874"/>
              <a:gd name="connsiteX90" fmla="*/ 37418 w 606862"/>
              <a:gd name="connsiteY90" fmla="*/ 453850 h 605874"/>
              <a:gd name="connsiteX91" fmla="*/ 45218 w 606862"/>
              <a:gd name="connsiteY91" fmla="*/ 435773 h 605874"/>
              <a:gd name="connsiteX92" fmla="*/ 77529 w 606862"/>
              <a:gd name="connsiteY92" fmla="*/ 403515 h 605874"/>
              <a:gd name="connsiteX93" fmla="*/ 72329 w 606862"/>
              <a:gd name="connsiteY93" fmla="*/ 391927 h 605874"/>
              <a:gd name="connsiteX94" fmla="*/ 25905 w 606862"/>
              <a:gd name="connsiteY94" fmla="*/ 391927 h 605874"/>
              <a:gd name="connsiteX95" fmla="*/ 0 w 606862"/>
              <a:gd name="connsiteY95" fmla="*/ 366065 h 605874"/>
              <a:gd name="connsiteX96" fmla="*/ 0 w 606862"/>
              <a:gd name="connsiteY96" fmla="*/ 239810 h 605874"/>
              <a:gd name="connsiteX97" fmla="*/ 25905 w 606862"/>
              <a:gd name="connsiteY97" fmla="*/ 213947 h 605874"/>
              <a:gd name="connsiteX98" fmla="*/ 72144 w 606862"/>
              <a:gd name="connsiteY98" fmla="*/ 213947 h 605874"/>
              <a:gd name="connsiteX99" fmla="*/ 77343 w 606862"/>
              <a:gd name="connsiteY99" fmla="*/ 202360 h 605874"/>
              <a:gd name="connsiteX100" fmla="*/ 45032 w 606862"/>
              <a:gd name="connsiteY100" fmla="*/ 170101 h 605874"/>
              <a:gd name="connsiteX101" fmla="*/ 37233 w 606862"/>
              <a:gd name="connsiteY101" fmla="*/ 152024 h 605874"/>
              <a:gd name="connsiteX102" fmla="*/ 45032 w 606862"/>
              <a:gd name="connsiteY102" fmla="*/ 133948 h 605874"/>
              <a:gd name="connsiteX103" fmla="*/ 134074 w 606862"/>
              <a:gd name="connsiteY103" fmla="*/ 45144 h 605874"/>
              <a:gd name="connsiteX104" fmla="*/ 170192 w 606862"/>
              <a:gd name="connsiteY104" fmla="*/ 45144 h 605874"/>
              <a:gd name="connsiteX105" fmla="*/ 202504 w 606862"/>
              <a:gd name="connsiteY105" fmla="*/ 77403 h 605874"/>
              <a:gd name="connsiteX106" fmla="*/ 214203 w 606862"/>
              <a:gd name="connsiteY106" fmla="*/ 72211 h 605874"/>
              <a:gd name="connsiteX107" fmla="*/ 214203 w 606862"/>
              <a:gd name="connsiteY107" fmla="*/ 25862 h 605874"/>
              <a:gd name="connsiteX108" fmla="*/ 240015 w 606862"/>
              <a:gd name="connsiteY108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06862" h="605874">
                <a:moveTo>
                  <a:pt x="303336" y="213981"/>
                </a:moveTo>
                <a:cubicBezTo>
                  <a:pt x="254306" y="213981"/>
                  <a:pt x="214283" y="253933"/>
                  <a:pt x="214283" y="302877"/>
                </a:cubicBezTo>
                <a:cubicBezTo>
                  <a:pt x="214283" y="351821"/>
                  <a:pt x="254306" y="391681"/>
                  <a:pt x="303336" y="391681"/>
                </a:cubicBezTo>
                <a:cubicBezTo>
                  <a:pt x="352366" y="391681"/>
                  <a:pt x="392296" y="351821"/>
                  <a:pt x="392296" y="302877"/>
                </a:cubicBezTo>
                <a:cubicBezTo>
                  <a:pt x="392296" y="253933"/>
                  <a:pt x="352366" y="213981"/>
                  <a:pt x="303336" y="213981"/>
                </a:cubicBezTo>
                <a:close/>
                <a:moveTo>
                  <a:pt x="303336" y="162441"/>
                </a:moveTo>
                <a:cubicBezTo>
                  <a:pt x="380781" y="162441"/>
                  <a:pt x="443926" y="225475"/>
                  <a:pt x="443926" y="302877"/>
                </a:cubicBezTo>
                <a:cubicBezTo>
                  <a:pt x="443926" y="380186"/>
                  <a:pt x="380781" y="443220"/>
                  <a:pt x="303336" y="443220"/>
                </a:cubicBezTo>
                <a:cubicBezTo>
                  <a:pt x="225798" y="443220"/>
                  <a:pt x="162653" y="380094"/>
                  <a:pt x="162653" y="302877"/>
                </a:cubicBezTo>
                <a:cubicBezTo>
                  <a:pt x="162653" y="225568"/>
                  <a:pt x="225798" y="162441"/>
                  <a:pt x="303336" y="162441"/>
                </a:cubicBezTo>
                <a:close/>
                <a:moveTo>
                  <a:pt x="265827" y="51540"/>
                </a:moveTo>
                <a:lnTo>
                  <a:pt x="265827" y="90195"/>
                </a:lnTo>
                <a:cubicBezTo>
                  <a:pt x="265827" y="101875"/>
                  <a:pt x="258028" y="112072"/>
                  <a:pt x="247722" y="114667"/>
                </a:cubicBezTo>
                <a:cubicBezTo>
                  <a:pt x="234815" y="118560"/>
                  <a:pt x="222002" y="123752"/>
                  <a:pt x="210303" y="130148"/>
                </a:cubicBezTo>
                <a:cubicBezTo>
                  <a:pt x="200090" y="135339"/>
                  <a:pt x="188391" y="134134"/>
                  <a:pt x="179385" y="126347"/>
                </a:cubicBezTo>
                <a:lnTo>
                  <a:pt x="152273" y="99279"/>
                </a:lnTo>
                <a:lnTo>
                  <a:pt x="99441" y="152024"/>
                </a:lnTo>
                <a:lnTo>
                  <a:pt x="126553" y="179185"/>
                </a:lnTo>
                <a:cubicBezTo>
                  <a:pt x="134167" y="186879"/>
                  <a:pt x="136767" y="199857"/>
                  <a:pt x="130360" y="210147"/>
                </a:cubicBezTo>
                <a:cubicBezTo>
                  <a:pt x="123954" y="221641"/>
                  <a:pt x="118754" y="234619"/>
                  <a:pt x="114854" y="247411"/>
                </a:cubicBezTo>
                <a:cubicBezTo>
                  <a:pt x="111048" y="257701"/>
                  <a:pt x="102041" y="265487"/>
                  <a:pt x="90342" y="265487"/>
                </a:cubicBezTo>
                <a:lnTo>
                  <a:pt x="51624" y="265487"/>
                </a:lnTo>
                <a:lnTo>
                  <a:pt x="51624" y="340295"/>
                </a:lnTo>
                <a:lnTo>
                  <a:pt x="90342" y="340295"/>
                </a:lnTo>
                <a:cubicBezTo>
                  <a:pt x="102041" y="340295"/>
                  <a:pt x="112255" y="348081"/>
                  <a:pt x="114854" y="358278"/>
                </a:cubicBezTo>
                <a:cubicBezTo>
                  <a:pt x="118754" y="371163"/>
                  <a:pt x="123954" y="384048"/>
                  <a:pt x="130360" y="395635"/>
                </a:cubicBezTo>
                <a:cubicBezTo>
                  <a:pt x="135560" y="405925"/>
                  <a:pt x="134353" y="417512"/>
                  <a:pt x="126553" y="426504"/>
                </a:cubicBezTo>
                <a:lnTo>
                  <a:pt x="99441" y="453571"/>
                </a:lnTo>
                <a:lnTo>
                  <a:pt x="152273" y="506409"/>
                </a:lnTo>
                <a:lnTo>
                  <a:pt x="179477" y="479341"/>
                </a:lnTo>
                <a:cubicBezTo>
                  <a:pt x="187184" y="471648"/>
                  <a:pt x="200183" y="469052"/>
                  <a:pt x="210489" y="475448"/>
                </a:cubicBezTo>
                <a:cubicBezTo>
                  <a:pt x="222002" y="481937"/>
                  <a:pt x="235001" y="487128"/>
                  <a:pt x="247814" y="490929"/>
                </a:cubicBezTo>
                <a:cubicBezTo>
                  <a:pt x="258121" y="494729"/>
                  <a:pt x="265920" y="503814"/>
                  <a:pt x="265920" y="515401"/>
                </a:cubicBezTo>
                <a:lnTo>
                  <a:pt x="265920" y="554056"/>
                </a:lnTo>
                <a:lnTo>
                  <a:pt x="340849" y="554056"/>
                </a:lnTo>
                <a:lnTo>
                  <a:pt x="340849" y="515401"/>
                </a:lnTo>
                <a:cubicBezTo>
                  <a:pt x="340849" y="503814"/>
                  <a:pt x="348649" y="493524"/>
                  <a:pt x="358862" y="490929"/>
                </a:cubicBezTo>
                <a:cubicBezTo>
                  <a:pt x="371768" y="487128"/>
                  <a:pt x="384674" y="481937"/>
                  <a:pt x="396280" y="475448"/>
                </a:cubicBezTo>
                <a:cubicBezTo>
                  <a:pt x="406586" y="470257"/>
                  <a:pt x="418193" y="471555"/>
                  <a:pt x="427199" y="479341"/>
                </a:cubicBezTo>
                <a:lnTo>
                  <a:pt x="454311" y="506409"/>
                </a:lnTo>
                <a:lnTo>
                  <a:pt x="507235" y="453479"/>
                </a:lnTo>
                <a:lnTo>
                  <a:pt x="480123" y="426411"/>
                </a:lnTo>
                <a:cubicBezTo>
                  <a:pt x="472416" y="418717"/>
                  <a:pt x="469817" y="405739"/>
                  <a:pt x="476223" y="395543"/>
                </a:cubicBezTo>
                <a:cubicBezTo>
                  <a:pt x="482723" y="384048"/>
                  <a:pt x="487922" y="371070"/>
                  <a:pt x="491729" y="358185"/>
                </a:cubicBezTo>
                <a:cubicBezTo>
                  <a:pt x="495536" y="347896"/>
                  <a:pt x="504635" y="340109"/>
                  <a:pt x="516241" y="340109"/>
                </a:cubicBezTo>
                <a:lnTo>
                  <a:pt x="554959" y="340109"/>
                </a:lnTo>
                <a:lnTo>
                  <a:pt x="554959" y="265395"/>
                </a:lnTo>
                <a:lnTo>
                  <a:pt x="516241" y="265395"/>
                </a:lnTo>
                <a:cubicBezTo>
                  <a:pt x="504635" y="265395"/>
                  <a:pt x="494329" y="257608"/>
                  <a:pt x="491729" y="247318"/>
                </a:cubicBezTo>
                <a:cubicBezTo>
                  <a:pt x="487922" y="234433"/>
                  <a:pt x="482723" y="221641"/>
                  <a:pt x="476223" y="209961"/>
                </a:cubicBezTo>
                <a:cubicBezTo>
                  <a:pt x="471024" y="199764"/>
                  <a:pt x="472324" y="188084"/>
                  <a:pt x="480123" y="179093"/>
                </a:cubicBezTo>
                <a:lnTo>
                  <a:pt x="507235" y="152024"/>
                </a:lnTo>
                <a:lnTo>
                  <a:pt x="454311" y="99279"/>
                </a:lnTo>
                <a:lnTo>
                  <a:pt x="427106" y="126347"/>
                </a:lnTo>
                <a:cubicBezTo>
                  <a:pt x="419400" y="133948"/>
                  <a:pt x="406401" y="136544"/>
                  <a:pt x="396187" y="130148"/>
                </a:cubicBezTo>
                <a:cubicBezTo>
                  <a:pt x="384674" y="123752"/>
                  <a:pt x="371675" y="118560"/>
                  <a:pt x="358769" y="114667"/>
                </a:cubicBezTo>
                <a:cubicBezTo>
                  <a:pt x="348463" y="110867"/>
                  <a:pt x="340664" y="101875"/>
                  <a:pt x="340664" y="90195"/>
                </a:cubicBezTo>
                <a:lnTo>
                  <a:pt x="340664" y="51540"/>
                </a:lnTo>
                <a:close/>
                <a:moveTo>
                  <a:pt x="240015" y="0"/>
                </a:moveTo>
                <a:lnTo>
                  <a:pt x="366476" y="0"/>
                </a:lnTo>
                <a:cubicBezTo>
                  <a:pt x="380682" y="0"/>
                  <a:pt x="392288" y="11587"/>
                  <a:pt x="392288" y="25862"/>
                </a:cubicBezTo>
                <a:lnTo>
                  <a:pt x="392288" y="72211"/>
                </a:lnTo>
                <a:cubicBezTo>
                  <a:pt x="396187" y="73509"/>
                  <a:pt x="400087" y="74807"/>
                  <a:pt x="403987" y="77403"/>
                </a:cubicBezTo>
                <a:lnTo>
                  <a:pt x="436298" y="45144"/>
                </a:lnTo>
                <a:cubicBezTo>
                  <a:pt x="446512" y="34854"/>
                  <a:pt x="462110" y="34854"/>
                  <a:pt x="472416" y="45144"/>
                </a:cubicBezTo>
                <a:lnTo>
                  <a:pt x="561459" y="133948"/>
                </a:lnTo>
                <a:cubicBezTo>
                  <a:pt x="571672" y="144238"/>
                  <a:pt x="571672" y="159811"/>
                  <a:pt x="561459" y="170101"/>
                </a:cubicBezTo>
                <a:lnTo>
                  <a:pt x="529147" y="202360"/>
                </a:lnTo>
                <a:cubicBezTo>
                  <a:pt x="530447" y="206161"/>
                  <a:pt x="533047" y="210147"/>
                  <a:pt x="534347" y="213947"/>
                </a:cubicBezTo>
                <a:lnTo>
                  <a:pt x="580771" y="213947"/>
                </a:lnTo>
                <a:cubicBezTo>
                  <a:pt x="594977" y="213947"/>
                  <a:pt x="606583" y="225442"/>
                  <a:pt x="606862" y="239625"/>
                </a:cubicBezTo>
                <a:lnTo>
                  <a:pt x="606862" y="366065"/>
                </a:lnTo>
                <a:cubicBezTo>
                  <a:pt x="606862" y="380340"/>
                  <a:pt x="595256" y="391927"/>
                  <a:pt x="580957" y="391927"/>
                </a:cubicBezTo>
                <a:lnTo>
                  <a:pt x="534533" y="391927"/>
                </a:lnTo>
                <a:cubicBezTo>
                  <a:pt x="533233" y="395728"/>
                  <a:pt x="531933" y="399714"/>
                  <a:pt x="529333" y="403515"/>
                </a:cubicBezTo>
                <a:lnTo>
                  <a:pt x="561644" y="435773"/>
                </a:lnTo>
                <a:cubicBezTo>
                  <a:pt x="571951" y="446063"/>
                  <a:pt x="571951" y="461636"/>
                  <a:pt x="561644" y="471926"/>
                </a:cubicBezTo>
                <a:lnTo>
                  <a:pt x="472695" y="560730"/>
                </a:lnTo>
                <a:cubicBezTo>
                  <a:pt x="462389" y="571020"/>
                  <a:pt x="446790" y="571020"/>
                  <a:pt x="436484" y="560730"/>
                </a:cubicBezTo>
                <a:lnTo>
                  <a:pt x="404172" y="528471"/>
                </a:lnTo>
                <a:cubicBezTo>
                  <a:pt x="400366" y="529862"/>
                  <a:pt x="396373" y="532457"/>
                  <a:pt x="392566" y="533662"/>
                </a:cubicBezTo>
                <a:lnTo>
                  <a:pt x="392566" y="580011"/>
                </a:lnTo>
                <a:cubicBezTo>
                  <a:pt x="392566" y="594287"/>
                  <a:pt x="380960" y="605874"/>
                  <a:pt x="366661" y="605874"/>
                </a:cubicBezTo>
                <a:lnTo>
                  <a:pt x="240201" y="605874"/>
                </a:lnTo>
                <a:cubicBezTo>
                  <a:pt x="225902" y="605874"/>
                  <a:pt x="214296" y="594287"/>
                  <a:pt x="214296" y="580011"/>
                </a:cubicBezTo>
                <a:lnTo>
                  <a:pt x="214296" y="533662"/>
                </a:lnTo>
                <a:cubicBezTo>
                  <a:pt x="210489" y="532365"/>
                  <a:pt x="206497" y="531067"/>
                  <a:pt x="202690" y="528471"/>
                </a:cubicBezTo>
                <a:lnTo>
                  <a:pt x="170378" y="560730"/>
                </a:lnTo>
                <a:cubicBezTo>
                  <a:pt x="160072" y="571020"/>
                  <a:pt x="144473" y="571020"/>
                  <a:pt x="134167" y="560730"/>
                </a:cubicBezTo>
                <a:lnTo>
                  <a:pt x="45218" y="471926"/>
                </a:lnTo>
                <a:cubicBezTo>
                  <a:pt x="40018" y="466735"/>
                  <a:pt x="37418" y="460246"/>
                  <a:pt x="37418" y="453850"/>
                </a:cubicBezTo>
                <a:cubicBezTo>
                  <a:pt x="37418" y="447453"/>
                  <a:pt x="40018" y="440965"/>
                  <a:pt x="45218" y="435773"/>
                </a:cubicBezTo>
                <a:lnTo>
                  <a:pt x="77529" y="403515"/>
                </a:lnTo>
                <a:cubicBezTo>
                  <a:pt x="76136" y="399714"/>
                  <a:pt x="73537" y="395728"/>
                  <a:pt x="72329" y="391927"/>
                </a:cubicBezTo>
                <a:lnTo>
                  <a:pt x="25905" y="391927"/>
                </a:lnTo>
                <a:cubicBezTo>
                  <a:pt x="11606" y="391927"/>
                  <a:pt x="0" y="380340"/>
                  <a:pt x="0" y="366065"/>
                </a:cubicBezTo>
                <a:lnTo>
                  <a:pt x="0" y="239810"/>
                </a:lnTo>
                <a:cubicBezTo>
                  <a:pt x="0" y="225534"/>
                  <a:pt x="11606" y="213947"/>
                  <a:pt x="25905" y="213947"/>
                </a:cubicBezTo>
                <a:lnTo>
                  <a:pt x="72144" y="213947"/>
                </a:lnTo>
                <a:cubicBezTo>
                  <a:pt x="73537" y="210147"/>
                  <a:pt x="74744" y="206161"/>
                  <a:pt x="77343" y="202360"/>
                </a:cubicBezTo>
                <a:lnTo>
                  <a:pt x="45032" y="170101"/>
                </a:lnTo>
                <a:cubicBezTo>
                  <a:pt x="39832" y="164910"/>
                  <a:pt x="37233" y="158421"/>
                  <a:pt x="37233" y="152024"/>
                </a:cubicBezTo>
                <a:cubicBezTo>
                  <a:pt x="37233" y="145628"/>
                  <a:pt x="39832" y="139139"/>
                  <a:pt x="45032" y="133948"/>
                </a:cubicBezTo>
                <a:lnTo>
                  <a:pt x="134074" y="45144"/>
                </a:lnTo>
                <a:cubicBezTo>
                  <a:pt x="144380" y="34854"/>
                  <a:pt x="159979" y="34854"/>
                  <a:pt x="170192" y="45144"/>
                </a:cubicBezTo>
                <a:lnTo>
                  <a:pt x="202504" y="77403"/>
                </a:lnTo>
                <a:cubicBezTo>
                  <a:pt x="206404" y="76012"/>
                  <a:pt x="210303" y="73417"/>
                  <a:pt x="214203" y="72211"/>
                </a:cubicBezTo>
                <a:lnTo>
                  <a:pt x="214203" y="25862"/>
                </a:lnTo>
                <a:cubicBezTo>
                  <a:pt x="214203" y="11587"/>
                  <a:pt x="225809" y="0"/>
                  <a:pt x="240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12A9FE1-CD29-4A85-8649-A5BCE71A0583}"/>
              </a:ext>
            </a:extLst>
          </p:cNvPr>
          <p:cNvGrpSpPr/>
          <p:nvPr/>
        </p:nvGrpSpPr>
        <p:grpSpPr>
          <a:xfrm>
            <a:off x="1075621" y="4414236"/>
            <a:ext cx="2086672" cy="1410848"/>
            <a:chOff x="6818242" y="1665330"/>
            <a:chExt cx="2411081" cy="1410849"/>
          </a:xfrm>
        </p:grpSpPr>
        <p:sp>
          <p:nvSpPr>
            <p:cNvPr id="58" name="文本框 6">
              <a:extLst>
                <a:ext uri="{FF2B5EF4-FFF2-40B4-BE49-F238E27FC236}">
                  <a16:creationId xmlns:a16="http://schemas.microsoft.com/office/drawing/2014/main" id="{CE5B065C-58AD-4CF1-8167-B1E7137C8A88}"/>
                </a:ext>
              </a:extLst>
            </p:cNvPr>
            <p:cNvSpPr txBox="1"/>
            <p:nvPr/>
          </p:nvSpPr>
          <p:spPr>
            <a:xfrm>
              <a:off x="6818242" y="2155157"/>
              <a:ext cx="2411081" cy="92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59" name="文本框 7">
              <a:extLst>
                <a:ext uri="{FF2B5EF4-FFF2-40B4-BE49-F238E27FC236}">
                  <a16:creationId xmlns:a16="http://schemas.microsoft.com/office/drawing/2014/main" id="{D07FC18F-ED6B-42CC-BBDA-1B548F4B2252}"/>
                </a:ext>
              </a:extLst>
            </p:cNvPr>
            <p:cNvSpPr txBox="1"/>
            <p:nvPr/>
          </p:nvSpPr>
          <p:spPr>
            <a:xfrm>
              <a:off x="7117094" y="1665330"/>
              <a:ext cx="1813379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Your text.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392CABE-B060-45EE-BAA1-51D6F7A05CAD}"/>
              </a:ext>
            </a:extLst>
          </p:cNvPr>
          <p:cNvGrpSpPr/>
          <p:nvPr/>
        </p:nvGrpSpPr>
        <p:grpSpPr>
          <a:xfrm>
            <a:off x="5059015" y="4354074"/>
            <a:ext cx="2086672" cy="1392212"/>
            <a:chOff x="6818242" y="1605170"/>
            <a:chExt cx="2411081" cy="1392213"/>
          </a:xfrm>
        </p:grpSpPr>
        <p:sp>
          <p:nvSpPr>
            <p:cNvPr id="61" name="文本框 6">
              <a:extLst>
                <a:ext uri="{FF2B5EF4-FFF2-40B4-BE49-F238E27FC236}">
                  <a16:creationId xmlns:a16="http://schemas.microsoft.com/office/drawing/2014/main" id="{43C80512-29F8-44E7-85D2-77ADFD2FDD8F}"/>
                </a:ext>
              </a:extLst>
            </p:cNvPr>
            <p:cNvSpPr txBox="1"/>
            <p:nvPr/>
          </p:nvSpPr>
          <p:spPr>
            <a:xfrm>
              <a:off x="6818242" y="2082965"/>
              <a:ext cx="2411081" cy="91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45720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2" name="文本框 7">
              <a:extLst>
                <a:ext uri="{FF2B5EF4-FFF2-40B4-BE49-F238E27FC236}">
                  <a16:creationId xmlns:a16="http://schemas.microsoft.com/office/drawing/2014/main" id="{A1F4D6A2-275E-4EF2-A1E2-6B0516BA64F0}"/>
                </a:ext>
              </a:extLst>
            </p:cNvPr>
            <p:cNvSpPr txBox="1"/>
            <p:nvPr/>
          </p:nvSpPr>
          <p:spPr>
            <a:xfrm>
              <a:off x="7117094" y="1605170"/>
              <a:ext cx="1813379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914377">
                <a:lnSpc>
                  <a:spcPct val="130000"/>
                </a:lnSpc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+mn-lt"/>
                </a:rPr>
                <a:t>Your text.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3C762F08-DAF4-4600-AA31-AE4221DE6DFD}"/>
              </a:ext>
            </a:extLst>
          </p:cNvPr>
          <p:cNvGrpSpPr/>
          <p:nvPr/>
        </p:nvGrpSpPr>
        <p:grpSpPr>
          <a:xfrm>
            <a:off x="9067803" y="4354074"/>
            <a:ext cx="2086672" cy="1404244"/>
            <a:chOff x="6818242" y="1605170"/>
            <a:chExt cx="2411081" cy="1404245"/>
          </a:xfrm>
        </p:grpSpPr>
        <p:sp>
          <p:nvSpPr>
            <p:cNvPr id="64" name="文本框 6">
              <a:extLst>
                <a:ext uri="{FF2B5EF4-FFF2-40B4-BE49-F238E27FC236}">
                  <a16:creationId xmlns:a16="http://schemas.microsoft.com/office/drawing/2014/main" id="{9B53909A-7749-42F9-9E51-14133DCA962F}"/>
                </a:ext>
              </a:extLst>
            </p:cNvPr>
            <p:cNvSpPr txBox="1"/>
            <p:nvPr/>
          </p:nvSpPr>
          <p:spPr>
            <a:xfrm>
              <a:off x="6818242" y="2094997"/>
              <a:ext cx="2411081" cy="91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45720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5" name="文本框 7">
              <a:extLst>
                <a:ext uri="{FF2B5EF4-FFF2-40B4-BE49-F238E27FC236}">
                  <a16:creationId xmlns:a16="http://schemas.microsoft.com/office/drawing/2014/main" id="{2150BE05-45DB-4E90-B7C9-8D9D0E41F8D2}"/>
                </a:ext>
              </a:extLst>
            </p:cNvPr>
            <p:cNvSpPr txBox="1"/>
            <p:nvPr/>
          </p:nvSpPr>
          <p:spPr>
            <a:xfrm>
              <a:off x="7117094" y="1605170"/>
              <a:ext cx="1813379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914377">
                <a:lnSpc>
                  <a:spcPct val="130000"/>
                </a:lnSpc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+mn-lt"/>
                </a:rPr>
                <a:t>Your text.</a:t>
              </a:r>
            </a:p>
          </p:txBody>
        </p:sp>
      </p:grpSp>
      <p:sp>
        <p:nvSpPr>
          <p:cNvPr id="66" name="文本框 6">
            <a:extLst>
              <a:ext uri="{FF2B5EF4-FFF2-40B4-BE49-F238E27FC236}">
                <a16:creationId xmlns:a16="http://schemas.microsoft.com/office/drawing/2014/main" id="{B720598A-8D45-42B5-9F3E-F3293F3C2EFC}"/>
              </a:ext>
            </a:extLst>
          </p:cNvPr>
          <p:cNvSpPr txBox="1"/>
          <p:nvPr/>
        </p:nvSpPr>
        <p:spPr>
          <a:xfrm>
            <a:off x="3433399" y="4799364"/>
            <a:ext cx="1367203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details here.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67" name="文本框 6">
            <a:extLst>
              <a:ext uri="{FF2B5EF4-FFF2-40B4-BE49-F238E27FC236}">
                <a16:creationId xmlns:a16="http://schemas.microsoft.com/office/drawing/2014/main" id="{1F607BF6-4554-4DBA-AF69-5A914BA24A9E}"/>
              </a:ext>
            </a:extLst>
          </p:cNvPr>
          <p:cNvSpPr txBox="1"/>
          <p:nvPr/>
        </p:nvSpPr>
        <p:spPr>
          <a:xfrm>
            <a:off x="7435844" y="4799364"/>
            <a:ext cx="1367203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4572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details here.</a:t>
            </a:r>
            <a:endParaRPr lang="en-US" altLang="zh-CN" dirty="0"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04E714-E079-4FAE-AA4B-4FA46C948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72474E1-C3AD-4971-BAD5-A6EF387DB5DA}"/>
              </a:ext>
            </a:extLst>
          </p:cNvPr>
          <p:cNvSpPr/>
          <p:nvPr/>
        </p:nvSpPr>
        <p:spPr>
          <a:xfrm>
            <a:off x="3404937" y="541421"/>
            <a:ext cx="8109284" cy="57751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7A9062-1BD2-457F-8755-145DFFAA9B1A}"/>
              </a:ext>
            </a:extLst>
          </p:cNvPr>
          <p:cNvSpPr/>
          <p:nvPr/>
        </p:nvSpPr>
        <p:spPr>
          <a:xfrm>
            <a:off x="2815389" y="1564105"/>
            <a:ext cx="1191127" cy="3753853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3DC4F3-B7EB-46FB-9ACD-851E0FED1614}"/>
              </a:ext>
            </a:extLst>
          </p:cNvPr>
          <p:cNvSpPr txBox="1">
            <a:spLocks/>
          </p:cNvSpPr>
          <p:nvPr/>
        </p:nvSpPr>
        <p:spPr>
          <a:xfrm>
            <a:off x="4596064" y="2377599"/>
            <a:ext cx="58954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Thank you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604F090-ECA3-40F4-BD64-CCFFB12BDE42}"/>
              </a:ext>
            </a:extLst>
          </p:cNvPr>
          <p:cNvSpPr/>
          <p:nvPr/>
        </p:nvSpPr>
        <p:spPr>
          <a:xfrm>
            <a:off x="11709066" y="119600"/>
            <a:ext cx="1176756" cy="1359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rPr>
              <a:t>"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18541F5-6C69-4528-8B4C-8FDC45E28486}"/>
              </a:ext>
            </a:extLst>
          </p:cNvPr>
          <p:cNvSpPr/>
          <p:nvPr/>
        </p:nvSpPr>
        <p:spPr>
          <a:xfrm>
            <a:off x="399877" y="2377599"/>
            <a:ext cx="1579987" cy="23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b="0" i="0" u="none" strike="noStrike" dirty="0">
                <a:solidFill>
                  <a:srgbClr val="333333"/>
                </a:solidFill>
                <a:effectLst/>
                <a:latin typeface="仓耳玄三M W05" panose="02020400000000000000" pitchFamily="18" charset="-122"/>
                <a:ea typeface="仓耳玄三M W05" panose="02020400000000000000" pitchFamily="18" charset="-122"/>
              </a:rPr>
              <a:t>No matter how distant future, growth path you have me; No matter what meeting in time, we are friends forever.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" name="TextBox 3">
            <a:hlinkClick r:id="rId5"/>
            <a:extLst>
              <a:ext uri="{FF2B5EF4-FFF2-40B4-BE49-F238E27FC236}">
                <a16:creationId xmlns:a16="http://schemas.microsoft.com/office/drawing/2014/main" id="{7B3411E3-6C5F-42AB-9F23-8FA7296481E9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76618105-9CE0-4397-A77F-2A496AE91D86}"/>
              </a:ext>
            </a:extLst>
          </p:cNvPr>
          <p:cNvSpPr/>
          <p:nvPr/>
        </p:nvSpPr>
        <p:spPr>
          <a:xfrm>
            <a:off x="399877" y="55815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7B257169-96CD-422C-916D-D7FD3CB1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5AA34C-4CD7-481B-AB94-588F3E0B43ED}"/>
              </a:ext>
            </a:extLst>
          </p:cNvPr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A51227-71EA-4890-9B04-EA6133641AC0}"/>
              </a:ext>
            </a:extLst>
          </p:cNvPr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D64C85-C1FD-4351-8C9B-E13656417D7A}"/>
              </a:ext>
            </a:extLst>
          </p:cNvPr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09EAC9D-F32F-40AB-A38C-7078AD6E25B1}"/>
                </a:ext>
              </a:extLst>
            </p:cNvPr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0E6F071-1D49-4EDF-9773-E350799215A2}"/>
                </a:ext>
              </a:extLst>
            </p:cNvPr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6F86BB4-3A9A-44FB-849A-FFABC19D76F0}"/>
                </a:ext>
              </a:extLst>
            </p:cNvPr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014A65F-7074-4035-A866-8596E7716424}"/>
                </a:ext>
              </a:extLst>
            </p:cNvPr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BAFD2F3-D7BD-4310-9B55-245F51401E84}"/>
                </a:ext>
              </a:extLst>
            </p:cNvPr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79CC180-B58E-42A0-A742-49FA28E897C3}"/>
              </a:ext>
            </a:extLst>
          </p:cNvPr>
          <p:cNvGrpSpPr/>
          <p:nvPr/>
        </p:nvGrpSpPr>
        <p:grpSpPr>
          <a:xfrm>
            <a:off x="7772400" y="1479884"/>
            <a:ext cx="3645568" cy="3946358"/>
            <a:chOff x="7772400" y="1479884"/>
            <a:chExt cx="3645568" cy="394635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AA9740-3368-4BBF-A67F-F2D7336E559C}"/>
                </a:ext>
              </a:extLst>
            </p:cNvPr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7E19EE-359F-4D9B-8224-878CC362391A}"/>
                </a:ext>
              </a:extLst>
            </p:cNvPr>
            <p:cNvSpPr/>
            <p:nvPr/>
          </p:nvSpPr>
          <p:spPr>
            <a:xfrm>
              <a:off x="8206214" y="2626569"/>
              <a:ext cx="3211754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01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The whole idea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23DD510-2D33-4C71-BACE-C273A02D289F}"/>
                </a:ext>
              </a:extLst>
            </p:cNvPr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6C2DBA8-04B7-47CB-9C36-7EFCC40F7D18}"/>
              </a:ext>
            </a:extLst>
          </p:cNvPr>
          <p:cNvSpPr/>
          <p:nvPr/>
        </p:nvSpPr>
        <p:spPr>
          <a:xfrm>
            <a:off x="2011928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ONE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84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73044" cy="684810"/>
            <a:chOff x="854419" y="2169592"/>
            <a:chExt cx="1984847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82307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3826534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The whole idea.</a:t>
            </a:r>
          </a:p>
        </p:txBody>
      </p:sp>
      <p:grpSp>
        <p:nvGrpSpPr>
          <p:cNvPr id="10" name="ís1îḑe">
            <a:extLst>
              <a:ext uri="{FF2B5EF4-FFF2-40B4-BE49-F238E27FC236}">
                <a16:creationId xmlns:a16="http://schemas.microsoft.com/office/drawing/2014/main" id="{AC56463D-5071-487D-A9B6-A63EE6A07168}"/>
              </a:ext>
            </a:extLst>
          </p:cNvPr>
          <p:cNvGrpSpPr/>
          <p:nvPr/>
        </p:nvGrpSpPr>
        <p:grpSpPr>
          <a:xfrm>
            <a:off x="-5771" y="2128487"/>
            <a:ext cx="12228383" cy="1300513"/>
            <a:chOff x="6901" y="3178628"/>
            <a:chExt cx="12228383" cy="1300513"/>
          </a:xfrm>
        </p:grpSpPr>
        <p:sp>
          <p:nvSpPr>
            <p:cNvPr id="20" name="ïs1íḑé">
              <a:extLst>
                <a:ext uri="{FF2B5EF4-FFF2-40B4-BE49-F238E27FC236}">
                  <a16:creationId xmlns:a16="http://schemas.microsoft.com/office/drawing/2014/main" id="{DC6BA29E-737A-406E-BFFE-AB40DEF34272}"/>
                </a:ext>
              </a:extLst>
            </p:cNvPr>
            <p:cNvSpPr/>
            <p:nvPr/>
          </p:nvSpPr>
          <p:spPr>
            <a:xfrm flipH="1" flipV="1">
              <a:off x="22830" y="3666823"/>
              <a:ext cx="12212454" cy="812318"/>
            </a:xfrm>
            <a:custGeom>
              <a:avLst/>
              <a:gdLst>
                <a:gd name="connsiteX0" fmla="*/ 3369945 w 3362325"/>
                <a:gd name="connsiteY0" fmla="*/ 512626 h 542925"/>
                <a:gd name="connsiteX1" fmla="*/ 3369945 w 3362325"/>
                <a:gd name="connsiteY1" fmla="*/ 545963 h 542925"/>
                <a:gd name="connsiteX2" fmla="*/ 0 w 3362325"/>
                <a:gd name="connsiteY2" fmla="*/ 417376 h 542925"/>
                <a:gd name="connsiteX3" fmla="*/ 0 w 3362325"/>
                <a:gd name="connsiteY3" fmla="*/ 284026 h 542925"/>
                <a:gd name="connsiteX4" fmla="*/ 3369945 w 3362325"/>
                <a:gd name="connsiteY4" fmla="*/ 512626 h 542925"/>
                <a:gd name="connsiteX0" fmla="*/ 3369945 w 3369945"/>
                <a:gd name="connsiteY0" fmla="*/ 512626 h 545963"/>
                <a:gd name="connsiteX1" fmla="*/ 3369945 w 3369945"/>
                <a:gd name="connsiteY1" fmla="*/ 545963 h 545963"/>
                <a:gd name="connsiteX2" fmla="*/ 0 w 3369945"/>
                <a:gd name="connsiteY2" fmla="*/ 468590 h 545963"/>
                <a:gd name="connsiteX3" fmla="*/ 0 w 3369945"/>
                <a:gd name="connsiteY3" fmla="*/ 284026 h 545963"/>
                <a:gd name="connsiteX4" fmla="*/ 3369945 w 3369945"/>
                <a:gd name="connsiteY4" fmla="*/ 512626 h 545963"/>
                <a:gd name="connsiteX0" fmla="*/ 3369945 w 3369945"/>
                <a:gd name="connsiteY0" fmla="*/ 512626 h 545963"/>
                <a:gd name="connsiteX1" fmla="*/ 3369945 w 3369945"/>
                <a:gd name="connsiteY1" fmla="*/ 545963 h 545963"/>
                <a:gd name="connsiteX2" fmla="*/ 0 w 3369945"/>
                <a:gd name="connsiteY2" fmla="*/ 468590 h 545963"/>
                <a:gd name="connsiteX3" fmla="*/ 0 w 3369945"/>
                <a:gd name="connsiteY3" fmla="*/ 284026 h 545963"/>
                <a:gd name="connsiteX4" fmla="*/ 3369945 w 3369945"/>
                <a:gd name="connsiteY4" fmla="*/ 512626 h 54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45" h="545963">
                  <a:moveTo>
                    <a:pt x="3369945" y="512626"/>
                  </a:moveTo>
                  <a:lnTo>
                    <a:pt x="3369945" y="545963"/>
                  </a:lnTo>
                  <a:cubicBezTo>
                    <a:pt x="3369945" y="545963"/>
                    <a:pt x="1883973" y="-346603"/>
                    <a:pt x="0" y="468590"/>
                  </a:cubicBezTo>
                  <a:lnTo>
                    <a:pt x="0" y="284026"/>
                  </a:lnTo>
                  <a:cubicBezTo>
                    <a:pt x="0" y="284026"/>
                    <a:pt x="1654493" y="-487499"/>
                    <a:pt x="3369945" y="512626"/>
                  </a:cubicBezTo>
                  <a:close/>
                </a:path>
              </a:pathLst>
            </a:custGeom>
            <a:solidFill>
              <a:srgbClr val="C4D7D3"/>
            </a:solidFill>
            <a:ln w="9525" cap="flat">
              <a:noFill/>
              <a:prstDash val="solid"/>
              <a:miter/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21" name="íṧľîḓê">
              <a:extLst>
                <a:ext uri="{FF2B5EF4-FFF2-40B4-BE49-F238E27FC236}">
                  <a16:creationId xmlns:a16="http://schemas.microsoft.com/office/drawing/2014/main" id="{837850A1-403A-41A7-BB8D-452AE1D5B2E5}"/>
                </a:ext>
              </a:extLst>
            </p:cNvPr>
            <p:cNvSpPr/>
            <p:nvPr/>
          </p:nvSpPr>
          <p:spPr>
            <a:xfrm flipV="1">
              <a:off x="6901" y="3632241"/>
              <a:ext cx="12212454" cy="711882"/>
            </a:xfrm>
            <a:custGeom>
              <a:avLst/>
              <a:gdLst>
                <a:gd name="connsiteX0" fmla="*/ 0 w 3362325"/>
                <a:gd name="connsiteY0" fmla="*/ 485505 h 476250"/>
                <a:gd name="connsiteX1" fmla="*/ 0 w 3362325"/>
                <a:gd name="connsiteY1" fmla="*/ 314055 h 476250"/>
                <a:gd name="connsiteX2" fmla="*/ 3369945 w 3362325"/>
                <a:gd name="connsiteY2" fmla="*/ 442643 h 476250"/>
                <a:gd name="connsiteX3" fmla="*/ 3369945 w 3362325"/>
                <a:gd name="connsiteY3" fmla="*/ 485505 h 476250"/>
                <a:gd name="connsiteX4" fmla="*/ 0 w 3362325"/>
                <a:gd name="connsiteY4" fmla="*/ 485505 h 476250"/>
                <a:gd name="connsiteX0" fmla="*/ 0 w 3369945"/>
                <a:gd name="connsiteY0" fmla="*/ 515475 h 515475"/>
                <a:gd name="connsiteX1" fmla="*/ 0 w 3369945"/>
                <a:gd name="connsiteY1" fmla="*/ 344025 h 515475"/>
                <a:gd name="connsiteX2" fmla="*/ 3369945 w 3369945"/>
                <a:gd name="connsiteY2" fmla="*/ 429934 h 515475"/>
                <a:gd name="connsiteX3" fmla="*/ 3369945 w 3369945"/>
                <a:gd name="connsiteY3" fmla="*/ 515475 h 515475"/>
                <a:gd name="connsiteX4" fmla="*/ 0 w 3369945"/>
                <a:gd name="connsiteY4" fmla="*/ 515475 h 515475"/>
                <a:gd name="connsiteX0" fmla="*/ 0 w 3369945"/>
                <a:gd name="connsiteY0" fmla="*/ 489013 h 489013"/>
                <a:gd name="connsiteX1" fmla="*/ 0 w 3369945"/>
                <a:gd name="connsiteY1" fmla="*/ 317563 h 489013"/>
                <a:gd name="connsiteX2" fmla="*/ 3369945 w 3369945"/>
                <a:gd name="connsiteY2" fmla="*/ 403472 h 489013"/>
                <a:gd name="connsiteX3" fmla="*/ 3369945 w 3369945"/>
                <a:gd name="connsiteY3" fmla="*/ 489013 h 489013"/>
                <a:gd name="connsiteX4" fmla="*/ 0 w 3369945"/>
                <a:gd name="connsiteY4" fmla="*/ 489013 h 489013"/>
                <a:gd name="connsiteX0" fmla="*/ 0 w 3369945"/>
                <a:gd name="connsiteY0" fmla="*/ 501163 h 501163"/>
                <a:gd name="connsiteX1" fmla="*/ 0 w 3369945"/>
                <a:gd name="connsiteY1" fmla="*/ 329713 h 501163"/>
                <a:gd name="connsiteX2" fmla="*/ 3362936 w 3369945"/>
                <a:gd name="connsiteY2" fmla="*/ 398551 h 501163"/>
                <a:gd name="connsiteX3" fmla="*/ 3369945 w 3369945"/>
                <a:gd name="connsiteY3" fmla="*/ 501163 h 501163"/>
                <a:gd name="connsiteX4" fmla="*/ 0 w 3369945"/>
                <a:gd name="connsiteY4" fmla="*/ 501163 h 501163"/>
                <a:gd name="connsiteX0" fmla="*/ 0 w 3369945"/>
                <a:gd name="connsiteY0" fmla="*/ 478459 h 478459"/>
                <a:gd name="connsiteX1" fmla="*/ 0 w 3369945"/>
                <a:gd name="connsiteY1" fmla="*/ 307009 h 478459"/>
                <a:gd name="connsiteX2" fmla="*/ 3362936 w 3369945"/>
                <a:gd name="connsiteY2" fmla="*/ 375847 h 478459"/>
                <a:gd name="connsiteX3" fmla="*/ 3369945 w 3369945"/>
                <a:gd name="connsiteY3" fmla="*/ 478459 h 478459"/>
                <a:gd name="connsiteX4" fmla="*/ 0 w 3369945"/>
                <a:gd name="connsiteY4" fmla="*/ 478459 h 47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45" h="478459">
                  <a:moveTo>
                    <a:pt x="0" y="478459"/>
                  </a:moveTo>
                  <a:lnTo>
                    <a:pt x="0" y="307009"/>
                  </a:lnTo>
                  <a:cubicBezTo>
                    <a:pt x="0" y="307009"/>
                    <a:pt x="1601207" y="-427589"/>
                    <a:pt x="3362936" y="375847"/>
                  </a:cubicBezTo>
                  <a:lnTo>
                    <a:pt x="3369945" y="478459"/>
                  </a:lnTo>
                  <a:cubicBezTo>
                    <a:pt x="3369945" y="478459"/>
                    <a:pt x="1547813" y="-459753"/>
                    <a:pt x="0" y="478459"/>
                  </a:cubicBezTo>
                  <a:close/>
                </a:path>
              </a:pathLst>
            </a:custGeom>
            <a:solidFill>
              <a:srgbClr val="FBD77F"/>
            </a:solidFill>
            <a:ln w="38100">
              <a:noFill/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22" name="íślïḑé">
              <a:extLst>
                <a:ext uri="{FF2B5EF4-FFF2-40B4-BE49-F238E27FC236}">
                  <a16:creationId xmlns:a16="http://schemas.microsoft.com/office/drawing/2014/main" id="{14CAB62D-8F2E-4ED1-B859-70954818FB87}"/>
                </a:ext>
              </a:extLst>
            </p:cNvPr>
            <p:cNvSpPr/>
            <p:nvPr/>
          </p:nvSpPr>
          <p:spPr>
            <a:xfrm flipH="1" flipV="1">
              <a:off x="5978508" y="3178628"/>
              <a:ext cx="6213233" cy="977861"/>
            </a:xfrm>
            <a:custGeom>
              <a:avLst/>
              <a:gdLst>
                <a:gd name="connsiteX0" fmla="*/ 0 w 1714500"/>
                <a:gd name="connsiteY0" fmla="*/ 448169 h 657225"/>
                <a:gd name="connsiteX1" fmla="*/ 0 w 1714500"/>
                <a:gd name="connsiteY1" fmla="*/ 662482 h 657225"/>
                <a:gd name="connsiteX2" fmla="*/ 1714500 w 1714500"/>
                <a:gd name="connsiteY2" fmla="*/ 494 h 657225"/>
                <a:gd name="connsiteX3" fmla="*/ 0 w 1714500"/>
                <a:gd name="connsiteY3" fmla="*/ 44816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657225">
                  <a:moveTo>
                    <a:pt x="0" y="448169"/>
                  </a:moveTo>
                  <a:lnTo>
                    <a:pt x="0" y="662482"/>
                  </a:lnTo>
                  <a:cubicBezTo>
                    <a:pt x="0" y="662482"/>
                    <a:pt x="704850" y="62407"/>
                    <a:pt x="1714500" y="494"/>
                  </a:cubicBezTo>
                  <a:cubicBezTo>
                    <a:pt x="1714500" y="494"/>
                    <a:pt x="733425" y="-32843"/>
                    <a:pt x="0" y="44816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9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3AACD39-8760-4FFF-ABC7-FBB4C89FFF3A}"/>
              </a:ext>
            </a:extLst>
          </p:cNvPr>
          <p:cNvGrpSpPr/>
          <p:nvPr/>
        </p:nvGrpSpPr>
        <p:grpSpPr>
          <a:xfrm>
            <a:off x="1650018" y="2025552"/>
            <a:ext cx="1837692" cy="2134691"/>
            <a:chOff x="1650018" y="2025552"/>
            <a:chExt cx="1837692" cy="2134691"/>
          </a:xfrm>
        </p:grpSpPr>
        <p:grpSp>
          <p:nvGrpSpPr>
            <p:cNvPr id="11" name="îṥľîḋè">
              <a:extLst>
                <a:ext uri="{FF2B5EF4-FFF2-40B4-BE49-F238E27FC236}">
                  <a16:creationId xmlns:a16="http://schemas.microsoft.com/office/drawing/2014/main" id="{648AA3C8-827E-4D95-AA2B-B2CDD53CADD4}"/>
                </a:ext>
              </a:extLst>
            </p:cNvPr>
            <p:cNvGrpSpPr/>
            <p:nvPr/>
          </p:nvGrpSpPr>
          <p:grpSpPr>
            <a:xfrm>
              <a:off x="1650018" y="2025552"/>
              <a:ext cx="1837692" cy="2134691"/>
              <a:chOff x="1708208" y="2746987"/>
              <a:chExt cx="2114492" cy="2456226"/>
            </a:xfrm>
          </p:grpSpPr>
          <p:sp>
            <p:nvSpPr>
              <p:cNvPr id="18" name="iṧľíḍé">
                <a:extLst>
                  <a:ext uri="{FF2B5EF4-FFF2-40B4-BE49-F238E27FC236}">
                    <a16:creationId xmlns:a16="http://schemas.microsoft.com/office/drawing/2014/main" id="{9534C6EB-B9B7-4383-85CF-8689606398D2}"/>
                  </a:ext>
                </a:extLst>
              </p:cNvPr>
              <p:cNvSpPr/>
              <p:nvPr/>
            </p:nvSpPr>
            <p:spPr bwMode="auto">
              <a:xfrm>
                <a:off x="1708208" y="2746987"/>
                <a:ext cx="2114492" cy="2456226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  <p:sp>
            <p:nvSpPr>
              <p:cNvPr id="19" name="îşļïḋè">
                <a:extLst>
                  <a:ext uri="{FF2B5EF4-FFF2-40B4-BE49-F238E27FC236}">
                    <a16:creationId xmlns:a16="http://schemas.microsoft.com/office/drawing/2014/main" id="{6D5DC784-8500-45E2-9101-953BDD6BE2E6}"/>
                  </a:ext>
                </a:extLst>
              </p:cNvPr>
              <p:cNvSpPr/>
              <p:nvPr/>
            </p:nvSpPr>
            <p:spPr bwMode="auto">
              <a:xfrm>
                <a:off x="1911407" y="2983026"/>
                <a:ext cx="1708094" cy="1984148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</p:grp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DE712ED1-C14B-4E33-802A-D5F51BB9C00F}"/>
                </a:ext>
              </a:extLst>
            </p:cNvPr>
            <p:cNvSpPr/>
            <p:nvPr/>
          </p:nvSpPr>
          <p:spPr>
            <a:xfrm>
              <a:off x="2377693" y="2829842"/>
              <a:ext cx="531634" cy="53989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F3DA4D6-E09D-460D-9BE5-BF66FD8E78F6}"/>
              </a:ext>
            </a:extLst>
          </p:cNvPr>
          <p:cNvGrpSpPr/>
          <p:nvPr/>
        </p:nvGrpSpPr>
        <p:grpSpPr>
          <a:xfrm>
            <a:off x="4744785" y="1735221"/>
            <a:ext cx="2326639" cy="2702659"/>
            <a:chOff x="4744785" y="1735221"/>
            <a:chExt cx="2326639" cy="2702659"/>
          </a:xfrm>
        </p:grpSpPr>
        <p:grpSp>
          <p:nvGrpSpPr>
            <p:cNvPr id="12" name="ïš1îḑê">
              <a:extLst>
                <a:ext uri="{FF2B5EF4-FFF2-40B4-BE49-F238E27FC236}">
                  <a16:creationId xmlns:a16="http://schemas.microsoft.com/office/drawing/2014/main" id="{24007E1E-7F4D-40D4-9D44-A22E1487AD6A}"/>
                </a:ext>
              </a:extLst>
            </p:cNvPr>
            <p:cNvGrpSpPr/>
            <p:nvPr/>
          </p:nvGrpSpPr>
          <p:grpSpPr>
            <a:xfrm>
              <a:off x="4744785" y="1735221"/>
              <a:ext cx="2326639" cy="2702659"/>
              <a:chOff x="1708208" y="2746987"/>
              <a:chExt cx="2114492" cy="2456226"/>
            </a:xfrm>
          </p:grpSpPr>
          <p:sp>
            <p:nvSpPr>
              <p:cNvPr id="16" name="íṣľíḑé">
                <a:extLst>
                  <a:ext uri="{FF2B5EF4-FFF2-40B4-BE49-F238E27FC236}">
                    <a16:creationId xmlns:a16="http://schemas.microsoft.com/office/drawing/2014/main" id="{C07B387F-EB7C-4AFF-9AB3-36AE78607E3E}"/>
                  </a:ext>
                </a:extLst>
              </p:cNvPr>
              <p:cNvSpPr/>
              <p:nvPr/>
            </p:nvSpPr>
            <p:spPr bwMode="auto">
              <a:xfrm>
                <a:off x="1708208" y="2746987"/>
                <a:ext cx="2114492" cy="2456226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C4D7D3"/>
              </a:solidFill>
              <a:ln w="762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  <p:sp>
            <p:nvSpPr>
              <p:cNvPr id="17" name="î$ḷïḋê">
                <a:extLst>
                  <a:ext uri="{FF2B5EF4-FFF2-40B4-BE49-F238E27FC236}">
                    <a16:creationId xmlns:a16="http://schemas.microsoft.com/office/drawing/2014/main" id="{4495C482-A346-4636-8721-A5C34374CAA4}"/>
                  </a:ext>
                </a:extLst>
              </p:cNvPr>
              <p:cNvSpPr/>
              <p:nvPr/>
            </p:nvSpPr>
            <p:spPr bwMode="auto">
              <a:xfrm>
                <a:off x="1911407" y="2983026"/>
                <a:ext cx="1708094" cy="1984148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C4D7D3"/>
              </a:solidFill>
              <a:ln w="76200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</p:grpSp>
        <p:sp>
          <p:nvSpPr>
            <p:cNvPr id="25" name="椭圆 8">
              <a:extLst>
                <a:ext uri="{FF2B5EF4-FFF2-40B4-BE49-F238E27FC236}">
                  <a16:creationId xmlns:a16="http://schemas.microsoft.com/office/drawing/2014/main" id="{99188A50-5D69-4D4C-8FB7-D9AC92F27F11}"/>
                </a:ext>
              </a:extLst>
            </p:cNvPr>
            <p:cNvSpPr/>
            <p:nvPr/>
          </p:nvSpPr>
          <p:spPr>
            <a:xfrm>
              <a:off x="5683231" y="2767731"/>
              <a:ext cx="531634" cy="53989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AD4BF56-2DA8-4FE6-9DCB-BE016000CDFF}"/>
              </a:ext>
            </a:extLst>
          </p:cNvPr>
          <p:cNvGrpSpPr/>
          <p:nvPr/>
        </p:nvGrpSpPr>
        <p:grpSpPr>
          <a:xfrm>
            <a:off x="8527691" y="1985727"/>
            <a:ext cx="1837692" cy="2134691"/>
            <a:chOff x="8527691" y="1985727"/>
            <a:chExt cx="1837692" cy="2134691"/>
          </a:xfrm>
        </p:grpSpPr>
        <p:grpSp>
          <p:nvGrpSpPr>
            <p:cNvPr id="13" name="ïṧľïḋé">
              <a:extLst>
                <a:ext uri="{FF2B5EF4-FFF2-40B4-BE49-F238E27FC236}">
                  <a16:creationId xmlns:a16="http://schemas.microsoft.com/office/drawing/2014/main" id="{014BACC9-943B-4C87-B3DE-C4D3EB4CEB32}"/>
                </a:ext>
              </a:extLst>
            </p:cNvPr>
            <p:cNvGrpSpPr/>
            <p:nvPr/>
          </p:nvGrpSpPr>
          <p:grpSpPr>
            <a:xfrm>
              <a:off x="8527691" y="1985727"/>
              <a:ext cx="1837692" cy="2134691"/>
              <a:chOff x="1708208" y="2746987"/>
              <a:chExt cx="2114492" cy="2456226"/>
            </a:xfrm>
          </p:grpSpPr>
          <p:sp>
            <p:nvSpPr>
              <p:cNvPr id="14" name="ïśḷíďê">
                <a:extLst>
                  <a:ext uri="{FF2B5EF4-FFF2-40B4-BE49-F238E27FC236}">
                    <a16:creationId xmlns:a16="http://schemas.microsoft.com/office/drawing/2014/main" id="{5DBD7E69-776B-4592-A465-E81586C34154}"/>
                  </a:ext>
                </a:extLst>
              </p:cNvPr>
              <p:cNvSpPr/>
              <p:nvPr/>
            </p:nvSpPr>
            <p:spPr bwMode="auto">
              <a:xfrm>
                <a:off x="1708208" y="2746987"/>
                <a:ext cx="2114492" cy="2456226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  <p:sp>
            <p:nvSpPr>
              <p:cNvPr id="15" name="îsļîḋê">
                <a:extLst>
                  <a:ext uri="{FF2B5EF4-FFF2-40B4-BE49-F238E27FC236}">
                    <a16:creationId xmlns:a16="http://schemas.microsoft.com/office/drawing/2014/main" id="{8CE74CD0-3270-4A51-BBCE-BE059E69ACFB}"/>
                  </a:ext>
                </a:extLst>
              </p:cNvPr>
              <p:cNvSpPr/>
              <p:nvPr/>
            </p:nvSpPr>
            <p:spPr bwMode="auto">
              <a:xfrm>
                <a:off x="1911407" y="2983026"/>
                <a:ext cx="1708094" cy="1984148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</p:grpSp>
        <p:sp>
          <p:nvSpPr>
            <p:cNvPr id="26" name="椭圆 8">
              <a:extLst>
                <a:ext uri="{FF2B5EF4-FFF2-40B4-BE49-F238E27FC236}">
                  <a16:creationId xmlns:a16="http://schemas.microsoft.com/office/drawing/2014/main" id="{915851B9-D5E4-4332-8052-A8D88C64A231}"/>
                </a:ext>
              </a:extLst>
            </p:cNvPr>
            <p:cNvSpPr/>
            <p:nvPr/>
          </p:nvSpPr>
          <p:spPr>
            <a:xfrm>
              <a:off x="9193162" y="2747185"/>
              <a:ext cx="531634" cy="53989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F9BBEA-BB1E-47D5-A3E8-9E90D4CA0387}"/>
              </a:ext>
            </a:extLst>
          </p:cNvPr>
          <p:cNvGrpSpPr/>
          <p:nvPr/>
        </p:nvGrpSpPr>
        <p:grpSpPr>
          <a:xfrm>
            <a:off x="1111348" y="4578211"/>
            <a:ext cx="2723473" cy="1274050"/>
            <a:chOff x="1465905" y="3945606"/>
            <a:chExt cx="2723473" cy="1274050"/>
          </a:xfrm>
        </p:grpSpPr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6575FDD1-4004-4C26-89C3-5BA9FE5C1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5905" y="3945606"/>
              <a:ext cx="27234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32" name="文本框 23">
              <a:extLst>
                <a:ext uri="{FF2B5EF4-FFF2-40B4-BE49-F238E27FC236}">
                  <a16:creationId xmlns:a16="http://schemas.microsoft.com/office/drawing/2014/main" id="{6129341F-2FD2-49FD-9D34-DC53A2E10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074" y="4305239"/>
              <a:ext cx="2295173" cy="91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A7F4576-C40B-41D7-B71C-26F113A2495B}"/>
              </a:ext>
            </a:extLst>
          </p:cNvPr>
          <p:cNvGrpSpPr/>
          <p:nvPr/>
        </p:nvGrpSpPr>
        <p:grpSpPr>
          <a:xfrm>
            <a:off x="4627821" y="4674101"/>
            <a:ext cx="2723473" cy="1288299"/>
            <a:chOff x="1583742" y="3945606"/>
            <a:chExt cx="2723473" cy="1288299"/>
          </a:xfrm>
        </p:grpSpPr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1496A75-6DEA-4161-B567-1799DD555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742" y="3945606"/>
              <a:ext cx="27234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35" name="文本框 23">
              <a:extLst>
                <a:ext uri="{FF2B5EF4-FFF2-40B4-BE49-F238E27FC236}">
                  <a16:creationId xmlns:a16="http://schemas.microsoft.com/office/drawing/2014/main" id="{ABC18D9D-A336-42FD-96EE-9A3CB225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511" y="4295186"/>
              <a:ext cx="2076269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130D1B5-FD6F-415B-8CF7-FED8CF7C89D3}"/>
              </a:ext>
            </a:extLst>
          </p:cNvPr>
          <p:cNvGrpSpPr/>
          <p:nvPr/>
        </p:nvGrpSpPr>
        <p:grpSpPr>
          <a:xfrm>
            <a:off x="7835705" y="4651953"/>
            <a:ext cx="3244947" cy="1310447"/>
            <a:chOff x="1312638" y="3945606"/>
            <a:chExt cx="3244947" cy="1310447"/>
          </a:xfrm>
        </p:grpSpPr>
        <p:sp>
          <p:nvSpPr>
            <p:cNvPr id="37" name="文本框 22">
              <a:extLst>
                <a:ext uri="{FF2B5EF4-FFF2-40B4-BE49-F238E27FC236}">
                  <a16:creationId xmlns:a16="http://schemas.microsoft.com/office/drawing/2014/main" id="{AA661FE0-2120-436D-82DF-0C4287B32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638" y="3945606"/>
              <a:ext cx="32449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Enter the title here.</a:t>
              </a:r>
            </a:p>
          </p:txBody>
        </p:sp>
        <p:sp>
          <p:nvSpPr>
            <p:cNvPr id="38" name="文本框 23">
              <a:extLst>
                <a:ext uri="{FF2B5EF4-FFF2-40B4-BE49-F238E27FC236}">
                  <a16:creationId xmlns:a16="http://schemas.microsoft.com/office/drawing/2014/main" id="{7EE9F0AD-5A75-400D-9600-0B103D6EC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512" y="4317334"/>
              <a:ext cx="2166315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description can be.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8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53378" cy="684810"/>
            <a:chOff x="854419" y="2169592"/>
            <a:chExt cx="1926851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6" y="2169592"/>
              <a:ext cx="176507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3977306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The whole idea.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6F4A95-DDB4-4158-BFC5-2AB6DD06CEB1}"/>
              </a:ext>
            </a:extLst>
          </p:cNvPr>
          <p:cNvSpPr/>
          <p:nvPr/>
        </p:nvSpPr>
        <p:spPr>
          <a:xfrm>
            <a:off x="6714921" y="2635186"/>
            <a:ext cx="4272014" cy="28536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397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Noto Sans S Chinese DemiLight" panose="020B0400000000000000" pitchFamily="34" charset="-122"/>
              <a:ea typeface="Noto Sans S Chinese DemiLight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627AC2-B001-48A9-8173-77A84125E550}"/>
              </a:ext>
            </a:extLst>
          </p:cNvPr>
          <p:cNvSpPr/>
          <p:nvPr/>
        </p:nvSpPr>
        <p:spPr>
          <a:xfrm>
            <a:off x="1205065" y="4912908"/>
            <a:ext cx="575684" cy="575940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397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4E189F8-8C3D-4114-9373-0F68698AA145}"/>
              </a:ext>
            </a:extLst>
          </p:cNvPr>
          <p:cNvSpPr/>
          <p:nvPr/>
        </p:nvSpPr>
        <p:spPr>
          <a:xfrm>
            <a:off x="1780750" y="4912908"/>
            <a:ext cx="4413573" cy="575940"/>
          </a:xfrm>
          <a:prstGeom prst="rect">
            <a:avLst/>
          </a:prstGeom>
          <a:solidFill>
            <a:srgbClr val="C4D7D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397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EE2BA317-33CF-4655-9CDD-3D1A26D5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51" y="2816906"/>
            <a:ext cx="4429970" cy="16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specific content here, the text as simple as possible, simple instructions can be, do not have to be too cumbersome.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 lvl="0">
              <a:lnSpc>
                <a:spcPts val="2200"/>
              </a:lnSpc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  <a:p>
            <a:pPr>
              <a:lnSpc>
                <a:spcPts val="22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Text as simple as possible, simple description can be, do not have to be too cumbersome, pay attention to the layout aesthetics.</a:t>
            </a:r>
          </a:p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.  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C0D27D20-2A82-455C-A17B-4909D5E4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98" y="5120002"/>
            <a:ext cx="4029787" cy="2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Please add details here.</a:t>
            </a:r>
          </a:p>
        </p:txBody>
      </p:sp>
      <p:sp>
        <p:nvSpPr>
          <p:cNvPr id="15" name="任意多边形 7">
            <a:extLst>
              <a:ext uri="{FF2B5EF4-FFF2-40B4-BE49-F238E27FC236}">
                <a16:creationId xmlns:a16="http://schemas.microsoft.com/office/drawing/2014/main" id="{BE2A4671-8B29-4396-A835-0440BADD1A16}"/>
              </a:ext>
            </a:extLst>
          </p:cNvPr>
          <p:cNvSpPr/>
          <p:nvPr/>
        </p:nvSpPr>
        <p:spPr>
          <a:xfrm>
            <a:off x="1312945" y="3024251"/>
            <a:ext cx="285561" cy="18411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397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6" name="任意多边形 8">
            <a:extLst>
              <a:ext uri="{FF2B5EF4-FFF2-40B4-BE49-F238E27FC236}">
                <a16:creationId xmlns:a16="http://schemas.microsoft.com/office/drawing/2014/main" id="{A45AA555-423E-45D5-9F52-32CD06B2B849}"/>
              </a:ext>
            </a:extLst>
          </p:cNvPr>
          <p:cNvSpPr/>
          <p:nvPr/>
        </p:nvSpPr>
        <p:spPr>
          <a:xfrm>
            <a:off x="1312945" y="3716253"/>
            <a:ext cx="285561" cy="18411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397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FDACE71-C7A7-4880-9ACB-8EC45C47827F}"/>
              </a:ext>
            </a:extLst>
          </p:cNvPr>
          <p:cNvSpPr/>
          <p:nvPr/>
        </p:nvSpPr>
        <p:spPr>
          <a:xfrm>
            <a:off x="1321414" y="4989019"/>
            <a:ext cx="4941821" cy="57594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19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661294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3912518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The whole idea.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E1FAE43-6149-4ABE-A268-419433178EE4}"/>
              </a:ext>
            </a:extLst>
          </p:cNvPr>
          <p:cNvGrpSpPr/>
          <p:nvPr/>
        </p:nvGrpSpPr>
        <p:grpSpPr>
          <a:xfrm>
            <a:off x="4557478" y="1393324"/>
            <a:ext cx="3077058" cy="2440334"/>
            <a:chOff x="4513698" y="1949730"/>
            <a:chExt cx="3164617" cy="2509774"/>
          </a:xfrm>
        </p:grpSpPr>
        <p:sp>
          <p:nvSpPr>
            <p:cNvPr id="10" name="iŝ1íḑe">
              <a:extLst>
                <a:ext uri="{FF2B5EF4-FFF2-40B4-BE49-F238E27FC236}">
                  <a16:creationId xmlns:a16="http://schemas.microsoft.com/office/drawing/2014/main" id="{693A1F1D-52F2-4086-AE06-56DE7185863F}"/>
                </a:ext>
              </a:extLst>
            </p:cNvPr>
            <p:cNvSpPr/>
            <p:nvPr/>
          </p:nvSpPr>
          <p:spPr>
            <a:xfrm>
              <a:off x="4513698" y="1949730"/>
              <a:ext cx="3164617" cy="2509774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îsḷiḋè">
              <a:extLst>
                <a:ext uri="{FF2B5EF4-FFF2-40B4-BE49-F238E27FC236}">
                  <a16:creationId xmlns:a16="http://schemas.microsoft.com/office/drawing/2014/main" id="{E362933A-0431-47D1-A5DA-9DE0192DC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2241" y="2299352"/>
              <a:ext cx="727539" cy="727539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işḷiḍê">
              <a:extLst>
                <a:ext uri="{FF2B5EF4-FFF2-40B4-BE49-F238E27FC236}">
                  <a16:creationId xmlns:a16="http://schemas.microsoft.com/office/drawing/2014/main" id="{B41DB347-D046-4626-9F4B-5BEFDDE4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78" y="2539127"/>
              <a:ext cx="326460" cy="247986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rgbClr val="C4D7D3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E5416C2-BB77-4878-A7FF-FB57625BB0C3}"/>
              </a:ext>
            </a:extLst>
          </p:cNvPr>
          <p:cNvGrpSpPr/>
          <p:nvPr/>
        </p:nvGrpSpPr>
        <p:grpSpPr>
          <a:xfrm>
            <a:off x="4939560" y="2584691"/>
            <a:ext cx="2329458" cy="953668"/>
            <a:chOff x="6392346" y="4884738"/>
            <a:chExt cx="2329458" cy="953668"/>
          </a:xfrm>
        </p:grpSpPr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239C755A-FB24-4569-94C4-E58EBF6791DE}"/>
                </a:ext>
              </a:extLst>
            </p:cNvPr>
            <p:cNvSpPr txBox="1"/>
            <p:nvPr/>
          </p:nvSpPr>
          <p:spPr>
            <a:xfrm>
              <a:off x="6392346" y="5206117"/>
              <a:ext cx="2329458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is as concise as possible.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id="{C0EAD2A1-6E20-4C76-A680-CEEDFE23D5FB}"/>
                </a:ext>
              </a:extLst>
            </p:cNvPr>
            <p:cNvSpPr txBox="1"/>
            <p:nvPr/>
          </p:nvSpPr>
          <p:spPr>
            <a:xfrm>
              <a:off x="6681970" y="4884738"/>
              <a:ext cx="1750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Text input.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CE50CF-2FCD-4831-9F44-E19F2DAA3705}"/>
              </a:ext>
            </a:extLst>
          </p:cNvPr>
          <p:cNvGrpSpPr/>
          <p:nvPr/>
        </p:nvGrpSpPr>
        <p:grpSpPr>
          <a:xfrm>
            <a:off x="2390650" y="4558978"/>
            <a:ext cx="7410700" cy="1137940"/>
            <a:chOff x="2069851" y="1526313"/>
            <a:chExt cx="7410700" cy="113794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D14E126-9A11-4E03-83C1-85ED63B41D45}"/>
                </a:ext>
              </a:extLst>
            </p:cNvPr>
            <p:cNvSpPr txBox="1"/>
            <p:nvPr/>
          </p:nvSpPr>
          <p:spPr>
            <a:xfrm>
              <a:off x="2069851" y="1526313"/>
              <a:ext cx="2049003" cy="113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Enter the title</a:t>
              </a:r>
            </a:p>
          </p:txBody>
        </p:sp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id="{ADD7A883-CDDF-4C5F-BCCB-154B25B25CAF}"/>
                </a:ext>
              </a:extLst>
            </p:cNvPr>
            <p:cNvSpPr txBox="1"/>
            <p:nvPr/>
          </p:nvSpPr>
          <p:spPr>
            <a:xfrm>
              <a:off x="4236679" y="1603799"/>
              <a:ext cx="5243872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pic>
        <p:nvPicPr>
          <p:cNvPr id="19" name="图片占位符 27">
            <a:extLst>
              <a:ext uri="{FF2B5EF4-FFF2-40B4-BE49-F238E27FC236}">
                <a16:creationId xmlns:a16="http://schemas.microsoft.com/office/drawing/2014/main" id="{5A96FF5E-04C1-4580-8647-A59391C0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4" y="1657787"/>
            <a:ext cx="2867110" cy="1911406"/>
          </a:xfrm>
          <a:prstGeom prst="rect">
            <a:avLst/>
          </a:prstGeom>
        </p:spPr>
      </p:pic>
      <p:pic>
        <p:nvPicPr>
          <p:cNvPr id="20" name="图片占位符 27">
            <a:extLst>
              <a:ext uri="{FF2B5EF4-FFF2-40B4-BE49-F238E27FC236}">
                <a16:creationId xmlns:a16="http://schemas.microsoft.com/office/drawing/2014/main" id="{D601A6DF-7F40-43C3-BD1D-2D27389E7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60" y="1658803"/>
            <a:ext cx="2867110" cy="1909373"/>
          </a:xfrm>
          <a:custGeom>
            <a:avLst/>
            <a:gdLst>
              <a:gd name="connsiteX0" fmla="*/ 0 w 3538293"/>
              <a:gd name="connsiteY0" fmla="*/ 0 h 2440334"/>
              <a:gd name="connsiteX1" fmla="*/ 3538293 w 3538293"/>
              <a:gd name="connsiteY1" fmla="*/ 0 h 2440334"/>
              <a:gd name="connsiteX2" fmla="*/ 3538293 w 3538293"/>
              <a:gd name="connsiteY2" fmla="*/ 2440334 h 2440334"/>
              <a:gd name="connsiteX3" fmla="*/ 0 w 3538293"/>
              <a:gd name="connsiteY3" fmla="*/ 2440334 h 24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293" h="2440334">
                <a:moveTo>
                  <a:pt x="0" y="0"/>
                </a:moveTo>
                <a:lnTo>
                  <a:pt x="3538293" y="0"/>
                </a:lnTo>
                <a:lnTo>
                  <a:pt x="3538293" y="2440334"/>
                </a:lnTo>
                <a:lnTo>
                  <a:pt x="0" y="2440334"/>
                </a:lnTo>
                <a:close/>
              </a:path>
            </a:pathLst>
          </a:cu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F2EE128-1F71-47E6-8833-F1B9FE219B97}"/>
              </a:ext>
            </a:extLst>
          </p:cNvPr>
          <p:cNvSpPr/>
          <p:nvPr/>
        </p:nvSpPr>
        <p:spPr>
          <a:xfrm>
            <a:off x="4830769" y="1238203"/>
            <a:ext cx="2571517" cy="275322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2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74130"/>
            <a:ext cx="653379" cy="542209"/>
            <a:chOff x="854419" y="2372660"/>
            <a:chExt cx="1926853" cy="159900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958202" y="2413627"/>
              <a:ext cx="1823070" cy="154351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5384075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The whole idea.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DE6A6633-D23C-4B13-9162-73524AE8DCF7}"/>
              </a:ext>
            </a:extLst>
          </p:cNvPr>
          <p:cNvGrpSpPr>
            <a:grpSpLocks/>
          </p:cNvGrpSpPr>
          <p:nvPr/>
        </p:nvGrpSpPr>
        <p:grpSpPr bwMode="auto">
          <a:xfrm>
            <a:off x="4573930" y="1767870"/>
            <a:ext cx="3468689" cy="4541837"/>
            <a:chOff x="4931673" y="3664428"/>
            <a:chExt cx="2369239" cy="3102403"/>
          </a:xfrm>
        </p:grpSpPr>
        <p:sp>
          <p:nvSpPr>
            <p:cNvPr id="10" name="Freeform 71">
              <a:extLst>
                <a:ext uri="{FF2B5EF4-FFF2-40B4-BE49-F238E27FC236}">
                  <a16:creationId xmlns:a16="http://schemas.microsoft.com/office/drawing/2014/main" id="{C5DA7835-B657-4534-B437-F15169FC9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326" y="4269511"/>
              <a:ext cx="1010586" cy="2334664"/>
            </a:xfrm>
            <a:custGeom>
              <a:avLst/>
              <a:gdLst>
                <a:gd name="T0" fmla="*/ 232 w 410"/>
                <a:gd name="T1" fmla="*/ 1 h 948"/>
                <a:gd name="T2" fmla="*/ 264 w 410"/>
                <a:gd name="T3" fmla="*/ 11 h 948"/>
                <a:gd name="T4" fmla="*/ 394 w 410"/>
                <a:gd name="T5" fmla="*/ 134 h 948"/>
                <a:gd name="T6" fmla="*/ 399 w 410"/>
                <a:gd name="T7" fmla="*/ 139 h 948"/>
                <a:gd name="T8" fmla="*/ 402 w 410"/>
                <a:gd name="T9" fmla="*/ 188 h 948"/>
                <a:gd name="T10" fmla="*/ 394 w 410"/>
                <a:gd name="T11" fmla="*/ 201 h 948"/>
                <a:gd name="T12" fmla="*/ 263 w 410"/>
                <a:gd name="T13" fmla="*/ 361 h 948"/>
                <a:gd name="T14" fmla="*/ 232 w 410"/>
                <a:gd name="T15" fmla="*/ 380 h 948"/>
                <a:gd name="T16" fmla="*/ 200 w 410"/>
                <a:gd name="T17" fmla="*/ 370 h 948"/>
                <a:gd name="T18" fmla="*/ 200 w 410"/>
                <a:gd name="T19" fmla="*/ 302 h 948"/>
                <a:gd name="T20" fmla="*/ 252 w 410"/>
                <a:gd name="T21" fmla="*/ 240 h 948"/>
                <a:gd name="T22" fmla="*/ 223 w 410"/>
                <a:gd name="T23" fmla="*/ 244 h 948"/>
                <a:gd name="T24" fmla="*/ 96 w 410"/>
                <a:gd name="T25" fmla="*/ 398 h 948"/>
                <a:gd name="T26" fmla="*/ 95 w 410"/>
                <a:gd name="T27" fmla="*/ 887 h 948"/>
                <a:gd name="T28" fmla="*/ 48 w 410"/>
                <a:gd name="T29" fmla="*/ 945 h 948"/>
                <a:gd name="T30" fmla="*/ 0 w 410"/>
                <a:gd name="T31" fmla="*/ 900 h 948"/>
                <a:gd name="T32" fmla="*/ 1 w 410"/>
                <a:gd name="T33" fmla="*/ 411 h 948"/>
                <a:gd name="T34" fmla="*/ 223 w 410"/>
                <a:gd name="T35" fmla="*/ 141 h 948"/>
                <a:gd name="T36" fmla="*/ 254 w 410"/>
                <a:gd name="T37" fmla="*/ 137 h 948"/>
                <a:gd name="T38" fmla="*/ 201 w 410"/>
                <a:gd name="T39" fmla="*/ 87 h 948"/>
                <a:gd name="T40" fmla="*/ 201 w 410"/>
                <a:gd name="T41" fmla="*/ 20 h 948"/>
                <a:gd name="T42" fmla="*/ 232 w 410"/>
                <a:gd name="T43" fmla="*/ 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948">
                  <a:moveTo>
                    <a:pt x="232" y="1"/>
                  </a:moveTo>
                  <a:cubicBezTo>
                    <a:pt x="244" y="0"/>
                    <a:pt x="255" y="3"/>
                    <a:pt x="264" y="11"/>
                  </a:cubicBezTo>
                  <a:cubicBezTo>
                    <a:pt x="394" y="134"/>
                    <a:pt x="394" y="134"/>
                    <a:pt x="394" y="134"/>
                  </a:cubicBezTo>
                  <a:cubicBezTo>
                    <a:pt x="396" y="135"/>
                    <a:pt x="398" y="137"/>
                    <a:pt x="399" y="139"/>
                  </a:cubicBezTo>
                  <a:cubicBezTo>
                    <a:pt x="409" y="154"/>
                    <a:pt x="410" y="172"/>
                    <a:pt x="402" y="188"/>
                  </a:cubicBezTo>
                  <a:cubicBezTo>
                    <a:pt x="400" y="193"/>
                    <a:pt x="398" y="198"/>
                    <a:pt x="394" y="201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54" y="372"/>
                    <a:pt x="243" y="378"/>
                    <a:pt x="232" y="380"/>
                  </a:cubicBezTo>
                  <a:cubicBezTo>
                    <a:pt x="220" y="381"/>
                    <a:pt x="209" y="378"/>
                    <a:pt x="200" y="370"/>
                  </a:cubicBezTo>
                  <a:cubicBezTo>
                    <a:pt x="183" y="354"/>
                    <a:pt x="183" y="323"/>
                    <a:pt x="200" y="302"/>
                  </a:cubicBezTo>
                  <a:cubicBezTo>
                    <a:pt x="252" y="240"/>
                    <a:pt x="252" y="240"/>
                    <a:pt x="252" y="240"/>
                  </a:cubicBezTo>
                  <a:cubicBezTo>
                    <a:pt x="223" y="244"/>
                    <a:pt x="223" y="244"/>
                    <a:pt x="223" y="244"/>
                  </a:cubicBezTo>
                  <a:cubicBezTo>
                    <a:pt x="153" y="254"/>
                    <a:pt x="96" y="323"/>
                    <a:pt x="96" y="398"/>
                  </a:cubicBezTo>
                  <a:cubicBezTo>
                    <a:pt x="95" y="887"/>
                    <a:pt x="95" y="887"/>
                    <a:pt x="95" y="887"/>
                  </a:cubicBezTo>
                  <a:cubicBezTo>
                    <a:pt x="95" y="915"/>
                    <a:pt x="74" y="941"/>
                    <a:pt x="48" y="945"/>
                  </a:cubicBezTo>
                  <a:cubicBezTo>
                    <a:pt x="22" y="948"/>
                    <a:pt x="0" y="929"/>
                    <a:pt x="0" y="900"/>
                  </a:cubicBezTo>
                  <a:cubicBezTo>
                    <a:pt x="1" y="411"/>
                    <a:pt x="1" y="411"/>
                    <a:pt x="1" y="411"/>
                  </a:cubicBezTo>
                  <a:cubicBezTo>
                    <a:pt x="2" y="279"/>
                    <a:pt x="101" y="159"/>
                    <a:pt x="223" y="141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184" y="71"/>
                    <a:pt x="184" y="41"/>
                    <a:pt x="201" y="20"/>
                  </a:cubicBezTo>
                  <a:cubicBezTo>
                    <a:pt x="210" y="9"/>
                    <a:pt x="221" y="3"/>
                    <a:pt x="232" y="1"/>
                  </a:cubicBezTo>
                  <a:close/>
                </a:path>
              </a:pathLst>
            </a:custGeom>
            <a:solidFill>
              <a:srgbClr val="FBD77F"/>
            </a:soli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zh-CN" altLang="en-US" sz="1400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C8FB4147-C021-4B8C-A423-B99E24F2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348" y="3664428"/>
              <a:ext cx="883721" cy="3102403"/>
            </a:xfrm>
            <a:custGeom>
              <a:avLst/>
              <a:gdLst>
                <a:gd name="T0" fmla="*/ 180 w 359"/>
                <a:gd name="T1" fmla="*/ 1 h 1259"/>
                <a:gd name="T2" fmla="*/ 205 w 359"/>
                <a:gd name="T3" fmla="*/ 5 h 1259"/>
                <a:gd name="T4" fmla="*/ 212 w 359"/>
                <a:gd name="T5" fmla="*/ 11 h 1259"/>
                <a:gd name="T6" fmla="*/ 342 w 359"/>
                <a:gd name="T7" fmla="*/ 134 h 1259"/>
                <a:gd name="T8" fmla="*/ 342 w 359"/>
                <a:gd name="T9" fmla="*/ 201 h 1259"/>
                <a:gd name="T10" fmla="*/ 311 w 359"/>
                <a:gd name="T11" fmla="*/ 220 h 1259"/>
                <a:gd name="T12" fmla="*/ 279 w 359"/>
                <a:gd name="T13" fmla="*/ 210 h 1259"/>
                <a:gd name="T14" fmla="*/ 223 w 359"/>
                <a:gd name="T15" fmla="*/ 157 h 1259"/>
                <a:gd name="T16" fmla="*/ 221 w 359"/>
                <a:gd name="T17" fmla="*/ 1198 h 1259"/>
                <a:gd name="T18" fmla="*/ 173 w 359"/>
                <a:gd name="T19" fmla="*/ 1256 h 1259"/>
                <a:gd name="T20" fmla="*/ 126 w 359"/>
                <a:gd name="T21" fmla="*/ 1211 h 1259"/>
                <a:gd name="T22" fmla="*/ 128 w 359"/>
                <a:gd name="T23" fmla="*/ 180 h 1259"/>
                <a:gd name="T24" fmla="*/ 80 w 359"/>
                <a:gd name="T25" fmla="*/ 238 h 1259"/>
                <a:gd name="T26" fmla="*/ 49 w 359"/>
                <a:gd name="T27" fmla="*/ 257 h 1259"/>
                <a:gd name="T28" fmla="*/ 17 w 359"/>
                <a:gd name="T29" fmla="*/ 247 h 1259"/>
                <a:gd name="T30" fmla="*/ 18 w 359"/>
                <a:gd name="T31" fmla="*/ 179 h 1259"/>
                <a:gd name="T32" fmla="*/ 149 w 359"/>
                <a:gd name="T33" fmla="*/ 19 h 1259"/>
                <a:gd name="T34" fmla="*/ 160 w 359"/>
                <a:gd name="T35" fmla="*/ 9 h 1259"/>
                <a:gd name="T36" fmla="*/ 180 w 359"/>
                <a:gd name="T37" fmla="*/ 1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1259">
                  <a:moveTo>
                    <a:pt x="180" y="1"/>
                  </a:moveTo>
                  <a:cubicBezTo>
                    <a:pt x="189" y="0"/>
                    <a:pt x="197" y="1"/>
                    <a:pt x="205" y="5"/>
                  </a:cubicBezTo>
                  <a:cubicBezTo>
                    <a:pt x="208" y="8"/>
                    <a:pt x="210" y="9"/>
                    <a:pt x="212" y="11"/>
                  </a:cubicBezTo>
                  <a:cubicBezTo>
                    <a:pt x="342" y="134"/>
                    <a:pt x="342" y="134"/>
                    <a:pt x="342" y="134"/>
                  </a:cubicBezTo>
                  <a:cubicBezTo>
                    <a:pt x="359" y="150"/>
                    <a:pt x="359" y="180"/>
                    <a:pt x="342" y="201"/>
                  </a:cubicBezTo>
                  <a:cubicBezTo>
                    <a:pt x="333" y="212"/>
                    <a:pt x="322" y="218"/>
                    <a:pt x="311" y="220"/>
                  </a:cubicBezTo>
                  <a:cubicBezTo>
                    <a:pt x="299" y="221"/>
                    <a:pt x="288" y="218"/>
                    <a:pt x="279" y="210"/>
                  </a:cubicBezTo>
                  <a:cubicBezTo>
                    <a:pt x="223" y="157"/>
                    <a:pt x="223" y="157"/>
                    <a:pt x="223" y="157"/>
                  </a:cubicBezTo>
                  <a:cubicBezTo>
                    <a:pt x="221" y="1198"/>
                    <a:pt x="221" y="1198"/>
                    <a:pt x="221" y="1198"/>
                  </a:cubicBezTo>
                  <a:cubicBezTo>
                    <a:pt x="221" y="1226"/>
                    <a:pt x="200" y="1252"/>
                    <a:pt x="173" y="1256"/>
                  </a:cubicBezTo>
                  <a:cubicBezTo>
                    <a:pt x="147" y="1259"/>
                    <a:pt x="126" y="1239"/>
                    <a:pt x="126" y="1211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72" y="249"/>
                    <a:pt x="60" y="255"/>
                    <a:pt x="49" y="257"/>
                  </a:cubicBezTo>
                  <a:cubicBezTo>
                    <a:pt x="37" y="258"/>
                    <a:pt x="26" y="255"/>
                    <a:pt x="17" y="247"/>
                  </a:cubicBezTo>
                  <a:cubicBezTo>
                    <a:pt x="0" y="231"/>
                    <a:pt x="0" y="200"/>
                    <a:pt x="18" y="179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52" y="15"/>
                    <a:pt x="156" y="12"/>
                    <a:pt x="160" y="9"/>
                  </a:cubicBezTo>
                  <a:cubicBezTo>
                    <a:pt x="166" y="5"/>
                    <a:pt x="173" y="2"/>
                    <a:pt x="180" y="1"/>
                  </a:cubicBezTo>
                  <a:close/>
                </a:path>
              </a:pathLst>
            </a:custGeom>
            <a:solidFill>
              <a:srgbClr val="C4D7D3"/>
            </a:soli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zh-CN" altLang="en-US" sz="1400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56616B97-43AD-460B-B307-A9C331FF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673" y="5077371"/>
              <a:ext cx="984562" cy="1665604"/>
            </a:xfrm>
            <a:custGeom>
              <a:avLst/>
              <a:gdLst>
                <a:gd name="T0" fmla="*/ 178 w 399"/>
                <a:gd name="T1" fmla="*/ 2 h 676"/>
                <a:gd name="T2" fmla="*/ 210 w 399"/>
                <a:gd name="T3" fmla="*/ 12 h 676"/>
                <a:gd name="T4" fmla="*/ 210 w 399"/>
                <a:gd name="T5" fmla="*/ 79 h 676"/>
                <a:gd name="T6" fmla="*/ 157 w 399"/>
                <a:gd name="T7" fmla="*/ 144 h 676"/>
                <a:gd name="T8" fmla="*/ 178 w 399"/>
                <a:gd name="T9" fmla="*/ 141 h 676"/>
                <a:gd name="T10" fmla="*/ 399 w 399"/>
                <a:gd name="T11" fmla="*/ 348 h 676"/>
                <a:gd name="T12" fmla="*/ 398 w 399"/>
                <a:gd name="T13" fmla="*/ 615 h 676"/>
                <a:gd name="T14" fmla="*/ 351 w 399"/>
                <a:gd name="T15" fmla="*/ 673 h 676"/>
                <a:gd name="T16" fmla="*/ 303 w 399"/>
                <a:gd name="T17" fmla="*/ 628 h 676"/>
                <a:gd name="T18" fmla="*/ 304 w 399"/>
                <a:gd name="T19" fmla="*/ 362 h 676"/>
                <a:gd name="T20" fmla="*/ 178 w 399"/>
                <a:gd name="T21" fmla="*/ 243 h 676"/>
                <a:gd name="T22" fmla="*/ 158 w 399"/>
                <a:gd name="T23" fmla="*/ 246 h 676"/>
                <a:gd name="T24" fmla="*/ 209 w 399"/>
                <a:gd name="T25" fmla="*/ 294 h 676"/>
                <a:gd name="T26" fmla="*/ 209 w 399"/>
                <a:gd name="T27" fmla="*/ 362 h 676"/>
                <a:gd name="T28" fmla="*/ 178 w 399"/>
                <a:gd name="T29" fmla="*/ 381 h 676"/>
                <a:gd name="T30" fmla="*/ 146 w 399"/>
                <a:gd name="T31" fmla="*/ 371 h 676"/>
                <a:gd name="T32" fmla="*/ 16 w 399"/>
                <a:gd name="T33" fmla="*/ 248 h 676"/>
                <a:gd name="T34" fmla="*/ 8 w 399"/>
                <a:gd name="T35" fmla="*/ 238 h 676"/>
                <a:gd name="T36" fmla="*/ 10 w 399"/>
                <a:gd name="T37" fmla="*/ 189 h 676"/>
                <a:gd name="T38" fmla="*/ 11 w 399"/>
                <a:gd name="T39" fmla="*/ 187 h 676"/>
                <a:gd name="T40" fmla="*/ 16 w 399"/>
                <a:gd name="T41" fmla="*/ 180 h 676"/>
                <a:gd name="T42" fmla="*/ 147 w 399"/>
                <a:gd name="T43" fmla="*/ 21 h 676"/>
                <a:gd name="T44" fmla="*/ 178 w 399"/>
                <a:gd name="T45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676">
                  <a:moveTo>
                    <a:pt x="178" y="2"/>
                  </a:moveTo>
                  <a:cubicBezTo>
                    <a:pt x="190" y="0"/>
                    <a:pt x="201" y="4"/>
                    <a:pt x="210" y="12"/>
                  </a:cubicBezTo>
                  <a:cubicBezTo>
                    <a:pt x="227" y="28"/>
                    <a:pt x="227" y="58"/>
                    <a:pt x="210" y="79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300" y="124"/>
                    <a:pt x="399" y="217"/>
                    <a:pt x="399" y="348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8" y="643"/>
                    <a:pt x="377" y="669"/>
                    <a:pt x="351" y="673"/>
                  </a:cubicBezTo>
                  <a:cubicBezTo>
                    <a:pt x="325" y="676"/>
                    <a:pt x="303" y="656"/>
                    <a:pt x="303" y="628"/>
                  </a:cubicBezTo>
                  <a:cubicBezTo>
                    <a:pt x="304" y="362"/>
                    <a:pt x="304" y="362"/>
                    <a:pt x="304" y="362"/>
                  </a:cubicBezTo>
                  <a:cubicBezTo>
                    <a:pt x="304" y="287"/>
                    <a:pt x="248" y="234"/>
                    <a:pt x="178" y="243"/>
                  </a:cubicBezTo>
                  <a:cubicBezTo>
                    <a:pt x="158" y="246"/>
                    <a:pt x="158" y="246"/>
                    <a:pt x="158" y="246"/>
                  </a:cubicBezTo>
                  <a:cubicBezTo>
                    <a:pt x="209" y="294"/>
                    <a:pt x="209" y="294"/>
                    <a:pt x="209" y="294"/>
                  </a:cubicBezTo>
                  <a:cubicBezTo>
                    <a:pt x="227" y="311"/>
                    <a:pt x="226" y="341"/>
                    <a:pt x="209" y="362"/>
                  </a:cubicBezTo>
                  <a:cubicBezTo>
                    <a:pt x="200" y="373"/>
                    <a:pt x="189" y="379"/>
                    <a:pt x="178" y="381"/>
                  </a:cubicBezTo>
                  <a:cubicBezTo>
                    <a:pt x="166" y="382"/>
                    <a:pt x="155" y="379"/>
                    <a:pt x="146" y="371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2" y="245"/>
                    <a:pt x="10" y="241"/>
                    <a:pt x="8" y="238"/>
                  </a:cubicBezTo>
                  <a:cubicBezTo>
                    <a:pt x="0" y="223"/>
                    <a:pt x="1" y="204"/>
                    <a:pt x="10" y="189"/>
                  </a:cubicBezTo>
                  <a:cubicBezTo>
                    <a:pt x="10" y="188"/>
                    <a:pt x="11" y="187"/>
                    <a:pt x="11" y="187"/>
                  </a:cubicBezTo>
                  <a:cubicBezTo>
                    <a:pt x="13" y="184"/>
                    <a:pt x="14" y="182"/>
                    <a:pt x="16" y="180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6" y="10"/>
                    <a:pt x="167" y="4"/>
                    <a:pt x="178" y="2"/>
                  </a:cubicBezTo>
                  <a:close/>
                </a:path>
              </a:pathLst>
            </a:custGeom>
            <a:solidFill>
              <a:srgbClr val="FBD77F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endParaRPr lang="zh-CN" altLang="en-US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7F052C24-0759-4EEE-A44E-731DF0CEF3B1}"/>
              </a:ext>
            </a:extLst>
          </p:cNvPr>
          <p:cNvGrpSpPr>
            <a:grpSpLocks/>
          </p:cNvGrpSpPr>
          <p:nvPr/>
        </p:nvGrpSpPr>
        <p:grpSpPr bwMode="auto">
          <a:xfrm>
            <a:off x="529390" y="4582160"/>
            <a:ext cx="3741807" cy="1589483"/>
            <a:chOff x="1133807" y="4783632"/>
            <a:chExt cx="3742385" cy="1590803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FF87B027-0275-4661-B98B-0EE7F43F0202}"/>
                </a:ext>
              </a:extLst>
            </p:cNvPr>
            <p:cNvSpPr/>
            <p:nvPr/>
          </p:nvSpPr>
          <p:spPr>
            <a:xfrm>
              <a:off x="4287139" y="4783632"/>
              <a:ext cx="506490" cy="50683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03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AEC19BE1-AADC-4226-9145-604B3570770A}"/>
                </a:ext>
              </a:extLst>
            </p:cNvPr>
            <p:cNvSpPr txBox="1"/>
            <p:nvPr/>
          </p:nvSpPr>
          <p:spPr>
            <a:xfrm>
              <a:off x="1133807" y="5347661"/>
              <a:ext cx="3742385" cy="1026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585">
                <a:defRPr/>
              </a:pP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Enter the title.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  <a:p>
              <a:pPr lvl="0" algn="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B5C161A0-1273-4D34-883E-29C2E3D60397}"/>
              </a:ext>
            </a:extLst>
          </p:cNvPr>
          <p:cNvGrpSpPr>
            <a:grpSpLocks/>
          </p:cNvGrpSpPr>
          <p:nvPr/>
        </p:nvGrpSpPr>
        <p:grpSpPr bwMode="auto">
          <a:xfrm>
            <a:off x="7866402" y="3683982"/>
            <a:ext cx="3611724" cy="1770492"/>
            <a:chOff x="7539648" y="1927083"/>
            <a:chExt cx="3612768" cy="1770908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52C95BC-B63A-4533-83AD-C49E90C68C88}"/>
                </a:ext>
              </a:extLst>
            </p:cNvPr>
            <p:cNvSpPr/>
            <p:nvPr/>
          </p:nvSpPr>
          <p:spPr>
            <a:xfrm>
              <a:off x="7628574" y="1927083"/>
              <a:ext cx="506559" cy="50653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02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C1A24BBE-91DD-4950-8090-355D2B25611D}"/>
                </a:ext>
              </a:extLst>
            </p:cNvPr>
            <p:cNvSpPr txBox="1"/>
            <p:nvPr/>
          </p:nvSpPr>
          <p:spPr>
            <a:xfrm>
              <a:off x="7539648" y="2471726"/>
              <a:ext cx="3612768" cy="1226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Enter the title.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  <a:p>
              <a:pPr defTabSz="609585">
                <a:defRPr/>
              </a:pPr>
              <a:endParaRPr lang="en-US" sz="1300" dirty="0">
                <a:solidFill>
                  <a:srgbClr val="44546A">
                    <a:lumMod val="75000"/>
                    <a:lumOff val="25000"/>
                  </a:srgb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FCADB052-E60D-43CD-A6DF-71A8FBD50821}"/>
              </a:ext>
            </a:extLst>
          </p:cNvPr>
          <p:cNvGrpSpPr>
            <a:grpSpLocks/>
          </p:cNvGrpSpPr>
          <p:nvPr/>
        </p:nvGrpSpPr>
        <p:grpSpPr bwMode="auto">
          <a:xfrm>
            <a:off x="1335505" y="2050446"/>
            <a:ext cx="3876599" cy="1791127"/>
            <a:chOff x="156830" y="2160794"/>
            <a:chExt cx="3875762" cy="1790351"/>
          </a:xfrm>
        </p:grpSpPr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AE100809-B1FE-4E73-9A7E-58DD9700777D}"/>
                </a:ext>
              </a:extLst>
            </p:cNvPr>
            <p:cNvSpPr/>
            <p:nvPr/>
          </p:nvSpPr>
          <p:spPr>
            <a:xfrm>
              <a:off x="3443757" y="2160794"/>
              <a:ext cx="506303" cy="507780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01</a:t>
              </a: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5009595F-7A65-4926-9CAB-B4B14E24131F}"/>
                </a:ext>
              </a:extLst>
            </p:cNvPr>
            <p:cNvSpPr txBox="1"/>
            <p:nvPr/>
          </p:nvSpPr>
          <p:spPr>
            <a:xfrm>
              <a:off x="156830" y="2725699"/>
              <a:ext cx="3875762" cy="122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585">
                <a:defRPr/>
              </a:pP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Enter the title.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  <a:p>
              <a:pPr lvl="0" algn="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  <a:p>
              <a:pPr algn="r" defTabSz="609585">
                <a:defRPr/>
              </a:pPr>
              <a:endParaRPr lang="en-US" sz="1300" dirty="0">
                <a:solidFill>
                  <a:srgbClr val="44546A">
                    <a:lumMod val="75000"/>
                    <a:lumOff val="25000"/>
                  </a:srgb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5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7B257169-96CD-422C-916D-D7FD3CB1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5AA34C-4CD7-481B-AB94-588F3E0B43ED}"/>
              </a:ext>
            </a:extLst>
          </p:cNvPr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A51227-71EA-4890-9B04-EA6133641AC0}"/>
              </a:ext>
            </a:extLst>
          </p:cNvPr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DD64C85-C1FD-4351-8C9B-E13656417D7A}"/>
              </a:ext>
            </a:extLst>
          </p:cNvPr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09EAC9D-F32F-40AB-A38C-7078AD6E25B1}"/>
                </a:ext>
              </a:extLst>
            </p:cNvPr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0E6F071-1D49-4EDF-9773-E350799215A2}"/>
                </a:ext>
              </a:extLst>
            </p:cNvPr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6F86BB4-3A9A-44FB-849A-FFABC19D76F0}"/>
                </a:ext>
              </a:extLst>
            </p:cNvPr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014A65F-7074-4035-A866-8596E7716424}"/>
                </a:ext>
              </a:extLst>
            </p:cNvPr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BAFD2F3-D7BD-4310-9B55-245F51401E84}"/>
                </a:ext>
              </a:extLst>
            </p:cNvPr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79CC180-B58E-42A0-A742-49FA28E897C3}"/>
              </a:ext>
            </a:extLst>
          </p:cNvPr>
          <p:cNvGrpSpPr/>
          <p:nvPr/>
        </p:nvGrpSpPr>
        <p:grpSpPr>
          <a:xfrm>
            <a:off x="7772400" y="1479884"/>
            <a:ext cx="4367463" cy="3946358"/>
            <a:chOff x="7772400" y="1479884"/>
            <a:chExt cx="4367463" cy="394635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AA9740-3368-4BBF-A67F-F2D7336E559C}"/>
                </a:ext>
              </a:extLst>
            </p:cNvPr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7E19EE-359F-4D9B-8224-878CC362391A}"/>
                </a:ext>
              </a:extLst>
            </p:cNvPr>
            <p:cNvSpPr/>
            <p:nvPr/>
          </p:nvSpPr>
          <p:spPr>
            <a:xfrm>
              <a:off x="8155361" y="3005812"/>
              <a:ext cx="3984502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02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Content composition.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23DD510-2D33-4C71-BACE-C273A02D289F}"/>
                </a:ext>
              </a:extLst>
            </p:cNvPr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6C2DBA8-04B7-47CB-9C36-7EFCC40F7D18}"/>
              </a:ext>
            </a:extLst>
          </p:cNvPr>
          <p:cNvSpPr/>
          <p:nvPr/>
        </p:nvSpPr>
        <p:spPr>
          <a:xfrm>
            <a:off x="2011928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TWO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92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:a14="http://schemas.microsoft.com/office/drawing/2010/main" xmlns:a16="http://schemas.microsoft.com/office/drawing/2014/main"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FB143-2161-4498-9EDC-54FC399F8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2FCAC4-F140-4158-9C4C-AC8DF8D6599B}"/>
              </a:ext>
            </a:extLst>
          </p:cNvPr>
          <p:cNvGrpSpPr/>
          <p:nvPr/>
        </p:nvGrpSpPr>
        <p:grpSpPr>
          <a:xfrm>
            <a:off x="264872" y="205272"/>
            <a:ext cx="673046" cy="684810"/>
            <a:chOff x="854419" y="2169592"/>
            <a:chExt cx="1984852" cy="20195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E82E58-A849-49BC-96C5-88EEB18D2DBC}"/>
                </a:ext>
              </a:extLst>
            </p:cNvPr>
            <p:cNvSpPr/>
            <p:nvPr/>
          </p:nvSpPr>
          <p:spPr>
            <a:xfrm>
              <a:off x="1016198" y="2169592"/>
              <a:ext cx="1823073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FDC3FE-BEBD-4547-81DB-49AE1697DD34}"/>
                </a:ext>
              </a:extLst>
            </p:cNvPr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56E36FB-C1A2-4FBC-9F93-4813B373F919}"/>
              </a:ext>
            </a:extLst>
          </p:cNvPr>
          <p:cNvSpPr/>
          <p:nvPr/>
        </p:nvSpPr>
        <p:spPr>
          <a:xfrm>
            <a:off x="918251" y="288022"/>
            <a:ext cx="6115595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Content composition.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77A4102-EEAB-4F3E-9BBA-DBFDCBE03DFF}"/>
              </a:ext>
            </a:extLst>
          </p:cNvPr>
          <p:cNvGrpSpPr/>
          <p:nvPr/>
        </p:nvGrpSpPr>
        <p:grpSpPr>
          <a:xfrm>
            <a:off x="1019176" y="3562725"/>
            <a:ext cx="10153651" cy="578304"/>
            <a:chOff x="1019176" y="3562725"/>
            <a:chExt cx="10153650" cy="578304"/>
          </a:xfrm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3FE5C38-6C4D-482B-9CC9-4370D2CB161E}"/>
                </a:ext>
              </a:extLst>
            </p:cNvPr>
            <p:cNvSpPr/>
            <p:nvPr/>
          </p:nvSpPr>
          <p:spPr>
            <a:xfrm>
              <a:off x="1019176" y="3794953"/>
              <a:ext cx="3312611" cy="346076"/>
            </a:xfrm>
            <a:custGeom>
              <a:avLst/>
              <a:gdLst>
                <a:gd name="connsiteX0" fmla="*/ 173038 w 3312611"/>
                <a:gd name="connsiteY0" fmla="*/ 0 h 346076"/>
                <a:gd name="connsiteX1" fmla="*/ 3312611 w 3312611"/>
                <a:gd name="connsiteY1" fmla="*/ 0 h 346076"/>
                <a:gd name="connsiteX2" fmla="*/ 3312611 w 3312611"/>
                <a:gd name="connsiteY2" fmla="*/ 346076 h 346076"/>
                <a:gd name="connsiteX3" fmla="*/ 173038 w 3312611"/>
                <a:gd name="connsiteY3" fmla="*/ 346076 h 346076"/>
                <a:gd name="connsiteX4" fmla="*/ 0 w 3312611"/>
                <a:gd name="connsiteY4" fmla="*/ 173038 h 346076"/>
                <a:gd name="connsiteX5" fmla="*/ 173038 w 3312611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1" h="346076">
                  <a:moveTo>
                    <a:pt x="173038" y="0"/>
                  </a:moveTo>
                  <a:lnTo>
                    <a:pt x="3312611" y="0"/>
                  </a:lnTo>
                  <a:lnTo>
                    <a:pt x="3312611" y="346076"/>
                  </a:lnTo>
                  <a:lnTo>
                    <a:pt x="173038" y="346076"/>
                  </a:lnTo>
                  <a:cubicBezTo>
                    <a:pt x="77472" y="346076"/>
                    <a:pt x="0" y="268604"/>
                    <a:pt x="0" y="173038"/>
                  </a:cubicBezTo>
                  <a:cubicBezTo>
                    <a:pt x="0" y="77472"/>
                    <a:pt x="77472" y="0"/>
                    <a:pt x="173038" y="0"/>
                  </a:cubicBezTo>
                  <a:close/>
                </a:path>
              </a:pathLst>
            </a:cu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C9E4D97-4204-4B55-B5AC-53587FFAC708}"/>
                </a:ext>
              </a:extLst>
            </p:cNvPr>
            <p:cNvSpPr/>
            <p:nvPr/>
          </p:nvSpPr>
          <p:spPr>
            <a:xfrm>
              <a:off x="4439692" y="3794953"/>
              <a:ext cx="3312612" cy="346076"/>
            </a:xfrm>
            <a:custGeom>
              <a:avLst/>
              <a:gdLst>
                <a:gd name="connsiteX0" fmla="*/ 0 w 3312612"/>
                <a:gd name="connsiteY0" fmla="*/ 0 h 346076"/>
                <a:gd name="connsiteX1" fmla="*/ 3312612 w 3312612"/>
                <a:gd name="connsiteY1" fmla="*/ 0 h 346076"/>
                <a:gd name="connsiteX2" fmla="*/ 3312612 w 3312612"/>
                <a:gd name="connsiteY2" fmla="*/ 346076 h 346076"/>
                <a:gd name="connsiteX3" fmla="*/ 0 w 3312612"/>
                <a:gd name="connsiteY3" fmla="*/ 346076 h 346076"/>
                <a:gd name="connsiteX4" fmla="*/ 0 w 3312612"/>
                <a:gd name="connsiteY4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612" h="346076">
                  <a:moveTo>
                    <a:pt x="0" y="0"/>
                  </a:moveTo>
                  <a:lnTo>
                    <a:pt x="3312612" y="0"/>
                  </a:lnTo>
                  <a:lnTo>
                    <a:pt x="3312612" y="346076"/>
                  </a:ln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B6255042-A702-4DA2-8D7C-C5803119B2CC}"/>
                </a:ext>
              </a:extLst>
            </p:cNvPr>
            <p:cNvSpPr/>
            <p:nvPr/>
          </p:nvSpPr>
          <p:spPr>
            <a:xfrm>
              <a:off x="7860211" y="3794953"/>
              <a:ext cx="3312615" cy="346076"/>
            </a:xfrm>
            <a:custGeom>
              <a:avLst/>
              <a:gdLst>
                <a:gd name="connsiteX0" fmla="*/ 0 w 3312615"/>
                <a:gd name="connsiteY0" fmla="*/ 0 h 346076"/>
                <a:gd name="connsiteX1" fmla="*/ 3139577 w 3312615"/>
                <a:gd name="connsiteY1" fmla="*/ 0 h 346076"/>
                <a:gd name="connsiteX2" fmla="*/ 3312615 w 3312615"/>
                <a:gd name="connsiteY2" fmla="*/ 173038 h 346076"/>
                <a:gd name="connsiteX3" fmla="*/ 3139577 w 3312615"/>
                <a:gd name="connsiteY3" fmla="*/ 346076 h 346076"/>
                <a:gd name="connsiteX4" fmla="*/ 0 w 3312615"/>
                <a:gd name="connsiteY4" fmla="*/ 346076 h 346076"/>
                <a:gd name="connsiteX5" fmla="*/ 0 w 3312615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5" h="346076">
                  <a:moveTo>
                    <a:pt x="0" y="0"/>
                  </a:moveTo>
                  <a:lnTo>
                    <a:pt x="3139577" y="0"/>
                  </a:lnTo>
                  <a:cubicBezTo>
                    <a:pt x="3235143" y="0"/>
                    <a:pt x="3312615" y="77472"/>
                    <a:pt x="3312615" y="173038"/>
                  </a:cubicBezTo>
                  <a:cubicBezTo>
                    <a:pt x="3312615" y="268604"/>
                    <a:pt x="3235143" y="346076"/>
                    <a:pt x="3139577" y="346076"/>
                  </a:cubicBez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id="{D18C96C3-A18F-4CD5-BF73-D939D9B365C0}"/>
                </a:ext>
              </a:extLst>
            </p:cNvPr>
            <p:cNvSpPr/>
            <p:nvPr/>
          </p:nvSpPr>
          <p:spPr>
            <a:xfrm>
              <a:off x="2540789" y="3562725"/>
              <a:ext cx="269384" cy="232228"/>
            </a:xfrm>
            <a:prstGeom prst="triangle">
              <a:avLst/>
            </a:pr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5A91D17C-E393-450F-BEB1-3398C7F13B3C}"/>
                </a:ext>
              </a:extLst>
            </p:cNvPr>
            <p:cNvSpPr/>
            <p:nvPr/>
          </p:nvSpPr>
          <p:spPr>
            <a:xfrm>
              <a:off x="5961306" y="3562725"/>
              <a:ext cx="269384" cy="232228"/>
            </a:xfrm>
            <a:prstGeom prst="triangle">
              <a:avLst/>
            </a:prstGeom>
            <a:solidFill>
              <a:srgbClr val="C4D7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B5B0856F-C927-4412-BAF5-B0CC0A680B8D}"/>
                </a:ext>
              </a:extLst>
            </p:cNvPr>
            <p:cNvSpPr/>
            <p:nvPr/>
          </p:nvSpPr>
          <p:spPr>
            <a:xfrm>
              <a:off x="9273918" y="3562725"/>
              <a:ext cx="269384" cy="232228"/>
            </a:xfrm>
            <a:prstGeom prst="triangle">
              <a:avLst/>
            </a:pr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0D1B1462-262F-4825-9278-8DEAEC1B9B9F}"/>
              </a:ext>
            </a:extLst>
          </p:cNvPr>
          <p:cNvSpPr/>
          <p:nvPr/>
        </p:nvSpPr>
        <p:spPr>
          <a:xfrm>
            <a:off x="2225538" y="2302250"/>
            <a:ext cx="899887" cy="89988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92A0916-187A-4256-93D0-49F46407A93F}"/>
              </a:ext>
            </a:extLst>
          </p:cNvPr>
          <p:cNvSpPr/>
          <p:nvPr/>
        </p:nvSpPr>
        <p:spPr>
          <a:xfrm>
            <a:off x="5646058" y="2302250"/>
            <a:ext cx="899887" cy="89988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C0C0923-2C22-4658-97CF-415B71BEC30F}"/>
              </a:ext>
            </a:extLst>
          </p:cNvPr>
          <p:cNvSpPr/>
          <p:nvPr/>
        </p:nvSpPr>
        <p:spPr>
          <a:xfrm>
            <a:off x="8958667" y="2302250"/>
            <a:ext cx="899887" cy="89988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4" name="椭圆 24">
            <a:extLst>
              <a:ext uri="{FF2B5EF4-FFF2-40B4-BE49-F238E27FC236}">
                <a16:creationId xmlns:a16="http://schemas.microsoft.com/office/drawing/2014/main" id="{C2F5036F-91C1-44C2-A348-C74EF4A9E688}"/>
              </a:ext>
            </a:extLst>
          </p:cNvPr>
          <p:cNvSpPr/>
          <p:nvPr/>
        </p:nvSpPr>
        <p:spPr>
          <a:xfrm>
            <a:off x="2443332" y="2520423"/>
            <a:ext cx="464299" cy="463540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FBD77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5" name="椭圆 25">
            <a:extLst>
              <a:ext uri="{FF2B5EF4-FFF2-40B4-BE49-F238E27FC236}">
                <a16:creationId xmlns:a16="http://schemas.microsoft.com/office/drawing/2014/main" id="{905945CE-BDE0-44BB-BAA8-D1F8904CBC24}"/>
              </a:ext>
            </a:extLst>
          </p:cNvPr>
          <p:cNvSpPr/>
          <p:nvPr/>
        </p:nvSpPr>
        <p:spPr>
          <a:xfrm>
            <a:off x="5863851" y="2542850"/>
            <a:ext cx="464299" cy="41868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C4D7D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6" name="椭圆 26">
            <a:extLst>
              <a:ext uri="{FF2B5EF4-FFF2-40B4-BE49-F238E27FC236}">
                <a16:creationId xmlns:a16="http://schemas.microsoft.com/office/drawing/2014/main" id="{2F99F24C-3473-4A85-A76B-CE7C2EF28EF9}"/>
              </a:ext>
            </a:extLst>
          </p:cNvPr>
          <p:cNvSpPr/>
          <p:nvPr/>
        </p:nvSpPr>
        <p:spPr>
          <a:xfrm>
            <a:off x="9211460" y="2520045"/>
            <a:ext cx="394301" cy="464297"/>
          </a:xfrm>
          <a:custGeom>
            <a:avLst/>
            <a:gdLst>
              <a:gd name="T0" fmla="*/ 4275 w 5265"/>
              <a:gd name="T1" fmla="*/ 4094 h 6209"/>
              <a:gd name="T2" fmla="*/ 4349 w 5265"/>
              <a:gd name="T3" fmla="*/ 3406 h 6209"/>
              <a:gd name="T4" fmla="*/ 2632 w 5265"/>
              <a:gd name="T5" fmla="*/ 0 h 6209"/>
              <a:gd name="T6" fmla="*/ 916 w 5265"/>
              <a:gd name="T7" fmla="*/ 3406 h 6209"/>
              <a:gd name="T8" fmla="*/ 990 w 5265"/>
              <a:gd name="T9" fmla="*/ 4094 h 6209"/>
              <a:gd name="T10" fmla="*/ 0 w 5265"/>
              <a:gd name="T11" fmla="*/ 5203 h 6209"/>
              <a:gd name="T12" fmla="*/ 414 w 5265"/>
              <a:gd name="T13" fmla="*/ 6166 h 6209"/>
              <a:gd name="T14" fmla="*/ 1145 w 5265"/>
              <a:gd name="T15" fmla="*/ 6166 h 6209"/>
              <a:gd name="T16" fmla="*/ 1145 w 5265"/>
              <a:gd name="T17" fmla="*/ 6150 h 6209"/>
              <a:gd name="T18" fmla="*/ 1384 w 5265"/>
              <a:gd name="T19" fmla="*/ 5169 h 6209"/>
              <a:gd name="T20" fmla="*/ 2072 w 5265"/>
              <a:gd name="T21" fmla="*/ 6209 h 6209"/>
              <a:gd name="T22" fmla="*/ 3193 w 5265"/>
              <a:gd name="T23" fmla="*/ 6209 h 6209"/>
              <a:gd name="T24" fmla="*/ 3881 w 5265"/>
              <a:gd name="T25" fmla="*/ 5169 h 6209"/>
              <a:gd name="T26" fmla="*/ 4120 w 5265"/>
              <a:gd name="T27" fmla="*/ 6150 h 6209"/>
              <a:gd name="T28" fmla="*/ 4119 w 5265"/>
              <a:gd name="T29" fmla="*/ 6166 h 6209"/>
              <a:gd name="T30" fmla="*/ 4851 w 5265"/>
              <a:gd name="T31" fmla="*/ 6166 h 6209"/>
              <a:gd name="T32" fmla="*/ 5265 w 5265"/>
              <a:gd name="T33" fmla="*/ 5203 h 6209"/>
              <a:gd name="T34" fmla="*/ 4275 w 5265"/>
              <a:gd name="T35" fmla="*/ 4094 h 6209"/>
              <a:gd name="T36" fmla="*/ 2632 w 5265"/>
              <a:gd name="T37" fmla="*/ 1651 h 6209"/>
              <a:gd name="T38" fmla="*/ 3282 w 5265"/>
              <a:gd name="T39" fmla="*/ 2300 h 6209"/>
              <a:gd name="T40" fmla="*/ 2632 w 5265"/>
              <a:gd name="T41" fmla="*/ 2950 h 6209"/>
              <a:gd name="T42" fmla="*/ 1983 w 5265"/>
              <a:gd name="T43" fmla="*/ 2300 h 6209"/>
              <a:gd name="T44" fmla="*/ 2632 w 5265"/>
              <a:gd name="T45" fmla="*/ 1651 h 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65" h="6209">
                <a:moveTo>
                  <a:pt x="4275" y="4094"/>
                </a:moveTo>
                <a:cubicBezTo>
                  <a:pt x="4322" y="3872"/>
                  <a:pt x="4349" y="3641"/>
                  <a:pt x="4349" y="3406"/>
                </a:cubicBezTo>
                <a:cubicBezTo>
                  <a:pt x="4349" y="1525"/>
                  <a:pt x="2632" y="0"/>
                  <a:pt x="2632" y="0"/>
                </a:cubicBezTo>
                <a:cubicBezTo>
                  <a:pt x="2632" y="0"/>
                  <a:pt x="916" y="1525"/>
                  <a:pt x="916" y="3406"/>
                </a:cubicBezTo>
                <a:cubicBezTo>
                  <a:pt x="916" y="3641"/>
                  <a:pt x="943" y="3872"/>
                  <a:pt x="990" y="4094"/>
                </a:cubicBezTo>
                <a:cubicBezTo>
                  <a:pt x="541" y="4332"/>
                  <a:pt x="187" y="4725"/>
                  <a:pt x="0" y="5203"/>
                </a:cubicBezTo>
                <a:lnTo>
                  <a:pt x="414" y="6166"/>
                </a:lnTo>
                <a:lnTo>
                  <a:pt x="1145" y="6166"/>
                </a:lnTo>
                <a:cubicBezTo>
                  <a:pt x="1145" y="6161"/>
                  <a:pt x="1145" y="6155"/>
                  <a:pt x="1145" y="6150"/>
                </a:cubicBezTo>
                <a:cubicBezTo>
                  <a:pt x="1145" y="5796"/>
                  <a:pt x="1231" y="5463"/>
                  <a:pt x="1384" y="5169"/>
                </a:cubicBezTo>
                <a:cubicBezTo>
                  <a:pt x="1596" y="5581"/>
                  <a:pt x="1850" y="5936"/>
                  <a:pt x="2072" y="6209"/>
                </a:cubicBezTo>
                <a:lnTo>
                  <a:pt x="3193" y="6209"/>
                </a:lnTo>
                <a:cubicBezTo>
                  <a:pt x="3415" y="5936"/>
                  <a:pt x="3668" y="5581"/>
                  <a:pt x="3881" y="5169"/>
                </a:cubicBezTo>
                <a:cubicBezTo>
                  <a:pt x="4033" y="5463"/>
                  <a:pt x="4120" y="5796"/>
                  <a:pt x="4120" y="6150"/>
                </a:cubicBezTo>
                <a:cubicBezTo>
                  <a:pt x="4120" y="6155"/>
                  <a:pt x="4119" y="6161"/>
                  <a:pt x="4119" y="6166"/>
                </a:cubicBezTo>
                <a:lnTo>
                  <a:pt x="4851" y="6166"/>
                </a:lnTo>
                <a:lnTo>
                  <a:pt x="5265" y="5203"/>
                </a:lnTo>
                <a:cubicBezTo>
                  <a:pt x="5078" y="4725"/>
                  <a:pt x="4724" y="4332"/>
                  <a:pt x="4275" y="4094"/>
                </a:cubicBezTo>
                <a:close/>
                <a:moveTo>
                  <a:pt x="2632" y="1651"/>
                </a:moveTo>
                <a:cubicBezTo>
                  <a:pt x="2991" y="1651"/>
                  <a:pt x="3282" y="1942"/>
                  <a:pt x="3282" y="2300"/>
                </a:cubicBezTo>
                <a:cubicBezTo>
                  <a:pt x="3282" y="2659"/>
                  <a:pt x="2991" y="2950"/>
                  <a:pt x="2632" y="2950"/>
                </a:cubicBezTo>
                <a:cubicBezTo>
                  <a:pt x="2274" y="2950"/>
                  <a:pt x="1983" y="2659"/>
                  <a:pt x="1983" y="2300"/>
                </a:cubicBezTo>
                <a:cubicBezTo>
                  <a:pt x="1983" y="1942"/>
                  <a:pt x="2274" y="1651"/>
                  <a:pt x="2632" y="1651"/>
                </a:cubicBezTo>
                <a:close/>
              </a:path>
            </a:pathLst>
          </a:custGeom>
          <a:solidFill>
            <a:srgbClr val="FBD77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2F59B6E-9ED6-40DF-9336-15DC38630EB7}"/>
              </a:ext>
            </a:extLst>
          </p:cNvPr>
          <p:cNvGrpSpPr/>
          <p:nvPr/>
        </p:nvGrpSpPr>
        <p:grpSpPr>
          <a:xfrm>
            <a:off x="1303314" y="4366217"/>
            <a:ext cx="2744335" cy="1356476"/>
            <a:chOff x="7439644" y="2947217"/>
            <a:chExt cx="2744334" cy="1356476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F3D5E16-61D7-4A7D-ACF7-9198F34B8010}"/>
                </a:ext>
              </a:extLst>
            </p:cNvPr>
            <p:cNvSpPr/>
            <p:nvPr/>
          </p:nvSpPr>
          <p:spPr bwMode="auto">
            <a:xfrm>
              <a:off x="7439644" y="3394918"/>
              <a:ext cx="2744334" cy="908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585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59" name="PA-文本框 8">
              <a:extLst>
                <a:ext uri="{FF2B5EF4-FFF2-40B4-BE49-F238E27FC236}">
                  <a16:creationId xmlns:a16="http://schemas.microsoft.com/office/drawing/2014/main" id="{EBB4927E-772B-4ABF-B4E2-4A21009242D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103925" y="2947217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585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erif SC" panose="02020400000000000000" pitchFamily="18" charset="-122"/>
                </a:rPr>
                <a:t>The title is added.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A9B5C50-2EF7-44B7-92FB-EB6EE55A2B1C}"/>
              </a:ext>
            </a:extLst>
          </p:cNvPr>
          <p:cNvGrpSpPr/>
          <p:nvPr/>
        </p:nvGrpSpPr>
        <p:grpSpPr>
          <a:xfrm>
            <a:off x="4723831" y="4366217"/>
            <a:ext cx="2744335" cy="1356476"/>
            <a:chOff x="7439644" y="2947217"/>
            <a:chExt cx="2744334" cy="1356476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E206971-C7DC-43B5-BC1C-19DC22736157}"/>
                </a:ext>
              </a:extLst>
            </p:cNvPr>
            <p:cNvSpPr/>
            <p:nvPr/>
          </p:nvSpPr>
          <p:spPr bwMode="auto">
            <a:xfrm>
              <a:off x="7439644" y="3394918"/>
              <a:ext cx="2744334" cy="908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585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62" name="PA-文本框 8">
              <a:extLst>
                <a:ext uri="{FF2B5EF4-FFF2-40B4-BE49-F238E27FC236}">
                  <a16:creationId xmlns:a16="http://schemas.microsoft.com/office/drawing/2014/main" id="{50757B4F-D660-442E-90F2-E5278C35147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103925" y="2947217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585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erif SC" panose="02020400000000000000" pitchFamily="18" charset="-122"/>
                </a:rPr>
                <a:t>The title is added.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5AE0DF8-D9F7-4F35-8EFB-BAEBA53E2A69}"/>
              </a:ext>
            </a:extLst>
          </p:cNvPr>
          <p:cNvGrpSpPr/>
          <p:nvPr/>
        </p:nvGrpSpPr>
        <p:grpSpPr>
          <a:xfrm>
            <a:off x="8036443" y="4366217"/>
            <a:ext cx="2744335" cy="1356476"/>
            <a:chOff x="7439644" y="2947217"/>
            <a:chExt cx="2744334" cy="1356476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791CA5B-FF84-424D-BF3F-D1A11E79B501}"/>
                </a:ext>
              </a:extLst>
            </p:cNvPr>
            <p:cNvSpPr/>
            <p:nvPr/>
          </p:nvSpPr>
          <p:spPr bwMode="auto">
            <a:xfrm>
              <a:off x="7439644" y="3394918"/>
              <a:ext cx="2744334" cy="908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585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Please add specific content here, the text as simple as possible, simple instructions can be, do not have to be too cumbersome.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65" name="PA-文本框 8">
              <a:extLst>
                <a:ext uri="{FF2B5EF4-FFF2-40B4-BE49-F238E27FC236}">
                  <a16:creationId xmlns:a16="http://schemas.microsoft.com/office/drawing/2014/main" id="{C0438B54-D02A-4738-A241-B900C0E6DBC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103925" y="2947217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585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erif SC" panose="02020400000000000000" pitchFamily="18" charset="-122"/>
                </a:rPr>
                <a:t>The title is added.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0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活动策划案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78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B72C"/>
    </a:accent1>
    <a:accent2>
      <a:srgbClr val="191508"/>
    </a:accent2>
    <a:accent3>
      <a:srgbClr val="F7B72C"/>
    </a:accent3>
    <a:accent4>
      <a:srgbClr val="191508"/>
    </a:accent4>
    <a:accent5>
      <a:srgbClr val="F7B72C"/>
    </a:accent5>
    <a:accent6>
      <a:srgbClr val="191508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思源宋体 Heavy">
    <a:majorFont>
      <a:latin typeface="思源宋体 Heavy"/>
      <a:ea typeface="思源宋体 Heavy"/>
      <a:cs typeface=""/>
    </a:majorFont>
    <a:minorFont>
      <a:latin typeface="思源宋体 Heavy"/>
      <a:ea typeface="思源宋体 Heavy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1712</Words>
  <Application>Microsoft Office PowerPoint</Application>
  <PresentationFormat>宽屏</PresentationFormat>
  <Paragraphs>222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FZHei-B01S</vt:lpstr>
      <vt:lpstr>Noto Sans S Chinese DemiLight</vt:lpstr>
      <vt:lpstr>Source Han Sans HW SC</vt:lpstr>
      <vt:lpstr>Source Han Serif SC</vt:lpstr>
      <vt:lpstr>仓耳今楷05-6763 W05</vt:lpstr>
      <vt:lpstr>仓耳玄三M W05</vt:lpstr>
      <vt:lpstr>等线</vt:lpstr>
      <vt:lpstr>等线 Light</vt:lpstr>
      <vt:lpstr>方正黑体简体</vt:lpstr>
      <vt:lpstr>思源宋体 CN Heavy</vt:lpstr>
      <vt:lpstr>Microsoft YaHei</vt:lpstr>
      <vt:lpstr>Microsoft YaHei</vt:lpstr>
      <vt:lpstr>字魂35号-经典雅黑</vt:lpstr>
      <vt:lpstr>字魂59号-创粗黑</vt:lpstr>
      <vt:lpstr>Arial</vt:lpstr>
      <vt:lpstr>Helvetica</vt:lpstr>
      <vt:lpstr>Source Sans Pro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66</cp:revision>
  <dcterms:created xsi:type="dcterms:W3CDTF">2019-10-08T04:53:49Z</dcterms:created>
  <dcterms:modified xsi:type="dcterms:W3CDTF">2020-08-28T13:53:42Z</dcterms:modified>
</cp:coreProperties>
</file>