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0" r:id="rId2"/>
    <p:sldId id="263" r:id="rId3"/>
    <p:sldId id="264" r:id="rId4"/>
    <p:sldId id="262" r:id="rId5"/>
    <p:sldId id="266" r:id="rId6"/>
    <p:sldId id="273" r:id="rId7"/>
    <p:sldId id="271" r:id="rId8"/>
    <p:sldId id="267" r:id="rId9"/>
    <p:sldId id="283" r:id="rId10"/>
    <p:sldId id="265" r:id="rId11"/>
    <p:sldId id="272" r:id="rId12"/>
    <p:sldId id="277" r:id="rId13"/>
    <p:sldId id="261" r:id="rId14"/>
    <p:sldId id="284" r:id="rId15"/>
    <p:sldId id="268" r:id="rId16"/>
    <p:sldId id="269" r:id="rId17"/>
    <p:sldId id="278" r:id="rId18"/>
    <p:sldId id="258" r:id="rId19"/>
    <p:sldId id="285" r:id="rId20"/>
    <p:sldId id="279" r:id="rId21"/>
    <p:sldId id="270" r:id="rId22"/>
    <p:sldId id="282" r:id="rId23"/>
    <p:sldId id="280" r:id="rId24"/>
    <p:sldId id="287" r:id="rId25"/>
    <p:sldId id="304" r:id="rId26"/>
    <p:sldId id="305" r:id="rId27"/>
    <p:sldId id="306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72082-2E47-41E0-8670-578065FB09B4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B9A12-F344-451B-9445-1BC31D1A03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8112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B9A12-F344-451B-9445-1BC31D1A03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2026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B9A12-F344-451B-9445-1BC31D1A037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5303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B9A12-F344-451B-9445-1BC31D1A037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714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B9A12-F344-451B-9445-1BC31D1A037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170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B9A12-F344-451B-9445-1BC31D1A037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78602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B9A12-F344-451B-9445-1BC31D1A037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66900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B9A12-F344-451B-9445-1BC31D1A037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55976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B9A12-F344-451B-9445-1BC31D1A037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91478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B9A12-F344-451B-9445-1BC31D1A037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36213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B9A12-F344-451B-9445-1BC31D1A037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629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B9A12-F344-451B-9445-1BC31D1A0372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5494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B9A12-F344-451B-9445-1BC31D1A037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41477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B9A12-F344-451B-9445-1BC31D1A0372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581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B9A12-F344-451B-9445-1BC31D1A0372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94604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B9A12-F344-451B-9445-1BC31D1A0372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58019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B9A12-F344-451B-9445-1BC31D1A0372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56010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B9A12-F344-451B-9445-1BC31D1A0372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4613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B9A12-F344-451B-9445-1BC31D1A037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0244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B9A12-F344-451B-9445-1BC31D1A037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104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B9A12-F344-451B-9445-1BC31D1A037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973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B9A12-F344-451B-9445-1BC31D1A037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0708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B9A12-F344-451B-9445-1BC31D1A037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0421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B9A12-F344-451B-9445-1BC31D1A037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5460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B9A12-F344-451B-9445-1BC31D1A037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6213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F65646-77AF-4CD8-B231-3323D780BA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3E906F1-7341-46CA-BCD9-10B7B0E10D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30D8DB-EA49-45C8-9AA6-9675EFCEB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36F2-EC20-437F-AF5E-12C913FA461F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02CDAB-DF81-412F-94DE-7873EA01E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8BF496F-A4C0-4DB2-B941-C225E69EA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A085-723A-4686-BD75-278B013A8C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8819652"/>
      </p:ext>
    </p:extLst>
  </p:cSld>
  <p:clrMapOvr>
    <a:masterClrMapping/>
  </p:clrMapOvr>
  <p:transition spd="slow" advClick="0" advTm="3000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5D5934-A0AC-4657-AB6E-86EFC06FC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4EE4CA4-1BEC-49DF-BDFF-7059EACFEC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570D9D3-7733-44DB-814F-0407BDAA7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36F2-EC20-437F-AF5E-12C913FA461F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597BE7-0D24-46C0-AB89-D2ACCCBED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5EBB26-6D9D-4063-975C-A4BC13428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A085-723A-4686-BD75-278B013A8C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3075083"/>
      </p:ext>
    </p:extLst>
  </p:cSld>
  <p:clrMapOvr>
    <a:masterClrMapping/>
  </p:clrMapOvr>
  <p:transition spd="slow" advClick="0" advTm="3000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D03692D-E969-4023-9868-2FB2E30153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7FDA07A-CFDF-46EF-B976-2B9995666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0401A7-D4A5-438C-BB7D-8F430E2B5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36F2-EC20-437F-AF5E-12C913FA461F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99BCE07-2980-4B7C-B3A0-14623F407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2210DB-576C-4AFA-A6E4-B934DE29D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A085-723A-4686-BD75-278B013A8C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6224612"/>
      </p:ext>
    </p:extLst>
  </p:cSld>
  <p:clrMapOvr>
    <a:masterClrMapping/>
  </p:clrMapOvr>
  <p:transition spd="slow" advClick="0" advTm="3000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298393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3A8211-600E-4F8C-8D79-A45AA5FCE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119F64-8168-4489-8EC3-BCC56051B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C73F2F-61ED-4E4E-BBF2-D36D01CFC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36F2-EC20-437F-AF5E-12C913FA461F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CC7C27-5E14-4124-8612-E44E9163D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C5B14C-CC8B-4F65-BB23-0FAD79A10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A085-723A-4686-BD75-278B013A8C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863331"/>
      </p:ext>
    </p:extLst>
  </p:cSld>
  <p:clrMapOvr>
    <a:masterClrMapping/>
  </p:clrMapOvr>
  <p:transition spd="slow" advClick="0" advTm="300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D6D633-C7B1-40A0-9F63-FD3913A69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877F10B-8A00-4C8F-BEB9-081736B09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4C223C-156D-4FF2-9071-797D32354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36F2-EC20-437F-AF5E-12C913FA461F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65848A-6D51-4BB7-8CB2-B76EEFA52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05408A5-4276-4F19-85D1-E38FA40CE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A085-723A-4686-BD75-278B013A8C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485177"/>
      </p:ext>
    </p:extLst>
  </p:cSld>
  <p:clrMapOvr>
    <a:masterClrMapping/>
  </p:clrMapOvr>
  <p:transition spd="slow" advClick="0" advTm="300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4B30FD-3474-4288-B75D-DC231494B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5E8117D-5761-410C-BD7E-55C00ECA0A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5EE00-2B53-4B9D-9DAF-09380E31C6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2BA8C5A-55AF-4CF3-AE8F-B97D9BA82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36F2-EC20-437F-AF5E-12C913FA461F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97ABBEF-19A9-48F5-9683-373411A6D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55C88F6-26A8-4A64-9125-8883601BE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A085-723A-4686-BD75-278B013A8C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9537430"/>
      </p:ext>
    </p:extLst>
  </p:cSld>
  <p:clrMapOvr>
    <a:masterClrMapping/>
  </p:clrMapOvr>
  <p:transition spd="slow" advClick="0" advTm="3000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E06286-FDE2-481B-A60F-FBB2D9733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053930C-A63A-4C35-969F-E370B198E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EFC2C76-D65E-451E-9CD6-C68D3A9801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E8F8F07-A3D7-48F4-B8D5-74FEEBB286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564A13-243D-4482-884F-8E4E48A16B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FE88C15-7132-4204-878A-C68B9B6BA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36F2-EC20-437F-AF5E-12C913FA461F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854CE54-1D2A-458D-B56B-911A054A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FD307E9-B97F-453C-B048-D5C7E1785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A085-723A-4686-BD75-278B013A8CF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967792" y="6446569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2040103"/>
      </p:ext>
    </p:extLst>
  </p:cSld>
  <p:clrMapOvr>
    <a:masterClrMapping/>
  </p:clrMapOvr>
  <p:transition spd="slow" advClick="0" advTm="3000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D32F18-104F-424B-A14A-9DD1F17AD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A3BB6B-4D40-4B80-9C88-13EC99F1A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36F2-EC20-437F-AF5E-12C913FA461F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998CF4A-F918-44AD-B565-33ADE6AD8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07330CE-4489-4011-B21F-283B6D95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A085-723A-4686-BD75-278B013A8C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7095655"/>
      </p:ext>
    </p:extLst>
  </p:cSld>
  <p:clrMapOvr>
    <a:masterClrMapping/>
  </p:clrMapOvr>
  <p:transition spd="slow" advClick="0" advTm="3000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4DDA125-6AE2-41F7-B818-A29DEC681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36F2-EC20-437F-AF5E-12C913FA461F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FE35F69-CFCA-416E-AF92-31C2937C7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9CB230A-1BF0-46A0-8CD0-6030627AC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A085-723A-4686-BD75-278B013A8C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3023722"/>
      </p:ext>
    </p:extLst>
  </p:cSld>
  <p:clrMapOvr>
    <a:masterClrMapping/>
  </p:clrMapOvr>
  <p:transition spd="slow" advClick="0" advTm="3000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EF5079-F19A-42B9-8565-D29FB8D04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445416-537F-4C6B-A2D5-6A2280A9A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726F845-3559-40BB-A7FF-6BEC0EC06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70B8F4F-3008-43A3-A8E4-A1FECB7DB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36F2-EC20-437F-AF5E-12C913FA461F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2965852-9FFA-4E48-91A2-9501B3048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2707BC2-A5DF-4C8E-9277-375BEB6F7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A085-723A-4686-BD75-278B013A8C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3916035"/>
      </p:ext>
    </p:extLst>
  </p:cSld>
  <p:clrMapOvr>
    <a:masterClrMapping/>
  </p:clrMapOvr>
  <p:transition spd="slow" advClick="0" advTm="3000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E91DB6-BFD6-44E5-9984-A031461AC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C320EC9-9918-4443-BCAE-0C926C82FE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DFF3D34-0BD3-42DC-B799-F1189FD315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3E34A5-CC58-448E-8028-05C88C148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36F2-EC20-437F-AF5E-12C913FA461F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C8298A4-F030-4EEB-9053-37F860B9E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C9BD772-FBCD-4F08-871C-7CCD17B52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A085-723A-4686-BD75-278B013A8C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9904328"/>
      </p:ext>
    </p:extLst>
  </p:cSld>
  <p:clrMapOvr>
    <a:masterClrMapping/>
  </p:clrMapOvr>
  <p:transition spd="slow" advClick="0" advTm="3000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39AC7CA-4121-4D05-8DD2-396F39BDE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D2BCAD5-6961-40FC-B0BB-77424419DF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27B5F0B-C424-4F41-9C8D-6B00D3CB40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B36F2-EC20-437F-AF5E-12C913FA461F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557EB4-EAE9-4883-A2CC-1B334DEDB4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8657947-9071-40D4-A0A9-ACAD2257B4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5A085-723A-4686-BD75-278B013A8C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5840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 advClick="0" advTm="3000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6.png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4.png"/><Relationship Id="rId10" Type="http://schemas.openxmlformats.org/officeDocument/2006/relationships/image" Target="../media/image7.png"/><Relationship Id="rId4" Type="http://schemas.openxmlformats.org/officeDocument/2006/relationships/image" Target="../media/image43.png"/><Relationship Id="rId9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4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b39e8e1385ad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40" y="-5715"/>
            <a:ext cx="12186285" cy="688530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646670" y="-5715"/>
            <a:ext cx="2990850" cy="6096000"/>
          </a:xfrm>
          <a:prstGeom prst="rect">
            <a:avLst/>
          </a:prstGeom>
          <a:solidFill>
            <a:srgbClr val="889B7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875236" y="795802"/>
            <a:ext cx="1231106" cy="46551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方正细谭黑简体" panose="02000000000000000000" pitchFamily="2" charset="-122"/>
                <a:ea typeface="方正细谭黑简体" panose="02000000000000000000" pitchFamily="2" charset="-122"/>
                <a:cs typeface="经典行书简" panose="02010609010101010101" pitchFamily="49" charset="-122"/>
              </a:rPr>
              <a:t>FREE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uLnTx/>
                <a:uFillTx/>
                <a:latin typeface="方正细谭黑简体" panose="02000000000000000000" pitchFamily="2" charset="-122"/>
                <a:ea typeface="方正细谭黑简体" panose="02000000000000000000" pitchFamily="2" charset="-122"/>
                <a:cs typeface="经典行书简" panose="02010609010101010101" pitchFamily="49" charset="-122"/>
              </a:rPr>
              <a:t>Powerpoint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方正细谭黑简体" panose="02000000000000000000" pitchFamily="2" charset="-122"/>
                <a:ea typeface="方正细谭黑简体" panose="02000000000000000000" pitchFamily="2" charset="-122"/>
                <a:cs typeface="经典行书简" panose="02010609010101010101" pitchFamily="49" charset="-122"/>
              </a:rPr>
              <a:t>  templates</a:t>
            </a: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uLnTx/>
              <a:uFillTx/>
              <a:latin typeface="方正细谭黑简体" panose="02000000000000000000" pitchFamily="2" charset="-122"/>
              <a:ea typeface="方正细谭黑简体" panose="02000000000000000000" pitchFamily="2" charset="-122"/>
              <a:cs typeface="经典行书简" panose="0201060901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103235" y="518160"/>
            <a:ext cx="2139315" cy="482790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" name="图片 6" descr="5b39e8e13864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97165" y="213995"/>
            <a:ext cx="1043940" cy="98679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140700" y="5481955"/>
            <a:ext cx="2138680" cy="338554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www.freeppt7.com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p:transition spd="slow" advClick="0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/>
      <p:bldP spid="8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1138555" y="1355725"/>
            <a:ext cx="2653665" cy="3115310"/>
            <a:chOff x="1793" y="2448"/>
            <a:chExt cx="4179" cy="4906"/>
          </a:xfrm>
        </p:grpSpPr>
        <p:grpSp>
          <p:nvGrpSpPr>
            <p:cNvPr id="8" name="组合 7"/>
            <p:cNvGrpSpPr/>
            <p:nvPr/>
          </p:nvGrpSpPr>
          <p:grpSpPr>
            <a:xfrm>
              <a:off x="1793" y="2448"/>
              <a:ext cx="3646" cy="2888"/>
              <a:chOff x="9496" y="2845"/>
              <a:chExt cx="7865" cy="6228"/>
            </a:xfrm>
          </p:grpSpPr>
          <p:pic>
            <p:nvPicPr>
              <p:cNvPr id="6" name="图片 5" descr="5b39e8e138645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1485" y="3521"/>
                <a:ext cx="5877" cy="5553"/>
              </a:xfrm>
              <a:prstGeom prst="rect">
                <a:avLst/>
              </a:prstGeom>
            </p:spPr>
          </p:pic>
          <p:pic>
            <p:nvPicPr>
              <p:cNvPr id="7" name="图片 6" descr="5b39e8e138645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496" y="2845"/>
                <a:ext cx="4087" cy="4555"/>
              </a:xfrm>
              <a:prstGeom prst="rect">
                <a:avLst/>
              </a:prstGeom>
            </p:spPr>
          </p:pic>
        </p:grpSp>
        <p:sp>
          <p:nvSpPr>
            <p:cNvPr id="25" name="TextBox 27"/>
            <p:cNvSpPr txBox="1"/>
            <p:nvPr/>
          </p:nvSpPr>
          <p:spPr>
            <a:xfrm>
              <a:off x="2031" y="4819"/>
              <a:ext cx="3408" cy="725"/>
            </a:xfrm>
            <a:prstGeom prst="rect">
              <a:avLst/>
            </a:prstGeom>
            <a:solidFill>
              <a:srgbClr val="9AAF89"/>
            </a:solidFill>
            <a:effectLst>
              <a:outerShdw blurRad="50800" dist="63500" dir="5400000" algn="ctr" rotWithShape="0">
                <a:srgbClr val="000000">
                  <a:alpha val="99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1828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Oswald" charset="0"/>
                </a:rPr>
                <a:t>Your title</a:t>
              </a:r>
            </a:p>
          </p:txBody>
        </p:sp>
        <p:sp>
          <p:nvSpPr>
            <p:cNvPr id="26" name="TextBox 29"/>
            <p:cNvSpPr txBox="1"/>
            <p:nvPr/>
          </p:nvSpPr>
          <p:spPr>
            <a:xfrm>
              <a:off x="1793" y="6114"/>
              <a:ext cx="4179" cy="12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8281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Montserrat Light" charset="0"/>
                </a:rPr>
                <a:t>Enter your body here,</a:t>
              </a:r>
              <a:r>
                <a:rPr kumimoji="0" lang="zh-CN" altLang="en-US" sz="16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Montserrat Light" charset="0"/>
                  <a:sym typeface="+mn-ea"/>
                </a:rPr>
                <a:t>Enter your body here,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766310" y="1355725"/>
            <a:ext cx="2653665" cy="3115310"/>
            <a:chOff x="1793" y="2448"/>
            <a:chExt cx="4179" cy="4906"/>
          </a:xfrm>
        </p:grpSpPr>
        <p:grpSp>
          <p:nvGrpSpPr>
            <p:cNvPr id="12" name="组合 11"/>
            <p:cNvGrpSpPr/>
            <p:nvPr/>
          </p:nvGrpSpPr>
          <p:grpSpPr>
            <a:xfrm>
              <a:off x="1793" y="2448"/>
              <a:ext cx="3646" cy="2888"/>
              <a:chOff x="9496" y="2845"/>
              <a:chExt cx="7865" cy="6228"/>
            </a:xfrm>
          </p:grpSpPr>
          <p:pic>
            <p:nvPicPr>
              <p:cNvPr id="14" name="图片 13" descr="5b39e8e138645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1485" y="3521"/>
                <a:ext cx="5877" cy="5553"/>
              </a:xfrm>
              <a:prstGeom prst="rect">
                <a:avLst/>
              </a:prstGeom>
            </p:spPr>
          </p:pic>
          <p:pic>
            <p:nvPicPr>
              <p:cNvPr id="15" name="图片 14" descr="5b39e8e138645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496" y="2845"/>
                <a:ext cx="4087" cy="4555"/>
              </a:xfrm>
              <a:prstGeom prst="rect">
                <a:avLst/>
              </a:prstGeom>
            </p:spPr>
          </p:pic>
        </p:grpSp>
        <p:sp>
          <p:nvSpPr>
            <p:cNvPr id="16" name="TextBox 27"/>
            <p:cNvSpPr txBox="1"/>
            <p:nvPr/>
          </p:nvSpPr>
          <p:spPr>
            <a:xfrm>
              <a:off x="2031" y="4819"/>
              <a:ext cx="3408" cy="725"/>
            </a:xfrm>
            <a:prstGeom prst="rect">
              <a:avLst/>
            </a:prstGeom>
            <a:solidFill>
              <a:srgbClr val="9AAF89"/>
            </a:solidFill>
            <a:effectLst>
              <a:outerShdw blurRad="50800" dist="63500" dir="5400000" algn="ctr" rotWithShape="0">
                <a:srgbClr val="000000">
                  <a:alpha val="99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1828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Oswald" charset="0"/>
                </a:rPr>
                <a:t>Your title</a:t>
              </a:r>
            </a:p>
          </p:txBody>
        </p:sp>
        <p:sp>
          <p:nvSpPr>
            <p:cNvPr id="17" name="TextBox 29"/>
            <p:cNvSpPr txBox="1"/>
            <p:nvPr/>
          </p:nvSpPr>
          <p:spPr>
            <a:xfrm>
              <a:off x="1793" y="6114"/>
              <a:ext cx="4179" cy="12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8281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Montserrat Light" charset="0"/>
                </a:rPr>
                <a:t>Enter your body here,</a:t>
              </a:r>
              <a:r>
                <a:rPr kumimoji="0" lang="zh-CN" altLang="en-US" sz="16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Montserrat Light" charset="0"/>
                  <a:sym typeface="+mn-ea"/>
                </a:rPr>
                <a:t>Enter your body here,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394065" y="1355725"/>
            <a:ext cx="2653665" cy="3115310"/>
            <a:chOff x="1793" y="2448"/>
            <a:chExt cx="4179" cy="4906"/>
          </a:xfrm>
        </p:grpSpPr>
        <p:grpSp>
          <p:nvGrpSpPr>
            <p:cNvPr id="19" name="组合 18"/>
            <p:cNvGrpSpPr/>
            <p:nvPr/>
          </p:nvGrpSpPr>
          <p:grpSpPr>
            <a:xfrm>
              <a:off x="1793" y="2448"/>
              <a:ext cx="3646" cy="2888"/>
              <a:chOff x="9496" y="2845"/>
              <a:chExt cx="7865" cy="6228"/>
            </a:xfrm>
          </p:grpSpPr>
          <p:pic>
            <p:nvPicPr>
              <p:cNvPr id="20" name="图片 19" descr="5b39e8e138645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1485" y="3521"/>
                <a:ext cx="5877" cy="5553"/>
              </a:xfrm>
              <a:prstGeom prst="rect">
                <a:avLst/>
              </a:prstGeom>
            </p:spPr>
          </p:pic>
          <p:pic>
            <p:nvPicPr>
              <p:cNvPr id="21" name="图片 20" descr="5b39e8e138645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496" y="2845"/>
                <a:ext cx="4087" cy="4555"/>
              </a:xfrm>
              <a:prstGeom prst="rect">
                <a:avLst/>
              </a:prstGeom>
            </p:spPr>
          </p:pic>
        </p:grpSp>
        <p:sp>
          <p:nvSpPr>
            <p:cNvPr id="22" name="TextBox 27"/>
            <p:cNvSpPr txBox="1"/>
            <p:nvPr/>
          </p:nvSpPr>
          <p:spPr>
            <a:xfrm>
              <a:off x="2031" y="4819"/>
              <a:ext cx="3408" cy="725"/>
            </a:xfrm>
            <a:prstGeom prst="rect">
              <a:avLst/>
            </a:prstGeom>
            <a:solidFill>
              <a:srgbClr val="9AAF89"/>
            </a:solidFill>
            <a:effectLst>
              <a:outerShdw blurRad="50800" dist="63500" dir="5400000" algn="ctr" rotWithShape="0">
                <a:srgbClr val="000000">
                  <a:alpha val="99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1828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Oswald" charset="0"/>
                </a:rPr>
                <a:t>Your title</a:t>
              </a:r>
            </a:p>
          </p:txBody>
        </p:sp>
        <p:sp>
          <p:nvSpPr>
            <p:cNvPr id="23" name="TextBox 29"/>
            <p:cNvSpPr txBox="1"/>
            <p:nvPr/>
          </p:nvSpPr>
          <p:spPr>
            <a:xfrm>
              <a:off x="1793" y="6114"/>
              <a:ext cx="4179" cy="12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8281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Montserrat Light" charset="0"/>
                </a:rPr>
                <a:t>Enter your body here,</a:t>
              </a:r>
              <a:r>
                <a:rPr kumimoji="0" lang="zh-CN" altLang="en-US" sz="16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Montserrat Light" charset="0"/>
                  <a:sym typeface="+mn-ea"/>
                </a:rPr>
                <a:t>Enter your body here,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3D9708AE-ED86-45A5-BD9E-AC52F39080B9}"/>
              </a:ext>
            </a:extLst>
          </p:cNvPr>
          <p:cNvGrpSpPr/>
          <p:nvPr/>
        </p:nvGrpSpPr>
        <p:grpSpPr>
          <a:xfrm>
            <a:off x="331470" y="274320"/>
            <a:ext cx="2575374" cy="675005"/>
            <a:chOff x="3882" y="2515"/>
            <a:chExt cx="5740" cy="1504"/>
          </a:xfrm>
        </p:grpSpPr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7D20CB2A-5AE7-462F-A364-72CD2B1B34B2}"/>
                </a:ext>
              </a:extLst>
            </p:cNvPr>
            <p:cNvGrpSpPr/>
            <p:nvPr/>
          </p:nvGrpSpPr>
          <p:grpSpPr>
            <a:xfrm>
              <a:off x="3882" y="2515"/>
              <a:ext cx="1590" cy="1504"/>
              <a:chOff x="3617" y="3374"/>
              <a:chExt cx="1590" cy="1504"/>
            </a:xfrm>
          </p:grpSpPr>
          <p:pic>
            <p:nvPicPr>
              <p:cNvPr id="38" name="图片 37" descr="5b39e8e138645">
                <a:extLst>
                  <a:ext uri="{FF2B5EF4-FFF2-40B4-BE49-F238E27FC236}">
                    <a16:creationId xmlns:a16="http://schemas.microsoft.com/office/drawing/2014/main" id="{918291A7-EFAB-4EA2-B417-3583B3B15F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617" y="3374"/>
                <a:ext cx="1590" cy="1504"/>
              </a:xfrm>
              <a:prstGeom prst="rect">
                <a:avLst/>
              </a:prstGeom>
            </p:spPr>
          </p:pic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B9673AD6-EC5E-4891-9E62-A5A1E97848C0}"/>
                  </a:ext>
                </a:extLst>
              </p:cNvPr>
              <p:cNvSpPr txBox="1"/>
              <p:nvPr/>
            </p:nvSpPr>
            <p:spPr>
              <a:xfrm>
                <a:off x="3775" y="3570"/>
                <a:ext cx="1274" cy="1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02</a:t>
                </a:r>
              </a:p>
            </p:txBody>
          </p:sp>
        </p:grp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A3C81BB6-D40D-4A32-9D59-9C9595C44D29}"/>
                </a:ext>
              </a:extLst>
            </p:cNvPr>
            <p:cNvGrpSpPr/>
            <p:nvPr/>
          </p:nvGrpSpPr>
          <p:grpSpPr>
            <a:xfrm>
              <a:off x="5827" y="2764"/>
              <a:ext cx="3795" cy="1073"/>
              <a:chOff x="1638300" y="4775200"/>
              <a:chExt cx="2409946" cy="681415"/>
            </a:xfrm>
          </p:grpSpPr>
          <p:sp>
            <p:nvSpPr>
              <p:cNvPr id="31" name="任意多边形 32">
                <a:extLst>
                  <a:ext uri="{FF2B5EF4-FFF2-40B4-BE49-F238E27FC236}">
                    <a16:creationId xmlns:a16="http://schemas.microsoft.com/office/drawing/2014/main" id="{F7FB40A2-5272-4145-B96B-7E6BA93AF2D7}"/>
                  </a:ext>
                </a:extLst>
              </p:cNvPr>
              <p:cNvSpPr/>
              <p:nvPr/>
            </p:nvSpPr>
            <p:spPr>
              <a:xfrm>
                <a:off x="1638300" y="4775200"/>
                <a:ext cx="381000" cy="368300"/>
              </a:xfrm>
              <a:custGeom>
                <a:avLst/>
                <a:gdLst>
                  <a:gd name="connsiteX0" fmla="*/ 0 w 381000"/>
                  <a:gd name="connsiteY0" fmla="*/ 368300 h 368300"/>
                  <a:gd name="connsiteX1" fmla="*/ 0 w 381000"/>
                  <a:gd name="connsiteY1" fmla="*/ 0 h 368300"/>
                  <a:gd name="connsiteX2" fmla="*/ 381000 w 381000"/>
                  <a:gd name="connsiteY2" fmla="*/ 0 h 36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0" h="3683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6">
                        <a:lumMod val="20000"/>
                        <a:lumOff val="80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喵呜体" panose="02010600010101010101" pitchFamily="2" charset="-122"/>
                  <a:ea typeface="方正喵呜体" panose="02010600010101010101" pitchFamily="2" charset="-122"/>
                  <a:cs typeface="+mn-cs"/>
                </a:endParaRPr>
              </a:p>
            </p:txBody>
          </p:sp>
          <p:sp>
            <p:nvSpPr>
              <p:cNvPr id="36" name="任意多边形 33">
                <a:extLst>
                  <a:ext uri="{FF2B5EF4-FFF2-40B4-BE49-F238E27FC236}">
                    <a16:creationId xmlns:a16="http://schemas.microsoft.com/office/drawing/2014/main" id="{5497DB64-9813-4E8A-A86E-880FFB073ECF}"/>
                  </a:ext>
                </a:extLst>
              </p:cNvPr>
              <p:cNvSpPr/>
              <p:nvPr/>
            </p:nvSpPr>
            <p:spPr>
              <a:xfrm rot="10800000">
                <a:off x="3667246" y="5088315"/>
                <a:ext cx="381000" cy="368300"/>
              </a:xfrm>
              <a:custGeom>
                <a:avLst/>
                <a:gdLst>
                  <a:gd name="connsiteX0" fmla="*/ 0 w 381000"/>
                  <a:gd name="connsiteY0" fmla="*/ 368300 h 368300"/>
                  <a:gd name="connsiteX1" fmla="*/ 0 w 381000"/>
                  <a:gd name="connsiteY1" fmla="*/ 0 h 368300"/>
                  <a:gd name="connsiteX2" fmla="*/ 381000 w 381000"/>
                  <a:gd name="connsiteY2" fmla="*/ 0 h 36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0" h="3683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喵呜体" panose="02010600010101010101" pitchFamily="2" charset="-122"/>
                  <a:ea typeface="方正喵呜体" panose="02010600010101010101" pitchFamily="2" charset="-122"/>
                  <a:cs typeface="+mn-cs"/>
                </a:endParaRPr>
              </a:p>
            </p:txBody>
          </p:sp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7E208434-C281-4E31-A43E-458726A399F1}"/>
                  </a:ext>
                </a:extLst>
              </p:cNvPr>
              <p:cNvSpPr txBox="1"/>
              <p:nvPr/>
            </p:nvSpPr>
            <p:spPr>
              <a:xfrm>
                <a:off x="1705254" y="4874195"/>
                <a:ext cx="2316480" cy="457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bIns="0" rtlCol="0">
                <a:spAutoFit/>
              </a:bodyPr>
              <a:lstStyle>
                <a:defPPr>
                  <a:defRPr lang="zh-CN"/>
                </a:defPPr>
                <a:lvl1pPr>
                  <a:defRPr sz="2400" b="1">
                    <a:solidFill>
                      <a:schemeClr val="bg1"/>
                    </a:solidFill>
                    <a:latin typeface="+mj-lt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Add a title</a:t>
                </a:r>
              </a:p>
            </p:txBody>
          </p:sp>
        </p:grpSp>
      </p:grpSp>
    </p:spTree>
  </p:cSld>
  <p:clrMapOvr>
    <a:masterClrMapping/>
  </p:clrMapOvr>
  <p:transition spd="slow" advClick="0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Arrow Connector 18"/>
          <p:cNvCxnSpPr/>
          <p:nvPr/>
        </p:nvCxnSpPr>
        <p:spPr>
          <a:xfrm>
            <a:off x="7339266" y="2367588"/>
            <a:ext cx="615989" cy="199318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142494" y="3196587"/>
            <a:ext cx="1696" cy="65831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4346133" y="2377163"/>
            <a:ext cx="615989" cy="199318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4909819" y="2963113"/>
            <a:ext cx="534537" cy="57767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6899749" y="2963113"/>
            <a:ext cx="534537" cy="57767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 descr="5b39e8e13864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39310" y="150495"/>
            <a:ext cx="2912745" cy="324612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3439160" y="2181860"/>
            <a:ext cx="949325" cy="899030"/>
            <a:chOff x="5623" y="1649"/>
            <a:chExt cx="1307" cy="1236"/>
          </a:xfrm>
        </p:grpSpPr>
        <p:pic>
          <p:nvPicPr>
            <p:cNvPr id="11" name="图片 10" descr="5b39e8e13864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623" y="1649"/>
              <a:ext cx="1307" cy="1236"/>
            </a:xfrm>
            <a:prstGeom prst="rect">
              <a:avLst/>
            </a:prstGeom>
          </p:spPr>
        </p:pic>
        <p:sp>
          <p:nvSpPr>
            <p:cNvPr id="31" name="TextBox 17"/>
            <p:cNvSpPr txBox="1"/>
            <p:nvPr/>
          </p:nvSpPr>
          <p:spPr>
            <a:xfrm>
              <a:off x="5623" y="1904"/>
              <a:ext cx="1248" cy="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01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200525" y="3495040"/>
            <a:ext cx="949325" cy="899030"/>
            <a:chOff x="5623" y="1649"/>
            <a:chExt cx="1307" cy="1236"/>
          </a:xfrm>
        </p:grpSpPr>
        <p:pic>
          <p:nvPicPr>
            <p:cNvPr id="6" name="图片 5" descr="5b39e8e13864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623" y="1649"/>
              <a:ext cx="1307" cy="1236"/>
            </a:xfrm>
            <a:prstGeom prst="rect">
              <a:avLst/>
            </a:prstGeom>
          </p:spPr>
        </p:pic>
        <p:sp>
          <p:nvSpPr>
            <p:cNvPr id="7" name="TextBox 17"/>
            <p:cNvSpPr txBox="1"/>
            <p:nvPr/>
          </p:nvSpPr>
          <p:spPr>
            <a:xfrm>
              <a:off x="5623" y="1904"/>
              <a:ext cx="1248" cy="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02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641975" y="3855720"/>
            <a:ext cx="949325" cy="899030"/>
            <a:chOff x="5623" y="1649"/>
            <a:chExt cx="1307" cy="1236"/>
          </a:xfrm>
        </p:grpSpPr>
        <p:pic>
          <p:nvPicPr>
            <p:cNvPr id="9" name="图片 8" descr="5b39e8e13864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623" y="1649"/>
              <a:ext cx="1307" cy="1236"/>
            </a:xfrm>
            <a:prstGeom prst="rect">
              <a:avLst/>
            </a:prstGeom>
          </p:spPr>
        </p:pic>
        <p:sp>
          <p:nvSpPr>
            <p:cNvPr id="10" name="TextBox 17"/>
            <p:cNvSpPr txBox="1"/>
            <p:nvPr/>
          </p:nvSpPr>
          <p:spPr>
            <a:xfrm>
              <a:off x="5623" y="1904"/>
              <a:ext cx="1248" cy="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03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193915" y="3495040"/>
            <a:ext cx="949325" cy="899030"/>
            <a:chOff x="5623" y="1649"/>
            <a:chExt cx="1307" cy="1236"/>
          </a:xfrm>
        </p:grpSpPr>
        <p:pic>
          <p:nvPicPr>
            <p:cNvPr id="14" name="图片 13" descr="5b39e8e13864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623" y="1649"/>
              <a:ext cx="1307" cy="1236"/>
            </a:xfrm>
            <a:prstGeom prst="rect">
              <a:avLst/>
            </a:prstGeom>
          </p:spPr>
        </p:pic>
        <p:sp>
          <p:nvSpPr>
            <p:cNvPr id="15" name="TextBox 17"/>
            <p:cNvSpPr txBox="1"/>
            <p:nvPr/>
          </p:nvSpPr>
          <p:spPr>
            <a:xfrm>
              <a:off x="5623" y="1904"/>
              <a:ext cx="1248" cy="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04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955280" y="2181860"/>
            <a:ext cx="949325" cy="899030"/>
            <a:chOff x="5623" y="1649"/>
            <a:chExt cx="1307" cy="1236"/>
          </a:xfrm>
        </p:grpSpPr>
        <p:pic>
          <p:nvPicPr>
            <p:cNvPr id="17" name="图片 16" descr="5b39e8e13864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623" y="1649"/>
              <a:ext cx="1307" cy="1236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623" y="1904"/>
              <a:ext cx="1248" cy="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05</a:t>
              </a: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606550" y="2936240"/>
            <a:ext cx="171958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Oswald" charset="0"/>
              </a:rPr>
              <a:t>Your title</a:t>
            </a:r>
          </a:p>
        </p:txBody>
      </p:sp>
      <p:sp>
        <p:nvSpPr>
          <p:cNvPr id="28" name="TextBox 29"/>
          <p:cNvSpPr txBox="1"/>
          <p:nvPr/>
        </p:nvSpPr>
        <p:spPr>
          <a:xfrm>
            <a:off x="1080770" y="3481705"/>
            <a:ext cx="2771140" cy="418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Montserrat Light" charset="0"/>
              </a:rPr>
              <a:t>Enter your body here,</a:t>
            </a:r>
            <a:endParaRPr kumimoji="0" lang="zh-CN" altLang="en-US" sz="1600" b="0" i="0" u="none" strike="noStrike" kern="1200" cap="none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Montserrat Light" charset="0"/>
              <a:sym typeface="+mn-ea"/>
            </a:endParaRPr>
          </a:p>
        </p:txBody>
      </p:sp>
      <p:sp>
        <p:nvSpPr>
          <p:cNvPr id="21" name="TextBox 27"/>
          <p:cNvSpPr txBox="1"/>
          <p:nvPr/>
        </p:nvSpPr>
        <p:spPr>
          <a:xfrm>
            <a:off x="3032760" y="4654550"/>
            <a:ext cx="171958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Oswald" charset="0"/>
              </a:rPr>
              <a:t>Your title</a:t>
            </a:r>
          </a:p>
        </p:txBody>
      </p:sp>
      <p:sp>
        <p:nvSpPr>
          <p:cNvPr id="22" name="TextBox 29"/>
          <p:cNvSpPr txBox="1"/>
          <p:nvPr/>
        </p:nvSpPr>
        <p:spPr>
          <a:xfrm>
            <a:off x="2506980" y="5200015"/>
            <a:ext cx="2771140" cy="418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Montserrat Light" charset="0"/>
              </a:rPr>
              <a:t>Enter your body here,</a:t>
            </a:r>
            <a:endParaRPr kumimoji="0" lang="zh-CN" altLang="en-US" sz="1600" b="0" i="0" u="none" strike="noStrike" kern="1200" cap="none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Montserrat Light" charset="0"/>
              <a:sym typeface="+mn-ea"/>
            </a:endParaRPr>
          </a:p>
        </p:txBody>
      </p:sp>
      <p:sp>
        <p:nvSpPr>
          <p:cNvPr id="23" name="TextBox 27"/>
          <p:cNvSpPr txBox="1"/>
          <p:nvPr/>
        </p:nvSpPr>
        <p:spPr>
          <a:xfrm>
            <a:off x="5709920" y="4771390"/>
            <a:ext cx="171958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Oswald" charset="0"/>
              </a:rPr>
              <a:t>Your title</a:t>
            </a:r>
          </a:p>
        </p:txBody>
      </p:sp>
      <p:sp>
        <p:nvSpPr>
          <p:cNvPr id="24" name="TextBox 29"/>
          <p:cNvSpPr txBox="1"/>
          <p:nvPr/>
        </p:nvSpPr>
        <p:spPr>
          <a:xfrm>
            <a:off x="5184140" y="5316855"/>
            <a:ext cx="2771140" cy="418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Montserrat Light" charset="0"/>
              </a:rPr>
              <a:t>Enter your body here,</a:t>
            </a:r>
            <a:endParaRPr kumimoji="0" lang="zh-CN" altLang="en-US" sz="1600" b="0" i="0" u="none" strike="noStrike" kern="1200" cap="none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Montserrat Light" charset="0"/>
              <a:sym typeface="+mn-ea"/>
            </a:endParaRPr>
          </a:p>
        </p:txBody>
      </p:sp>
      <p:sp>
        <p:nvSpPr>
          <p:cNvPr id="25" name="TextBox 27"/>
          <p:cNvSpPr txBox="1"/>
          <p:nvPr/>
        </p:nvSpPr>
        <p:spPr>
          <a:xfrm>
            <a:off x="8143240" y="3714750"/>
            <a:ext cx="171958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Oswald" charset="0"/>
              </a:rPr>
              <a:t>Your title</a:t>
            </a:r>
          </a:p>
        </p:txBody>
      </p:sp>
      <p:sp>
        <p:nvSpPr>
          <p:cNvPr id="26" name="TextBox 29"/>
          <p:cNvSpPr txBox="1"/>
          <p:nvPr/>
        </p:nvSpPr>
        <p:spPr>
          <a:xfrm>
            <a:off x="7617460" y="4260215"/>
            <a:ext cx="2771140" cy="418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Montserrat Light" charset="0"/>
              </a:rPr>
              <a:t>Enter your body here,</a:t>
            </a:r>
            <a:endParaRPr kumimoji="0" lang="zh-CN" altLang="en-US" sz="1600" b="0" i="0" u="none" strike="noStrike" kern="1200" cap="none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Montserrat Light" charset="0"/>
              <a:sym typeface="+mn-ea"/>
            </a:endParaRPr>
          </a:p>
        </p:txBody>
      </p:sp>
      <p:sp>
        <p:nvSpPr>
          <p:cNvPr id="29" name="TextBox 27"/>
          <p:cNvSpPr txBox="1"/>
          <p:nvPr/>
        </p:nvSpPr>
        <p:spPr>
          <a:xfrm>
            <a:off x="9122410" y="2237105"/>
            <a:ext cx="171958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Oswald" charset="0"/>
              </a:rPr>
              <a:t>Your title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596630" y="2782570"/>
            <a:ext cx="2771140" cy="418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Montserrat Light" charset="0"/>
              </a:rPr>
              <a:t>Enter your body here,</a:t>
            </a:r>
            <a:endParaRPr kumimoji="0" lang="zh-CN" altLang="en-US" sz="1600" b="0" i="0" u="none" strike="noStrike" kern="1200" cap="none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Montserrat Light" charset="0"/>
              <a:sym typeface="+mn-ea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7C5350F2-552C-4B40-9FCA-789B6455D99B}"/>
              </a:ext>
            </a:extLst>
          </p:cNvPr>
          <p:cNvGrpSpPr/>
          <p:nvPr/>
        </p:nvGrpSpPr>
        <p:grpSpPr>
          <a:xfrm>
            <a:off x="331470" y="274320"/>
            <a:ext cx="2575374" cy="675005"/>
            <a:chOff x="3882" y="2515"/>
            <a:chExt cx="5740" cy="1504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DCDAEA61-C015-4051-9406-279107350276}"/>
                </a:ext>
              </a:extLst>
            </p:cNvPr>
            <p:cNvGrpSpPr/>
            <p:nvPr/>
          </p:nvGrpSpPr>
          <p:grpSpPr>
            <a:xfrm>
              <a:off x="3882" y="2515"/>
              <a:ext cx="1590" cy="1504"/>
              <a:chOff x="3617" y="3374"/>
              <a:chExt cx="1590" cy="1504"/>
            </a:xfrm>
          </p:grpSpPr>
          <p:pic>
            <p:nvPicPr>
              <p:cNvPr id="39" name="图片 38" descr="5b39e8e138645">
                <a:extLst>
                  <a:ext uri="{FF2B5EF4-FFF2-40B4-BE49-F238E27FC236}">
                    <a16:creationId xmlns:a16="http://schemas.microsoft.com/office/drawing/2014/main" id="{694872B4-948E-4D94-BD8C-A52386FA1D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617" y="3374"/>
                <a:ext cx="1590" cy="1504"/>
              </a:xfrm>
              <a:prstGeom prst="rect">
                <a:avLst/>
              </a:prstGeom>
            </p:spPr>
          </p:pic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FB6F45FB-40A8-4C7B-AC54-19CD7B661FB5}"/>
                  </a:ext>
                </a:extLst>
              </p:cNvPr>
              <p:cNvSpPr txBox="1"/>
              <p:nvPr/>
            </p:nvSpPr>
            <p:spPr>
              <a:xfrm>
                <a:off x="3775" y="3570"/>
                <a:ext cx="1274" cy="1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02</a:t>
                </a:r>
              </a:p>
            </p:txBody>
          </p:sp>
        </p:grp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78527068-A626-47AC-B803-D5542E65DACC}"/>
                </a:ext>
              </a:extLst>
            </p:cNvPr>
            <p:cNvGrpSpPr/>
            <p:nvPr/>
          </p:nvGrpSpPr>
          <p:grpSpPr>
            <a:xfrm>
              <a:off x="5827" y="2764"/>
              <a:ext cx="3795" cy="1073"/>
              <a:chOff x="1638300" y="4775200"/>
              <a:chExt cx="2409946" cy="681415"/>
            </a:xfrm>
          </p:grpSpPr>
          <p:sp>
            <p:nvSpPr>
              <p:cNvPr id="36" name="任意多边形 32">
                <a:extLst>
                  <a:ext uri="{FF2B5EF4-FFF2-40B4-BE49-F238E27FC236}">
                    <a16:creationId xmlns:a16="http://schemas.microsoft.com/office/drawing/2014/main" id="{0CE918EC-4442-4A20-AAEF-9B0A24B879FF}"/>
                  </a:ext>
                </a:extLst>
              </p:cNvPr>
              <p:cNvSpPr/>
              <p:nvPr/>
            </p:nvSpPr>
            <p:spPr>
              <a:xfrm>
                <a:off x="1638300" y="4775200"/>
                <a:ext cx="381000" cy="368300"/>
              </a:xfrm>
              <a:custGeom>
                <a:avLst/>
                <a:gdLst>
                  <a:gd name="connsiteX0" fmla="*/ 0 w 381000"/>
                  <a:gd name="connsiteY0" fmla="*/ 368300 h 368300"/>
                  <a:gd name="connsiteX1" fmla="*/ 0 w 381000"/>
                  <a:gd name="connsiteY1" fmla="*/ 0 h 368300"/>
                  <a:gd name="connsiteX2" fmla="*/ 381000 w 381000"/>
                  <a:gd name="connsiteY2" fmla="*/ 0 h 36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0" h="3683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6">
                        <a:lumMod val="20000"/>
                        <a:lumOff val="80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喵呜体" panose="02010600010101010101" pitchFamily="2" charset="-122"/>
                  <a:ea typeface="方正喵呜体" panose="02010600010101010101" pitchFamily="2" charset="-122"/>
                  <a:cs typeface="+mn-cs"/>
                </a:endParaRPr>
              </a:p>
            </p:txBody>
          </p:sp>
          <p:sp>
            <p:nvSpPr>
              <p:cNvPr id="37" name="任意多边形 33">
                <a:extLst>
                  <a:ext uri="{FF2B5EF4-FFF2-40B4-BE49-F238E27FC236}">
                    <a16:creationId xmlns:a16="http://schemas.microsoft.com/office/drawing/2014/main" id="{AFF3D9F8-D2E1-4312-8525-A910944D5CEE}"/>
                  </a:ext>
                </a:extLst>
              </p:cNvPr>
              <p:cNvSpPr/>
              <p:nvPr/>
            </p:nvSpPr>
            <p:spPr>
              <a:xfrm rot="10800000">
                <a:off x="3667246" y="5088315"/>
                <a:ext cx="381000" cy="368300"/>
              </a:xfrm>
              <a:custGeom>
                <a:avLst/>
                <a:gdLst>
                  <a:gd name="connsiteX0" fmla="*/ 0 w 381000"/>
                  <a:gd name="connsiteY0" fmla="*/ 368300 h 368300"/>
                  <a:gd name="connsiteX1" fmla="*/ 0 w 381000"/>
                  <a:gd name="connsiteY1" fmla="*/ 0 h 368300"/>
                  <a:gd name="connsiteX2" fmla="*/ 381000 w 381000"/>
                  <a:gd name="connsiteY2" fmla="*/ 0 h 36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0" h="3683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喵呜体" panose="02010600010101010101" pitchFamily="2" charset="-122"/>
                  <a:ea typeface="方正喵呜体" panose="02010600010101010101" pitchFamily="2" charset="-122"/>
                  <a:cs typeface="+mn-cs"/>
                </a:endParaRPr>
              </a:p>
            </p:txBody>
          </p:sp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71D852DF-E0F2-4B53-885E-27BAB51FF3FB}"/>
                  </a:ext>
                </a:extLst>
              </p:cNvPr>
              <p:cNvSpPr txBox="1"/>
              <p:nvPr/>
            </p:nvSpPr>
            <p:spPr>
              <a:xfrm>
                <a:off x="1705254" y="4874195"/>
                <a:ext cx="2316480" cy="457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bIns="0" rtlCol="0">
                <a:spAutoFit/>
              </a:bodyPr>
              <a:lstStyle>
                <a:defPPr>
                  <a:defRPr lang="zh-CN"/>
                </a:defPPr>
                <a:lvl1pPr>
                  <a:defRPr sz="2400" b="1">
                    <a:solidFill>
                      <a:schemeClr val="bg1"/>
                    </a:solidFill>
                    <a:latin typeface="+mj-lt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Add a title</a:t>
                </a:r>
              </a:p>
            </p:txBody>
          </p:sp>
        </p:grpSp>
      </p:grpSp>
    </p:spTree>
  </p:cSld>
  <p:clrMapOvr>
    <a:masterClrMapping/>
  </p:clrMapOvr>
  <p:transition spd="slow" advClick="0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1" grpId="0"/>
      <p:bldP spid="22" grpId="0"/>
      <p:bldP spid="23" grpId="0"/>
      <p:bldP spid="24" grpId="0"/>
      <p:bldP spid="25" grpId="0"/>
      <p:bldP spid="26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íṥlïḑè"/>
          <p:cNvSpPr/>
          <p:nvPr/>
        </p:nvSpPr>
        <p:spPr>
          <a:xfrm>
            <a:off x="4562475" y="2157730"/>
            <a:ext cx="3329940" cy="4075430"/>
          </a:xfrm>
          <a:prstGeom prst="rect">
            <a:avLst/>
          </a:prstGeom>
          <a:solidFill>
            <a:srgbClr val="9AA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b" anchorCtr="0">
            <a:norm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BD37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îŝļîḍe"/>
          <p:cNvSpPr/>
          <p:nvPr/>
        </p:nvSpPr>
        <p:spPr>
          <a:xfrm>
            <a:off x="1546860" y="2697480"/>
            <a:ext cx="3015615" cy="3046730"/>
          </a:xfrm>
          <a:prstGeom prst="rect">
            <a:avLst/>
          </a:prstGeom>
          <a:solidFill>
            <a:srgbClr val="B3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b">
            <a:norm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" name="ïṣļíḑé"/>
          <p:cNvSpPr/>
          <p:nvPr/>
        </p:nvSpPr>
        <p:spPr>
          <a:xfrm>
            <a:off x="7881620" y="2697480"/>
            <a:ext cx="3015615" cy="3046730"/>
          </a:xfrm>
          <a:prstGeom prst="rect">
            <a:avLst/>
          </a:prstGeom>
          <a:solidFill>
            <a:srgbClr val="B3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b">
            <a:norm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Box 27"/>
          <p:cNvSpPr txBox="1"/>
          <p:nvPr/>
        </p:nvSpPr>
        <p:spPr>
          <a:xfrm>
            <a:off x="1711325" y="3589655"/>
            <a:ext cx="300418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Oswald" charset="0"/>
              </a:rPr>
              <a:t>Enter the title</a:t>
            </a:r>
          </a:p>
        </p:txBody>
      </p:sp>
      <p:sp>
        <p:nvSpPr>
          <p:cNvPr id="5" name="TextBox 29"/>
          <p:cNvSpPr txBox="1"/>
          <p:nvPr/>
        </p:nvSpPr>
        <p:spPr>
          <a:xfrm>
            <a:off x="1711325" y="4182110"/>
            <a:ext cx="2771775" cy="418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Montserrat Light" charset="0"/>
              </a:rPr>
              <a:t>Enter your body here,</a:t>
            </a:r>
            <a:endParaRPr kumimoji="0" lang="zh-CN" altLang="en-US" sz="1600" b="1" i="0" u="none" strike="noStrike" kern="1200" cap="none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Montserrat Light" charset="0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44675" y="3379470"/>
            <a:ext cx="1127760" cy="990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TextBox 27"/>
          <p:cNvSpPr txBox="1"/>
          <p:nvPr/>
        </p:nvSpPr>
        <p:spPr>
          <a:xfrm>
            <a:off x="4841875" y="2886075"/>
            <a:ext cx="300418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Oswald" charset="0"/>
              </a:rPr>
              <a:t>Enter the title</a:t>
            </a:r>
          </a:p>
        </p:txBody>
      </p:sp>
      <p:sp>
        <p:nvSpPr>
          <p:cNvPr id="8" name="TextBox 29"/>
          <p:cNvSpPr txBox="1"/>
          <p:nvPr/>
        </p:nvSpPr>
        <p:spPr>
          <a:xfrm>
            <a:off x="4841875" y="3478530"/>
            <a:ext cx="2771775" cy="418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Montserrat Light" charset="0"/>
              </a:rPr>
              <a:t>Enter your body here,</a:t>
            </a:r>
            <a:endParaRPr kumimoji="0" lang="zh-CN" altLang="en-US" sz="1600" b="1" i="0" u="none" strike="noStrike" kern="1200" cap="none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Montserrat Light" charset="0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975225" y="2675890"/>
            <a:ext cx="1127760" cy="990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TextBox 29"/>
          <p:cNvSpPr txBox="1"/>
          <p:nvPr/>
        </p:nvSpPr>
        <p:spPr>
          <a:xfrm>
            <a:off x="4841875" y="4624705"/>
            <a:ext cx="2771775" cy="418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Montserrat Light" charset="0"/>
              </a:rPr>
              <a:t>Enter your body here,</a:t>
            </a:r>
            <a:endParaRPr kumimoji="0" lang="zh-CN" altLang="en-US" sz="1600" b="1" i="0" u="none" strike="noStrike" kern="1200" cap="none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Montserrat Light" charset="0"/>
              <a:sym typeface="+mn-ea"/>
            </a:endParaRPr>
          </a:p>
        </p:txBody>
      </p:sp>
      <p:sp>
        <p:nvSpPr>
          <p:cNvPr id="12" name="TextBox 27"/>
          <p:cNvSpPr txBox="1"/>
          <p:nvPr/>
        </p:nvSpPr>
        <p:spPr>
          <a:xfrm>
            <a:off x="7975600" y="3589655"/>
            <a:ext cx="300418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Oswald" charset="0"/>
              </a:rPr>
              <a:t>Enter the title</a:t>
            </a:r>
          </a:p>
        </p:txBody>
      </p:sp>
      <p:sp>
        <p:nvSpPr>
          <p:cNvPr id="13" name="TextBox 29"/>
          <p:cNvSpPr txBox="1"/>
          <p:nvPr/>
        </p:nvSpPr>
        <p:spPr>
          <a:xfrm>
            <a:off x="7975600" y="4182110"/>
            <a:ext cx="2771775" cy="418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Montserrat Light" charset="0"/>
              </a:rPr>
              <a:t>Enter your body here,</a:t>
            </a:r>
            <a:endParaRPr kumimoji="0" lang="zh-CN" altLang="en-US" sz="1600" b="1" i="0" u="none" strike="noStrike" kern="1200" cap="none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Montserrat Light" charset="0"/>
              <a:sym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108950" y="3379470"/>
            <a:ext cx="1127760" cy="990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5" name="图片 14" descr="5b39e8e13864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24760" y="2225040"/>
            <a:ext cx="1059180" cy="1000760"/>
          </a:xfrm>
          <a:prstGeom prst="rect">
            <a:avLst/>
          </a:prstGeom>
        </p:spPr>
      </p:pic>
      <p:pic>
        <p:nvPicPr>
          <p:cNvPr id="16" name="图片 15" descr="5b39e8e13864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31580" y="2157730"/>
            <a:ext cx="1059180" cy="1000760"/>
          </a:xfrm>
          <a:prstGeom prst="rect">
            <a:avLst/>
          </a:prstGeom>
        </p:spPr>
      </p:pic>
      <p:pic>
        <p:nvPicPr>
          <p:cNvPr id="17" name="图片 16" descr="5b39e8e13864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62270" y="1086485"/>
            <a:ext cx="1531620" cy="1447165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CC3E0632-0ECB-4F5C-A90C-03E1ACED932F}"/>
              </a:ext>
            </a:extLst>
          </p:cNvPr>
          <p:cNvGrpSpPr/>
          <p:nvPr/>
        </p:nvGrpSpPr>
        <p:grpSpPr>
          <a:xfrm>
            <a:off x="331470" y="274320"/>
            <a:ext cx="2575374" cy="675005"/>
            <a:chOff x="3882" y="2515"/>
            <a:chExt cx="5740" cy="1504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A7024FDF-91E4-4D21-92CF-C567121A3286}"/>
                </a:ext>
              </a:extLst>
            </p:cNvPr>
            <p:cNvGrpSpPr/>
            <p:nvPr/>
          </p:nvGrpSpPr>
          <p:grpSpPr>
            <a:xfrm>
              <a:off x="3882" y="2515"/>
              <a:ext cx="1590" cy="1504"/>
              <a:chOff x="3617" y="3374"/>
              <a:chExt cx="1590" cy="1504"/>
            </a:xfrm>
          </p:grpSpPr>
          <p:pic>
            <p:nvPicPr>
              <p:cNvPr id="24" name="图片 23" descr="5b39e8e138645">
                <a:extLst>
                  <a:ext uri="{FF2B5EF4-FFF2-40B4-BE49-F238E27FC236}">
                    <a16:creationId xmlns:a16="http://schemas.microsoft.com/office/drawing/2014/main" id="{70FB1915-205D-4AD6-B383-01002A38B6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617" y="3374"/>
                <a:ext cx="1590" cy="1504"/>
              </a:xfrm>
              <a:prstGeom prst="rect">
                <a:avLst/>
              </a:prstGeom>
            </p:spPr>
          </p:pic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09681D5D-4CB9-4707-AC3F-A38077974339}"/>
                  </a:ext>
                </a:extLst>
              </p:cNvPr>
              <p:cNvSpPr txBox="1"/>
              <p:nvPr/>
            </p:nvSpPr>
            <p:spPr>
              <a:xfrm>
                <a:off x="3775" y="3570"/>
                <a:ext cx="1274" cy="1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02</a:t>
                </a:r>
              </a:p>
            </p:txBody>
          </p:sp>
        </p:grp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D7548B8F-DE95-4BE4-9B90-76455C05A7FA}"/>
                </a:ext>
              </a:extLst>
            </p:cNvPr>
            <p:cNvGrpSpPr/>
            <p:nvPr/>
          </p:nvGrpSpPr>
          <p:grpSpPr>
            <a:xfrm>
              <a:off x="5827" y="2764"/>
              <a:ext cx="3795" cy="1073"/>
              <a:chOff x="1638300" y="4775200"/>
              <a:chExt cx="2409946" cy="681415"/>
            </a:xfrm>
          </p:grpSpPr>
          <p:sp>
            <p:nvSpPr>
              <p:cNvPr id="21" name="任意多边形 32">
                <a:extLst>
                  <a:ext uri="{FF2B5EF4-FFF2-40B4-BE49-F238E27FC236}">
                    <a16:creationId xmlns:a16="http://schemas.microsoft.com/office/drawing/2014/main" id="{C8190C67-ECFE-4910-96C0-770996D01A6E}"/>
                  </a:ext>
                </a:extLst>
              </p:cNvPr>
              <p:cNvSpPr/>
              <p:nvPr/>
            </p:nvSpPr>
            <p:spPr>
              <a:xfrm>
                <a:off x="1638300" y="4775200"/>
                <a:ext cx="381000" cy="368300"/>
              </a:xfrm>
              <a:custGeom>
                <a:avLst/>
                <a:gdLst>
                  <a:gd name="connsiteX0" fmla="*/ 0 w 381000"/>
                  <a:gd name="connsiteY0" fmla="*/ 368300 h 368300"/>
                  <a:gd name="connsiteX1" fmla="*/ 0 w 381000"/>
                  <a:gd name="connsiteY1" fmla="*/ 0 h 368300"/>
                  <a:gd name="connsiteX2" fmla="*/ 381000 w 381000"/>
                  <a:gd name="connsiteY2" fmla="*/ 0 h 36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0" h="3683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6">
                        <a:lumMod val="20000"/>
                        <a:lumOff val="80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喵呜体" panose="02010600010101010101" pitchFamily="2" charset="-122"/>
                  <a:ea typeface="方正喵呜体" panose="02010600010101010101" pitchFamily="2" charset="-122"/>
                  <a:cs typeface="+mn-cs"/>
                </a:endParaRPr>
              </a:p>
            </p:txBody>
          </p:sp>
          <p:sp>
            <p:nvSpPr>
              <p:cNvPr id="22" name="任意多边形 33">
                <a:extLst>
                  <a:ext uri="{FF2B5EF4-FFF2-40B4-BE49-F238E27FC236}">
                    <a16:creationId xmlns:a16="http://schemas.microsoft.com/office/drawing/2014/main" id="{AF80FB66-EBEF-4FDB-9091-BC481F58ADC0}"/>
                  </a:ext>
                </a:extLst>
              </p:cNvPr>
              <p:cNvSpPr/>
              <p:nvPr/>
            </p:nvSpPr>
            <p:spPr>
              <a:xfrm rot="10800000">
                <a:off x="3667246" y="5088315"/>
                <a:ext cx="381000" cy="368300"/>
              </a:xfrm>
              <a:custGeom>
                <a:avLst/>
                <a:gdLst>
                  <a:gd name="connsiteX0" fmla="*/ 0 w 381000"/>
                  <a:gd name="connsiteY0" fmla="*/ 368300 h 368300"/>
                  <a:gd name="connsiteX1" fmla="*/ 0 w 381000"/>
                  <a:gd name="connsiteY1" fmla="*/ 0 h 368300"/>
                  <a:gd name="connsiteX2" fmla="*/ 381000 w 381000"/>
                  <a:gd name="connsiteY2" fmla="*/ 0 h 36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0" h="3683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喵呜体" panose="02010600010101010101" pitchFamily="2" charset="-122"/>
                  <a:ea typeface="方正喵呜体" panose="02010600010101010101" pitchFamily="2" charset="-122"/>
                  <a:cs typeface="+mn-cs"/>
                </a:endParaRPr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C10555B6-581F-4530-A634-F90FAFD0B0FF}"/>
                  </a:ext>
                </a:extLst>
              </p:cNvPr>
              <p:cNvSpPr txBox="1"/>
              <p:nvPr/>
            </p:nvSpPr>
            <p:spPr>
              <a:xfrm>
                <a:off x="1705254" y="4874195"/>
                <a:ext cx="2316480" cy="457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bIns="0" rtlCol="0">
                <a:spAutoFit/>
              </a:bodyPr>
              <a:lstStyle>
                <a:defPPr>
                  <a:defRPr lang="zh-CN"/>
                </a:defPPr>
                <a:lvl1pPr>
                  <a:defRPr sz="2400" b="1">
                    <a:solidFill>
                      <a:schemeClr val="bg1"/>
                    </a:solidFill>
                    <a:latin typeface="+mj-lt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Add a title</a:t>
                </a:r>
              </a:p>
            </p:txBody>
          </p:sp>
        </p:grpSp>
      </p:grpSp>
    </p:spTree>
  </p:cSld>
  <p:clrMapOvr>
    <a:masterClrMapping/>
  </p:clrMapOvr>
  <p:transition spd="slow" advClick="0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5" grpId="0" animBg="1"/>
      <p:bldP spid="4" grpId="0"/>
      <p:bldP spid="5" grpId="0"/>
      <p:bldP spid="6" grpId="0" bldLvl="0" animBg="1"/>
      <p:bldP spid="7" grpId="0"/>
      <p:bldP spid="8" grpId="0"/>
      <p:bldP spid="10" grpId="0" bldLvl="0" animBg="1"/>
      <p:bldP spid="11" grpId="0"/>
      <p:bldP spid="12" grpId="0"/>
      <p:bldP spid="13" grpId="0"/>
      <p:bldP spid="1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3DA8CFC8-F155-444E-BAA9-EC18CC7D569A}"/>
              </a:ext>
            </a:extLst>
          </p:cNvPr>
          <p:cNvGrpSpPr/>
          <p:nvPr/>
        </p:nvGrpSpPr>
        <p:grpSpPr>
          <a:xfrm>
            <a:off x="-142240" y="2197735"/>
            <a:ext cx="12480290" cy="6426835"/>
            <a:chOff x="-142240" y="2197735"/>
            <a:chExt cx="12480290" cy="6426835"/>
          </a:xfrm>
        </p:grpSpPr>
        <p:cxnSp>
          <p:nvCxnSpPr>
            <p:cNvPr id="23" name="直接连接符 22"/>
            <p:cNvCxnSpPr/>
            <p:nvPr/>
          </p:nvCxnSpPr>
          <p:spPr>
            <a:xfrm flipV="1">
              <a:off x="8944610" y="4548505"/>
              <a:ext cx="0" cy="3267710"/>
            </a:xfrm>
            <a:prstGeom prst="line">
              <a:avLst/>
            </a:prstGeom>
            <a:ln>
              <a:solidFill>
                <a:srgbClr val="9AAF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E0F15A2C-EE01-409E-8110-FC8EDC71F6F6}"/>
                </a:ext>
              </a:extLst>
            </p:cNvPr>
            <p:cNvGrpSpPr/>
            <p:nvPr/>
          </p:nvGrpSpPr>
          <p:grpSpPr>
            <a:xfrm>
              <a:off x="-142240" y="2197735"/>
              <a:ext cx="12480290" cy="6426835"/>
              <a:chOff x="-142240" y="2197735"/>
              <a:chExt cx="12480290" cy="6426835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-142240" y="2548890"/>
                <a:ext cx="3731260" cy="6075680"/>
                <a:chOff x="-224" y="4014"/>
                <a:chExt cx="5876" cy="9568"/>
              </a:xfrm>
            </p:grpSpPr>
            <p:pic>
              <p:nvPicPr>
                <p:cNvPr id="6" name="图片 5" descr="5b39e8e138645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-224" y="8030"/>
                  <a:ext cx="5877" cy="5553"/>
                </a:xfrm>
                <a:prstGeom prst="rect">
                  <a:avLst/>
                </a:prstGeom>
              </p:spPr>
            </p:pic>
            <p:cxnSp>
              <p:nvCxnSpPr>
                <p:cNvPr id="10" name="直接连接符 9"/>
                <p:cNvCxnSpPr>
                  <a:stCxn id="6" idx="0"/>
                </p:cNvCxnSpPr>
                <p:nvPr/>
              </p:nvCxnSpPr>
              <p:spPr>
                <a:xfrm flipV="1">
                  <a:off x="2715" y="4014"/>
                  <a:ext cx="0" cy="4016"/>
                </a:xfrm>
                <a:prstGeom prst="line">
                  <a:avLst/>
                </a:prstGeom>
                <a:ln>
                  <a:solidFill>
                    <a:srgbClr val="F49B2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椭圆 14"/>
                <p:cNvSpPr/>
                <p:nvPr/>
              </p:nvSpPr>
              <p:spPr>
                <a:xfrm>
                  <a:off x="2596" y="4014"/>
                  <a:ext cx="237" cy="237"/>
                </a:xfrm>
                <a:prstGeom prst="ellipse">
                  <a:avLst/>
                </a:prstGeom>
                <a:solidFill>
                  <a:srgbClr val="F49B25"/>
                </a:solidFill>
                <a:ln>
                  <a:solidFill>
                    <a:srgbClr val="F49B2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18" name="组合 17"/>
              <p:cNvGrpSpPr/>
              <p:nvPr/>
            </p:nvGrpSpPr>
            <p:grpSpPr>
              <a:xfrm>
                <a:off x="3206115" y="3748405"/>
                <a:ext cx="2594610" cy="4242435"/>
                <a:chOff x="5049" y="5903"/>
                <a:chExt cx="4086" cy="6681"/>
              </a:xfrm>
            </p:grpSpPr>
            <p:pic>
              <p:nvPicPr>
                <p:cNvPr id="5" name="图片 4" descr="5b39e8e138645"/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5049" y="8030"/>
                  <a:ext cx="4087" cy="4555"/>
                </a:xfrm>
                <a:prstGeom prst="rect">
                  <a:avLst/>
                </a:prstGeom>
              </p:spPr>
            </p:pic>
            <p:cxnSp>
              <p:nvCxnSpPr>
                <p:cNvPr id="11" name="直接连接符 10"/>
                <p:cNvCxnSpPr/>
                <p:nvPr/>
              </p:nvCxnSpPr>
              <p:spPr>
                <a:xfrm flipV="1">
                  <a:off x="7092" y="5961"/>
                  <a:ext cx="0" cy="2479"/>
                </a:xfrm>
                <a:prstGeom prst="line">
                  <a:avLst/>
                </a:prstGeom>
                <a:ln>
                  <a:solidFill>
                    <a:srgbClr val="B3BC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椭圆 16"/>
                <p:cNvSpPr/>
                <p:nvPr/>
              </p:nvSpPr>
              <p:spPr>
                <a:xfrm>
                  <a:off x="6974" y="5903"/>
                  <a:ext cx="237" cy="237"/>
                </a:xfrm>
                <a:prstGeom prst="ellipse">
                  <a:avLst/>
                </a:prstGeom>
                <a:solidFill>
                  <a:srgbClr val="B3BC79"/>
                </a:solidFill>
                <a:ln>
                  <a:solidFill>
                    <a:srgbClr val="B3BC7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>
                <a:off x="5659120" y="2832735"/>
                <a:ext cx="1856740" cy="5158740"/>
                <a:chOff x="8912" y="4461"/>
                <a:chExt cx="2924" cy="8124"/>
              </a:xfrm>
            </p:grpSpPr>
            <p:pic>
              <p:nvPicPr>
                <p:cNvPr id="7" name="图片 6" descr="222"/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8912" y="9607"/>
                  <a:ext cx="2925" cy="2978"/>
                </a:xfrm>
                <a:prstGeom prst="rect">
                  <a:avLst/>
                </a:prstGeom>
              </p:spPr>
            </p:pic>
            <p:cxnSp>
              <p:nvCxnSpPr>
                <p:cNvPr id="12" name="直接连接符 11"/>
                <p:cNvCxnSpPr/>
                <p:nvPr/>
              </p:nvCxnSpPr>
              <p:spPr>
                <a:xfrm flipV="1">
                  <a:off x="10374" y="4461"/>
                  <a:ext cx="0" cy="5146"/>
                </a:xfrm>
                <a:prstGeom prst="line">
                  <a:avLst/>
                </a:prstGeom>
                <a:ln>
                  <a:solidFill>
                    <a:srgbClr val="9AAF8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椭圆 20"/>
                <p:cNvSpPr/>
                <p:nvPr/>
              </p:nvSpPr>
              <p:spPr>
                <a:xfrm>
                  <a:off x="10255" y="4461"/>
                  <a:ext cx="237" cy="237"/>
                </a:xfrm>
                <a:prstGeom prst="ellipse">
                  <a:avLst/>
                </a:prstGeom>
                <a:solidFill>
                  <a:srgbClr val="96A88E"/>
                </a:solidFill>
                <a:ln>
                  <a:solidFill>
                    <a:srgbClr val="9AAF8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24" name="椭圆 23"/>
              <p:cNvSpPr/>
              <p:nvPr/>
            </p:nvSpPr>
            <p:spPr>
              <a:xfrm>
                <a:off x="8869680" y="4526280"/>
                <a:ext cx="150495" cy="150495"/>
              </a:xfrm>
              <a:prstGeom prst="ellipse">
                <a:avLst/>
              </a:prstGeom>
              <a:solidFill>
                <a:srgbClr val="96A88E"/>
              </a:solidFill>
              <a:ln>
                <a:solidFill>
                  <a:srgbClr val="9AAF8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cxnSp>
            <p:nvCxnSpPr>
              <p:cNvPr id="25" name="直接连接符 24"/>
              <p:cNvCxnSpPr/>
              <p:nvPr/>
            </p:nvCxnSpPr>
            <p:spPr>
              <a:xfrm flipV="1">
                <a:off x="11152505" y="2197735"/>
                <a:ext cx="0" cy="3902710"/>
              </a:xfrm>
              <a:prstGeom prst="line">
                <a:avLst/>
              </a:prstGeom>
              <a:ln>
                <a:solidFill>
                  <a:srgbClr val="B3BC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椭圆 25"/>
              <p:cNvSpPr/>
              <p:nvPr/>
            </p:nvSpPr>
            <p:spPr>
              <a:xfrm>
                <a:off x="11076940" y="2197735"/>
                <a:ext cx="150495" cy="150495"/>
              </a:xfrm>
              <a:prstGeom prst="ellipse">
                <a:avLst/>
              </a:prstGeom>
              <a:solidFill>
                <a:srgbClr val="B3BC79"/>
              </a:solidFill>
              <a:ln>
                <a:solidFill>
                  <a:srgbClr val="B3BC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pic>
            <p:nvPicPr>
              <p:cNvPr id="9" name="图片 8" descr="5b39e8e138645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966960" y="5665470"/>
                <a:ext cx="2371090" cy="2642870"/>
              </a:xfrm>
              <a:prstGeom prst="rect">
                <a:avLst/>
              </a:prstGeom>
            </p:spPr>
          </p:pic>
          <p:pic>
            <p:nvPicPr>
              <p:cNvPr id="4" name="图片 3" descr="222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072630" y="5094605"/>
                <a:ext cx="3578860" cy="2896870"/>
              </a:xfrm>
              <a:prstGeom prst="rect">
                <a:avLst/>
              </a:prstGeom>
            </p:spPr>
          </p:pic>
        </p:grpSp>
      </p:grpSp>
      <p:sp>
        <p:nvSpPr>
          <p:cNvPr id="27" name="TextBox 27"/>
          <p:cNvSpPr txBox="1"/>
          <p:nvPr/>
        </p:nvSpPr>
        <p:spPr>
          <a:xfrm>
            <a:off x="522605" y="1173480"/>
            <a:ext cx="20612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Oswald" charset="0"/>
              </a:rPr>
              <a:t>Your title.</a:t>
            </a:r>
          </a:p>
        </p:txBody>
      </p:sp>
      <p:sp>
        <p:nvSpPr>
          <p:cNvPr id="28" name="TextBox 29"/>
          <p:cNvSpPr txBox="1"/>
          <p:nvPr/>
        </p:nvSpPr>
        <p:spPr>
          <a:xfrm>
            <a:off x="514985" y="1718945"/>
            <a:ext cx="2202815" cy="787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Montserrat Light" charset="0"/>
              </a:rPr>
              <a:t>Enter your body content,</a:t>
            </a:r>
          </a:p>
        </p:txBody>
      </p:sp>
      <p:sp>
        <p:nvSpPr>
          <p:cNvPr id="29" name="TextBox 27"/>
          <p:cNvSpPr txBox="1"/>
          <p:nvPr/>
        </p:nvSpPr>
        <p:spPr>
          <a:xfrm>
            <a:off x="3409315" y="2287270"/>
            <a:ext cx="20612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Oswald" charset="0"/>
              </a:rPr>
              <a:t>Your title.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401695" y="2832735"/>
            <a:ext cx="2202815" cy="787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Montserrat Light" charset="0"/>
              </a:rPr>
              <a:t>Enter your body content,</a:t>
            </a:r>
          </a:p>
        </p:txBody>
      </p:sp>
      <p:sp>
        <p:nvSpPr>
          <p:cNvPr id="31" name="TextBox 27"/>
          <p:cNvSpPr txBox="1"/>
          <p:nvPr/>
        </p:nvSpPr>
        <p:spPr>
          <a:xfrm>
            <a:off x="5701665" y="1372235"/>
            <a:ext cx="20612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Oswald" charset="0"/>
              </a:rPr>
              <a:t>Your title.</a:t>
            </a:r>
          </a:p>
        </p:txBody>
      </p:sp>
      <p:sp>
        <p:nvSpPr>
          <p:cNvPr id="32" name="TextBox 29"/>
          <p:cNvSpPr txBox="1"/>
          <p:nvPr/>
        </p:nvSpPr>
        <p:spPr>
          <a:xfrm>
            <a:off x="5801360" y="1917700"/>
            <a:ext cx="2202815" cy="787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Montserrat Light" charset="0"/>
              </a:rPr>
              <a:t>Enter your body content,</a:t>
            </a:r>
          </a:p>
        </p:txBody>
      </p:sp>
      <p:sp>
        <p:nvSpPr>
          <p:cNvPr id="33" name="TextBox 27"/>
          <p:cNvSpPr txBox="1"/>
          <p:nvPr/>
        </p:nvSpPr>
        <p:spPr>
          <a:xfrm>
            <a:off x="7905750" y="3198495"/>
            <a:ext cx="20612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Oswald" charset="0"/>
              </a:rPr>
              <a:t>Your title.</a:t>
            </a:r>
          </a:p>
        </p:txBody>
      </p:sp>
      <p:sp>
        <p:nvSpPr>
          <p:cNvPr id="34" name="TextBox 29"/>
          <p:cNvSpPr txBox="1"/>
          <p:nvPr/>
        </p:nvSpPr>
        <p:spPr>
          <a:xfrm>
            <a:off x="7905750" y="3658870"/>
            <a:ext cx="2202815" cy="787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Montserrat Light" charset="0"/>
              </a:rPr>
              <a:t>Enter your body content,</a:t>
            </a:r>
          </a:p>
        </p:txBody>
      </p:sp>
      <p:sp>
        <p:nvSpPr>
          <p:cNvPr id="35" name="TextBox 27"/>
          <p:cNvSpPr txBox="1"/>
          <p:nvPr/>
        </p:nvSpPr>
        <p:spPr>
          <a:xfrm>
            <a:off x="9625330" y="911860"/>
            <a:ext cx="20612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Oswald" charset="0"/>
              </a:rPr>
              <a:t>Your title.</a:t>
            </a:r>
          </a:p>
        </p:txBody>
      </p:sp>
      <p:sp>
        <p:nvSpPr>
          <p:cNvPr id="36" name="TextBox 29"/>
          <p:cNvSpPr txBox="1"/>
          <p:nvPr/>
        </p:nvSpPr>
        <p:spPr>
          <a:xfrm>
            <a:off x="9625330" y="1372235"/>
            <a:ext cx="2202815" cy="787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Montserrat Light" charset="0"/>
              </a:rPr>
              <a:t>Enter your body content,</a:t>
            </a: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94346380-213B-4B91-897E-8913BFF51735}"/>
              </a:ext>
            </a:extLst>
          </p:cNvPr>
          <p:cNvGrpSpPr/>
          <p:nvPr/>
        </p:nvGrpSpPr>
        <p:grpSpPr>
          <a:xfrm>
            <a:off x="331470" y="274320"/>
            <a:ext cx="2575374" cy="675005"/>
            <a:chOff x="3882" y="2515"/>
            <a:chExt cx="5740" cy="1504"/>
          </a:xfrm>
        </p:grpSpPr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630A267E-AE3F-49B3-B476-B4A18D55F826}"/>
                </a:ext>
              </a:extLst>
            </p:cNvPr>
            <p:cNvGrpSpPr/>
            <p:nvPr/>
          </p:nvGrpSpPr>
          <p:grpSpPr>
            <a:xfrm>
              <a:off x="3882" y="2515"/>
              <a:ext cx="1590" cy="1504"/>
              <a:chOff x="3617" y="3374"/>
              <a:chExt cx="1590" cy="1504"/>
            </a:xfrm>
          </p:grpSpPr>
          <p:pic>
            <p:nvPicPr>
              <p:cNvPr id="43" name="图片 42" descr="5b39e8e138645">
                <a:extLst>
                  <a:ext uri="{FF2B5EF4-FFF2-40B4-BE49-F238E27FC236}">
                    <a16:creationId xmlns:a16="http://schemas.microsoft.com/office/drawing/2014/main" id="{C2498D8D-3F75-4C36-A403-7D0810F72E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617" y="3374"/>
                <a:ext cx="1590" cy="1504"/>
              </a:xfrm>
              <a:prstGeom prst="rect">
                <a:avLst/>
              </a:prstGeom>
            </p:spPr>
          </p:pic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1B0F6A5C-86DA-4E26-A0C6-FFA43969145C}"/>
                  </a:ext>
                </a:extLst>
              </p:cNvPr>
              <p:cNvSpPr txBox="1"/>
              <p:nvPr/>
            </p:nvSpPr>
            <p:spPr>
              <a:xfrm>
                <a:off x="3775" y="3570"/>
                <a:ext cx="1274" cy="1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02</a:t>
                </a:r>
              </a:p>
            </p:txBody>
          </p:sp>
        </p:grp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7077CD1F-6508-4482-8F91-592CE300E7BA}"/>
                </a:ext>
              </a:extLst>
            </p:cNvPr>
            <p:cNvGrpSpPr/>
            <p:nvPr/>
          </p:nvGrpSpPr>
          <p:grpSpPr>
            <a:xfrm>
              <a:off x="5827" y="2764"/>
              <a:ext cx="3795" cy="1073"/>
              <a:chOff x="1638300" y="4775200"/>
              <a:chExt cx="2409946" cy="681415"/>
            </a:xfrm>
          </p:grpSpPr>
          <p:sp>
            <p:nvSpPr>
              <p:cNvPr id="40" name="任意多边形 32">
                <a:extLst>
                  <a:ext uri="{FF2B5EF4-FFF2-40B4-BE49-F238E27FC236}">
                    <a16:creationId xmlns:a16="http://schemas.microsoft.com/office/drawing/2014/main" id="{9DC00024-0A99-4D65-91A4-023F3FBDC7C9}"/>
                  </a:ext>
                </a:extLst>
              </p:cNvPr>
              <p:cNvSpPr/>
              <p:nvPr/>
            </p:nvSpPr>
            <p:spPr>
              <a:xfrm>
                <a:off x="1638300" y="4775200"/>
                <a:ext cx="381000" cy="368300"/>
              </a:xfrm>
              <a:custGeom>
                <a:avLst/>
                <a:gdLst>
                  <a:gd name="connsiteX0" fmla="*/ 0 w 381000"/>
                  <a:gd name="connsiteY0" fmla="*/ 368300 h 368300"/>
                  <a:gd name="connsiteX1" fmla="*/ 0 w 381000"/>
                  <a:gd name="connsiteY1" fmla="*/ 0 h 368300"/>
                  <a:gd name="connsiteX2" fmla="*/ 381000 w 381000"/>
                  <a:gd name="connsiteY2" fmla="*/ 0 h 36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0" h="3683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6">
                        <a:lumMod val="20000"/>
                        <a:lumOff val="80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喵呜体" panose="02010600010101010101" pitchFamily="2" charset="-122"/>
                  <a:ea typeface="方正喵呜体" panose="02010600010101010101" pitchFamily="2" charset="-122"/>
                  <a:cs typeface="+mn-cs"/>
                </a:endParaRPr>
              </a:p>
            </p:txBody>
          </p:sp>
          <p:sp>
            <p:nvSpPr>
              <p:cNvPr id="41" name="任意多边形 33">
                <a:extLst>
                  <a:ext uri="{FF2B5EF4-FFF2-40B4-BE49-F238E27FC236}">
                    <a16:creationId xmlns:a16="http://schemas.microsoft.com/office/drawing/2014/main" id="{6E34A5A7-D95C-4B81-B0E1-80851CC95987}"/>
                  </a:ext>
                </a:extLst>
              </p:cNvPr>
              <p:cNvSpPr/>
              <p:nvPr/>
            </p:nvSpPr>
            <p:spPr>
              <a:xfrm rot="10800000">
                <a:off x="3667246" y="5088315"/>
                <a:ext cx="381000" cy="368300"/>
              </a:xfrm>
              <a:custGeom>
                <a:avLst/>
                <a:gdLst>
                  <a:gd name="connsiteX0" fmla="*/ 0 w 381000"/>
                  <a:gd name="connsiteY0" fmla="*/ 368300 h 368300"/>
                  <a:gd name="connsiteX1" fmla="*/ 0 w 381000"/>
                  <a:gd name="connsiteY1" fmla="*/ 0 h 368300"/>
                  <a:gd name="connsiteX2" fmla="*/ 381000 w 381000"/>
                  <a:gd name="connsiteY2" fmla="*/ 0 h 36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0" h="3683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喵呜体" panose="02010600010101010101" pitchFamily="2" charset="-122"/>
                  <a:ea typeface="方正喵呜体" panose="02010600010101010101" pitchFamily="2" charset="-122"/>
                  <a:cs typeface="+mn-cs"/>
                </a:endParaRPr>
              </a:p>
            </p:txBody>
          </p:sp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E4614450-0F89-4723-922B-1D92EAEEE2E5}"/>
                  </a:ext>
                </a:extLst>
              </p:cNvPr>
              <p:cNvSpPr txBox="1"/>
              <p:nvPr/>
            </p:nvSpPr>
            <p:spPr>
              <a:xfrm>
                <a:off x="1705254" y="4874195"/>
                <a:ext cx="2316480" cy="457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bIns="0" rtlCol="0">
                <a:spAutoFit/>
              </a:bodyPr>
              <a:lstStyle>
                <a:defPPr>
                  <a:defRPr lang="zh-CN"/>
                </a:defPPr>
                <a:lvl1pPr>
                  <a:defRPr sz="2400" b="1">
                    <a:solidFill>
                      <a:schemeClr val="bg1"/>
                    </a:solidFill>
                    <a:latin typeface="+mj-lt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Add a title</a:t>
                </a:r>
              </a:p>
            </p:txBody>
          </p:sp>
        </p:grpSp>
      </p:grpSp>
    </p:spTree>
  </p:cSld>
  <p:clrMapOvr>
    <a:masterClrMapping/>
  </p:clrMapOvr>
  <p:transition spd="slow" advClick="0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490710" y="3670300"/>
            <a:ext cx="3210581" cy="2220909"/>
            <a:chOff x="2706" y="2515"/>
            <a:chExt cx="3795" cy="2625"/>
          </a:xfrm>
        </p:grpSpPr>
        <p:grpSp>
          <p:nvGrpSpPr>
            <p:cNvPr id="10" name="组合 9"/>
            <p:cNvGrpSpPr/>
            <p:nvPr/>
          </p:nvGrpSpPr>
          <p:grpSpPr>
            <a:xfrm>
              <a:off x="3783" y="2515"/>
              <a:ext cx="1786" cy="1504"/>
              <a:chOff x="3518" y="3374"/>
              <a:chExt cx="1786" cy="1504"/>
            </a:xfrm>
          </p:grpSpPr>
          <p:pic>
            <p:nvPicPr>
              <p:cNvPr id="11" name="图片 10" descr="5b39e8e138645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617" y="3374"/>
                <a:ext cx="1590" cy="1504"/>
              </a:xfrm>
              <a:prstGeom prst="rect">
                <a:avLst/>
              </a:prstGeom>
            </p:spPr>
          </p:pic>
          <p:sp>
            <p:nvSpPr>
              <p:cNvPr id="12" name="文本框 11"/>
              <p:cNvSpPr txBox="1"/>
              <p:nvPr/>
            </p:nvSpPr>
            <p:spPr>
              <a:xfrm>
                <a:off x="3518" y="3547"/>
                <a:ext cx="1786" cy="1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03</a:t>
                </a: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706" y="4067"/>
              <a:ext cx="3795" cy="1073"/>
              <a:chOff x="-343601" y="5602593"/>
              <a:chExt cx="2409946" cy="681415"/>
            </a:xfrm>
          </p:grpSpPr>
          <p:sp>
            <p:nvSpPr>
              <p:cNvPr id="15" name="任意多边形 14"/>
              <p:cNvSpPr/>
              <p:nvPr/>
            </p:nvSpPr>
            <p:spPr>
              <a:xfrm>
                <a:off x="-343601" y="5602593"/>
                <a:ext cx="381000" cy="368300"/>
              </a:xfrm>
              <a:custGeom>
                <a:avLst/>
                <a:gdLst>
                  <a:gd name="connsiteX0" fmla="*/ 0 w 381000"/>
                  <a:gd name="connsiteY0" fmla="*/ 368300 h 368300"/>
                  <a:gd name="connsiteX1" fmla="*/ 0 w 381000"/>
                  <a:gd name="connsiteY1" fmla="*/ 0 h 368300"/>
                  <a:gd name="connsiteX2" fmla="*/ 381000 w 381000"/>
                  <a:gd name="connsiteY2" fmla="*/ 0 h 36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0" h="3683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6">
                        <a:lumMod val="20000"/>
                        <a:lumOff val="80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喵呜体" panose="02010600010101010101" pitchFamily="2" charset="-122"/>
                  <a:ea typeface="方正喵呜体" panose="02010600010101010101" pitchFamily="2" charset="-122"/>
                  <a:cs typeface="+mn-cs"/>
                </a:endParaRPr>
              </a:p>
            </p:txBody>
          </p:sp>
          <p:sp>
            <p:nvSpPr>
              <p:cNvPr id="16" name="任意多边形 15"/>
              <p:cNvSpPr/>
              <p:nvPr/>
            </p:nvSpPr>
            <p:spPr>
              <a:xfrm rot="10800000">
                <a:off x="1685345" y="5915708"/>
                <a:ext cx="381000" cy="368300"/>
              </a:xfrm>
              <a:custGeom>
                <a:avLst/>
                <a:gdLst>
                  <a:gd name="connsiteX0" fmla="*/ 0 w 381000"/>
                  <a:gd name="connsiteY0" fmla="*/ 368300 h 368300"/>
                  <a:gd name="connsiteX1" fmla="*/ 0 w 381000"/>
                  <a:gd name="connsiteY1" fmla="*/ 0 h 368300"/>
                  <a:gd name="connsiteX2" fmla="*/ 381000 w 381000"/>
                  <a:gd name="connsiteY2" fmla="*/ 0 h 36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0" h="3683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喵呜体" panose="02010600010101010101" pitchFamily="2" charset="-122"/>
                  <a:ea typeface="方正喵呜体" panose="02010600010101010101" pitchFamily="2" charset="-122"/>
                  <a:cs typeface="+mn-cs"/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-250432" y="5722082"/>
                <a:ext cx="2316480" cy="3574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bIns="0" rtlCol="0">
                <a:spAutoFit/>
              </a:bodyPr>
              <a:lstStyle>
                <a:defPPr>
                  <a:defRPr lang="zh-CN"/>
                </a:defPPr>
                <a:lvl1pPr>
                  <a:defRPr sz="2400" b="1">
                    <a:solidFill>
                      <a:schemeClr val="bg1"/>
                    </a:solidFill>
                    <a:latin typeface="+mj-lt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Add a title here</a:t>
                </a:r>
              </a:p>
            </p:txBody>
          </p:sp>
        </p:grpSp>
      </p:grpSp>
      <p:pic>
        <p:nvPicPr>
          <p:cNvPr id="18" name="图片 17" descr="5b39e8e1385a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40" y="-5715"/>
            <a:ext cx="12186285" cy="3542665"/>
          </a:xfrm>
          <a:prstGeom prst="rect">
            <a:avLst/>
          </a:prstGeo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0971484"/>
      </p:ext>
    </p:extLst>
  </p:cSld>
  <p:clrMapOvr>
    <a:masterClrMapping/>
  </p:clrMapOvr>
  <p:transition spd="slow" advClick="0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1430" y="2891155"/>
            <a:ext cx="5914390" cy="1403985"/>
          </a:xfrm>
          <a:prstGeom prst="rect">
            <a:avLst/>
          </a:prstGeom>
          <a:solidFill>
            <a:srgbClr val="F49B25"/>
          </a:solidFill>
          <a:ln>
            <a:solidFill>
              <a:srgbClr val="F49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" name="图片 7" descr="22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56360" y="1344295"/>
            <a:ext cx="4096385" cy="4170045"/>
          </a:xfrm>
          <a:prstGeom prst="rect">
            <a:avLst/>
          </a:prstGeom>
        </p:spPr>
      </p:pic>
      <p:pic>
        <p:nvPicPr>
          <p:cNvPr id="9" name="图片 8" descr="22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2885" y="3666490"/>
            <a:ext cx="1487170" cy="1204595"/>
          </a:xfrm>
          <a:prstGeom prst="rect">
            <a:avLst/>
          </a:prstGeom>
        </p:spPr>
      </p:pic>
      <p:sp>
        <p:nvSpPr>
          <p:cNvPr id="25" name="TextBox 27"/>
          <p:cNvSpPr txBox="1"/>
          <p:nvPr/>
        </p:nvSpPr>
        <p:spPr>
          <a:xfrm>
            <a:off x="6891655" y="2052320"/>
            <a:ext cx="39439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Oswald" charset="0"/>
              </a:rPr>
              <a:t>Please enter your title</a:t>
            </a:r>
          </a:p>
        </p:txBody>
      </p:sp>
      <p:sp>
        <p:nvSpPr>
          <p:cNvPr id="26" name="TextBox 29"/>
          <p:cNvSpPr txBox="1"/>
          <p:nvPr/>
        </p:nvSpPr>
        <p:spPr>
          <a:xfrm>
            <a:off x="6891655" y="2644775"/>
            <a:ext cx="2771775" cy="418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Montserrat Light" charset="0"/>
              </a:rPr>
              <a:t>Enter your body here</a:t>
            </a:r>
            <a:endParaRPr kumimoji="0" lang="zh-CN" altLang="en-US" sz="1600" b="0" i="0" u="none" strike="noStrike" kern="1200" cap="none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Montserrat Light" charset="0"/>
              <a:sym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891655" y="1689658"/>
            <a:ext cx="1410876" cy="266700"/>
          </a:xfrm>
          <a:prstGeom prst="rect">
            <a:avLst/>
          </a:prstGeom>
          <a:solidFill>
            <a:srgbClr val="F49B25"/>
          </a:solidFill>
          <a:ln>
            <a:solidFill>
              <a:srgbClr val="F49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TextBox 27"/>
          <p:cNvSpPr txBox="1"/>
          <p:nvPr/>
        </p:nvSpPr>
        <p:spPr>
          <a:xfrm>
            <a:off x="7007860" y="4385945"/>
            <a:ext cx="39439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Oswald" charset="0"/>
              </a:rPr>
              <a:t>Please enter your title</a:t>
            </a:r>
          </a:p>
        </p:txBody>
      </p:sp>
      <p:sp>
        <p:nvSpPr>
          <p:cNvPr id="12" name="TextBox 29"/>
          <p:cNvSpPr txBox="1"/>
          <p:nvPr/>
        </p:nvSpPr>
        <p:spPr>
          <a:xfrm>
            <a:off x="7007860" y="4978400"/>
            <a:ext cx="2771775" cy="418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Montserrat Light" charset="0"/>
              </a:rPr>
              <a:t>Enter your body here</a:t>
            </a:r>
            <a:endParaRPr kumimoji="0" lang="zh-CN" altLang="en-US" sz="1600" b="0" i="0" u="none" strike="noStrike" kern="1200" cap="none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Montserrat Light" charset="0"/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007860" y="4023283"/>
            <a:ext cx="1410876" cy="266700"/>
          </a:xfrm>
          <a:prstGeom prst="rect">
            <a:avLst/>
          </a:prstGeom>
          <a:solidFill>
            <a:srgbClr val="F49B25"/>
          </a:solidFill>
          <a:ln>
            <a:solidFill>
              <a:srgbClr val="F49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0986770" y="-60325"/>
            <a:ext cx="1189990" cy="6964680"/>
            <a:chOff x="17512" y="-16"/>
            <a:chExt cx="1874" cy="10968"/>
          </a:xfrm>
        </p:grpSpPr>
        <p:pic>
          <p:nvPicPr>
            <p:cNvPr id="20" name="图片 19" descr="222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7643" y="5551"/>
              <a:ext cx="1743" cy="3418"/>
            </a:xfrm>
            <a:prstGeom prst="rect">
              <a:avLst/>
            </a:prstGeom>
          </p:spPr>
        </p:pic>
        <p:pic>
          <p:nvPicPr>
            <p:cNvPr id="21" name="图片 20" descr="5b39e8e138645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7919" y="3458"/>
              <a:ext cx="1467" cy="3125"/>
            </a:xfrm>
            <a:prstGeom prst="rect">
              <a:avLst/>
            </a:prstGeom>
          </p:spPr>
        </p:pic>
        <p:pic>
          <p:nvPicPr>
            <p:cNvPr id="22" name="图片 21" descr="5b39e8e138645"/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7512" y="-16"/>
              <a:ext cx="1874" cy="4107"/>
            </a:xfrm>
            <a:prstGeom prst="rect">
              <a:avLst/>
            </a:prstGeom>
          </p:spPr>
        </p:pic>
        <p:pic>
          <p:nvPicPr>
            <p:cNvPr id="23" name="图片 22" descr="222"/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7932" y="8604"/>
              <a:ext cx="1454" cy="2348"/>
            </a:xfrm>
            <a:prstGeom prst="rect">
              <a:avLst/>
            </a:prstGeom>
          </p:spPr>
        </p:pic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776BFFBC-ED9D-43DE-A795-F9EA8D9A9C1A}"/>
              </a:ext>
            </a:extLst>
          </p:cNvPr>
          <p:cNvGrpSpPr/>
          <p:nvPr/>
        </p:nvGrpSpPr>
        <p:grpSpPr>
          <a:xfrm>
            <a:off x="331470" y="274320"/>
            <a:ext cx="2575374" cy="675005"/>
            <a:chOff x="3882" y="2515"/>
            <a:chExt cx="5740" cy="1504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EE49A12A-4E31-408B-8655-4E55741C4626}"/>
                </a:ext>
              </a:extLst>
            </p:cNvPr>
            <p:cNvGrpSpPr/>
            <p:nvPr/>
          </p:nvGrpSpPr>
          <p:grpSpPr>
            <a:xfrm>
              <a:off x="3882" y="2515"/>
              <a:ext cx="1590" cy="1504"/>
              <a:chOff x="3617" y="3374"/>
              <a:chExt cx="1590" cy="1504"/>
            </a:xfrm>
          </p:grpSpPr>
          <p:pic>
            <p:nvPicPr>
              <p:cNvPr id="38" name="图片 37" descr="5b39e8e138645">
                <a:extLst>
                  <a:ext uri="{FF2B5EF4-FFF2-40B4-BE49-F238E27FC236}">
                    <a16:creationId xmlns:a16="http://schemas.microsoft.com/office/drawing/2014/main" id="{19487706-4D1D-420F-AF38-AC3DCE0406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617" y="3374"/>
                <a:ext cx="1590" cy="1504"/>
              </a:xfrm>
              <a:prstGeom prst="rect">
                <a:avLst/>
              </a:prstGeom>
            </p:spPr>
          </p:pic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A5A3B235-50D8-426A-A03C-D65CB7F5825C}"/>
                  </a:ext>
                </a:extLst>
              </p:cNvPr>
              <p:cNvSpPr txBox="1"/>
              <p:nvPr/>
            </p:nvSpPr>
            <p:spPr>
              <a:xfrm>
                <a:off x="3775" y="3570"/>
                <a:ext cx="1274" cy="1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03</a:t>
                </a:r>
              </a:p>
            </p:txBody>
          </p:sp>
        </p:grp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4BD0BD76-84E6-4F77-9AB4-9C85721F8F45}"/>
                </a:ext>
              </a:extLst>
            </p:cNvPr>
            <p:cNvGrpSpPr/>
            <p:nvPr/>
          </p:nvGrpSpPr>
          <p:grpSpPr>
            <a:xfrm>
              <a:off x="5827" y="2764"/>
              <a:ext cx="3795" cy="1073"/>
              <a:chOff x="1638300" y="4775200"/>
              <a:chExt cx="2409946" cy="681415"/>
            </a:xfrm>
          </p:grpSpPr>
          <p:sp>
            <p:nvSpPr>
              <p:cNvPr id="35" name="任意多边形 32">
                <a:extLst>
                  <a:ext uri="{FF2B5EF4-FFF2-40B4-BE49-F238E27FC236}">
                    <a16:creationId xmlns:a16="http://schemas.microsoft.com/office/drawing/2014/main" id="{6DCD720A-E279-4BB9-84D4-0954919D8D21}"/>
                  </a:ext>
                </a:extLst>
              </p:cNvPr>
              <p:cNvSpPr/>
              <p:nvPr/>
            </p:nvSpPr>
            <p:spPr>
              <a:xfrm>
                <a:off x="1638300" y="4775200"/>
                <a:ext cx="381000" cy="368300"/>
              </a:xfrm>
              <a:custGeom>
                <a:avLst/>
                <a:gdLst>
                  <a:gd name="connsiteX0" fmla="*/ 0 w 381000"/>
                  <a:gd name="connsiteY0" fmla="*/ 368300 h 368300"/>
                  <a:gd name="connsiteX1" fmla="*/ 0 w 381000"/>
                  <a:gd name="connsiteY1" fmla="*/ 0 h 368300"/>
                  <a:gd name="connsiteX2" fmla="*/ 381000 w 381000"/>
                  <a:gd name="connsiteY2" fmla="*/ 0 h 36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0" h="3683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6">
                        <a:lumMod val="20000"/>
                        <a:lumOff val="80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喵呜体" panose="02010600010101010101" pitchFamily="2" charset="-122"/>
                  <a:ea typeface="方正喵呜体" panose="02010600010101010101" pitchFamily="2" charset="-122"/>
                  <a:cs typeface="+mn-cs"/>
                </a:endParaRPr>
              </a:p>
            </p:txBody>
          </p:sp>
          <p:sp>
            <p:nvSpPr>
              <p:cNvPr id="36" name="任意多边形 33">
                <a:extLst>
                  <a:ext uri="{FF2B5EF4-FFF2-40B4-BE49-F238E27FC236}">
                    <a16:creationId xmlns:a16="http://schemas.microsoft.com/office/drawing/2014/main" id="{E0C5B3D8-0110-4804-BE6C-862DC0C7C6E4}"/>
                  </a:ext>
                </a:extLst>
              </p:cNvPr>
              <p:cNvSpPr/>
              <p:nvPr/>
            </p:nvSpPr>
            <p:spPr>
              <a:xfrm rot="10800000">
                <a:off x="3667246" y="5088315"/>
                <a:ext cx="381000" cy="368300"/>
              </a:xfrm>
              <a:custGeom>
                <a:avLst/>
                <a:gdLst>
                  <a:gd name="connsiteX0" fmla="*/ 0 w 381000"/>
                  <a:gd name="connsiteY0" fmla="*/ 368300 h 368300"/>
                  <a:gd name="connsiteX1" fmla="*/ 0 w 381000"/>
                  <a:gd name="connsiteY1" fmla="*/ 0 h 368300"/>
                  <a:gd name="connsiteX2" fmla="*/ 381000 w 381000"/>
                  <a:gd name="connsiteY2" fmla="*/ 0 h 36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0" h="3683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喵呜体" panose="02010600010101010101" pitchFamily="2" charset="-122"/>
                  <a:ea typeface="方正喵呜体" panose="02010600010101010101" pitchFamily="2" charset="-122"/>
                  <a:cs typeface="+mn-cs"/>
                </a:endParaRPr>
              </a:p>
            </p:txBody>
          </p:sp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6044AFC0-E651-4EE3-B6F9-C51B0CE2EDC6}"/>
                  </a:ext>
                </a:extLst>
              </p:cNvPr>
              <p:cNvSpPr txBox="1"/>
              <p:nvPr/>
            </p:nvSpPr>
            <p:spPr>
              <a:xfrm>
                <a:off x="1705254" y="4874195"/>
                <a:ext cx="2316480" cy="457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bIns="0" rtlCol="0">
                <a:spAutoFit/>
              </a:bodyPr>
              <a:lstStyle>
                <a:defPPr>
                  <a:defRPr lang="zh-CN"/>
                </a:defPPr>
                <a:lvl1pPr>
                  <a:defRPr sz="2400" b="1">
                    <a:solidFill>
                      <a:schemeClr val="bg1"/>
                    </a:solidFill>
                    <a:latin typeface="+mj-lt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Add a title</a:t>
                </a:r>
              </a:p>
            </p:txBody>
          </p:sp>
        </p:grpSp>
      </p:grpSp>
    </p:spTree>
  </p:cSld>
  <p:clrMapOvr>
    <a:masterClrMapping/>
  </p:clrMapOvr>
  <p:transition spd="slow" advClick="0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5" grpId="0"/>
      <p:bldP spid="26" grpId="0"/>
      <p:bldP spid="27" grpId="0" bldLvl="0" animBg="1"/>
      <p:bldP spid="11" grpId="0"/>
      <p:bldP spid="12" grpId="0"/>
      <p:bldP spid="1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2"/>
          <p:cNvCxnSpPr/>
          <p:nvPr/>
        </p:nvCxnSpPr>
        <p:spPr>
          <a:xfrm>
            <a:off x="16510" y="3428084"/>
            <a:ext cx="12192000" cy="0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22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14065" y="2592070"/>
            <a:ext cx="1643380" cy="1673225"/>
          </a:xfrm>
          <a:prstGeom prst="rect">
            <a:avLst/>
          </a:prstGeom>
        </p:spPr>
      </p:pic>
      <p:pic>
        <p:nvPicPr>
          <p:cNvPr id="5" name="图片 4" descr="5b39e8e13864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06920" y="2341880"/>
            <a:ext cx="1950720" cy="2174240"/>
          </a:xfrm>
          <a:prstGeom prst="rect">
            <a:avLst/>
          </a:prstGeom>
        </p:spPr>
      </p:pic>
      <p:pic>
        <p:nvPicPr>
          <p:cNvPr id="6" name="图片 5" descr="5b39e8e13864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18455" y="2847975"/>
            <a:ext cx="1227455" cy="1160145"/>
          </a:xfrm>
          <a:prstGeom prst="rect">
            <a:avLst/>
          </a:prstGeom>
        </p:spPr>
      </p:pic>
      <p:pic>
        <p:nvPicPr>
          <p:cNvPr id="4" name="图片 3" descr="22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3850" y="2918460"/>
            <a:ext cx="1259205" cy="1019175"/>
          </a:xfrm>
          <a:prstGeom prst="rect">
            <a:avLst/>
          </a:prstGeom>
        </p:spPr>
      </p:pic>
      <p:pic>
        <p:nvPicPr>
          <p:cNvPr id="14" name="图片 13" descr="5b39e8e13864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18650" y="2965450"/>
            <a:ext cx="980440" cy="927100"/>
          </a:xfrm>
          <a:prstGeom prst="rect">
            <a:avLst/>
          </a:prstGeom>
        </p:spPr>
      </p:pic>
      <p:sp>
        <p:nvSpPr>
          <p:cNvPr id="25" name="TextBox 27"/>
          <p:cNvSpPr txBox="1"/>
          <p:nvPr/>
        </p:nvSpPr>
        <p:spPr>
          <a:xfrm>
            <a:off x="1347470" y="4104640"/>
            <a:ext cx="171958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Oswald" charset="0"/>
              </a:rPr>
              <a:t>Your title</a:t>
            </a:r>
          </a:p>
        </p:txBody>
      </p:sp>
      <p:sp>
        <p:nvSpPr>
          <p:cNvPr id="26" name="TextBox 29"/>
          <p:cNvSpPr txBox="1"/>
          <p:nvPr/>
        </p:nvSpPr>
        <p:spPr>
          <a:xfrm>
            <a:off x="821690" y="4565015"/>
            <a:ext cx="2771140" cy="418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Montserrat Light" charset="0"/>
              </a:rPr>
              <a:t>Enter your body here,</a:t>
            </a:r>
            <a:endParaRPr kumimoji="0" lang="zh-CN" altLang="en-US" sz="1600" b="0" i="0" u="none" strike="noStrike" kern="1200" cap="none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Montserrat Light" charset="0"/>
              <a:sym typeface="+mn-ea"/>
            </a:endParaRPr>
          </a:p>
        </p:txBody>
      </p:sp>
      <p:sp>
        <p:nvSpPr>
          <p:cNvPr id="15" name="TextBox 27"/>
          <p:cNvSpPr txBox="1"/>
          <p:nvPr/>
        </p:nvSpPr>
        <p:spPr>
          <a:xfrm>
            <a:off x="3314065" y="1174115"/>
            <a:ext cx="171958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Oswald" charset="0"/>
              </a:rPr>
              <a:t>Your title</a:t>
            </a:r>
          </a:p>
        </p:txBody>
      </p:sp>
      <p:sp>
        <p:nvSpPr>
          <p:cNvPr id="23" name="TextBox 29"/>
          <p:cNvSpPr txBox="1"/>
          <p:nvPr/>
        </p:nvSpPr>
        <p:spPr>
          <a:xfrm>
            <a:off x="2788285" y="1634490"/>
            <a:ext cx="2771140" cy="418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Montserrat Light" charset="0"/>
              </a:rPr>
              <a:t>Enter your body here,</a:t>
            </a:r>
            <a:endParaRPr kumimoji="0" lang="zh-CN" altLang="en-US" sz="1600" b="0" i="0" u="none" strike="noStrike" kern="1200" cap="none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Montserrat Light" charset="0"/>
              <a:sym typeface="+mn-ea"/>
            </a:endParaRPr>
          </a:p>
        </p:txBody>
      </p:sp>
      <p:sp>
        <p:nvSpPr>
          <p:cNvPr id="24" name="TextBox 27"/>
          <p:cNvSpPr txBox="1"/>
          <p:nvPr/>
        </p:nvSpPr>
        <p:spPr>
          <a:xfrm>
            <a:off x="5172710" y="4104640"/>
            <a:ext cx="171958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Oswald" charset="0"/>
              </a:rPr>
              <a:t>Your title</a:t>
            </a:r>
          </a:p>
        </p:txBody>
      </p:sp>
      <p:sp>
        <p:nvSpPr>
          <p:cNvPr id="27" name="TextBox 29"/>
          <p:cNvSpPr txBox="1"/>
          <p:nvPr/>
        </p:nvSpPr>
        <p:spPr>
          <a:xfrm>
            <a:off x="4646930" y="4565015"/>
            <a:ext cx="2771140" cy="418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Montserrat Light" charset="0"/>
              </a:rPr>
              <a:t>Enter your body here,</a:t>
            </a:r>
            <a:endParaRPr kumimoji="0" lang="zh-CN" altLang="en-US" sz="1600" b="0" i="0" u="none" strike="noStrike" kern="1200" cap="none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Montserrat Light" charset="0"/>
              <a:sym typeface="+mn-e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38060" y="1174115"/>
            <a:ext cx="171958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Oswald" charset="0"/>
              </a:rPr>
              <a:t>Your title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812280" y="1634490"/>
            <a:ext cx="2771140" cy="418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Montserrat Light" charset="0"/>
              </a:rPr>
              <a:t>Enter your body here,</a:t>
            </a:r>
            <a:endParaRPr kumimoji="0" lang="zh-CN" altLang="en-US" sz="1600" b="0" i="0" u="none" strike="noStrike" kern="1200" cap="none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Montserrat Light" charset="0"/>
              <a:sym typeface="+mn-ea"/>
            </a:endParaRPr>
          </a:p>
        </p:txBody>
      </p:sp>
      <p:sp>
        <p:nvSpPr>
          <p:cNvPr id="30" name="TextBox 27"/>
          <p:cNvSpPr txBox="1"/>
          <p:nvPr/>
        </p:nvSpPr>
        <p:spPr>
          <a:xfrm>
            <a:off x="9303385" y="4008120"/>
            <a:ext cx="171958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Oswald" charset="0"/>
              </a:rPr>
              <a:t>Your title</a:t>
            </a:r>
          </a:p>
        </p:txBody>
      </p:sp>
      <p:sp>
        <p:nvSpPr>
          <p:cNvPr id="31" name="TextBox 29"/>
          <p:cNvSpPr txBox="1"/>
          <p:nvPr/>
        </p:nvSpPr>
        <p:spPr>
          <a:xfrm>
            <a:off x="8777605" y="4468495"/>
            <a:ext cx="2771140" cy="418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Montserrat Light" charset="0"/>
              </a:rPr>
              <a:t>Enter your body here,</a:t>
            </a:r>
            <a:endParaRPr kumimoji="0" lang="zh-CN" altLang="en-US" sz="1600" b="0" i="0" u="none" strike="noStrike" kern="1200" cap="none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Montserrat Light" charset="0"/>
              <a:sym typeface="+mn-ea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74114B30-0ED9-4394-B58F-7BB792C49EF5}"/>
              </a:ext>
            </a:extLst>
          </p:cNvPr>
          <p:cNvGrpSpPr/>
          <p:nvPr/>
        </p:nvGrpSpPr>
        <p:grpSpPr>
          <a:xfrm>
            <a:off x="331470" y="274320"/>
            <a:ext cx="2575374" cy="675005"/>
            <a:chOff x="3882" y="2515"/>
            <a:chExt cx="5740" cy="1504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D9377174-A2EF-4D21-861F-18E2A8F2F760}"/>
                </a:ext>
              </a:extLst>
            </p:cNvPr>
            <p:cNvGrpSpPr/>
            <p:nvPr/>
          </p:nvGrpSpPr>
          <p:grpSpPr>
            <a:xfrm>
              <a:off x="3882" y="2515"/>
              <a:ext cx="1590" cy="1504"/>
              <a:chOff x="3617" y="3374"/>
              <a:chExt cx="1590" cy="1504"/>
            </a:xfrm>
          </p:grpSpPr>
          <p:pic>
            <p:nvPicPr>
              <p:cNvPr id="33" name="图片 32" descr="5b39e8e138645">
                <a:extLst>
                  <a:ext uri="{FF2B5EF4-FFF2-40B4-BE49-F238E27FC236}">
                    <a16:creationId xmlns:a16="http://schemas.microsoft.com/office/drawing/2014/main" id="{3F16B934-3F82-4D34-88BD-F05C0300FA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617" y="3374"/>
                <a:ext cx="1590" cy="1504"/>
              </a:xfrm>
              <a:prstGeom prst="rect">
                <a:avLst/>
              </a:prstGeom>
            </p:spPr>
          </p:pic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154E0A21-E7F0-424A-A7DC-1BDF598B9E56}"/>
                  </a:ext>
                </a:extLst>
              </p:cNvPr>
              <p:cNvSpPr txBox="1"/>
              <p:nvPr/>
            </p:nvSpPr>
            <p:spPr>
              <a:xfrm>
                <a:off x="3775" y="3570"/>
                <a:ext cx="1274" cy="1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03</a:t>
                </a:r>
              </a:p>
            </p:txBody>
          </p:sp>
        </p:grp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50130661-259A-476B-ADBB-E973FE6C7913}"/>
                </a:ext>
              </a:extLst>
            </p:cNvPr>
            <p:cNvGrpSpPr/>
            <p:nvPr/>
          </p:nvGrpSpPr>
          <p:grpSpPr>
            <a:xfrm>
              <a:off x="5827" y="2764"/>
              <a:ext cx="3795" cy="1073"/>
              <a:chOff x="1638300" y="4775200"/>
              <a:chExt cx="2409946" cy="681415"/>
            </a:xfrm>
          </p:grpSpPr>
          <p:sp>
            <p:nvSpPr>
              <p:cNvPr id="21" name="任意多边形 32">
                <a:extLst>
                  <a:ext uri="{FF2B5EF4-FFF2-40B4-BE49-F238E27FC236}">
                    <a16:creationId xmlns:a16="http://schemas.microsoft.com/office/drawing/2014/main" id="{B36F825D-452C-4EFB-A2FA-3FF4377E31D5}"/>
                  </a:ext>
                </a:extLst>
              </p:cNvPr>
              <p:cNvSpPr/>
              <p:nvPr/>
            </p:nvSpPr>
            <p:spPr>
              <a:xfrm>
                <a:off x="1638300" y="4775200"/>
                <a:ext cx="381000" cy="368300"/>
              </a:xfrm>
              <a:custGeom>
                <a:avLst/>
                <a:gdLst>
                  <a:gd name="connsiteX0" fmla="*/ 0 w 381000"/>
                  <a:gd name="connsiteY0" fmla="*/ 368300 h 368300"/>
                  <a:gd name="connsiteX1" fmla="*/ 0 w 381000"/>
                  <a:gd name="connsiteY1" fmla="*/ 0 h 368300"/>
                  <a:gd name="connsiteX2" fmla="*/ 381000 w 381000"/>
                  <a:gd name="connsiteY2" fmla="*/ 0 h 36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0" h="3683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6">
                        <a:lumMod val="20000"/>
                        <a:lumOff val="80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喵呜体" panose="02010600010101010101" pitchFamily="2" charset="-122"/>
                  <a:ea typeface="方正喵呜体" panose="02010600010101010101" pitchFamily="2" charset="-122"/>
                  <a:cs typeface="+mn-cs"/>
                </a:endParaRPr>
              </a:p>
            </p:txBody>
          </p:sp>
          <p:sp>
            <p:nvSpPr>
              <p:cNvPr id="22" name="任意多边形 33">
                <a:extLst>
                  <a:ext uri="{FF2B5EF4-FFF2-40B4-BE49-F238E27FC236}">
                    <a16:creationId xmlns:a16="http://schemas.microsoft.com/office/drawing/2014/main" id="{F6B9393D-4E09-4A53-9212-AAC549B57BA3}"/>
                  </a:ext>
                </a:extLst>
              </p:cNvPr>
              <p:cNvSpPr/>
              <p:nvPr/>
            </p:nvSpPr>
            <p:spPr>
              <a:xfrm rot="10800000">
                <a:off x="3667246" y="5088315"/>
                <a:ext cx="381000" cy="368300"/>
              </a:xfrm>
              <a:custGeom>
                <a:avLst/>
                <a:gdLst>
                  <a:gd name="connsiteX0" fmla="*/ 0 w 381000"/>
                  <a:gd name="connsiteY0" fmla="*/ 368300 h 368300"/>
                  <a:gd name="connsiteX1" fmla="*/ 0 w 381000"/>
                  <a:gd name="connsiteY1" fmla="*/ 0 h 368300"/>
                  <a:gd name="connsiteX2" fmla="*/ 381000 w 381000"/>
                  <a:gd name="connsiteY2" fmla="*/ 0 h 36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0" h="3683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喵呜体" panose="02010600010101010101" pitchFamily="2" charset="-122"/>
                  <a:ea typeface="方正喵呜体" panose="02010600010101010101" pitchFamily="2" charset="-122"/>
                  <a:cs typeface="+mn-cs"/>
                </a:endParaRPr>
              </a:p>
            </p:txBody>
          </p: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1D5177D4-318D-40FA-BD23-A2BDFD6A3DB7}"/>
                  </a:ext>
                </a:extLst>
              </p:cNvPr>
              <p:cNvSpPr txBox="1"/>
              <p:nvPr/>
            </p:nvSpPr>
            <p:spPr>
              <a:xfrm>
                <a:off x="1705254" y="4874195"/>
                <a:ext cx="2316480" cy="457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bIns="0" rtlCol="0">
                <a:spAutoFit/>
              </a:bodyPr>
              <a:lstStyle>
                <a:defPPr>
                  <a:defRPr lang="zh-CN"/>
                </a:defPPr>
                <a:lvl1pPr>
                  <a:defRPr sz="2400" b="1">
                    <a:solidFill>
                      <a:schemeClr val="bg1"/>
                    </a:solidFill>
                    <a:latin typeface="+mj-lt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Add a title</a:t>
                </a:r>
              </a:p>
            </p:txBody>
          </p:sp>
        </p:grpSp>
      </p:grpSp>
    </p:spTree>
  </p:cSld>
  <p:clrMapOvr>
    <a:masterClrMapping/>
  </p:clrMapOvr>
  <p:transition spd="slow" advClick="0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15" grpId="0"/>
      <p:bldP spid="23" grpId="0"/>
      <p:bldP spid="24" grpId="0"/>
      <p:bldP spid="27" grpId="0"/>
      <p:bldP spid="28" grpId="0"/>
      <p:bldP spid="29" grpId="0"/>
      <p:bldP spid="30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íṥlïḑè"/>
          <p:cNvSpPr/>
          <p:nvPr/>
        </p:nvSpPr>
        <p:spPr>
          <a:xfrm>
            <a:off x="1947545" y="1592262"/>
            <a:ext cx="8296275" cy="2244725"/>
          </a:xfrm>
          <a:prstGeom prst="rect">
            <a:avLst/>
          </a:prstGeom>
          <a:solidFill>
            <a:srgbClr val="9AA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b" anchorCtr="0">
            <a:norm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BD37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îŝļîḍe"/>
          <p:cNvSpPr/>
          <p:nvPr/>
        </p:nvSpPr>
        <p:spPr>
          <a:xfrm>
            <a:off x="1947545" y="4257676"/>
            <a:ext cx="8296275" cy="2245360"/>
          </a:xfrm>
          <a:prstGeom prst="rect">
            <a:avLst/>
          </a:prstGeom>
          <a:solidFill>
            <a:srgbClr val="B3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b">
            <a:norm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7" name="图片 16" descr="5b39e8e13864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86025" y="1067047"/>
            <a:ext cx="1531620" cy="1447165"/>
          </a:xfrm>
          <a:prstGeom prst="rect">
            <a:avLst/>
          </a:prstGeom>
        </p:spPr>
      </p:pic>
      <p:pic>
        <p:nvPicPr>
          <p:cNvPr id="4" name="图片 3" descr="5b39e8e13864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98965" y="3593466"/>
            <a:ext cx="1531620" cy="1447165"/>
          </a:xfrm>
          <a:prstGeom prst="rect">
            <a:avLst/>
          </a:prstGeom>
        </p:spPr>
      </p:pic>
      <p:sp>
        <p:nvSpPr>
          <p:cNvPr id="25" name="TextBox 27"/>
          <p:cNvSpPr txBox="1"/>
          <p:nvPr/>
        </p:nvSpPr>
        <p:spPr>
          <a:xfrm>
            <a:off x="2749550" y="1903412"/>
            <a:ext cx="427672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Oswald" charset="0"/>
              </a:rPr>
              <a:t>Please enter your title</a:t>
            </a:r>
          </a:p>
        </p:txBody>
      </p:sp>
      <p:sp>
        <p:nvSpPr>
          <p:cNvPr id="5" name="TextBox 29"/>
          <p:cNvSpPr txBox="1"/>
          <p:nvPr/>
        </p:nvSpPr>
        <p:spPr>
          <a:xfrm>
            <a:off x="2749550" y="2431732"/>
            <a:ext cx="5310505" cy="418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Montserrat Light" charset="0"/>
              </a:rPr>
              <a:t>Enter your body here,</a:t>
            </a:r>
            <a:r>
              <a:rPr kumimoji="0" lang="zh-CN" altLang="en-US" sz="1600" b="1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Montserrat Light" charset="0"/>
                <a:sym typeface="+mn-ea"/>
              </a:rPr>
              <a:t>Enter your body here</a:t>
            </a:r>
          </a:p>
        </p:txBody>
      </p:sp>
      <p:sp>
        <p:nvSpPr>
          <p:cNvPr id="6" name="TextBox 27"/>
          <p:cNvSpPr txBox="1"/>
          <p:nvPr/>
        </p:nvSpPr>
        <p:spPr>
          <a:xfrm>
            <a:off x="2748915" y="4378326"/>
            <a:ext cx="427672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Oswald" charset="0"/>
              </a:rPr>
              <a:t>Please enter your title</a:t>
            </a:r>
          </a:p>
        </p:txBody>
      </p:sp>
      <p:sp>
        <p:nvSpPr>
          <p:cNvPr id="7" name="TextBox 29"/>
          <p:cNvSpPr txBox="1"/>
          <p:nvPr/>
        </p:nvSpPr>
        <p:spPr>
          <a:xfrm>
            <a:off x="2748915" y="4906646"/>
            <a:ext cx="5310505" cy="418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Montserrat Light" charset="0"/>
              </a:rPr>
              <a:t>Enter your body here,</a:t>
            </a:r>
            <a:r>
              <a:rPr kumimoji="0" lang="zh-CN" altLang="en-US" sz="1600" b="1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Montserrat Light" charset="0"/>
                <a:sym typeface="+mn-ea"/>
              </a:rPr>
              <a:t>Enter your body here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BCC7EF63-CB35-4930-8905-ABD829CF390A}"/>
              </a:ext>
            </a:extLst>
          </p:cNvPr>
          <p:cNvGrpSpPr/>
          <p:nvPr/>
        </p:nvGrpSpPr>
        <p:grpSpPr>
          <a:xfrm>
            <a:off x="331470" y="274320"/>
            <a:ext cx="2575374" cy="675005"/>
            <a:chOff x="3882" y="2515"/>
            <a:chExt cx="5740" cy="1504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45B52A99-2978-4EAB-8239-463F3AAC977F}"/>
                </a:ext>
              </a:extLst>
            </p:cNvPr>
            <p:cNvGrpSpPr/>
            <p:nvPr/>
          </p:nvGrpSpPr>
          <p:grpSpPr>
            <a:xfrm>
              <a:off x="3882" y="2515"/>
              <a:ext cx="1590" cy="1504"/>
              <a:chOff x="3617" y="3374"/>
              <a:chExt cx="1590" cy="1504"/>
            </a:xfrm>
          </p:grpSpPr>
          <p:pic>
            <p:nvPicPr>
              <p:cNvPr id="16" name="图片 15" descr="5b39e8e138645">
                <a:extLst>
                  <a:ext uri="{FF2B5EF4-FFF2-40B4-BE49-F238E27FC236}">
                    <a16:creationId xmlns:a16="http://schemas.microsoft.com/office/drawing/2014/main" id="{2298EF4D-A92F-45C4-AC9D-397410E385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617" y="3374"/>
                <a:ext cx="1590" cy="1504"/>
              </a:xfrm>
              <a:prstGeom prst="rect">
                <a:avLst/>
              </a:prstGeom>
            </p:spPr>
          </p:pic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20E517F6-CA13-4072-94C6-D23B6BB10CCA}"/>
                  </a:ext>
                </a:extLst>
              </p:cNvPr>
              <p:cNvSpPr txBox="1"/>
              <p:nvPr/>
            </p:nvSpPr>
            <p:spPr>
              <a:xfrm>
                <a:off x="3775" y="3570"/>
                <a:ext cx="1274" cy="1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03</a:t>
                </a:r>
              </a:p>
            </p:txBody>
          </p: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7B2FB427-F1AD-4889-9D3F-95AE32F2B9E1}"/>
                </a:ext>
              </a:extLst>
            </p:cNvPr>
            <p:cNvGrpSpPr/>
            <p:nvPr/>
          </p:nvGrpSpPr>
          <p:grpSpPr>
            <a:xfrm>
              <a:off x="5827" y="2764"/>
              <a:ext cx="3795" cy="1073"/>
              <a:chOff x="1638300" y="4775200"/>
              <a:chExt cx="2409946" cy="681415"/>
            </a:xfrm>
          </p:grpSpPr>
          <p:sp>
            <p:nvSpPr>
              <p:cNvPr id="13" name="任意多边形 32">
                <a:extLst>
                  <a:ext uri="{FF2B5EF4-FFF2-40B4-BE49-F238E27FC236}">
                    <a16:creationId xmlns:a16="http://schemas.microsoft.com/office/drawing/2014/main" id="{0D699063-75E1-4C06-B914-010499A6CD7F}"/>
                  </a:ext>
                </a:extLst>
              </p:cNvPr>
              <p:cNvSpPr/>
              <p:nvPr/>
            </p:nvSpPr>
            <p:spPr>
              <a:xfrm>
                <a:off x="1638300" y="4775200"/>
                <a:ext cx="381000" cy="368300"/>
              </a:xfrm>
              <a:custGeom>
                <a:avLst/>
                <a:gdLst>
                  <a:gd name="connsiteX0" fmla="*/ 0 w 381000"/>
                  <a:gd name="connsiteY0" fmla="*/ 368300 h 368300"/>
                  <a:gd name="connsiteX1" fmla="*/ 0 w 381000"/>
                  <a:gd name="connsiteY1" fmla="*/ 0 h 368300"/>
                  <a:gd name="connsiteX2" fmla="*/ 381000 w 381000"/>
                  <a:gd name="connsiteY2" fmla="*/ 0 h 36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0" h="3683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6">
                        <a:lumMod val="20000"/>
                        <a:lumOff val="80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喵呜体" panose="02010600010101010101" pitchFamily="2" charset="-122"/>
                  <a:ea typeface="方正喵呜体" panose="02010600010101010101" pitchFamily="2" charset="-122"/>
                  <a:cs typeface="+mn-cs"/>
                </a:endParaRPr>
              </a:p>
            </p:txBody>
          </p:sp>
          <p:sp>
            <p:nvSpPr>
              <p:cNvPr id="14" name="任意多边形 33">
                <a:extLst>
                  <a:ext uri="{FF2B5EF4-FFF2-40B4-BE49-F238E27FC236}">
                    <a16:creationId xmlns:a16="http://schemas.microsoft.com/office/drawing/2014/main" id="{0FAE2223-A825-4E95-8CC8-5A5D1013364F}"/>
                  </a:ext>
                </a:extLst>
              </p:cNvPr>
              <p:cNvSpPr/>
              <p:nvPr/>
            </p:nvSpPr>
            <p:spPr>
              <a:xfrm rot="10800000">
                <a:off x="3667246" y="5088315"/>
                <a:ext cx="381000" cy="368300"/>
              </a:xfrm>
              <a:custGeom>
                <a:avLst/>
                <a:gdLst>
                  <a:gd name="connsiteX0" fmla="*/ 0 w 381000"/>
                  <a:gd name="connsiteY0" fmla="*/ 368300 h 368300"/>
                  <a:gd name="connsiteX1" fmla="*/ 0 w 381000"/>
                  <a:gd name="connsiteY1" fmla="*/ 0 h 368300"/>
                  <a:gd name="connsiteX2" fmla="*/ 381000 w 381000"/>
                  <a:gd name="connsiteY2" fmla="*/ 0 h 36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0" h="3683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喵呜体" panose="02010600010101010101" pitchFamily="2" charset="-122"/>
                  <a:ea typeface="方正喵呜体" panose="02010600010101010101" pitchFamily="2" charset="-122"/>
                  <a:cs typeface="+mn-cs"/>
                </a:endParaRPr>
              </a:p>
            </p:txBody>
          </p:sp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BDDBC91-88CA-484D-89F5-4356A907B3F6}"/>
                  </a:ext>
                </a:extLst>
              </p:cNvPr>
              <p:cNvSpPr txBox="1"/>
              <p:nvPr/>
            </p:nvSpPr>
            <p:spPr>
              <a:xfrm>
                <a:off x="1705253" y="4874195"/>
                <a:ext cx="2316480" cy="4024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bIns="0" rtlCol="0">
                <a:spAutoFit/>
              </a:bodyPr>
              <a:lstStyle>
                <a:defPPr>
                  <a:defRPr lang="zh-CN"/>
                </a:defPPr>
                <a:lvl1pPr>
                  <a:defRPr sz="2400" b="1">
                    <a:solidFill>
                      <a:schemeClr val="bg1"/>
                    </a:solidFill>
                    <a:latin typeface="+mj-lt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Add a title here.</a:t>
                </a:r>
              </a:p>
            </p:txBody>
          </p:sp>
        </p:grpSp>
      </p:grpSp>
    </p:spTree>
  </p:cSld>
  <p:clrMapOvr>
    <a:masterClrMapping/>
  </p:clrMapOvr>
  <p:transition spd="slow" advClick="0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5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13970" y="1849755"/>
            <a:ext cx="5309235" cy="3651250"/>
            <a:chOff x="8163" y="329"/>
            <a:chExt cx="8177" cy="5623"/>
          </a:xfrm>
        </p:grpSpPr>
        <p:pic>
          <p:nvPicPr>
            <p:cNvPr id="4" name="图片 3" descr="22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163" y="1774"/>
              <a:ext cx="5163" cy="4179"/>
            </a:xfrm>
            <a:prstGeom prst="rect">
              <a:avLst/>
            </a:prstGeom>
          </p:spPr>
        </p:pic>
        <p:pic>
          <p:nvPicPr>
            <p:cNvPr id="5" name="图片 4" descr="5b39e8e13864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294" y="329"/>
              <a:ext cx="4429" cy="4295"/>
            </a:xfrm>
            <a:prstGeom prst="ellipse">
              <a:avLst/>
            </a:prstGeom>
            <a:ln w="76200">
              <a:solidFill>
                <a:schemeClr val="bg1"/>
              </a:solidFill>
            </a:ln>
          </p:spPr>
        </p:pic>
        <p:pic>
          <p:nvPicPr>
            <p:cNvPr id="7" name="图片 6" descr="222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2788" y="2368"/>
              <a:ext cx="3552" cy="3585"/>
            </a:xfrm>
            <a:prstGeom prst="ellipse">
              <a:avLst/>
            </a:prstGeom>
            <a:ln w="76200">
              <a:solidFill>
                <a:schemeClr val="bg1"/>
              </a:solidFill>
            </a:ln>
          </p:spPr>
        </p:pic>
      </p:grpSp>
      <p:grpSp>
        <p:nvGrpSpPr>
          <p:cNvPr id="8" name="组合 7"/>
          <p:cNvGrpSpPr/>
          <p:nvPr/>
        </p:nvGrpSpPr>
        <p:grpSpPr>
          <a:xfrm>
            <a:off x="10986770" y="-60325"/>
            <a:ext cx="1189990" cy="6964680"/>
            <a:chOff x="17512" y="-16"/>
            <a:chExt cx="1874" cy="10968"/>
          </a:xfrm>
        </p:grpSpPr>
        <p:pic>
          <p:nvPicPr>
            <p:cNvPr id="9" name="图片 8" descr="222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7643" y="5551"/>
              <a:ext cx="1743" cy="3418"/>
            </a:xfrm>
            <a:prstGeom prst="rect">
              <a:avLst/>
            </a:prstGeom>
          </p:spPr>
        </p:pic>
        <p:pic>
          <p:nvPicPr>
            <p:cNvPr id="21" name="图片 20" descr="5b39e8e138645"/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7919" y="3458"/>
              <a:ext cx="1467" cy="3125"/>
            </a:xfrm>
            <a:prstGeom prst="rect">
              <a:avLst/>
            </a:prstGeom>
          </p:spPr>
        </p:pic>
        <p:pic>
          <p:nvPicPr>
            <p:cNvPr id="22" name="图片 21" descr="5b39e8e138645"/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7512" y="-16"/>
              <a:ext cx="1874" cy="4107"/>
            </a:xfrm>
            <a:prstGeom prst="rect">
              <a:avLst/>
            </a:prstGeom>
          </p:spPr>
        </p:pic>
        <p:pic>
          <p:nvPicPr>
            <p:cNvPr id="23" name="图片 22" descr="222"/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7932" y="8604"/>
              <a:ext cx="1454" cy="2348"/>
            </a:xfrm>
            <a:prstGeom prst="rect">
              <a:avLst/>
            </a:prstGeom>
          </p:spPr>
        </p:pic>
      </p:grpSp>
      <p:sp>
        <p:nvSpPr>
          <p:cNvPr id="10" name="TextBox 27"/>
          <p:cNvSpPr txBox="1"/>
          <p:nvPr/>
        </p:nvSpPr>
        <p:spPr>
          <a:xfrm>
            <a:off x="5295265" y="2145665"/>
            <a:ext cx="53105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Oswald" charset="0"/>
              </a:rPr>
              <a:t>Please enter your title.</a:t>
            </a:r>
          </a:p>
        </p:txBody>
      </p:sp>
      <p:sp>
        <p:nvSpPr>
          <p:cNvPr id="26" name="TextBox 29"/>
          <p:cNvSpPr txBox="1"/>
          <p:nvPr/>
        </p:nvSpPr>
        <p:spPr>
          <a:xfrm>
            <a:off x="5342890" y="2978150"/>
            <a:ext cx="5310505" cy="418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Montserrat Light" charset="0"/>
              </a:rPr>
              <a:t>Enter your body here,</a:t>
            </a:r>
            <a:r>
              <a:rPr kumimoji="0" lang="zh-CN" altLang="en-US" sz="160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Montserrat Light" charset="0"/>
                <a:sym typeface="+mn-ea"/>
              </a:rPr>
              <a:t>Enter your body here.</a:t>
            </a:r>
          </a:p>
        </p:txBody>
      </p:sp>
      <p:sp>
        <p:nvSpPr>
          <p:cNvPr id="27" name="矩形 26"/>
          <p:cNvSpPr/>
          <p:nvPr/>
        </p:nvSpPr>
        <p:spPr>
          <a:xfrm>
            <a:off x="5295265" y="1783003"/>
            <a:ext cx="1410876" cy="266700"/>
          </a:xfrm>
          <a:prstGeom prst="rect">
            <a:avLst/>
          </a:prstGeom>
          <a:solidFill>
            <a:srgbClr val="9AA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5342890" y="4218305"/>
            <a:ext cx="5310505" cy="418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Montserrat Light" charset="0"/>
              </a:rPr>
              <a:t>Enter your body here,</a:t>
            </a:r>
            <a:r>
              <a:rPr kumimoji="0" lang="zh-CN" altLang="en-US" sz="160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Montserrat Light" charset="0"/>
                <a:sym typeface="+mn-ea"/>
              </a:rPr>
              <a:t>Enter your body here.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7051AE15-4D5A-4286-97A4-2448B623D381}"/>
              </a:ext>
            </a:extLst>
          </p:cNvPr>
          <p:cNvGrpSpPr/>
          <p:nvPr/>
        </p:nvGrpSpPr>
        <p:grpSpPr>
          <a:xfrm>
            <a:off x="331470" y="274320"/>
            <a:ext cx="2575374" cy="675005"/>
            <a:chOff x="3882" y="2515"/>
            <a:chExt cx="5740" cy="1504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7F4F9CE6-A1ED-44B8-8D8E-21A4E96EEFFA}"/>
                </a:ext>
              </a:extLst>
            </p:cNvPr>
            <p:cNvGrpSpPr/>
            <p:nvPr/>
          </p:nvGrpSpPr>
          <p:grpSpPr>
            <a:xfrm>
              <a:off x="3882" y="2515"/>
              <a:ext cx="1590" cy="1504"/>
              <a:chOff x="3617" y="3374"/>
              <a:chExt cx="1590" cy="1504"/>
            </a:xfrm>
          </p:grpSpPr>
          <p:pic>
            <p:nvPicPr>
              <p:cNvPr id="24" name="图片 23" descr="5b39e8e138645">
                <a:extLst>
                  <a:ext uri="{FF2B5EF4-FFF2-40B4-BE49-F238E27FC236}">
                    <a16:creationId xmlns:a16="http://schemas.microsoft.com/office/drawing/2014/main" id="{F531221F-AB0A-4061-9A5C-CE16CC62A4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617" y="3374"/>
                <a:ext cx="1590" cy="1504"/>
              </a:xfrm>
              <a:prstGeom prst="rect">
                <a:avLst/>
              </a:prstGeom>
            </p:spPr>
          </p:pic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3EA8B7E0-A471-4AD9-8A57-CA33D8A4D65B}"/>
                  </a:ext>
                </a:extLst>
              </p:cNvPr>
              <p:cNvSpPr txBox="1"/>
              <p:nvPr/>
            </p:nvSpPr>
            <p:spPr>
              <a:xfrm>
                <a:off x="3775" y="3570"/>
                <a:ext cx="1274" cy="1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03</a:t>
                </a:r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2E28EDCC-4C93-4312-8344-6C3C10B94365}"/>
                </a:ext>
              </a:extLst>
            </p:cNvPr>
            <p:cNvGrpSpPr/>
            <p:nvPr/>
          </p:nvGrpSpPr>
          <p:grpSpPr>
            <a:xfrm>
              <a:off x="5827" y="2764"/>
              <a:ext cx="3795" cy="1073"/>
              <a:chOff x="1638300" y="4775200"/>
              <a:chExt cx="2409946" cy="681415"/>
            </a:xfrm>
          </p:grpSpPr>
          <p:sp>
            <p:nvSpPr>
              <p:cNvPr id="18" name="任意多边形 32">
                <a:extLst>
                  <a:ext uri="{FF2B5EF4-FFF2-40B4-BE49-F238E27FC236}">
                    <a16:creationId xmlns:a16="http://schemas.microsoft.com/office/drawing/2014/main" id="{52025AED-AF58-46C9-8276-D93E3C5C2214}"/>
                  </a:ext>
                </a:extLst>
              </p:cNvPr>
              <p:cNvSpPr/>
              <p:nvPr/>
            </p:nvSpPr>
            <p:spPr>
              <a:xfrm>
                <a:off x="1638300" y="4775200"/>
                <a:ext cx="381000" cy="368300"/>
              </a:xfrm>
              <a:custGeom>
                <a:avLst/>
                <a:gdLst>
                  <a:gd name="connsiteX0" fmla="*/ 0 w 381000"/>
                  <a:gd name="connsiteY0" fmla="*/ 368300 h 368300"/>
                  <a:gd name="connsiteX1" fmla="*/ 0 w 381000"/>
                  <a:gd name="connsiteY1" fmla="*/ 0 h 368300"/>
                  <a:gd name="connsiteX2" fmla="*/ 381000 w 381000"/>
                  <a:gd name="connsiteY2" fmla="*/ 0 h 36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0" h="3683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6">
                        <a:lumMod val="20000"/>
                        <a:lumOff val="80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喵呜体" panose="02010600010101010101" pitchFamily="2" charset="-122"/>
                  <a:ea typeface="方正喵呜体" panose="02010600010101010101" pitchFamily="2" charset="-122"/>
                  <a:cs typeface="+mn-cs"/>
                </a:endParaRPr>
              </a:p>
            </p:txBody>
          </p:sp>
          <p:sp>
            <p:nvSpPr>
              <p:cNvPr id="19" name="任意多边形 33">
                <a:extLst>
                  <a:ext uri="{FF2B5EF4-FFF2-40B4-BE49-F238E27FC236}">
                    <a16:creationId xmlns:a16="http://schemas.microsoft.com/office/drawing/2014/main" id="{1A8A618A-85F5-4F20-AB1A-CC1EF8DC488F}"/>
                  </a:ext>
                </a:extLst>
              </p:cNvPr>
              <p:cNvSpPr/>
              <p:nvPr/>
            </p:nvSpPr>
            <p:spPr>
              <a:xfrm rot="10800000">
                <a:off x="3667246" y="5088315"/>
                <a:ext cx="381000" cy="368300"/>
              </a:xfrm>
              <a:custGeom>
                <a:avLst/>
                <a:gdLst>
                  <a:gd name="connsiteX0" fmla="*/ 0 w 381000"/>
                  <a:gd name="connsiteY0" fmla="*/ 368300 h 368300"/>
                  <a:gd name="connsiteX1" fmla="*/ 0 w 381000"/>
                  <a:gd name="connsiteY1" fmla="*/ 0 h 368300"/>
                  <a:gd name="connsiteX2" fmla="*/ 381000 w 381000"/>
                  <a:gd name="connsiteY2" fmla="*/ 0 h 36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0" h="3683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喵呜体" panose="02010600010101010101" pitchFamily="2" charset="-122"/>
                  <a:ea typeface="方正喵呜体" panose="02010600010101010101" pitchFamily="2" charset="-122"/>
                  <a:cs typeface="+mn-cs"/>
                </a:endParaRPr>
              </a:p>
            </p:txBody>
          </p: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F215985E-67E3-4B1A-B7B9-3A5038D30C4A}"/>
                  </a:ext>
                </a:extLst>
              </p:cNvPr>
              <p:cNvSpPr txBox="1"/>
              <p:nvPr/>
            </p:nvSpPr>
            <p:spPr>
              <a:xfrm>
                <a:off x="1705254" y="4874195"/>
                <a:ext cx="2316480" cy="457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bIns="0" rtlCol="0">
                <a:spAutoFit/>
              </a:bodyPr>
              <a:lstStyle>
                <a:defPPr>
                  <a:defRPr lang="zh-CN"/>
                </a:defPPr>
                <a:lvl1pPr>
                  <a:defRPr sz="2400" b="1">
                    <a:solidFill>
                      <a:schemeClr val="bg1"/>
                    </a:solidFill>
                    <a:latin typeface="+mj-lt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Add a title</a:t>
                </a:r>
              </a:p>
            </p:txBody>
          </p:sp>
        </p:grpSp>
      </p:grpSp>
    </p:spTree>
  </p:cSld>
  <p:clrMapOvr>
    <a:masterClrMapping/>
  </p:clrMapOvr>
  <p:transition spd="slow" advClick="0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6" grpId="0"/>
      <p:bldP spid="27" grpId="0" bldLvl="0" animBg="1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490710" y="3670300"/>
            <a:ext cx="3210581" cy="2220909"/>
            <a:chOff x="2706" y="2515"/>
            <a:chExt cx="3795" cy="2625"/>
          </a:xfrm>
        </p:grpSpPr>
        <p:grpSp>
          <p:nvGrpSpPr>
            <p:cNvPr id="10" name="组合 9"/>
            <p:cNvGrpSpPr/>
            <p:nvPr/>
          </p:nvGrpSpPr>
          <p:grpSpPr>
            <a:xfrm>
              <a:off x="3783" y="2515"/>
              <a:ext cx="1786" cy="1504"/>
              <a:chOff x="3518" y="3374"/>
              <a:chExt cx="1786" cy="1504"/>
            </a:xfrm>
          </p:grpSpPr>
          <p:pic>
            <p:nvPicPr>
              <p:cNvPr id="11" name="图片 10" descr="5b39e8e138645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617" y="3374"/>
                <a:ext cx="1590" cy="1504"/>
              </a:xfrm>
              <a:prstGeom prst="rect">
                <a:avLst/>
              </a:prstGeom>
            </p:spPr>
          </p:pic>
          <p:sp>
            <p:nvSpPr>
              <p:cNvPr id="12" name="文本框 11"/>
              <p:cNvSpPr txBox="1"/>
              <p:nvPr/>
            </p:nvSpPr>
            <p:spPr>
              <a:xfrm>
                <a:off x="3518" y="3547"/>
                <a:ext cx="1786" cy="1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04</a:t>
                </a: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706" y="4067"/>
              <a:ext cx="3795" cy="1073"/>
              <a:chOff x="-343601" y="5602593"/>
              <a:chExt cx="2409946" cy="681415"/>
            </a:xfrm>
          </p:grpSpPr>
          <p:sp>
            <p:nvSpPr>
              <p:cNvPr id="15" name="任意多边形 14"/>
              <p:cNvSpPr/>
              <p:nvPr/>
            </p:nvSpPr>
            <p:spPr>
              <a:xfrm>
                <a:off x="-343601" y="5602593"/>
                <a:ext cx="381000" cy="368300"/>
              </a:xfrm>
              <a:custGeom>
                <a:avLst/>
                <a:gdLst>
                  <a:gd name="connsiteX0" fmla="*/ 0 w 381000"/>
                  <a:gd name="connsiteY0" fmla="*/ 368300 h 368300"/>
                  <a:gd name="connsiteX1" fmla="*/ 0 w 381000"/>
                  <a:gd name="connsiteY1" fmla="*/ 0 h 368300"/>
                  <a:gd name="connsiteX2" fmla="*/ 381000 w 381000"/>
                  <a:gd name="connsiteY2" fmla="*/ 0 h 36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0" h="3683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6">
                        <a:lumMod val="20000"/>
                        <a:lumOff val="80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喵呜体" panose="02010600010101010101" pitchFamily="2" charset="-122"/>
                  <a:ea typeface="方正喵呜体" panose="02010600010101010101" pitchFamily="2" charset="-122"/>
                  <a:cs typeface="+mn-cs"/>
                </a:endParaRPr>
              </a:p>
            </p:txBody>
          </p:sp>
          <p:sp>
            <p:nvSpPr>
              <p:cNvPr id="16" name="任意多边形 15"/>
              <p:cNvSpPr/>
              <p:nvPr/>
            </p:nvSpPr>
            <p:spPr>
              <a:xfrm rot="10800000">
                <a:off x="1685345" y="5915708"/>
                <a:ext cx="381000" cy="368300"/>
              </a:xfrm>
              <a:custGeom>
                <a:avLst/>
                <a:gdLst>
                  <a:gd name="connsiteX0" fmla="*/ 0 w 381000"/>
                  <a:gd name="connsiteY0" fmla="*/ 368300 h 368300"/>
                  <a:gd name="connsiteX1" fmla="*/ 0 w 381000"/>
                  <a:gd name="connsiteY1" fmla="*/ 0 h 368300"/>
                  <a:gd name="connsiteX2" fmla="*/ 381000 w 381000"/>
                  <a:gd name="connsiteY2" fmla="*/ 0 h 36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0" h="3683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喵呜体" panose="02010600010101010101" pitchFamily="2" charset="-122"/>
                  <a:ea typeface="方正喵呜体" panose="02010600010101010101" pitchFamily="2" charset="-122"/>
                  <a:cs typeface="+mn-cs"/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-250432" y="5722082"/>
                <a:ext cx="2316480" cy="3574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bIns="0" rtlCol="0">
                <a:spAutoFit/>
              </a:bodyPr>
              <a:lstStyle>
                <a:defPPr>
                  <a:defRPr lang="zh-CN"/>
                </a:defPPr>
                <a:lvl1pPr>
                  <a:defRPr sz="2400" b="1">
                    <a:solidFill>
                      <a:schemeClr val="bg1"/>
                    </a:solidFill>
                    <a:latin typeface="+mj-lt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Add a title here</a:t>
                </a:r>
              </a:p>
            </p:txBody>
          </p:sp>
        </p:grpSp>
      </p:grpSp>
      <p:pic>
        <p:nvPicPr>
          <p:cNvPr id="18" name="图片 17" descr="5b39e8e1385a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40" y="-5715"/>
            <a:ext cx="12186285" cy="3542665"/>
          </a:xfrm>
          <a:prstGeom prst="rect">
            <a:avLst/>
          </a:prstGeo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8361473"/>
      </p:ext>
    </p:extLst>
  </p:cSld>
  <p:clrMapOvr>
    <a:masterClrMapping/>
  </p:clrMapOvr>
  <p:transition spd="slow" advClick="0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b39e8e1385ad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40" y="-5715"/>
            <a:ext cx="12186285" cy="6885305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179648" y="1321530"/>
            <a:ext cx="11832610" cy="4230806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喵呜体" panose="02010600010101010101" pitchFamily="2" charset="-122"/>
              <a:ea typeface="方正喵呜体" panose="02010600010101010101" pitchFamily="2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63782" y="2251074"/>
            <a:ext cx="677108" cy="2506345"/>
          </a:xfrm>
          <a:prstGeom prst="rect">
            <a:avLst/>
          </a:prstGeom>
          <a:solidFill>
            <a:srgbClr val="9AAF89"/>
          </a:solidFill>
          <a:ln>
            <a:noFill/>
          </a:ln>
          <a:effectLst>
            <a:outerShdw blurRad="88900" dist="114300" dir="2700000" algn="tl" rotWithShape="0">
              <a:prstClr val="black">
                <a:alpha val="39000"/>
              </a:prstClr>
            </a:outerShdw>
          </a:effectLst>
        </p:spPr>
        <p:txBody>
          <a:bodyPr vert="eaVert" wrap="square" rtlCol="0">
            <a:spAutoFit/>
          </a:bodyPr>
          <a:lstStyle/>
          <a:p>
            <a:pPr lvl="0" algn="ctr">
              <a:defRPr/>
            </a:pPr>
            <a:r>
              <a:rPr lang="en-US" altLang="zh-CN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郑庆科黄油体Regular " panose="02000603000000000000" pitchFamily="2" charset="-122"/>
                <a:ea typeface="郑庆科黄油体Regular " panose="02000603000000000000" pitchFamily="2" charset="-122"/>
              </a:rPr>
              <a:t>CONTENTS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郑庆科黄油体Regular " panose="02000603000000000000" pitchFamily="2" charset="-122"/>
              <a:ea typeface="郑庆科黄油体Regular " panose="02000603000000000000" pitchFamily="2" charset="-122"/>
            </a:endParaRPr>
          </a:p>
        </p:txBody>
      </p:sp>
      <p:pic>
        <p:nvPicPr>
          <p:cNvPr id="7" name="图片 6" descr="5b39e8e13864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5325" y="1894840"/>
            <a:ext cx="697865" cy="659765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2749550" y="2230755"/>
            <a:ext cx="3644265" cy="955040"/>
            <a:chOff x="3882" y="2515"/>
            <a:chExt cx="5739" cy="1504"/>
          </a:xfrm>
        </p:grpSpPr>
        <p:grpSp>
          <p:nvGrpSpPr>
            <p:cNvPr id="9" name="组合 8"/>
            <p:cNvGrpSpPr/>
            <p:nvPr/>
          </p:nvGrpSpPr>
          <p:grpSpPr>
            <a:xfrm>
              <a:off x="3882" y="2515"/>
              <a:ext cx="1590" cy="1504"/>
              <a:chOff x="3617" y="3374"/>
              <a:chExt cx="1590" cy="1504"/>
            </a:xfrm>
          </p:grpSpPr>
          <p:pic>
            <p:nvPicPr>
              <p:cNvPr id="6" name="图片 5" descr="5b39e8e138645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617" y="3374"/>
                <a:ext cx="1590" cy="1504"/>
              </a:xfrm>
              <a:prstGeom prst="rect">
                <a:avLst/>
              </a:prstGeom>
            </p:spPr>
          </p:pic>
          <p:sp>
            <p:nvSpPr>
              <p:cNvPr id="8" name="文本框 7"/>
              <p:cNvSpPr txBox="1"/>
              <p:nvPr/>
            </p:nvSpPr>
            <p:spPr>
              <a:xfrm>
                <a:off x="3775" y="3570"/>
                <a:ext cx="1274" cy="1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01</a:t>
                </a: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5827" y="2764"/>
              <a:ext cx="3795" cy="1073"/>
              <a:chOff x="1638300" y="4775200"/>
              <a:chExt cx="2409946" cy="681415"/>
            </a:xfrm>
          </p:grpSpPr>
          <p:sp>
            <p:nvSpPr>
              <p:cNvPr id="33" name="任意多边形 32"/>
              <p:cNvSpPr/>
              <p:nvPr/>
            </p:nvSpPr>
            <p:spPr>
              <a:xfrm>
                <a:off x="1638300" y="4775200"/>
                <a:ext cx="381000" cy="368300"/>
              </a:xfrm>
              <a:custGeom>
                <a:avLst/>
                <a:gdLst>
                  <a:gd name="connsiteX0" fmla="*/ 0 w 381000"/>
                  <a:gd name="connsiteY0" fmla="*/ 368300 h 368300"/>
                  <a:gd name="connsiteX1" fmla="*/ 0 w 381000"/>
                  <a:gd name="connsiteY1" fmla="*/ 0 h 368300"/>
                  <a:gd name="connsiteX2" fmla="*/ 381000 w 381000"/>
                  <a:gd name="connsiteY2" fmla="*/ 0 h 36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0" h="3683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6">
                        <a:lumMod val="20000"/>
                        <a:lumOff val="80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喵呜体" panose="02010600010101010101" pitchFamily="2" charset="-122"/>
                  <a:ea typeface="方正喵呜体" panose="02010600010101010101" pitchFamily="2" charset="-122"/>
                  <a:cs typeface="+mn-cs"/>
                </a:endParaRPr>
              </a:p>
            </p:txBody>
          </p:sp>
          <p:sp>
            <p:nvSpPr>
              <p:cNvPr id="34" name="任意多边形 33"/>
              <p:cNvSpPr/>
              <p:nvPr/>
            </p:nvSpPr>
            <p:spPr>
              <a:xfrm rot="10800000">
                <a:off x="3667246" y="5088315"/>
                <a:ext cx="381000" cy="368300"/>
              </a:xfrm>
              <a:custGeom>
                <a:avLst/>
                <a:gdLst>
                  <a:gd name="connsiteX0" fmla="*/ 0 w 381000"/>
                  <a:gd name="connsiteY0" fmla="*/ 368300 h 368300"/>
                  <a:gd name="connsiteX1" fmla="*/ 0 w 381000"/>
                  <a:gd name="connsiteY1" fmla="*/ 0 h 368300"/>
                  <a:gd name="connsiteX2" fmla="*/ 381000 w 381000"/>
                  <a:gd name="connsiteY2" fmla="*/ 0 h 36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0" h="3683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喵呜体" panose="02010600010101010101" pitchFamily="2" charset="-122"/>
                  <a:ea typeface="方正喵呜体" panose="02010600010101010101" pitchFamily="2" charset="-122"/>
                  <a:cs typeface="+mn-cs"/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1827741" y="4874195"/>
                <a:ext cx="2071505" cy="4770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bIns="0" rtlCol="0">
                <a:spAutoFit/>
              </a:bodyPr>
              <a:lstStyle>
                <a:defPPr>
                  <a:defRPr lang="zh-CN"/>
                </a:defPPr>
                <a:lvl1pPr>
                  <a:defRPr sz="2400" b="1">
                    <a:solidFill>
                      <a:schemeClr val="bg1"/>
                    </a:solidFill>
                    <a:latin typeface="+mj-lt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Add a title</a:t>
                </a: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2750185" y="3784600"/>
            <a:ext cx="3644265" cy="955040"/>
            <a:chOff x="3882" y="2515"/>
            <a:chExt cx="5739" cy="1504"/>
          </a:xfrm>
        </p:grpSpPr>
        <p:grpSp>
          <p:nvGrpSpPr>
            <p:cNvPr id="15" name="组合 14"/>
            <p:cNvGrpSpPr/>
            <p:nvPr/>
          </p:nvGrpSpPr>
          <p:grpSpPr>
            <a:xfrm>
              <a:off x="3882" y="2515"/>
              <a:ext cx="1590" cy="1504"/>
              <a:chOff x="3617" y="3374"/>
              <a:chExt cx="1590" cy="1504"/>
            </a:xfrm>
          </p:grpSpPr>
          <p:pic>
            <p:nvPicPr>
              <p:cNvPr id="16" name="图片 15" descr="5b39e8e138645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617" y="3374"/>
                <a:ext cx="1590" cy="1504"/>
              </a:xfrm>
              <a:prstGeom prst="rect">
                <a:avLst/>
              </a:prstGeom>
            </p:spPr>
          </p:pic>
          <p:sp>
            <p:nvSpPr>
              <p:cNvPr id="17" name="文本框 16"/>
              <p:cNvSpPr txBox="1"/>
              <p:nvPr/>
            </p:nvSpPr>
            <p:spPr>
              <a:xfrm>
                <a:off x="3775" y="3570"/>
                <a:ext cx="1274" cy="1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02</a:t>
                </a: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5827" y="2764"/>
              <a:ext cx="3795" cy="1073"/>
              <a:chOff x="1638300" y="4775200"/>
              <a:chExt cx="2409946" cy="681415"/>
            </a:xfrm>
          </p:grpSpPr>
          <p:sp>
            <p:nvSpPr>
              <p:cNvPr id="19" name="任意多边形 18"/>
              <p:cNvSpPr/>
              <p:nvPr/>
            </p:nvSpPr>
            <p:spPr>
              <a:xfrm>
                <a:off x="1638300" y="4775200"/>
                <a:ext cx="381000" cy="368300"/>
              </a:xfrm>
              <a:custGeom>
                <a:avLst/>
                <a:gdLst>
                  <a:gd name="connsiteX0" fmla="*/ 0 w 381000"/>
                  <a:gd name="connsiteY0" fmla="*/ 368300 h 368300"/>
                  <a:gd name="connsiteX1" fmla="*/ 0 w 381000"/>
                  <a:gd name="connsiteY1" fmla="*/ 0 h 368300"/>
                  <a:gd name="connsiteX2" fmla="*/ 381000 w 381000"/>
                  <a:gd name="connsiteY2" fmla="*/ 0 h 36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0" h="3683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6">
                        <a:lumMod val="20000"/>
                        <a:lumOff val="80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喵呜体" panose="02010600010101010101" pitchFamily="2" charset="-122"/>
                  <a:ea typeface="方正喵呜体" panose="02010600010101010101" pitchFamily="2" charset="-122"/>
                  <a:cs typeface="+mn-cs"/>
                </a:endParaRPr>
              </a:p>
            </p:txBody>
          </p:sp>
          <p:sp>
            <p:nvSpPr>
              <p:cNvPr id="20" name="任意多边形 19"/>
              <p:cNvSpPr/>
              <p:nvPr/>
            </p:nvSpPr>
            <p:spPr>
              <a:xfrm rot="10800000">
                <a:off x="3667246" y="5088315"/>
                <a:ext cx="381000" cy="368300"/>
              </a:xfrm>
              <a:custGeom>
                <a:avLst/>
                <a:gdLst>
                  <a:gd name="connsiteX0" fmla="*/ 0 w 381000"/>
                  <a:gd name="connsiteY0" fmla="*/ 368300 h 368300"/>
                  <a:gd name="connsiteX1" fmla="*/ 0 w 381000"/>
                  <a:gd name="connsiteY1" fmla="*/ 0 h 368300"/>
                  <a:gd name="connsiteX2" fmla="*/ 381000 w 381000"/>
                  <a:gd name="connsiteY2" fmla="*/ 0 h 36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0" h="3683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喵呜体" panose="02010600010101010101" pitchFamily="2" charset="-122"/>
                  <a:ea typeface="方正喵呜体" panose="02010600010101010101" pitchFamily="2" charset="-122"/>
                  <a:cs typeface="+mn-cs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1827741" y="4874195"/>
                <a:ext cx="2071505" cy="4770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bIns="0" rtlCol="0">
                <a:spAutoFit/>
              </a:bodyPr>
              <a:lstStyle>
                <a:defPPr>
                  <a:defRPr lang="zh-CN"/>
                </a:defPPr>
                <a:lvl1pPr>
                  <a:defRPr sz="2400" b="1">
                    <a:solidFill>
                      <a:schemeClr val="bg1"/>
                    </a:solidFill>
                    <a:latin typeface="+mj-lt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Add a title</a:t>
                </a: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7204710" y="2248535"/>
            <a:ext cx="3644265" cy="955040"/>
            <a:chOff x="3882" y="2515"/>
            <a:chExt cx="5739" cy="1504"/>
          </a:xfrm>
        </p:grpSpPr>
        <p:grpSp>
          <p:nvGrpSpPr>
            <p:cNvPr id="23" name="组合 22"/>
            <p:cNvGrpSpPr/>
            <p:nvPr/>
          </p:nvGrpSpPr>
          <p:grpSpPr>
            <a:xfrm>
              <a:off x="3882" y="2515"/>
              <a:ext cx="1590" cy="1504"/>
              <a:chOff x="3617" y="3374"/>
              <a:chExt cx="1590" cy="1504"/>
            </a:xfrm>
          </p:grpSpPr>
          <p:pic>
            <p:nvPicPr>
              <p:cNvPr id="24" name="图片 23" descr="5b39e8e138645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617" y="3374"/>
                <a:ext cx="1590" cy="1504"/>
              </a:xfrm>
              <a:prstGeom prst="rect">
                <a:avLst/>
              </a:prstGeom>
            </p:spPr>
          </p:pic>
          <p:sp>
            <p:nvSpPr>
              <p:cNvPr id="25" name="文本框 24"/>
              <p:cNvSpPr txBox="1"/>
              <p:nvPr/>
            </p:nvSpPr>
            <p:spPr>
              <a:xfrm>
                <a:off x="3775" y="3570"/>
                <a:ext cx="1274" cy="1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03</a:t>
                </a: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5827" y="2764"/>
              <a:ext cx="3795" cy="1073"/>
              <a:chOff x="1638300" y="4775200"/>
              <a:chExt cx="2409946" cy="681415"/>
            </a:xfrm>
          </p:grpSpPr>
          <p:sp>
            <p:nvSpPr>
              <p:cNvPr id="27" name="任意多边形 26"/>
              <p:cNvSpPr/>
              <p:nvPr/>
            </p:nvSpPr>
            <p:spPr>
              <a:xfrm>
                <a:off x="1638300" y="4775200"/>
                <a:ext cx="381000" cy="368300"/>
              </a:xfrm>
              <a:custGeom>
                <a:avLst/>
                <a:gdLst>
                  <a:gd name="connsiteX0" fmla="*/ 0 w 381000"/>
                  <a:gd name="connsiteY0" fmla="*/ 368300 h 368300"/>
                  <a:gd name="connsiteX1" fmla="*/ 0 w 381000"/>
                  <a:gd name="connsiteY1" fmla="*/ 0 h 368300"/>
                  <a:gd name="connsiteX2" fmla="*/ 381000 w 381000"/>
                  <a:gd name="connsiteY2" fmla="*/ 0 h 36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0" h="3683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6">
                        <a:lumMod val="20000"/>
                        <a:lumOff val="80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喵呜体" panose="02010600010101010101" pitchFamily="2" charset="-122"/>
                  <a:ea typeface="方正喵呜体" panose="02010600010101010101" pitchFamily="2" charset="-122"/>
                  <a:cs typeface="+mn-cs"/>
                </a:endParaRPr>
              </a:p>
            </p:txBody>
          </p:sp>
          <p:sp>
            <p:nvSpPr>
              <p:cNvPr id="28" name="任意多边形 27"/>
              <p:cNvSpPr/>
              <p:nvPr/>
            </p:nvSpPr>
            <p:spPr>
              <a:xfrm rot="10800000">
                <a:off x="3667246" y="5088315"/>
                <a:ext cx="381000" cy="368300"/>
              </a:xfrm>
              <a:custGeom>
                <a:avLst/>
                <a:gdLst>
                  <a:gd name="connsiteX0" fmla="*/ 0 w 381000"/>
                  <a:gd name="connsiteY0" fmla="*/ 368300 h 368300"/>
                  <a:gd name="connsiteX1" fmla="*/ 0 w 381000"/>
                  <a:gd name="connsiteY1" fmla="*/ 0 h 368300"/>
                  <a:gd name="connsiteX2" fmla="*/ 381000 w 381000"/>
                  <a:gd name="connsiteY2" fmla="*/ 0 h 36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0" h="3683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喵呜体" panose="02010600010101010101" pitchFamily="2" charset="-122"/>
                  <a:ea typeface="方正喵呜体" panose="02010600010101010101" pitchFamily="2" charset="-122"/>
                  <a:cs typeface="+mn-cs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827741" y="4874195"/>
                <a:ext cx="2071505" cy="4770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bIns="0" rtlCol="0">
                <a:spAutoFit/>
              </a:bodyPr>
              <a:lstStyle>
                <a:defPPr>
                  <a:defRPr lang="zh-CN"/>
                </a:defPPr>
                <a:lvl1pPr>
                  <a:defRPr sz="2400" b="1">
                    <a:solidFill>
                      <a:schemeClr val="bg1"/>
                    </a:solidFill>
                    <a:latin typeface="+mj-lt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Add a title</a:t>
                </a: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7205345" y="3802380"/>
            <a:ext cx="3644265" cy="955040"/>
            <a:chOff x="3882" y="2515"/>
            <a:chExt cx="5739" cy="1504"/>
          </a:xfrm>
        </p:grpSpPr>
        <p:grpSp>
          <p:nvGrpSpPr>
            <p:cNvPr id="36" name="组合 35"/>
            <p:cNvGrpSpPr/>
            <p:nvPr/>
          </p:nvGrpSpPr>
          <p:grpSpPr>
            <a:xfrm>
              <a:off x="3882" y="2515"/>
              <a:ext cx="1590" cy="1504"/>
              <a:chOff x="3617" y="3374"/>
              <a:chExt cx="1590" cy="1504"/>
            </a:xfrm>
          </p:grpSpPr>
          <p:pic>
            <p:nvPicPr>
              <p:cNvPr id="37" name="图片 36" descr="5b39e8e138645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617" y="3374"/>
                <a:ext cx="1590" cy="1504"/>
              </a:xfrm>
              <a:prstGeom prst="rect">
                <a:avLst/>
              </a:prstGeom>
            </p:spPr>
          </p:pic>
          <p:sp>
            <p:nvSpPr>
              <p:cNvPr id="38" name="文本框 37"/>
              <p:cNvSpPr txBox="1"/>
              <p:nvPr/>
            </p:nvSpPr>
            <p:spPr>
              <a:xfrm>
                <a:off x="3775" y="3570"/>
                <a:ext cx="1274" cy="1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04</a:t>
                </a:r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5827" y="2764"/>
              <a:ext cx="3795" cy="1073"/>
              <a:chOff x="1638300" y="4775200"/>
              <a:chExt cx="2409946" cy="681415"/>
            </a:xfrm>
          </p:grpSpPr>
          <p:sp>
            <p:nvSpPr>
              <p:cNvPr id="40" name="任意多边形 39"/>
              <p:cNvSpPr/>
              <p:nvPr/>
            </p:nvSpPr>
            <p:spPr>
              <a:xfrm>
                <a:off x="1638300" y="4775200"/>
                <a:ext cx="381000" cy="368300"/>
              </a:xfrm>
              <a:custGeom>
                <a:avLst/>
                <a:gdLst>
                  <a:gd name="connsiteX0" fmla="*/ 0 w 381000"/>
                  <a:gd name="connsiteY0" fmla="*/ 368300 h 368300"/>
                  <a:gd name="connsiteX1" fmla="*/ 0 w 381000"/>
                  <a:gd name="connsiteY1" fmla="*/ 0 h 368300"/>
                  <a:gd name="connsiteX2" fmla="*/ 381000 w 381000"/>
                  <a:gd name="connsiteY2" fmla="*/ 0 h 36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0" h="3683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6">
                        <a:lumMod val="20000"/>
                        <a:lumOff val="80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喵呜体" panose="02010600010101010101" pitchFamily="2" charset="-122"/>
                  <a:ea typeface="方正喵呜体" panose="02010600010101010101" pitchFamily="2" charset="-122"/>
                  <a:cs typeface="+mn-cs"/>
                </a:endParaRPr>
              </a:p>
            </p:txBody>
          </p:sp>
          <p:sp>
            <p:nvSpPr>
              <p:cNvPr id="41" name="任意多边形 40"/>
              <p:cNvSpPr/>
              <p:nvPr/>
            </p:nvSpPr>
            <p:spPr>
              <a:xfrm rot="10800000">
                <a:off x="3667246" y="5088315"/>
                <a:ext cx="381000" cy="368300"/>
              </a:xfrm>
              <a:custGeom>
                <a:avLst/>
                <a:gdLst>
                  <a:gd name="connsiteX0" fmla="*/ 0 w 381000"/>
                  <a:gd name="connsiteY0" fmla="*/ 368300 h 368300"/>
                  <a:gd name="connsiteX1" fmla="*/ 0 w 381000"/>
                  <a:gd name="connsiteY1" fmla="*/ 0 h 368300"/>
                  <a:gd name="connsiteX2" fmla="*/ 381000 w 381000"/>
                  <a:gd name="connsiteY2" fmla="*/ 0 h 36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0" h="3683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喵呜体" panose="02010600010101010101" pitchFamily="2" charset="-122"/>
                  <a:ea typeface="方正喵呜体" panose="02010600010101010101" pitchFamily="2" charset="-122"/>
                  <a:cs typeface="+mn-cs"/>
                </a:endParaRP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>
                <a:off x="1827741" y="4874195"/>
                <a:ext cx="2071505" cy="4770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bIns="0" rtlCol="0">
                <a:spAutoFit/>
              </a:bodyPr>
              <a:lstStyle>
                <a:defPPr>
                  <a:defRPr lang="zh-CN"/>
                </a:defPPr>
                <a:lvl1pPr>
                  <a:defRPr sz="2400" b="1">
                    <a:solidFill>
                      <a:schemeClr val="bg1"/>
                    </a:solidFill>
                    <a:latin typeface="+mj-lt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Add a title</a:t>
                </a:r>
              </a:p>
            </p:txBody>
          </p:sp>
        </p:grpSp>
      </p:grpSp>
    </p:spTree>
  </p:cSld>
  <p:clrMapOvr>
    <a:masterClrMapping/>
  </p:clrMapOvr>
  <p:transition spd="slow" advClick="0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337310" y="1585595"/>
            <a:ext cx="9150350" cy="3707130"/>
            <a:chOff x="3914" y="3849"/>
            <a:chExt cx="11195" cy="3987"/>
          </a:xfrm>
        </p:grpSpPr>
        <p:grpSp>
          <p:nvGrpSpPr>
            <p:cNvPr id="23" name="íşḻîde"/>
            <p:cNvGrpSpPr/>
            <p:nvPr/>
          </p:nvGrpSpPr>
          <p:grpSpPr>
            <a:xfrm>
              <a:off x="3914" y="3849"/>
              <a:ext cx="4045" cy="502"/>
              <a:chOff x="316322" y="1997706"/>
              <a:chExt cx="2302834" cy="286009"/>
            </a:xfrm>
          </p:grpSpPr>
          <p:cxnSp>
            <p:nvCxnSpPr>
              <p:cNvPr id="68" name="直接连接符 67"/>
              <p:cNvCxnSpPr/>
              <p:nvPr/>
            </p:nvCxnSpPr>
            <p:spPr>
              <a:xfrm flipH="1">
                <a:off x="2386109" y="1997706"/>
                <a:ext cx="233047" cy="285164"/>
              </a:xfrm>
              <a:prstGeom prst="line">
                <a:avLst/>
              </a:prstGeom>
              <a:ln w="19050">
                <a:solidFill>
                  <a:srgbClr val="96A88E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/>
              <p:cNvCxnSpPr/>
              <p:nvPr/>
            </p:nvCxnSpPr>
            <p:spPr>
              <a:xfrm flipH="1">
                <a:off x="316322" y="2283715"/>
                <a:ext cx="2066612" cy="0"/>
              </a:xfrm>
              <a:prstGeom prst="line">
                <a:avLst/>
              </a:prstGeom>
              <a:ln w="19050">
                <a:solidFill>
                  <a:srgbClr val="96A88E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iṧlîḋé"/>
            <p:cNvGrpSpPr/>
            <p:nvPr/>
          </p:nvGrpSpPr>
          <p:grpSpPr>
            <a:xfrm flipH="1">
              <a:off x="10987" y="3850"/>
              <a:ext cx="4123" cy="502"/>
              <a:chOff x="272037" y="1997706"/>
              <a:chExt cx="2347119" cy="286009"/>
            </a:xfrm>
          </p:grpSpPr>
          <p:cxnSp>
            <p:nvCxnSpPr>
              <p:cNvPr id="62" name="直接连接符 61"/>
              <p:cNvCxnSpPr/>
              <p:nvPr/>
            </p:nvCxnSpPr>
            <p:spPr>
              <a:xfrm flipH="1">
                <a:off x="2386109" y="1997706"/>
                <a:ext cx="233047" cy="285164"/>
              </a:xfrm>
              <a:prstGeom prst="line">
                <a:avLst/>
              </a:prstGeom>
              <a:ln w="19050">
                <a:solidFill>
                  <a:srgbClr val="96A88E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 flipH="1">
                <a:off x="272037" y="2283715"/>
                <a:ext cx="2110897" cy="0"/>
              </a:xfrm>
              <a:prstGeom prst="line">
                <a:avLst/>
              </a:prstGeom>
              <a:ln w="19050">
                <a:solidFill>
                  <a:srgbClr val="96A88E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直接连接符 29"/>
            <p:cNvCxnSpPr/>
            <p:nvPr/>
          </p:nvCxnSpPr>
          <p:spPr>
            <a:xfrm flipH="1">
              <a:off x="4288" y="5905"/>
              <a:ext cx="2732" cy="0"/>
            </a:xfrm>
            <a:prstGeom prst="line">
              <a:avLst/>
            </a:prstGeom>
            <a:ln w="19050">
              <a:solidFill>
                <a:srgbClr val="96A88E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11948" y="5906"/>
              <a:ext cx="2732" cy="0"/>
            </a:xfrm>
            <a:prstGeom prst="line">
              <a:avLst/>
            </a:prstGeom>
            <a:ln w="19050">
              <a:solidFill>
                <a:srgbClr val="96A88E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îṥ1ídè"/>
            <p:cNvGrpSpPr/>
            <p:nvPr/>
          </p:nvGrpSpPr>
          <p:grpSpPr>
            <a:xfrm flipV="1">
              <a:off x="3949" y="7333"/>
              <a:ext cx="4010" cy="502"/>
              <a:chOff x="336291" y="1997706"/>
              <a:chExt cx="2282865" cy="286009"/>
            </a:xfrm>
          </p:grpSpPr>
          <p:cxnSp>
            <p:nvCxnSpPr>
              <p:cNvPr id="52" name="直接连接符 51"/>
              <p:cNvCxnSpPr/>
              <p:nvPr/>
            </p:nvCxnSpPr>
            <p:spPr>
              <a:xfrm flipH="1">
                <a:off x="2386109" y="1997706"/>
                <a:ext cx="233047" cy="285164"/>
              </a:xfrm>
              <a:prstGeom prst="line">
                <a:avLst/>
              </a:prstGeom>
              <a:ln w="19050">
                <a:solidFill>
                  <a:srgbClr val="96A88E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 flipH="1" flipV="1">
                <a:off x="336291" y="2283715"/>
                <a:ext cx="2046644" cy="0"/>
              </a:xfrm>
              <a:prstGeom prst="line">
                <a:avLst/>
              </a:prstGeom>
              <a:ln w="19050">
                <a:solidFill>
                  <a:srgbClr val="96A88E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îsḻíďe"/>
            <p:cNvGrpSpPr/>
            <p:nvPr/>
          </p:nvGrpSpPr>
          <p:grpSpPr>
            <a:xfrm flipH="1" flipV="1">
              <a:off x="10987" y="7334"/>
              <a:ext cx="4123" cy="502"/>
              <a:chOff x="272037" y="1997706"/>
              <a:chExt cx="2347119" cy="286009"/>
            </a:xfrm>
          </p:grpSpPr>
          <p:cxnSp>
            <p:nvCxnSpPr>
              <p:cNvPr id="46" name="直接连接符 45"/>
              <p:cNvCxnSpPr/>
              <p:nvPr/>
            </p:nvCxnSpPr>
            <p:spPr>
              <a:xfrm flipH="1">
                <a:off x="2386109" y="1997706"/>
                <a:ext cx="233047" cy="285164"/>
              </a:xfrm>
              <a:prstGeom prst="line">
                <a:avLst/>
              </a:prstGeom>
              <a:ln w="19050">
                <a:solidFill>
                  <a:srgbClr val="96A88E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 flipH="1" flipV="1">
                <a:off x="272037" y="2283715"/>
                <a:ext cx="2110897" cy="0"/>
              </a:xfrm>
              <a:prstGeom prst="line">
                <a:avLst/>
              </a:prstGeom>
              <a:ln w="19050">
                <a:solidFill>
                  <a:srgbClr val="96A88E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图片 6" descr="22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86555" y="1588135"/>
            <a:ext cx="3617595" cy="3682365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0759F164-4F26-4E9B-8313-866954220BC9}"/>
              </a:ext>
            </a:extLst>
          </p:cNvPr>
          <p:cNvGrpSpPr/>
          <p:nvPr/>
        </p:nvGrpSpPr>
        <p:grpSpPr>
          <a:xfrm>
            <a:off x="1217930" y="1423035"/>
            <a:ext cx="3035300" cy="3738606"/>
            <a:chOff x="1217930" y="1423035"/>
            <a:chExt cx="3035300" cy="3738606"/>
          </a:xfrm>
        </p:grpSpPr>
        <p:pic>
          <p:nvPicPr>
            <p:cNvPr id="17" name="图片 16" descr="5b39e8e13864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217930" y="1423035"/>
              <a:ext cx="680085" cy="642620"/>
            </a:xfrm>
            <a:prstGeom prst="rect">
              <a:avLst/>
            </a:prstGeom>
          </p:spPr>
        </p:pic>
        <p:sp>
          <p:nvSpPr>
            <p:cNvPr id="27" name="TextBox 27"/>
            <p:cNvSpPr txBox="1"/>
            <p:nvPr/>
          </p:nvSpPr>
          <p:spPr>
            <a:xfrm>
              <a:off x="1974850" y="1514475"/>
              <a:ext cx="1719580" cy="4603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828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Oswald" charset="0"/>
                </a:rPr>
                <a:t>Your title.</a:t>
              </a:r>
            </a:p>
          </p:txBody>
        </p:sp>
        <p:pic>
          <p:nvPicPr>
            <p:cNvPr id="12" name="图片 11" descr="5b39e8e13864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399540" y="2818765"/>
              <a:ext cx="680085" cy="642620"/>
            </a:xfrm>
            <a:prstGeom prst="rect">
              <a:avLst/>
            </a:prstGeom>
          </p:spPr>
        </p:pic>
        <p:sp>
          <p:nvSpPr>
            <p:cNvPr id="13" name="TextBox 27"/>
            <p:cNvSpPr txBox="1"/>
            <p:nvPr/>
          </p:nvSpPr>
          <p:spPr>
            <a:xfrm>
              <a:off x="2156460" y="2910205"/>
              <a:ext cx="1719580" cy="4603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828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Oswald" charset="0"/>
                </a:rPr>
                <a:t>Your title.</a:t>
              </a:r>
            </a:p>
          </p:txBody>
        </p:sp>
        <p:pic>
          <p:nvPicPr>
            <p:cNvPr id="14" name="图片 13" descr="5b39e8e13864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322705" y="4181475"/>
              <a:ext cx="680085" cy="642620"/>
            </a:xfrm>
            <a:prstGeom prst="rect">
              <a:avLst/>
            </a:prstGeom>
          </p:spPr>
        </p:pic>
        <p:sp>
          <p:nvSpPr>
            <p:cNvPr id="15" name="TextBox 27"/>
            <p:cNvSpPr txBox="1"/>
            <p:nvPr/>
          </p:nvSpPr>
          <p:spPr>
            <a:xfrm>
              <a:off x="2079625" y="4272915"/>
              <a:ext cx="1719580" cy="4603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828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Oswald" charset="0"/>
                </a:rPr>
                <a:t>Your title.</a:t>
              </a:r>
            </a:p>
          </p:txBody>
        </p:sp>
        <p:sp>
          <p:nvSpPr>
            <p:cNvPr id="28" name="TextBox 29"/>
            <p:cNvSpPr txBox="1"/>
            <p:nvPr/>
          </p:nvSpPr>
          <p:spPr>
            <a:xfrm>
              <a:off x="1482090" y="1965325"/>
              <a:ext cx="2771140" cy="4181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8281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Montserrat Light" charset="0"/>
                </a:rPr>
                <a:t>Enter your body here.</a:t>
              </a:r>
              <a:endParaRPr kumimoji="0" lang="zh-CN" altLang="en-US" sz="160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Montserrat Light" charset="0"/>
                <a:sym typeface="+mn-ea"/>
              </a:endParaRPr>
            </a:p>
          </p:txBody>
        </p:sp>
        <p:sp>
          <p:nvSpPr>
            <p:cNvPr id="16" name="TextBox 29"/>
            <p:cNvSpPr txBox="1"/>
            <p:nvPr/>
          </p:nvSpPr>
          <p:spPr>
            <a:xfrm>
              <a:off x="1449705" y="3351530"/>
              <a:ext cx="2771140" cy="4181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8281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Montserrat Light" charset="0"/>
                </a:rPr>
                <a:t>Enter your body here.</a:t>
              </a:r>
              <a:endParaRPr kumimoji="0" lang="zh-CN" altLang="en-US" sz="160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Montserrat Light" charset="0"/>
                <a:sym typeface="+mn-ea"/>
              </a:endParaRPr>
            </a:p>
          </p:txBody>
        </p:sp>
        <p:sp>
          <p:nvSpPr>
            <p:cNvPr id="18" name="TextBox 29"/>
            <p:cNvSpPr txBox="1"/>
            <p:nvPr/>
          </p:nvSpPr>
          <p:spPr>
            <a:xfrm>
              <a:off x="1482090" y="4743450"/>
              <a:ext cx="2771140" cy="4181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8281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Montserrat Light" charset="0"/>
                </a:rPr>
                <a:t>Enter your body here.</a:t>
              </a:r>
              <a:endParaRPr kumimoji="0" lang="zh-CN" altLang="en-US" sz="160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Montserrat Light" charset="0"/>
                <a:sym typeface="+mn-ea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ECF86364-43BD-4A4B-94F9-CC606CAF8EE6}"/>
              </a:ext>
            </a:extLst>
          </p:cNvPr>
          <p:cNvGrpSpPr/>
          <p:nvPr/>
        </p:nvGrpSpPr>
        <p:grpSpPr>
          <a:xfrm>
            <a:off x="7527925" y="1422400"/>
            <a:ext cx="3134995" cy="3751941"/>
            <a:chOff x="7527925" y="1422400"/>
            <a:chExt cx="3134995" cy="3751941"/>
          </a:xfrm>
        </p:grpSpPr>
        <p:pic>
          <p:nvPicPr>
            <p:cNvPr id="5" name="图片 4" descr="5b39e8e13864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527925" y="1422400"/>
              <a:ext cx="680085" cy="642620"/>
            </a:xfrm>
            <a:prstGeom prst="rect">
              <a:avLst/>
            </a:prstGeom>
          </p:spPr>
        </p:pic>
        <p:sp>
          <p:nvSpPr>
            <p:cNvPr id="6" name="TextBox 27"/>
            <p:cNvSpPr txBox="1"/>
            <p:nvPr/>
          </p:nvSpPr>
          <p:spPr>
            <a:xfrm>
              <a:off x="8284845" y="1513840"/>
              <a:ext cx="1719580" cy="4603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828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Oswald" charset="0"/>
                </a:rPr>
                <a:t>Your title.</a:t>
              </a:r>
            </a:p>
          </p:txBody>
        </p:sp>
        <p:pic>
          <p:nvPicPr>
            <p:cNvPr id="8" name="图片 7" descr="5b39e8e13864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660640" y="2819400"/>
              <a:ext cx="680085" cy="642620"/>
            </a:xfrm>
            <a:prstGeom prst="rect">
              <a:avLst/>
            </a:prstGeom>
          </p:spPr>
        </p:pic>
        <p:sp>
          <p:nvSpPr>
            <p:cNvPr id="9" name="TextBox 27"/>
            <p:cNvSpPr txBox="1"/>
            <p:nvPr/>
          </p:nvSpPr>
          <p:spPr>
            <a:xfrm>
              <a:off x="8417560" y="2910840"/>
              <a:ext cx="1719580" cy="4603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828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Oswald" charset="0"/>
                </a:rPr>
                <a:t>Your title.</a:t>
              </a:r>
            </a:p>
          </p:txBody>
        </p:sp>
        <p:pic>
          <p:nvPicPr>
            <p:cNvPr id="10" name="图片 9" descr="5b39e8e13864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660640" y="4182110"/>
              <a:ext cx="680085" cy="642620"/>
            </a:xfrm>
            <a:prstGeom prst="rect">
              <a:avLst/>
            </a:prstGeom>
          </p:spPr>
        </p:pic>
        <p:sp>
          <p:nvSpPr>
            <p:cNvPr id="11" name="TextBox 27"/>
            <p:cNvSpPr txBox="1"/>
            <p:nvPr/>
          </p:nvSpPr>
          <p:spPr>
            <a:xfrm>
              <a:off x="8417560" y="4273550"/>
              <a:ext cx="1719580" cy="4603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8281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Oswald" charset="0"/>
                </a:rPr>
                <a:t>Your title.</a:t>
              </a:r>
            </a:p>
          </p:txBody>
        </p:sp>
        <p:sp>
          <p:nvSpPr>
            <p:cNvPr id="19" name="TextBox 29"/>
            <p:cNvSpPr txBox="1"/>
            <p:nvPr/>
          </p:nvSpPr>
          <p:spPr>
            <a:xfrm>
              <a:off x="7686675" y="1915795"/>
              <a:ext cx="2771140" cy="4181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8281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Montserrat Light" charset="0"/>
                </a:rPr>
                <a:t>Enter your body here.</a:t>
              </a:r>
              <a:endParaRPr kumimoji="0" lang="zh-CN" altLang="en-US" sz="160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Montserrat Light" charset="0"/>
                <a:sym typeface="+mn-ea"/>
              </a:endParaRPr>
            </a:p>
          </p:txBody>
        </p:sp>
        <p:sp>
          <p:nvSpPr>
            <p:cNvPr id="20" name="TextBox 29"/>
            <p:cNvSpPr txBox="1"/>
            <p:nvPr/>
          </p:nvSpPr>
          <p:spPr>
            <a:xfrm>
              <a:off x="7804150" y="3397250"/>
              <a:ext cx="2771140" cy="4181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8281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Montserrat Light" charset="0"/>
                </a:rPr>
                <a:t>Enter your body here.</a:t>
              </a:r>
              <a:endParaRPr kumimoji="0" lang="zh-CN" altLang="en-US" sz="160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Montserrat Light" charset="0"/>
                <a:sym typeface="+mn-ea"/>
              </a:endParaRPr>
            </a:p>
          </p:txBody>
        </p:sp>
        <p:sp>
          <p:nvSpPr>
            <p:cNvPr id="21" name="TextBox 29"/>
            <p:cNvSpPr txBox="1"/>
            <p:nvPr/>
          </p:nvSpPr>
          <p:spPr>
            <a:xfrm>
              <a:off x="7891780" y="4756150"/>
              <a:ext cx="2771140" cy="4181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8281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Montserrat Light" charset="0"/>
                </a:rPr>
                <a:t>Enter your body here.</a:t>
              </a:r>
              <a:endParaRPr kumimoji="0" lang="zh-CN" altLang="en-US" sz="160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Montserrat Light" charset="0"/>
                <a:sym typeface="+mn-ea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90DDD358-DB34-4959-A1E9-E6214A141286}"/>
              </a:ext>
            </a:extLst>
          </p:cNvPr>
          <p:cNvGrpSpPr/>
          <p:nvPr/>
        </p:nvGrpSpPr>
        <p:grpSpPr>
          <a:xfrm>
            <a:off x="331470" y="274320"/>
            <a:ext cx="2575374" cy="675005"/>
            <a:chOff x="3882" y="2515"/>
            <a:chExt cx="5740" cy="1504"/>
          </a:xfrm>
        </p:grpSpPr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B39DE094-B9EE-43B5-9F0B-513F33A45EBF}"/>
                </a:ext>
              </a:extLst>
            </p:cNvPr>
            <p:cNvGrpSpPr/>
            <p:nvPr/>
          </p:nvGrpSpPr>
          <p:grpSpPr>
            <a:xfrm>
              <a:off x="3882" y="2515"/>
              <a:ext cx="1590" cy="1504"/>
              <a:chOff x="3617" y="3374"/>
              <a:chExt cx="1590" cy="1504"/>
            </a:xfrm>
          </p:grpSpPr>
          <p:pic>
            <p:nvPicPr>
              <p:cNvPr id="44" name="图片 43" descr="5b39e8e138645">
                <a:extLst>
                  <a:ext uri="{FF2B5EF4-FFF2-40B4-BE49-F238E27FC236}">
                    <a16:creationId xmlns:a16="http://schemas.microsoft.com/office/drawing/2014/main" id="{10BA3FBD-3771-4410-9853-8E8EB29AC5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617" y="3374"/>
                <a:ext cx="1590" cy="1504"/>
              </a:xfrm>
              <a:prstGeom prst="rect">
                <a:avLst/>
              </a:prstGeom>
            </p:spPr>
          </p:pic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4F9BCFE6-3F63-4B83-9B7C-E63200261584}"/>
                  </a:ext>
                </a:extLst>
              </p:cNvPr>
              <p:cNvSpPr txBox="1"/>
              <p:nvPr/>
            </p:nvSpPr>
            <p:spPr>
              <a:xfrm>
                <a:off x="3775" y="3570"/>
                <a:ext cx="1274" cy="1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04</a:t>
                </a:r>
              </a:p>
            </p:txBody>
          </p:sp>
        </p:grp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282BD7B4-A1D0-4A31-A2E6-7B2F6AAFB87A}"/>
                </a:ext>
              </a:extLst>
            </p:cNvPr>
            <p:cNvGrpSpPr/>
            <p:nvPr/>
          </p:nvGrpSpPr>
          <p:grpSpPr>
            <a:xfrm>
              <a:off x="5827" y="2764"/>
              <a:ext cx="3795" cy="1073"/>
              <a:chOff x="1638300" y="4775200"/>
              <a:chExt cx="2409946" cy="681415"/>
            </a:xfrm>
          </p:grpSpPr>
          <p:sp>
            <p:nvSpPr>
              <p:cNvPr id="41" name="任意多边形 32">
                <a:extLst>
                  <a:ext uri="{FF2B5EF4-FFF2-40B4-BE49-F238E27FC236}">
                    <a16:creationId xmlns:a16="http://schemas.microsoft.com/office/drawing/2014/main" id="{EBD996D4-FC73-4FBC-B6A8-0586B064ABEB}"/>
                  </a:ext>
                </a:extLst>
              </p:cNvPr>
              <p:cNvSpPr/>
              <p:nvPr/>
            </p:nvSpPr>
            <p:spPr>
              <a:xfrm>
                <a:off x="1638300" y="4775200"/>
                <a:ext cx="381000" cy="368300"/>
              </a:xfrm>
              <a:custGeom>
                <a:avLst/>
                <a:gdLst>
                  <a:gd name="connsiteX0" fmla="*/ 0 w 381000"/>
                  <a:gd name="connsiteY0" fmla="*/ 368300 h 368300"/>
                  <a:gd name="connsiteX1" fmla="*/ 0 w 381000"/>
                  <a:gd name="connsiteY1" fmla="*/ 0 h 368300"/>
                  <a:gd name="connsiteX2" fmla="*/ 381000 w 381000"/>
                  <a:gd name="connsiteY2" fmla="*/ 0 h 36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0" h="3683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6">
                        <a:lumMod val="20000"/>
                        <a:lumOff val="80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喵呜体" panose="02010600010101010101" pitchFamily="2" charset="-122"/>
                  <a:ea typeface="方正喵呜体" panose="02010600010101010101" pitchFamily="2" charset="-122"/>
                  <a:cs typeface="+mn-cs"/>
                </a:endParaRPr>
              </a:p>
            </p:txBody>
          </p:sp>
          <p:sp>
            <p:nvSpPr>
              <p:cNvPr id="42" name="任意多边形 33">
                <a:extLst>
                  <a:ext uri="{FF2B5EF4-FFF2-40B4-BE49-F238E27FC236}">
                    <a16:creationId xmlns:a16="http://schemas.microsoft.com/office/drawing/2014/main" id="{6421099D-3AE2-4E9A-96F3-1F1B5D9005A7}"/>
                  </a:ext>
                </a:extLst>
              </p:cNvPr>
              <p:cNvSpPr/>
              <p:nvPr/>
            </p:nvSpPr>
            <p:spPr>
              <a:xfrm rot="10800000">
                <a:off x="3667246" y="5088315"/>
                <a:ext cx="381000" cy="368300"/>
              </a:xfrm>
              <a:custGeom>
                <a:avLst/>
                <a:gdLst>
                  <a:gd name="connsiteX0" fmla="*/ 0 w 381000"/>
                  <a:gd name="connsiteY0" fmla="*/ 368300 h 368300"/>
                  <a:gd name="connsiteX1" fmla="*/ 0 w 381000"/>
                  <a:gd name="connsiteY1" fmla="*/ 0 h 368300"/>
                  <a:gd name="connsiteX2" fmla="*/ 381000 w 381000"/>
                  <a:gd name="connsiteY2" fmla="*/ 0 h 36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0" h="3683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喵呜体" panose="02010600010101010101" pitchFamily="2" charset="-122"/>
                  <a:ea typeface="方正喵呜体" panose="02010600010101010101" pitchFamily="2" charset="-122"/>
                  <a:cs typeface="+mn-cs"/>
                </a:endParaRPr>
              </a:p>
            </p:txBody>
          </p:sp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ECBE8C01-A7A6-42B4-B164-53047E493573}"/>
                  </a:ext>
                </a:extLst>
              </p:cNvPr>
              <p:cNvSpPr txBox="1"/>
              <p:nvPr/>
            </p:nvSpPr>
            <p:spPr>
              <a:xfrm>
                <a:off x="1705254" y="4874195"/>
                <a:ext cx="2316480" cy="457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bIns="0" rtlCol="0">
                <a:spAutoFit/>
              </a:bodyPr>
              <a:lstStyle>
                <a:defPPr>
                  <a:defRPr lang="zh-CN"/>
                </a:defPPr>
                <a:lvl1pPr>
                  <a:defRPr sz="2400" b="1">
                    <a:solidFill>
                      <a:schemeClr val="bg1"/>
                    </a:solidFill>
                    <a:latin typeface="+mj-lt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Add a title</a:t>
                </a:r>
              </a:p>
            </p:txBody>
          </p:sp>
        </p:grpSp>
      </p:grpSp>
    </p:spTree>
  </p:cSld>
  <p:clrMapOvr>
    <a:masterClrMapping/>
  </p:clrMapOvr>
  <p:transition spd="slow" advClick="0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515358" y="1652393"/>
            <a:ext cx="2120911" cy="4450906"/>
            <a:chOff x="8431" y="3264"/>
            <a:chExt cx="2476" cy="5196"/>
          </a:xfrm>
        </p:grpSpPr>
        <p:sp>
          <p:nvSpPr>
            <p:cNvPr id="63504" name="Line 16"/>
            <p:cNvSpPr>
              <a:spLocks noChangeShapeType="1"/>
            </p:cNvSpPr>
            <p:nvPr/>
          </p:nvSpPr>
          <p:spPr bwMode="auto">
            <a:xfrm>
              <a:off x="8433" y="7720"/>
              <a:ext cx="2474" cy="740"/>
            </a:xfrm>
            <a:prstGeom prst="line">
              <a:avLst/>
            </a:prstGeom>
            <a:noFill/>
            <a:ln w="101600" cap="flat" cmpd="sng">
              <a:solidFill>
                <a:srgbClr val="9AAF89"/>
              </a:solidFill>
              <a:prstDash val="solid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2279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MS PGothic" panose="020B0600070205080204" pitchFamily="34" charset="-128"/>
                <a:cs typeface="+mn-cs"/>
                <a:sym typeface="Helvetica" charset="0"/>
              </a:endParaRPr>
            </a:p>
          </p:txBody>
        </p:sp>
        <p:sp>
          <p:nvSpPr>
            <p:cNvPr id="63505" name="Line 17"/>
            <p:cNvSpPr>
              <a:spLocks noChangeShapeType="1"/>
            </p:cNvSpPr>
            <p:nvPr/>
          </p:nvSpPr>
          <p:spPr bwMode="auto">
            <a:xfrm flipV="1">
              <a:off x="8437" y="6180"/>
              <a:ext cx="2424" cy="1519"/>
            </a:xfrm>
            <a:prstGeom prst="line">
              <a:avLst/>
            </a:prstGeom>
            <a:noFill/>
            <a:ln w="101600" cap="flat" cmpd="sng">
              <a:solidFill>
                <a:srgbClr val="9AAF89"/>
              </a:solidFill>
              <a:prstDash val="solid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2279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MS PGothic" panose="020B0600070205080204" pitchFamily="34" charset="-128"/>
                <a:cs typeface="+mn-cs"/>
                <a:sym typeface="Helvetica" charset="0"/>
              </a:endParaRPr>
            </a:p>
          </p:txBody>
        </p:sp>
        <p:sp>
          <p:nvSpPr>
            <p:cNvPr id="63506" name="Line 18"/>
            <p:cNvSpPr>
              <a:spLocks noChangeShapeType="1"/>
            </p:cNvSpPr>
            <p:nvPr/>
          </p:nvSpPr>
          <p:spPr bwMode="auto">
            <a:xfrm>
              <a:off x="8431" y="5359"/>
              <a:ext cx="2427" cy="817"/>
            </a:xfrm>
            <a:prstGeom prst="line">
              <a:avLst/>
            </a:prstGeom>
            <a:noFill/>
            <a:ln w="101600" cap="flat" cmpd="sng">
              <a:solidFill>
                <a:srgbClr val="9AAF89"/>
              </a:solidFill>
              <a:prstDash val="solid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2279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MS PGothic" panose="020B0600070205080204" pitchFamily="34" charset="-128"/>
                <a:cs typeface="+mn-cs"/>
                <a:sym typeface="Helvetica" charset="0"/>
              </a:endParaRPr>
            </a:p>
          </p:txBody>
        </p:sp>
        <p:sp>
          <p:nvSpPr>
            <p:cNvPr id="63507" name="Line 19"/>
            <p:cNvSpPr>
              <a:spLocks noChangeShapeType="1"/>
            </p:cNvSpPr>
            <p:nvPr/>
          </p:nvSpPr>
          <p:spPr bwMode="auto">
            <a:xfrm flipV="1">
              <a:off x="8436" y="4123"/>
              <a:ext cx="2375" cy="1241"/>
            </a:xfrm>
            <a:prstGeom prst="line">
              <a:avLst/>
            </a:prstGeom>
            <a:noFill/>
            <a:ln w="101600" cap="flat" cmpd="sng">
              <a:solidFill>
                <a:srgbClr val="9AAF89"/>
              </a:solidFill>
              <a:prstDash val="solid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2279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MS PGothic" panose="020B0600070205080204" pitchFamily="34" charset="-128"/>
                <a:cs typeface="+mn-cs"/>
                <a:sym typeface="Helvetica" charset="0"/>
              </a:endParaRPr>
            </a:p>
          </p:txBody>
        </p:sp>
        <p:sp>
          <p:nvSpPr>
            <p:cNvPr id="63508" name="Line 20"/>
            <p:cNvSpPr>
              <a:spLocks noChangeShapeType="1"/>
            </p:cNvSpPr>
            <p:nvPr/>
          </p:nvSpPr>
          <p:spPr bwMode="auto">
            <a:xfrm>
              <a:off x="8455" y="3264"/>
              <a:ext cx="2351" cy="840"/>
            </a:xfrm>
            <a:prstGeom prst="line">
              <a:avLst/>
            </a:prstGeom>
            <a:noFill/>
            <a:ln w="101600" cap="flat" cmpd="sng">
              <a:solidFill>
                <a:srgbClr val="9AAF89"/>
              </a:solidFill>
              <a:prstDash val="solid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0" marR="0" lvl="0" indent="0" algn="l" defTabSz="2279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MS PGothic" panose="020B0600070205080204" pitchFamily="34" charset="-128"/>
                <a:cs typeface="+mn-cs"/>
                <a:sym typeface="Helvetica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043170" y="1082675"/>
            <a:ext cx="949325" cy="899030"/>
            <a:chOff x="5623" y="1649"/>
            <a:chExt cx="1307" cy="1236"/>
          </a:xfrm>
        </p:grpSpPr>
        <p:pic>
          <p:nvPicPr>
            <p:cNvPr id="11" name="图片 10" descr="5b39e8e13864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623" y="1649"/>
              <a:ext cx="1307" cy="1236"/>
            </a:xfrm>
            <a:prstGeom prst="rect">
              <a:avLst/>
            </a:prstGeom>
          </p:spPr>
        </p:pic>
        <p:sp>
          <p:nvSpPr>
            <p:cNvPr id="31" name="TextBox 17"/>
            <p:cNvSpPr txBox="1"/>
            <p:nvPr/>
          </p:nvSpPr>
          <p:spPr>
            <a:xfrm>
              <a:off x="5623" y="1904"/>
              <a:ext cx="1248" cy="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01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939280" y="1728470"/>
            <a:ext cx="937906" cy="945537"/>
            <a:chOff x="5641" y="3190"/>
            <a:chExt cx="1291" cy="1301"/>
          </a:xfrm>
        </p:grpSpPr>
        <p:pic>
          <p:nvPicPr>
            <p:cNvPr id="10" name="图片 9" descr="22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641" y="3190"/>
              <a:ext cx="1277" cy="1301"/>
            </a:xfrm>
            <a:prstGeom prst="rect">
              <a:avLst/>
            </a:prstGeom>
          </p:spPr>
        </p:pic>
        <p:sp>
          <p:nvSpPr>
            <p:cNvPr id="12" name="TextBox 17"/>
            <p:cNvSpPr txBox="1"/>
            <p:nvPr/>
          </p:nvSpPr>
          <p:spPr>
            <a:xfrm>
              <a:off x="5684" y="3526"/>
              <a:ext cx="1248" cy="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02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245100" y="2958465"/>
            <a:ext cx="937906" cy="945537"/>
            <a:chOff x="5641" y="3190"/>
            <a:chExt cx="1291" cy="1301"/>
          </a:xfrm>
        </p:grpSpPr>
        <p:pic>
          <p:nvPicPr>
            <p:cNvPr id="16" name="图片 15" descr="22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641" y="3190"/>
              <a:ext cx="1277" cy="1301"/>
            </a:xfrm>
            <a:prstGeom prst="rect">
              <a:avLst/>
            </a:prstGeom>
          </p:spPr>
        </p:pic>
        <p:sp>
          <p:nvSpPr>
            <p:cNvPr id="17" name="TextBox 17"/>
            <p:cNvSpPr txBox="1"/>
            <p:nvPr/>
          </p:nvSpPr>
          <p:spPr>
            <a:xfrm>
              <a:off x="5684" y="3526"/>
              <a:ext cx="1248" cy="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03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108825" y="3718560"/>
            <a:ext cx="949325" cy="899030"/>
            <a:chOff x="5623" y="1649"/>
            <a:chExt cx="1307" cy="1236"/>
          </a:xfrm>
        </p:grpSpPr>
        <p:pic>
          <p:nvPicPr>
            <p:cNvPr id="19" name="图片 18" descr="5b39e8e13864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623" y="1649"/>
              <a:ext cx="1307" cy="1236"/>
            </a:xfrm>
            <a:prstGeom prst="rect">
              <a:avLst/>
            </a:prstGeom>
          </p:spPr>
        </p:pic>
        <p:sp>
          <p:nvSpPr>
            <p:cNvPr id="20" name="TextBox 17"/>
            <p:cNvSpPr txBox="1"/>
            <p:nvPr/>
          </p:nvSpPr>
          <p:spPr>
            <a:xfrm>
              <a:off x="5623" y="1904"/>
              <a:ext cx="1248" cy="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04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245100" y="4981575"/>
            <a:ext cx="949325" cy="899030"/>
            <a:chOff x="5623" y="1649"/>
            <a:chExt cx="1307" cy="1236"/>
          </a:xfrm>
        </p:grpSpPr>
        <p:pic>
          <p:nvPicPr>
            <p:cNvPr id="22" name="图片 21" descr="5b39e8e13864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623" y="1649"/>
              <a:ext cx="1307" cy="1236"/>
            </a:xfrm>
            <a:prstGeom prst="rect">
              <a:avLst/>
            </a:prstGeom>
          </p:spPr>
        </p:pic>
        <p:sp>
          <p:nvSpPr>
            <p:cNvPr id="23" name="TextBox 17"/>
            <p:cNvSpPr txBox="1"/>
            <p:nvPr/>
          </p:nvSpPr>
          <p:spPr>
            <a:xfrm>
              <a:off x="5623" y="1904"/>
              <a:ext cx="1248" cy="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05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20255" y="5636260"/>
            <a:ext cx="937906" cy="945537"/>
            <a:chOff x="5641" y="3190"/>
            <a:chExt cx="1291" cy="1301"/>
          </a:xfrm>
        </p:grpSpPr>
        <p:pic>
          <p:nvPicPr>
            <p:cNvPr id="25" name="图片 24" descr="22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641" y="3190"/>
              <a:ext cx="1277" cy="1301"/>
            </a:xfrm>
            <a:prstGeom prst="rect">
              <a:avLst/>
            </a:prstGeom>
          </p:spPr>
        </p:pic>
        <p:sp>
          <p:nvSpPr>
            <p:cNvPr id="26" name="TextBox 17"/>
            <p:cNvSpPr txBox="1"/>
            <p:nvPr/>
          </p:nvSpPr>
          <p:spPr>
            <a:xfrm>
              <a:off x="5684" y="3526"/>
              <a:ext cx="1248" cy="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06</a:t>
              </a: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3070860" y="1000332"/>
            <a:ext cx="171958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Oswald" charset="0"/>
              </a:rPr>
              <a:t>Your title.</a:t>
            </a:r>
          </a:p>
        </p:txBody>
      </p:sp>
      <p:sp>
        <p:nvSpPr>
          <p:cNvPr id="28" name="TextBox 29"/>
          <p:cNvSpPr txBox="1"/>
          <p:nvPr/>
        </p:nvSpPr>
        <p:spPr>
          <a:xfrm>
            <a:off x="2466340" y="1409700"/>
            <a:ext cx="2771140" cy="418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Montserrat Light" charset="0"/>
              </a:rPr>
              <a:t>Enter your body here,</a:t>
            </a:r>
            <a:endParaRPr kumimoji="0" lang="zh-CN" altLang="en-US" sz="1600" b="0" i="0" u="none" strike="noStrike" kern="1200" cap="none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Montserrat Light" charset="0"/>
              <a:sym typeface="+mn-ea"/>
            </a:endParaRPr>
          </a:p>
        </p:txBody>
      </p:sp>
      <p:sp>
        <p:nvSpPr>
          <p:cNvPr id="29" name="TextBox 27"/>
          <p:cNvSpPr txBox="1"/>
          <p:nvPr/>
        </p:nvSpPr>
        <p:spPr>
          <a:xfrm>
            <a:off x="8032602" y="1722798"/>
            <a:ext cx="171958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Oswald" charset="0"/>
              </a:rPr>
              <a:t>Your title.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67015" y="2128520"/>
            <a:ext cx="2771140" cy="418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Montserrat Light" charset="0"/>
              </a:rPr>
              <a:t>Enter your body here.</a:t>
            </a:r>
            <a:endParaRPr kumimoji="0" lang="zh-CN" altLang="en-US" sz="1600" b="0" i="0" u="none" strike="noStrike" kern="1200" cap="none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Montserrat Light" charset="0"/>
              <a:sym typeface="+mn-ea"/>
            </a:endParaRPr>
          </a:p>
        </p:txBody>
      </p:sp>
      <p:sp>
        <p:nvSpPr>
          <p:cNvPr id="32" name="TextBox 27"/>
          <p:cNvSpPr txBox="1"/>
          <p:nvPr/>
        </p:nvSpPr>
        <p:spPr>
          <a:xfrm>
            <a:off x="3070860" y="2993597"/>
            <a:ext cx="171958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Oswald" charset="0"/>
              </a:rPr>
              <a:t>Your title.</a:t>
            </a:r>
          </a:p>
        </p:txBody>
      </p:sp>
      <p:sp>
        <p:nvSpPr>
          <p:cNvPr id="33" name="TextBox 29"/>
          <p:cNvSpPr txBox="1"/>
          <p:nvPr/>
        </p:nvSpPr>
        <p:spPr>
          <a:xfrm>
            <a:off x="2466340" y="3402965"/>
            <a:ext cx="2771140" cy="418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Montserrat Light" charset="0"/>
              </a:rPr>
              <a:t>Enter your body here.</a:t>
            </a:r>
            <a:endParaRPr kumimoji="0" lang="zh-CN" altLang="en-US" sz="1600" b="0" i="0" u="none" strike="noStrike" kern="1200" cap="none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Montserrat Light" charset="0"/>
              <a:sym typeface="+mn-ea"/>
            </a:endParaRPr>
          </a:p>
        </p:txBody>
      </p:sp>
      <p:sp>
        <p:nvSpPr>
          <p:cNvPr id="34" name="TextBox 27"/>
          <p:cNvSpPr txBox="1"/>
          <p:nvPr/>
        </p:nvSpPr>
        <p:spPr>
          <a:xfrm>
            <a:off x="3171190" y="4908757"/>
            <a:ext cx="171958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Oswald" charset="0"/>
              </a:rPr>
              <a:t>Your title.</a:t>
            </a:r>
          </a:p>
        </p:txBody>
      </p:sp>
      <p:sp>
        <p:nvSpPr>
          <p:cNvPr id="35" name="TextBox 29"/>
          <p:cNvSpPr txBox="1"/>
          <p:nvPr/>
        </p:nvSpPr>
        <p:spPr>
          <a:xfrm>
            <a:off x="2566670" y="5318125"/>
            <a:ext cx="2771140" cy="418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Montserrat Light" charset="0"/>
              </a:rPr>
              <a:t>Enter your body here.</a:t>
            </a:r>
            <a:endParaRPr kumimoji="0" lang="zh-CN" altLang="en-US" sz="1600" b="0" i="0" u="none" strike="noStrike" kern="1200" cap="none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Montserrat Light" charset="0"/>
              <a:sym typeface="+mn-ea"/>
            </a:endParaRPr>
          </a:p>
        </p:txBody>
      </p:sp>
      <p:sp>
        <p:nvSpPr>
          <p:cNvPr id="36" name="TextBox 27"/>
          <p:cNvSpPr txBox="1"/>
          <p:nvPr/>
        </p:nvSpPr>
        <p:spPr>
          <a:xfrm>
            <a:off x="8094832" y="3827188"/>
            <a:ext cx="171958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Oswald" charset="0"/>
              </a:rPr>
              <a:t>Your title.</a:t>
            </a:r>
          </a:p>
        </p:txBody>
      </p:sp>
      <p:sp>
        <p:nvSpPr>
          <p:cNvPr id="37" name="TextBox 29"/>
          <p:cNvSpPr txBox="1"/>
          <p:nvPr/>
        </p:nvSpPr>
        <p:spPr>
          <a:xfrm>
            <a:off x="7929245" y="4232910"/>
            <a:ext cx="2771140" cy="418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Montserrat Light" charset="0"/>
              </a:rPr>
              <a:t>Enter your body here.</a:t>
            </a:r>
            <a:endParaRPr kumimoji="0" lang="zh-CN" altLang="en-US" sz="1600" b="0" i="0" u="none" strike="noStrike" kern="1200" cap="none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Montserrat Light" charset="0"/>
              <a:sym typeface="+mn-ea"/>
            </a:endParaRPr>
          </a:p>
        </p:txBody>
      </p:sp>
      <p:sp>
        <p:nvSpPr>
          <p:cNvPr id="38" name="TextBox 27"/>
          <p:cNvSpPr txBox="1"/>
          <p:nvPr/>
        </p:nvSpPr>
        <p:spPr>
          <a:xfrm>
            <a:off x="8137377" y="5506128"/>
            <a:ext cx="171958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Oswald" charset="0"/>
              </a:rPr>
              <a:t>Your title.</a:t>
            </a:r>
          </a:p>
        </p:txBody>
      </p:sp>
      <p:sp>
        <p:nvSpPr>
          <p:cNvPr id="39" name="TextBox 29"/>
          <p:cNvSpPr txBox="1"/>
          <p:nvPr/>
        </p:nvSpPr>
        <p:spPr>
          <a:xfrm>
            <a:off x="7971790" y="5911850"/>
            <a:ext cx="2771140" cy="418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Montserrat Light" charset="0"/>
              </a:rPr>
              <a:t>Enter your body here.</a:t>
            </a:r>
            <a:endParaRPr kumimoji="0" lang="zh-CN" altLang="en-US" sz="1600" b="0" i="0" u="none" strike="noStrike" kern="1200" cap="none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Montserrat Light" charset="0"/>
              <a:sym typeface="+mn-ea"/>
            </a:endParaRP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65A55620-2979-4455-82BB-563D5985E993}"/>
              </a:ext>
            </a:extLst>
          </p:cNvPr>
          <p:cNvGrpSpPr/>
          <p:nvPr/>
        </p:nvGrpSpPr>
        <p:grpSpPr>
          <a:xfrm>
            <a:off x="331470" y="274320"/>
            <a:ext cx="2575374" cy="675005"/>
            <a:chOff x="3882" y="2515"/>
            <a:chExt cx="5740" cy="1504"/>
          </a:xfrm>
        </p:grpSpPr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BB810CF9-29B0-4CE1-B5F0-857511913234}"/>
                </a:ext>
              </a:extLst>
            </p:cNvPr>
            <p:cNvGrpSpPr/>
            <p:nvPr/>
          </p:nvGrpSpPr>
          <p:grpSpPr>
            <a:xfrm>
              <a:off x="3882" y="2515"/>
              <a:ext cx="1590" cy="1504"/>
              <a:chOff x="3617" y="3374"/>
              <a:chExt cx="1590" cy="1504"/>
            </a:xfrm>
          </p:grpSpPr>
          <p:pic>
            <p:nvPicPr>
              <p:cNvPr id="46" name="图片 45" descr="5b39e8e138645">
                <a:extLst>
                  <a:ext uri="{FF2B5EF4-FFF2-40B4-BE49-F238E27FC236}">
                    <a16:creationId xmlns:a16="http://schemas.microsoft.com/office/drawing/2014/main" id="{15E9C5DD-4592-40F6-94AF-FCFCB78530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617" y="3374"/>
                <a:ext cx="1590" cy="1504"/>
              </a:xfrm>
              <a:prstGeom prst="rect">
                <a:avLst/>
              </a:prstGeom>
            </p:spPr>
          </p:pic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02C8BA93-EAE9-4AC3-883A-A34236D8BBB9}"/>
                  </a:ext>
                </a:extLst>
              </p:cNvPr>
              <p:cNvSpPr txBox="1"/>
              <p:nvPr/>
            </p:nvSpPr>
            <p:spPr>
              <a:xfrm>
                <a:off x="3775" y="3570"/>
                <a:ext cx="1274" cy="1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04</a:t>
                </a:r>
              </a:p>
            </p:txBody>
          </p:sp>
        </p:grp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3039AE66-4F0D-4022-9DA7-55C51FD68F72}"/>
                </a:ext>
              </a:extLst>
            </p:cNvPr>
            <p:cNvGrpSpPr/>
            <p:nvPr/>
          </p:nvGrpSpPr>
          <p:grpSpPr>
            <a:xfrm>
              <a:off x="5827" y="2764"/>
              <a:ext cx="3795" cy="1073"/>
              <a:chOff x="1638300" y="4775200"/>
              <a:chExt cx="2409946" cy="681415"/>
            </a:xfrm>
          </p:grpSpPr>
          <p:sp>
            <p:nvSpPr>
              <p:cNvPr id="43" name="任意多边形 32">
                <a:extLst>
                  <a:ext uri="{FF2B5EF4-FFF2-40B4-BE49-F238E27FC236}">
                    <a16:creationId xmlns:a16="http://schemas.microsoft.com/office/drawing/2014/main" id="{08ACE149-229D-4DC5-BD68-A79F08F42C42}"/>
                  </a:ext>
                </a:extLst>
              </p:cNvPr>
              <p:cNvSpPr/>
              <p:nvPr/>
            </p:nvSpPr>
            <p:spPr>
              <a:xfrm>
                <a:off x="1638300" y="4775200"/>
                <a:ext cx="381000" cy="368300"/>
              </a:xfrm>
              <a:custGeom>
                <a:avLst/>
                <a:gdLst>
                  <a:gd name="connsiteX0" fmla="*/ 0 w 381000"/>
                  <a:gd name="connsiteY0" fmla="*/ 368300 h 368300"/>
                  <a:gd name="connsiteX1" fmla="*/ 0 w 381000"/>
                  <a:gd name="connsiteY1" fmla="*/ 0 h 368300"/>
                  <a:gd name="connsiteX2" fmla="*/ 381000 w 381000"/>
                  <a:gd name="connsiteY2" fmla="*/ 0 h 36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0" h="3683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6">
                        <a:lumMod val="20000"/>
                        <a:lumOff val="80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喵呜体" panose="02010600010101010101" pitchFamily="2" charset="-122"/>
                  <a:ea typeface="方正喵呜体" panose="02010600010101010101" pitchFamily="2" charset="-122"/>
                  <a:cs typeface="+mn-cs"/>
                </a:endParaRPr>
              </a:p>
            </p:txBody>
          </p:sp>
          <p:sp>
            <p:nvSpPr>
              <p:cNvPr id="44" name="任意多边形 33">
                <a:extLst>
                  <a:ext uri="{FF2B5EF4-FFF2-40B4-BE49-F238E27FC236}">
                    <a16:creationId xmlns:a16="http://schemas.microsoft.com/office/drawing/2014/main" id="{C685016D-92E4-4EC3-94AB-C3A8E2D1C6F5}"/>
                  </a:ext>
                </a:extLst>
              </p:cNvPr>
              <p:cNvSpPr/>
              <p:nvPr/>
            </p:nvSpPr>
            <p:spPr>
              <a:xfrm rot="10800000">
                <a:off x="3667246" y="5088315"/>
                <a:ext cx="381000" cy="368300"/>
              </a:xfrm>
              <a:custGeom>
                <a:avLst/>
                <a:gdLst>
                  <a:gd name="connsiteX0" fmla="*/ 0 w 381000"/>
                  <a:gd name="connsiteY0" fmla="*/ 368300 h 368300"/>
                  <a:gd name="connsiteX1" fmla="*/ 0 w 381000"/>
                  <a:gd name="connsiteY1" fmla="*/ 0 h 368300"/>
                  <a:gd name="connsiteX2" fmla="*/ 381000 w 381000"/>
                  <a:gd name="connsiteY2" fmla="*/ 0 h 36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0" h="3683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喵呜体" panose="02010600010101010101" pitchFamily="2" charset="-122"/>
                  <a:ea typeface="方正喵呜体" panose="02010600010101010101" pitchFamily="2" charset="-122"/>
                  <a:cs typeface="+mn-cs"/>
                </a:endParaRPr>
              </a:p>
            </p:txBody>
          </p:sp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7559A009-D305-42E7-B373-CF33FF0EC854}"/>
                  </a:ext>
                </a:extLst>
              </p:cNvPr>
              <p:cNvSpPr txBox="1"/>
              <p:nvPr/>
            </p:nvSpPr>
            <p:spPr>
              <a:xfrm>
                <a:off x="1705254" y="4874195"/>
                <a:ext cx="2316480" cy="457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bIns="0" rtlCol="0">
                <a:spAutoFit/>
              </a:bodyPr>
              <a:lstStyle>
                <a:defPPr>
                  <a:defRPr lang="zh-CN"/>
                </a:defPPr>
                <a:lvl1pPr>
                  <a:defRPr sz="2400" b="1">
                    <a:solidFill>
                      <a:schemeClr val="bg1"/>
                    </a:solidFill>
                    <a:latin typeface="+mj-lt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Add a title</a:t>
                </a:r>
              </a:p>
            </p:txBody>
          </p:sp>
        </p:grpSp>
      </p:grpSp>
    </p:spTree>
  </p:cSld>
  <p:clrMapOvr>
    <a:masterClrMapping/>
  </p:clrMapOvr>
  <p:transition spd="slow" advClick="0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 rot="5400000">
            <a:off x="616585" y="435610"/>
            <a:ext cx="2594610" cy="4242435"/>
            <a:chOff x="5049" y="5903"/>
            <a:chExt cx="4086" cy="6681"/>
          </a:xfrm>
        </p:grpSpPr>
        <p:pic>
          <p:nvPicPr>
            <p:cNvPr id="5" name="图片 4" descr="5b39e8e13864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049" y="8030"/>
              <a:ext cx="4087" cy="4555"/>
            </a:xfrm>
            <a:prstGeom prst="rect">
              <a:avLst/>
            </a:prstGeom>
          </p:spPr>
        </p:pic>
        <p:cxnSp>
          <p:nvCxnSpPr>
            <p:cNvPr id="11" name="直接连接符 10"/>
            <p:cNvCxnSpPr/>
            <p:nvPr/>
          </p:nvCxnSpPr>
          <p:spPr>
            <a:xfrm flipV="1">
              <a:off x="7092" y="5961"/>
              <a:ext cx="0" cy="2479"/>
            </a:xfrm>
            <a:prstGeom prst="line">
              <a:avLst/>
            </a:prstGeom>
            <a:ln>
              <a:solidFill>
                <a:srgbClr val="B3BC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椭圆 16"/>
            <p:cNvSpPr/>
            <p:nvPr/>
          </p:nvSpPr>
          <p:spPr>
            <a:xfrm>
              <a:off x="6974" y="5903"/>
              <a:ext cx="237" cy="237"/>
            </a:xfrm>
            <a:prstGeom prst="ellipse">
              <a:avLst/>
            </a:prstGeom>
            <a:solidFill>
              <a:srgbClr val="B3BC79"/>
            </a:solidFill>
            <a:ln>
              <a:solidFill>
                <a:srgbClr val="B3BC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5" name="TextBox 27"/>
          <p:cNvSpPr txBox="1"/>
          <p:nvPr/>
        </p:nvSpPr>
        <p:spPr>
          <a:xfrm>
            <a:off x="4153535" y="2172335"/>
            <a:ext cx="427672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Oswald" charset="0"/>
              </a:rPr>
              <a:t>Please enter your title</a:t>
            </a:r>
          </a:p>
        </p:txBody>
      </p:sp>
      <p:sp>
        <p:nvSpPr>
          <p:cNvPr id="4" name="TextBox 29"/>
          <p:cNvSpPr txBox="1"/>
          <p:nvPr/>
        </p:nvSpPr>
        <p:spPr>
          <a:xfrm>
            <a:off x="4153535" y="2700655"/>
            <a:ext cx="5310505" cy="418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Montserrat Light" charset="0"/>
              </a:rPr>
              <a:t>Enter your body here,</a:t>
            </a:r>
            <a:r>
              <a:rPr kumimoji="0" lang="zh-CN" altLang="en-US" sz="16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Montserrat Light" charset="0"/>
                <a:sym typeface="+mn-ea"/>
              </a:rPr>
              <a:t>Enter your body here.</a:t>
            </a:r>
          </a:p>
        </p:txBody>
      </p:sp>
      <p:grpSp>
        <p:nvGrpSpPr>
          <p:cNvPr id="8" name="组合 7"/>
          <p:cNvGrpSpPr/>
          <p:nvPr/>
        </p:nvGrpSpPr>
        <p:grpSpPr>
          <a:xfrm rot="16200000">
            <a:off x="8733790" y="2204720"/>
            <a:ext cx="1856740" cy="5158740"/>
            <a:chOff x="8912" y="4461"/>
            <a:chExt cx="2924" cy="8124"/>
          </a:xfrm>
        </p:grpSpPr>
        <p:pic>
          <p:nvPicPr>
            <p:cNvPr id="9" name="图片 8" descr="22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912" y="9607"/>
              <a:ext cx="2925" cy="2978"/>
            </a:xfrm>
            <a:prstGeom prst="rect">
              <a:avLst/>
            </a:prstGeom>
          </p:spPr>
        </p:pic>
        <p:cxnSp>
          <p:nvCxnSpPr>
            <p:cNvPr id="13" name="直接连接符 12"/>
            <p:cNvCxnSpPr/>
            <p:nvPr/>
          </p:nvCxnSpPr>
          <p:spPr>
            <a:xfrm flipV="1">
              <a:off x="10374" y="4461"/>
              <a:ext cx="0" cy="5146"/>
            </a:xfrm>
            <a:prstGeom prst="line">
              <a:avLst/>
            </a:prstGeom>
            <a:ln>
              <a:solidFill>
                <a:srgbClr val="9AAF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椭圆 13"/>
            <p:cNvSpPr/>
            <p:nvPr/>
          </p:nvSpPr>
          <p:spPr>
            <a:xfrm>
              <a:off x="10255" y="4461"/>
              <a:ext cx="237" cy="237"/>
            </a:xfrm>
            <a:prstGeom prst="ellipse">
              <a:avLst/>
            </a:prstGeom>
            <a:solidFill>
              <a:srgbClr val="96A88E"/>
            </a:solidFill>
            <a:ln>
              <a:solidFill>
                <a:srgbClr val="9AAF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9" name="TextBox 27"/>
          <p:cNvSpPr txBox="1"/>
          <p:nvPr/>
        </p:nvSpPr>
        <p:spPr>
          <a:xfrm>
            <a:off x="2888112" y="4553585"/>
            <a:ext cx="40543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Oswald" charset="0"/>
              </a:rPr>
              <a:t>Please enter your title</a:t>
            </a:r>
          </a:p>
        </p:txBody>
      </p:sp>
      <p:sp>
        <p:nvSpPr>
          <p:cNvPr id="20" name="TextBox 29"/>
          <p:cNvSpPr txBox="1"/>
          <p:nvPr/>
        </p:nvSpPr>
        <p:spPr>
          <a:xfrm>
            <a:off x="1772285" y="5013960"/>
            <a:ext cx="5310505" cy="418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Montserrat Light" charset="0"/>
              </a:rPr>
              <a:t>Enter your body here,</a:t>
            </a:r>
            <a:r>
              <a:rPr kumimoji="0" lang="zh-CN" altLang="en-US" sz="16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Montserrat Light" charset="0"/>
                <a:sym typeface="+mn-ea"/>
              </a:rPr>
              <a:t>Enter your body here.</a:t>
            </a:r>
          </a:p>
        </p:txBody>
      </p:sp>
      <p:pic>
        <p:nvPicPr>
          <p:cNvPr id="23" name="图片 22" descr="5b39e8e13864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60090" y="2134870"/>
            <a:ext cx="893445" cy="844550"/>
          </a:xfrm>
          <a:prstGeom prst="rect">
            <a:avLst/>
          </a:prstGeom>
        </p:spPr>
      </p:pic>
      <p:pic>
        <p:nvPicPr>
          <p:cNvPr id="24" name="图片 23" descr="5b39e8e13864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42455" y="4458970"/>
            <a:ext cx="688975" cy="651510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48DA1174-AA42-4D92-ADFA-9BD7F3A78D07}"/>
              </a:ext>
            </a:extLst>
          </p:cNvPr>
          <p:cNvGrpSpPr/>
          <p:nvPr/>
        </p:nvGrpSpPr>
        <p:grpSpPr>
          <a:xfrm>
            <a:off x="331470" y="274320"/>
            <a:ext cx="2575374" cy="675005"/>
            <a:chOff x="3882" y="2515"/>
            <a:chExt cx="5740" cy="1504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CD248A87-738F-4099-9D05-65B57E0948D9}"/>
                </a:ext>
              </a:extLst>
            </p:cNvPr>
            <p:cNvGrpSpPr/>
            <p:nvPr/>
          </p:nvGrpSpPr>
          <p:grpSpPr>
            <a:xfrm>
              <a:off x="3882" y="2515"/>
              <a:ext cx="1590" cy="1504"/>
              <a:chOff x="3617" y="3374"/>
              <a:chExt cx="1590" cy="1504"/>
            </a:xfrm>
          </p:grpSpPr>
          <p:pic>
            <p:nvPicPr>
              <p:cNvPr id="29" name="图片 28" descr="5b39e8e138645">
                <a:extLst>
                  <a:ext uri="{FF2B5EF4-FFF2-40B4-BE49-F238E27FC236}">
                    <a16:creationId xmlns:a16="http://schemas.microsoft.com/office/drawing/2014/main" id="{CA45AB80-8E7A-4F94-8DFD-C88D5F0969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617" y="3374"/>
                <a:ext cx="1590" cy="1504"/>
              </a:xfrm>
              <a:prstGeom prst="rect">
                <a:avLst/>
              </a:prstGeom>
            </p:spPr>
          </p:pic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6E495836-B374-4FED-A6CF-914A50BA71FB}"/>
                  </a:ext>
                </a:extLst>
              </p:cNvPr>
              <p:cNvSpPr txBox="1"/>
              <p:nvPr/>
            </p:nvSpPr>
            <p:spPr>
              <a:xfrm>
                <a:off x="3775" y="3570"/>
                <a:ext cx="1274" cy="1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04</a:t>
                </a:r>
              </a:p>
            </p:txBody>
          </p:sp>
        </p:grp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AA001C6B-CB48-42AD-B8DA-8FB34CD6A70F}"/>
                </a:ext>
              </a:extLst>
            </p:cNvPr>
            <p:cNvGrpSpPr/>
            <p:nvPr/>
          </p:nvGrpSpPr>
          <p:grpSpPr>
            <a:xfrm>
              <a:off x="5827" y="2764"/>
              <a:ext cx="3795" cy="1073"/>
              <a:chOff x="1638300" y="4775200"/>
              <a:chExt cx="2409946" cy="681415"/>
            </a:xfrm>
          </p:grpSpPr>
          <p:sp>
            <p:nvSpPr>
              <p:cNvPr id="26" name="任意多边形 32">
                <a:extLst>
                  <a:ext uri="{FF2B5EF4-FFF2-40B4-BE49-F238E27FC236}">
                    <a16:creationId xmlns:a16="http://schemas.microsoft.com/office/drawing/2014/main" id="{E3564B96-D4F9-45D8-B895-2EC0AC521A67}"/>
                  </a:ext>
                </a:extLst>
              </p:cNvPr>
              <p:cNvSpPr/>
              <p:nvPr/>
            </p:nvSpPr>
            <p:spPr>
              <a:xfrm>
                <a:off x="1638300" y="4775200"/>
                <a:ext cx="381000" cy="368300"/>
              </a:xfrm>
              <a:custGeom>
                <a:avLst/>
                <a:gdLst>
                  <a:gd name="connsiteX0" fmla="*/ 0 w 381000"/>
                  <a:gd name="connsiteY0" fmla="*/ 368300 h 368300"/>
                  <a:gd name="connsiteX1" fmla="*/ 0 w 381000"/>
                  <a:gd name="connsiteY1" fmla="*/ 0 h 368300"/>
                  <a:gd name="connsiteX2" fmla="*/ 381000 w 381000"/>
                  <a:gd name="connsiteY2" fmla="*/ 0 h 36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0" h="3683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6">
                        <a:lumMod val="20000"/>
                        <a:lumOff val="80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喵呜体" panose="02010600010101010101" pitchFamily="2" charset="-122"/>
                  <a:ea typeface="方正喵呜体" panose="02010600010101010101" pitchFamily="2" charset="-122"/>
                  <a:cs typeface="+mn-cs"/>
                </a:endParaRPr>
              </a:p>
            </p:txBody>
          </p:sp>
          <p:sp>
            <p:nvSpPr>
              <p:cNvPr id="27" name="任意多边形 33">
                <a:extLst>
                  <a:ext uri="{FF2B5EF4-FFF2-40B4-BE49-F238E27FC236}">
                    <a16:creationId xmlns:a16="http://schemas.microsoft.com/office/drawing/2014/main" id="{DC5B7321-EF89-4AAB-8063-37719199F27E}"/>
                  </a:ext>
                </a:extLst>
              </p:cNvPr>
              <p:cNvSpPr/>
              <p:nvPr/>
            </p:nvSpPr>
            <p:spPr>
              <a:xfrm rot="10800000">
                <a:off x="3667246" y="5088315"/>
                <a:ext cx="381000" cy="368300"/>
              </a:xfrm>
              <a:custGeom>
                <a:avLst/>
                <a:gdLst>
                  <a:gd name="connsiteX0" fmla="*/ 0 w 381000"/>
                  <a:gd name="connsiteY0" fmla="*/ 368300 h 368300"/>
                  <a:gd name="connsiteX1" fmla="*/ 0 w 381000"/>
                  <a:gd name="connsiteY1" fmla="*/ 0 h 368300"/>
                  <a:gd name="connsiteX2" fmla="*/ 381000 w 381000"/>
                  <a:gd name="connsiteY2" fmla="*/ 0 h 36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0" h="3683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喵呜体" panose="02010600010101010101" pitchFamily="2" charset="-122"/>
                  <a:ea typeface="方正喵呜体" panose="02010600010101010101" pitchFamily="2" charset="-122"/>
                  <a:cs typeface="+mn-cs"/>
                </a:endParaRPr>
              </a:p>
            </p:txBody>
          </p:sp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4F0F0B42-ECD8-4B43-B8C3-901310515FCA}"/>
                  </a:ext>
                </a:extLst>
              </p:cNvPr>
              <p:cNvSpPr txBox="1"/>
              <p:nvPr/>
            </p:nvSpPr>
            <p:spPr>
              <a:xfrm>
                <a:off x="1705254" y="4874195"/>
                <a:ext cx="2316480" cy="457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bIns="0" rtlCol="0">
                <a:spAutoFit/>
              </a:bodyPr>
              <a:lstStyle>
                <a:defPPr>
                  <a:defRPr lang="zh-CN"/>
                </a:defPPr>
                <a:lvl1pPr>
                  <a:defRPr sz="2400" b="1">
                    <a:solidFill>
                      <a:schemeClr val="bg1"/>
                    </a:solidFill>
                    <a:latin typeface="+mj-lt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Add a title</a:t>
                </a:r>
              </a:p>
            </p:txBody>
          </p:sp>
        </p:grpSp>
      </p:grpSp>
    </p:spTree>
  </p:cSld>
  <p:clrMapOvr>
    <a:masterClrMapping/>
  </p:clrMapOvr>
  <p:transition spd="slow" advClick="0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" grpId="0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971290" y="2872740"/>
            <a:ext cx="4249420" cy="2700020"/>
            <a:chOff x="5342" y="5760"/>
            <a:chExt cx="8610" cy="3915"/>
          </a:xfrm>
        </p:grpSpPr>
        <p:cxnSp>
          <p:nvCxnSpPr>
            <p:cNvPr id="34" name="直接连接符 33"/>
            <p:cNvCxnSpPr/>
            <p:nvPr/>
          </p:nvCxnSpPr>
          <p:spPr>
            <a:xfrm>
              <a:off x="5342" y="5760"/>
              <a:ext cx="0" cy="3915"/>
            </a:xfrm>
            <a:prstGeom prst="line">
              <a:avLst/>
            </a:prstGeom>
            <a:ln w="3175" cap="rnd">
              <a:solidFill>
                <a:srgbClr val="F49B25"/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13952" y="5760"/>
              <a:ext cx="0" cy="3915"/>
            </a:xfrm>
            <a:prstGeom prst="line">
              <a:avLst/>
            </a:prstGeom>
            <a:ln w="3175" cap="rnd">
              <a:solidFill>
                <a:srgbClr val="F49B25"/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图片 4" descr="5b39e8e13864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82235" y="1493520"/>
            <a:ext cx="1760220" cy="1663065"/>
          </a:xfrm>
          <a:prstGeom prst="rect">
            <a:avLst/>
          </a:prstGeom>
        </p:spPr>
      </p:pic>
      <p:pic>
        <p:nvPicPr>
          <p:cNvPr id="8" name="图片 7" descr="22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12250" y="1665605"/>
            <a:ext cx="1842135" cy="1490980"/>
          </a:xfrm>
          <a:prstGeom prst="rect">
            <a:avLst/>
          </a:prstGeom>
        </p:spPr>
      </p:pic>
      <p:sp>
        <p:nvSpPr>
          <p:cNvPr id="25" name="TextBox 27"/>
          <p:cNvSpPr txBox="1"/>
          <p:nvPr/>
        </p:nvSpPr>
        <p:spPr>
          <a:xfrm>
            <a:off x="933450" y="3654425"/>
            <a:ext cx="30041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Oswald" charset="0"/>
              </a:rPr>
              <a:t>Please enter your title.</a:t>
            </a:r>
          </a:p>
        </p:txBody>
      </p:sp>
      <p:sp>
        <p:nvSpPr>
          <p:cNvPr id="26" name="TextBox 29"/>
          <p:cNvSpPr txBox="1"/>
          <p:nvPr/>
        </p:nvSpPr>
        <p:spPr>
          <a:xfrm>
            <a:off x="898461" y="4565071"/>
            <a:ext cx="2771775" cy="418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Montserrat Light" charset="0"/>
              </a:rPr>
              <a:t>Enter your body here,</a:t>
            </a:r>
            <a:endParaRPr kumimoji="0" lang="zh-CN" altLang="en-US" sz="1600" b="0" i="0" u="none" strike="noStrike" kern="1200" cap="none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Montserrat Light" charset="0"/>
              <a:sym typeface="+mn-ea"/>
            </a:endParaRPr>
          </a:p>
        </p:txBody>
      </p:sp>
      <p:pic>
        <p:nvPicPr>
          <p:cNvPr id="9" name="图片 8" descr="22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66190" y="1665605"/>
            <a:ext cx="1842135" cy="1490980"/>
          </a:xfrm>
          <a:prstGeom prst="rect">
            <a:avLst/>
          </a:prstGeom>
        </p:spPr>
      </p:pic>
      <p:sp>
        <p:nvSpPr>
          <p:cNvPr id="10" name="TextBox 27"/>
          <p:cNvSpPr txBox="1"/>
          <p:nvPr/>
        </p:nvSpPr>
        <p:spPr>
          <a:xfrm>
            <a:off x="4732655" y="3654425"/>
            <a:ext cx="30041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Oswald" charset="0"/>
              </a:rPr>
              <a:t>Please enter your title.</a:t>
            </a:r>
          </a:p>
        </p:txBody>
      </p:sp>
      <p:sp>
        <p:nvSpPr>
          <p:cNvPr id="11" name="TextBox 29"/>
          <p:cNvSpPr txBox="1"/>
          <p:nvPr/>
        </p:nvSpPr>
        <p:spPr>
          <a:xfrm>
            <a:off x="4697666" y="4565071"/>
            <a:ext cx="2771775" cy="418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Montserrat Light" charset="0"/>
              </a:rPr>
              <a:t>Enter your body here,</a:t>
            </a:r>
            <a:endParaRPr kumimoji="0" lang="zh-CN" altLang="en-US" sz="1600" b="0" i="0" u="none" strike="noStrike" kern="1200" cap="none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Montserrat Light" charset="0"/>
              <a:sym typeface="+mn-ea"/>
            </a:endParaRPr>
          </a:p>
        </p:txBody>
      </p:sp>
      <p:sp>
        <p:nvSpPr>
          <p:cNvPr id="12" name="TextBox 27"/>
          <p:cNvSpPr txBox="1"/>
          <p:nvPr/>
        </p:nvSpPr>
        <p:spPr>
          <a:xfrm>
            <a:off x="8531860" y="3654425"/>
            <a:ext cx="30041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Oswald" charset="0"/>
              </a:rPr>
              <a:t>Please enter your title.</a:t>
            </a:r>
          </a:p>
        </p:txBody>
      </p:sp>
      <p:sp>
        <p:nvSpPr>
          <p:cNvPr id="13" name="TextBox 29"/>
          <p:cNvSpPr txBox="1"/>
          <p:nvPr/>
        </p:nvSpPr>
        <p:spPr>
          <a:xfrm>
            <a:off x="8496871" y="4565071"/>
            <a:ext cx="2771775" cy="418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Montserrat Light" charset="0"/>
              </a:rPr>
              <a:t>Enter your body here.</a:t>
            </a:r>
            <a:endParaRPr kumimoji="0" lang="zh-CN" altLang="en-US" sz="1600" b="0" i="0" u="none" strike="noStrike" kern="1200" cap="none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Montserrat Light" charset="0"/>
              <a:sym typeface="+mn-ea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27904DE7-0534-4062-82AB-161C81B47834}"/>
              </a:ext>
            </a:extLst>
          </p:cNvPr>
          <p:cNvGrpSpPr/>
          <p:nvPr/>
        </p:nvGrpSpPr>
        <p:grpSpPr>
          <a:xfrm>
            <a:off x="331470" y="274320"/>
            <a:ext cx="2575374" cy="675005"/>
            <a:chOff x="3882" y="2515"/>
            <a:chExt cx="5740" cy="1504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015E4150-FA89-4D75-80F9-4F012009652C}"/>
                </a:ext>
              </a:extLst>
            </p:cNvPr>
            <p:cNvGrpSpPr/>
            <p:nvPr/>
          </p:nvGrpSpPr>
          <p:grpSpPr>
            <a:xfrm>
              <a:off x="3882" y="2515"/>
              <a:ext cx="1590" cy="1504"/>
              <a:chOff x="3617" y="3374"/>
              <a:chExt cx="1590" cy="1504"/>
            </a:xfrm>
          </p:grpSpPr>
          <p:pic>
            <p:nvPicPr>
              <p:cNvPr id="20" name="图片 19" descr="5b39e8e138645">
                <a:extLst>
                  <a:ext uri="{FF2B5EF4-FFF2-40B4-BE49-F238E27FC236}">
                    <a16:creationId xmlns:a16="http://schemas.microsoft.com/office/drawing/2014/main" id="{6FFB7189-D7DF-4377-BC46-FAE6FADAA8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617" y="3374"/>
                <a:ext cx="1590" cy="1504"/>
              </a:xfrm>
              <a:prstGeom prst="rect">
                <a:avLst/>
              </a:prstGeom>
            </p:spPr>
          </p:pic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9C28FAFA-98BB-4BB7-8D37-49AEB3C07FF1}"/>
                  </a:ext>
                </a:extLst>
              </p:cNvPr>
              <p:cNvSpPr txBox="1"/>
              <p:nvPr/>
            </p:nvSpPr>
            <p:spPr>
              <a:xfrm>
                <a:off x="3775" y="3570"/>
                <a:ext cx="1274" cy="1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04</a:t>
                </a: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B67F1D4F-427A-430F-BD2B-6C2C4400D636}"/>
                </a:ext>
              </a:extLst>
            </p:cNvPr>
            <p:cNvGrpSpPr/>
            <p:nvPr/>
          </p:nvGrpSpPr>
          <p:grpSpPr>
            <a:xfrm>
              <a:off x="5827" y="2764"/>
              <a:ext cx="3795" cy="1073"/>
              <a:chOff x="1638300" y="4775200"/>
              <a:chExt cx="2409946" cy="681415"/>
            </a:xfrm>
          </p:grpSpPr>
          <p:sp>
            <p:nvSpPr>
              <p:cNvPr id="17" name="任意多边形 32">
                <a:extLst>
                  <a:ext uri="{FF2B5EF4-FFF2-40B4-BE49-F238E27FC236}">
                    <a16:creationId xmlns:a16="http://schemas.microsoft.com/office/drawing/2014/main" id="{9D933CCA-FB99-43D3-916B-1C907D996432}"/>
                  </a:ext>
                </a:extLst>
              </p:cNvPr>
              <p:cNvSpPr/>
              <p:nvPr/>
            </p:nvSpPr>
            <p:spPr>
              <a:xfrm>
                <a:off x="1638300" y="4775200"/>
                <a:ext cx="381000" cy="368300"/>
              </a:xfrm>
              <a:custGeom>
                <a:avLst/>
                <a:gdLst>
                  <a:gd name="connsiteX0" fmla="*/ 0 w 381000"/>
                  <a:gd name="connsiteY0" fmla="*/ 368300 h 368300"/>
                  <a:gd name="connsiteX1" fmla="*/ 0 w 381000"/>
                  <a:gd name="connsiteY1" fmla="*/ 0 h 368300"/>
                  <a:gd name="connsiteX2" fmla="*/ 381000 w 381000"/>
                  <a:gd name="connsiteY2" fmla="*/ 0 h 36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0" h="3683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6">
                        <a:lumMod val="20000"/>
                        <a:lumOff val="80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喵呜体" panose="02010600010101010101" pitchFamily="2" charset="-122"/>
                  <a:ea typeface="方正喵呜体" panose="02010600010101010101" pitchFamily="2" charset="-122"/>
                  <a:cs typeface="+mn-cs"/>
                </a:endParaRPr>
              </a:p>
            </p:txBody>
          </p:sp>
          <p:sp>
            <p:nvSpPr>
              <p:cNvPr id="18" name="任意多边形 33">
                <a:extLst>
                  <a:ext uri="{FF2B5EF4-FFF2-40B4-BE49-F238E27FC236}">
                    <a16:creationId xmlns:a16="http://schemas.microsoft.com/office/drawing/2014/main" id="{4FFC195A-891E-48C1-8724-27700667080E}"/>
                  </a:ext>
                </a:extLst>
              </p:cNvPr>
              <p:cNvSpPr/>
              <p:nvPr/>
            </p:nvSpPr>
            <p:spPr>
              <a:xfrm rot="10800000">
                <a:off x="3667246" y="5088315"/>
                <a:ext cx="381000" cy="368300"/>
              </a:xfrm>
              <a:custGeom>
                <a:avLst/>
                <a:gdLst>
                  <a:gd name="connsiteX0" fmla="*/ 0 w 381000"/>
                  <a:gd name="connsiteY0" fmla="*/ 368300 h 368300"/>
                  <a:gd name="connsiteX1" fmla="*/ 0 w 381000"/>
                  <a:gd name="connsiteY1" fmla="*/ 0 h 368300"/>
                  <a:gd name="connsiteX2" fmla="*/ 381000 w 381000"/>
                  <a:gd name="connsiteY2" fmla="*/ 0 h 36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0" h="3683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喵呜体" panose="02010600010101010101" pitchFamily="2" charset="-122"/>
                  <a:ea typeface="方正喵呜体" panose="02010600010101010101" pitchFamily="2" charset="-122"/>
                  <a:cs typeface="+mn-cs"/>
                </a:endParaRPr>
              </a:p>
            </p:txBody>
          </p: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9697B5EB-EC79-49C3-B9A1-4CD699B88DE9}"/>
                  </a:ext>
                </a:extLst>
              </p:cNvPr>
              <p:cNvSpPr txBox="1"/>
              <p:nvPr/>
            </p:nvSpPr>
            <p:spPr>
              <a:xfrm>
                <a:off x="1705254" y="4874195"/>
                <a:ext cx="2316480" cy="457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bIns="0" rtlCol="0">
                <a:spAutoFit/>
              </a:bodyPr>
              <a:lstStyle>
                <a:defPPr>
                  <a:defRPr lang="zh-CN"/>
                </a:defPPr>
                <a:lvl1pPr>
                  <a:defRPr sz="2400" b="1">
                    <a:solidFill>
                      <a:schemeClr val="bg1"/>
                    </a:solidFill>
                    <a:latin typeface="+mj-lt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Add a title</a:t>
                </a:r>
              </a:p>
            </p:txBody>
          </p:sp>
        </p:grpSp>
      </p:grpSp>
    </p:spTree>
  </p:cSld>
  <p:clrMapOvr>
    <a:masterClrMapping/>
  </p:clrMapOvr>
  <p:transition spd="slow" advClick="0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10" grpId="0"/>
      <p:bldP spid="11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b39e8e1385ad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40" y="-5715"/>
            <a:ext cx="12186285" cy="688530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646670" y="-5715"/>
            <a:ext cx="2990850" cy="6096000"/>
          </a:xfrm>
          <a:prstGeom prst="rect">
            <a:avLst/>
          </a:prstGeom>
          <a:solidFill>
            <a:srgbClr val="889B7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589784" y="604519"/>
            <a:ext cx="1415772" cy="46551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谭黑简体" panose="02000000000000000000" pitchFamily="2" charset="-122"/>
                <a:ea typeface="方正细谭黑简体" panose="02000000000000000000" pitchFamily="2" charset="-122"/>
                <a:cs typeface="经典行书简" panose="02010609010101010101" pitchFamily="49" charset="-122"/>
              </a:rPr>
              <a:t>Thanks</a:t>
            </a:r>
            <a:endParaRPr kumimoji="0" lang="zh-CN" altLang="en-US" sz="8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方正细谭黑简体" panose="02000000000000000000" pitchFamily="2" charset="-122"/>
              <a:ea typeface="方正细谭黑简体" panose="02000000000000000000" pitchFamily="2" charset="-122"/>
              <a:cs typeface="经典行书简" panose="0201060901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103235" y="518160"/>
            <a:ext cx="2139315" cy="482790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" name="图片 6" descr="5b39e8e13864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97165" y="213995"/>
            <a:ext cx="1043940" cy="98679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140700" y="5481955"/>
            <a:ext cx="2138680" cy="338554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www.freeppt7.com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2424564"/>
      </p:ext>
    </p:extLst>
  </p:cSld>
  <p:clrMapOvr>
    <a:masterClrMapping/>
  </p:clrMapOvr>
  <p:transition spd="slow" advClick="0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/>
      <p:bldP spid="8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A.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B.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C.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490710" y="3670300"/>
            <a:ext cx="3210581" cy="2220909"/>
            <a:chOff x="2706" y="2515"/>
            <a:chExt cx="3795" cy="2625"/>
          </a:xfrm>
        </p:grpSpPr>
        <p:grpSp>
          <p:nvGrpSpPr>
            <p:cNvPr id="10" name="组合 9"/>
            <p:cNvGrpSpPr/>
            <p:nvPr/>
          </p:nvGrpSpPr>
          <p:grpSpPr>
            <a:xfrm>
              <a:off x="3783" y="2515"/>
              <a:ext cx="1786" cy="1504"/>
              <a:chOff x="3518" y="3374"/>
              <a:chExt cx="1786" cy="1504"/>
            </a:xfrm>
          </p:grpSpPr>
          <p:pic>
            <p:nvPicPr>
              <p:cNvPr id="11" name="图片 10" descr="5b39e8e138645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617" y="3374"/>
                <a:ext cx="1590" cy="1504"/>
              </a:xfrm>
              <a:prstGeom prst="rect">
                <a:avLst/>
              </a:prstGeom>
            </p:spPr>
          </p:pic>
          <p:sp>
            <p:nvSpPr>
              <p:cNvPr id="12" name="文本框 11"/>
              <p:cNvSpPr txBox="1"/>
              <p:nvPr/>
            </p:nvSpPr>
            <p:spPr>
              <a:xfrm>
                <a:off x="3518" y="3547"/>
                <a:ext cx="1786" cy="1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01</a:t>
                </a: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706" y="4067"/>
              <a:ext cx="3795" cy="1073"/>
              <a:chOff x="-343601" y="5602593"/>
              <a:chExt cx="2409946" cy="681415"/>
            </a:xfrm>
          </p:grpSpPr>
          <p:sp>
            <p:nvSpPr>
              <p:cNvPr id="15" name="任意多边形 14"/>
              <p:cNvSpPr/>
              <p:nvPr/>
            </p:nvSpPr>
            <p:spPr>
              <a:xfrm>
                <a:off x="-343601" y="5602593"/>
                <a:ext cx="381000" cy="368300"/>
              </a:xfrm>
              <a:custGeom>
                <a:avLst/>
                <a:gdLst>
                  <a:gd name="connsiteX0" fmla="*/ 0 w 381000"/>
                  <a:gd name="connsiteY0" fmla="*/ 368300 h 368300"/>
                  <a:gd name="connsiteX1" fmla="*/ 0 w 381000"/>
                  <a:gd name="connsiteY1" fmla="*/ 0 h 368300"/>
                  <a:gd name="connsiteX2" fmla="*/ 381000 w 381000"/>
                  <a:gd name="connsiteY2" fmla="*/ 0 h 36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0" h="3683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6">
                        <a:lumMod val="20000"/>
                        <a:lumOff val="80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喵呜体" panose="02010600010101010101" pitchFamily="2" charset="-122"/>
                  <a:ea typeface="方正喵呜体" panose="02010600010101010101" pitchFamily="2" charset="-122"/>
                  <a:cs typeface="+mn-cs"/>
                </a:endParaRPr>
              </a:p>
            </p:txBody>
          </p:sp>
          <p:sp>
            <p:nvSpPr>
              <p:cNvPr id="16" name="任意多边形 15"/>
              <p:cNvSpPr/>
              <p:nvPr/>
            </p:nvSpPr>
            <p:spPr>
              <a:xfrm rot="10800000">
                <a:off x="1685345" y="5915708"/>
                <a:ext cx="381000" cy="368300"/>
              </a:xfrm>
              <a:custGeom>
                <a:avLst/>
                <a:gdLst>
                  <a:gd name="connsiteX0" fmla="*/ 0 w 381000"/>
                  <a:gd name="connsiteY0" fmla="*/ 368300 h 368300"/>
                  <a:gd name="connsiteX1" fmla="*/ 0 w 381000"/>
                  <a:gd name="connsiteY1" fmla="*/ 0 h 368300"/>
                  <a:gd name="connsiteX2" fmla="*/ 381000 w 381000"/>
                  <a:gd name="connsiteY2" fmla="*/ 0 h 36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0" h="3683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喵呜体" panose="02010600010101010101" pitchFamily="2" charset="-122"/>
                  <a:ea typeface="方正喵呜体" panose="02010600010101010101" pitchFamily="2" charset="-122"/>
                  <a:cs typeface="+mn-cs"/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-250432" y="5722082"/>
                <a:ext cx="2316480" cy="3574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bIns="0" rtlCol="0">
                <a:spAutoFit/>
              </a:bodyPr>
              <a:lstStyle>
                <a:defPPr>
                  <a:defRPr lang="zh-CN"/>
                </a:defPPr>
                <a:lvl1pPr>
                  <a:defRPr sz="2400" b="1">
                    <a:solidFill>
                      <a:schemeClr val="bg1"/>
                    </a:solidFill>
                    <a:latin typeface="+mj-lt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Add a title here</a:t>
                </a:r>
              </a:p>
            </p:txBody>
          </p:sp>
        </p:grpSp>
      </p:grpSp>
      <p:pic>
        <p:nvPicPr>
          <p:cNvPr id="18" name="图片 17" descr="5b39e8e1385a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40" y="-5715"/>
            <a:ext cx="12186285" cy="3542665"/>
          </a:xfrm>
          <a:prstGeom prst="rect">
            <a:avLst/>
          </a:prstGeo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 advClick="0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31470" y="274320"/>
            <a:ext cx="2575374" cy="675005"/>
            <a:chOff x="3882" y="2515"/>
            <a:chExt cx="5740" cy="1504"/>
          </a:xfrm>
        </p:grpSpPr>
        <p:grpSp>
          <p:nvGrpSpPr>
            <p:cNvPr id="9" name="组合 8"/>
            <p:cNvGrpSpPr/>
            <p:nvPr/>
          </p:nvGrpSpPr>
          <p:grpSpPr>
            <a:xfrm>
              <a:off x="3882" y="2515"/>
              <a:ext cx="1590" cy="1504"/>
              <a:chOff x="3617" y="3374"/>
              <a:chExt cx="1590" cy="1504"/>
            </a:xfrm>
          </p:grpSpPr>
          <p:pic>
            <p:nvPicPr>
              <p:cNvPr id="4" name="图片 3" descr="5b39e8e138645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617" y="3374"/>
                <a:ext cx="1590" cy="1504"/>
              </a:xfrm>
              <a:prstGeom prst="rect">
                <a:avLst/>
              </a:prstGeom>
            </p:spPr>
          </p:pic>
          <p:sp>
            <p:nvSpPr>
              <p:cNvPr id="5" name="文本框 4"/>
              <p:cNvSpPr txBox="1"/>
              <p:nvPr/>
            </p:nvSpPr>
            <p:spPr>
              <a:xfrm>
                <a:off x="3775" y="3570"/>
                <a:ext cx="1274" cy="1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01</a:t>
                </a: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5827" y="2764"/>
              <a:ext cx="3795" cy="1073"/>
              <a:chOff x="1638300" y="4775200"/>
              <a:chExt cx="2409946" cy="681415"/>
            </a:xfrm>
          </p:grpSpPr>
          <p:sp>
            <p:nvSpPr>
              <p:cNvPr id="33" name="任意多边形 32"/>
              <p:cNvSpPr/>
              <p:nvPr/>
            </p:nvSpPr>
            <p:spPr>
              <a:xfrm>
                <a:off x="1638300" y="4775200"/>
                <a:ext cx="381000" cy="368300"/>
              </a:xfrm>
              <a:custGeom>
                <a:avLst/>
                <a:gdLst>
                  <a:gd name="connsiteX0" fmla="*/ 0 w 381000"/>
                  <a:gd name="connsiteY0" fmla="*/ 368300 h 368300"/>
                  <a:gd name="connsiteX1" fmla="*/ 0 w 381000"/>
                  <a:gd name="connsiteY1" fmla="*/ 0 h 368300"/>
                  <a:gd name="connsiteX2" fmla="*/ 381000 w 381000"/>
                  <a:gd name="connsiteY2" fmla="*/ 0 h 36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0" h="3683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6">
                        <a:lumMod val="20000"/>
                        <a:lumOff val="80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喵呜体" panose="02010600010101010101" pitchFamily="2" charset="-122"/>
                  <a:ea typeface="方正喵呜体" panose="02010600010101010101" pitchFamily="2" charset="-122"/>
                  <a:cs typeface="+mn-cs"/>
                </a:endParaRPr>
              </a:p>
            </p:txBody>
          </p:sp>
          <p:sp>
            <p:nvSpPr>
              <p:cNvPr id="34" name="任意多边形 33"/>
              <p:cNvSpPr/>
              <p:nvPr/>
            </p:nvSpPr>
            <p:spPr>
              <a:xfrm rot="10800000">
                <a:off x="3667246" y="5088315"/>
                <a:ext cx="381000" cy="368300"/>
              </a:xfrm>
              <a:custGeom>
                <a:avLst/>
                <a:gdLst>
                  <a:gd name="connsiteX0" fmla="*/ 0 w 381000"/>
                  <a:gd name="connsiteY0" fmla="*/ 368300 h 368300"/>
                  <a:gd name="connsiteX1" fmla="*/ 0 w 381000"/>
                  <a:gd name="connsiteY1" fmla="*/ 0 h 368300"/>
                  <a:gd name="connsiteX2" fmla="*/ 381000 w 381000"/>
                  <a:gd name="connsiteY2" fmla="*/ 0 h 36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0" h="3683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喵呜体" panose="02010600010101010101" pitchFamily="2" charset="-122"/>
                  <a:ea typeface="方正喵呜体" panose="02010600010101010101" pitchFamily="2" charset="-122"/>
                  <a:cs typeface="+mn-cs"/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1705254" y="4874195"/>
                <a:ext cx="2316480" cy="457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bIns="0" rtlCol="0">
                <a:spAutoFit/>
              </a:bodyPr>
              <a:lstStyle>
                <a:defPPr>
                  <a:defRPr lang="zh-CN"/>
                </a:defPPr>
                <a:lvl1pPr>
                  <a:defRPr sz="2400" b="1">
                    <a:solidFill>
                      <a:schemeClr val="bg1"/>
                    </a:solidFill>
                    <a:latin typeface="+mj-lt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Add a title</a:t>
                </a:r>
              </a:p>
            </p:txBody>
          </p:sp>
        </p:grpSp>
      </p:grpSp>
      <p:pic>
        <p:nvPicPr>
          <p:cNvPr id="18" name="图片 17" descr="5b39e8e1385a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96930" y="24765"/>
            <a:ext cx="1040130" cy="4277995"/>
          </a:xfrm>
          <a:prstGeom prst="rect">
            <a:avLst/>
          </a:prstGeom>
          <a:effectLst>
            <a:outerShdw blurRad="50800" dist="76200" dir="5400000" algn="tl" rotWithShape="0">
              <a:srgbClr val="000000">
                <a:alpha val="98000"/>
              </a:srgbClr>
            </a:outerShdw>
          </a:effectLst>
        </p:spPr>
      </p:pic>
      <p:pic>
        <p:nvPicPr>
          <p:cNvPr id="14" name="图片 13" descr="5b39e8e1385ad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84110" y="24765"/>
            <a:ext cx="923290" cy="2038350"/>
          </a:xfrm>
          <a:prstGeom prst="rect">
            <a:avLst/>
          </a:prstGeom>
          <a:effectLst>
            <a:outerShdw blurRad="50800" dist="76200" dir="5400000" algn="tl" rotWithShape="0">
              <a:srgbClr val="000000">
                <a:alpha val="98000"/>
              </a:srgbClr>
            </a:outerShdw>
          </a:effectLst>
        </p:spPr>
      </p:pic>
      <p:pic>
        <p:nvPicPr>
          <p:cNvPr id="22" name="图片 21" descr="5b39e8e1385a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38540" y="24765"/>
            <a:ext cx="923290" cy="2990850"/>
          </a:xfrm>
          <a:prstGeom prst="rect">
            <a:avLst/>
          </a:prstGeom>
          <a:effectLst>
            <a:outerShdw blurRad="50800" dist="76200" dir="5400000" algn="tl" rotWithShape="0">
              <a:srgbClr val="000000">
                <a:alpha val="98000"/>
              </a:srgbClr>
            </a:outerShdw>
          </a:effectLst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92970" y="24765"/>
            <a:ext cx="972820" cy="3487420"/>
          </a:xfrm>
          <a:prstGeom prst="rect">
            <a:avLst/>
          </a:prstGeom>
          <a:effectLst>
            <a:outerShdw blurRad="50800" dist="76200" dir="5400000" algn="tl" rotWithShape="0">
              <a:srgbClr val="000000">
                <a:alpha val="98000"/>
              </a:srgbClr>
            </a:outerShdw>
          </a:effectLst>
        </p:spPr>
      </p:pic>
      <p:sp>
        <p:nvSpPr>
          <p:cNvPr id="25" name="TextBox 27"/>
          <p:cNvSpPr txBox="1"/>
          <p:nvPr/>
        </p:nvSpPr>
        <p:spPr>
          <a:xfrm>
            <a:off x="1203960" y="1812290"/>
            <a:ext cx="55203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Oswald" charset="0"/>
              </a:rPr>
              <a:t>Please enter your title</a:t>
            </a:r>
          </a:p>
        </p:txBody>
      </p:sp>
      <p:sp>
        <p:nvSpPr>
          <p:cNvPr id="26" name="TextBox 29"/>
          <p:cNvSpPr txBox="1"/>
          <p:nvPr/>
        </p:nvSpPr>
        <p:spPr>
          <a:xfrm>
            <a:off x="1251585" y="2644775"/>
            <a:ext cx="5310505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Montserrat Light" charset="0"/>
              </a:rPr>
              <a:t>Enter your body here,</a:t>
            </a:r>
            <a:r>
              <a:rPr kumimoji="0" lang="zh-CN" altLang="en-US" sz="16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Montserrat Light" charset="0"/>
                <a:sym typeface="+mn-ea"/>
              </a:rPr>
              <a:t>Enter your body content here, enter your body content here, enter your body content here,</a:t>
            </a:r>
          </a:p>
        </p:txBody>
      </p:sp>
      <p:sp>
        <p:nvSpPr>
          <p:cNvPr id="27" name="矩形 26"/>
          <p:cNvSpPr/>
          <p:nvPr/>
        </p:nvSpPr>
        <p:spPr>
          <a:xfrm>
            <a:off x="1203960" y="1449628"/>
            <a:ext cx="1410876" cy="266700"/>
          </a:xfrm>
          <a:prstGeom prst="rect">
            <a:avLst/>
          </a:prstGeom>
          <a:solidFill>
            <a:srgbClr val="9AA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8" name="图片 27" descr="5b39e8e13864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62090" y="3115945"/>
            <a:ext cx="2428240" cy="2707005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>
            <a:off x="1251585" y="3884930"/>
            <a:ext cx="5310505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Montserrat Light" charset="0"/>
              </a:rPr>
              <a:t>Enter your body here,</a:t>
            </a:r>
            <a:r>
              <a:rPr kumimoji="0" lang="zh-CN" altLang="en-US" sz="16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Montserrat Light" charset="0"/>
                <a:sym typeface="+mn-ea"/>
              </a:rPr>
              <a:t>Enter your body content here, enter your body content here, enter your body content here,</a:t>
            </a:r>
          </a:p>
        </p:txBody>
      </p:sp>
    </p:spTree>
  </p:cSld>
  <p:clrMapOvr>
    <a:masterClrMapping/>
  </p:clrMapOvr>
  <p:transition spd="slow" advClick="0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 bldLvl="0" animBg="1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3513455" y="2356485"/>
            <a:ext cx="4059555" cy="798195"/>
          </a:xfrm>
          <a:prstGeom prst="rect">
            <a:avLst/>
          </a:prstGeom>
          <a:noFill/>
          <a:ln w="57150">
            <a:solidFill>
              <a:srgbClr val="9AAF8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9AAF89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5FB172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4130" y="1365250"/>
            <a:ext cx="4777740" cy="5079365"/>
            <a:chOff x="8485" y="2346"/>
            <a:chExt cx="5098" cy="5553"/>
          </a:xfrm>
        </p:grpSpPr>
        <p:pic>
          <p:nvPicPr>
            <p:cNvPr id="5" name="图片 4" descr="5b39e8e13864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496" y="2845"/>
              <a:ext cx="4087" cy="4555"/>
            </a:xfrm>
            <a:prstGeom prst="rect">
              <a:avLst/>
            </a:prstGeom>
          </p:spPr>
        </p:pic>
        <p:pic>
          <p:nvPicPr>
            <p:cNvPr id="6" name="图片 5" descr="5b39e8e13864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485" y="2346"/>
              <a:ext cx="3298" cy="5553"/>
            </a:xfrm>
            <a:prstGeom prst="rect">
              <a:avLst/>
            </a:prstGeom>
          </p:spPr>
        </p:pic>
      </p:grpSp>
      <p:sp>
        <p:nvSpPr>
          <p:cNvPr id="27" name="矩形 26"/>
          <p:cNvSpPr/>
          <p:nvPr/>
        </p:nvSpPr>
        <p:spPr>
          <a:xfrm>
            <a:off x="7739380" y="2331008"/>
            <a:ext cx="1410876" cy="266700"/>
          </a:xfrm>
          <a:prstGeom prst="rect">
            <a:avLst/>
          </a:prstGeom>
          <a:solidFill>
            <a:srgbClr val="9AA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" name="TextBox 27"/>
          <p:cNvSpPr txBox="1"/>
          <p:nvPr/>
        </p:nvSpPr>
        <p:spPr>
          <a:xfrm>
            <a:off x="4444121" y="2508865"/>
            <a:ext cx="28698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Oswald" charset="0"/>
              </a:rPr>
              <a:t>Enter your title</a:t>
            </a:r>
          </a:p>
        </p:txBody>
      </p:sp>
      <p:sp>
        <p:nvSpPr>
          <p:cNvPr id="4" name="TextBox 27"/>
          <p:cNvSpPr txBox="1"/>
          <p:nvPr/>
        </p:nvSpPr>
        <p:spPr>
          <a:xfrm>
            <a:off x="7739380" y="2786380"/>
            <a:ext cx="265493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Oswald" charset="0"/>
              </a:rPr>
              <a:t>Subtitle text input.</a:t>
            </a:r>
          </a:p>
        </p:txBody>
      </p:sp>
      <p:sp>
        <p:nvSpPr>
          <p:cNvPr id="26" name="TextBox 29"/>
          <p:cNvSpPr txBox="1"/>
          <p:nvPr/>
        </p:nvSpPr>
        <p:spPr>
          <a:xfrm>
            <a:off x="4801870" y="3489960"/>
            <a:ext cx="5959915" cy="1156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Montserrat Light" charset="0"/>
              </a:rPr>
              <a:t>Enter your body here,</a:t>
            </a:r>
            <a:r>
              <a:rPr kumimoji="0" lang="zh-CN" altLang="en-US" sz="16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Montserrat Light" charset="0"/>
                <a:sym typeface="+mn-ea"/>
              </a:rPr>
              <a:t>Enter your body content here, enter your body content here, enter your body content here,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801870" y="4730115"/>
            <a:ext cx="5592445" cy="1156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Montserrat Light" charset="0"/>
              </a:rPr>
              <a:t>Enter your body here,</a:t>
            </a:r>
            <a:r>
              <a:rPr kumimoji="0" lang="zh-CN" altLang="en-US" sz="16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Montserrat Light" charset="0"/>
                <a:sym typeface="+mn-ea"/>
              </a:rPr>
              <a:t>Enter your body content here, enter your body content here, enter your body content here,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10986770" y="-60325"/>
            <a:ext cx="1189990" cy="6964680"/>
            <a:chOff x="17512" y="-16"/>
            <a:chExt cx="1874" cy="10968"/>
          </a:xfrm>
        </p:grpSpPr>
        <p:pic>
          <p:nvPicPr>
            <p:cNvPr id="14" name="图片 13" descr="222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7643" y="5551"/>
              <a:ext cx="1743" cy="3418"/>
            </a:xfrm>
            <a:prstGeom prst="rect">
              <a:avLst/>
            </a:prstGeom>
          </p:spPr>
        </p:pic>
        <p:pic>
          <p:nvPicPr>
            <p:cNvPr id="15" name="图片 14" descr="5b39e8e138645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7919" y="3458"/>
              <a:ext cx="1467" cy="3125"/>
            </a:xfrm>
            <a:prstGeom prst="rect">
              <a:avLst/>
            </a:prstGeom>
          </p:spPr>
        </p:pic>
        <p:pic>
          <p:nvPicPr>
            <p:cNvPr id="16" name="图片 15" descr="5b39e8e138645"/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7512" y="-16"/>
              <a:ext cx="1874" cy="4107"/>
            </a:xfrm>
            <a:prstGeom prst="rect">
              <a:avLst/>
            </a:prstGeom>
          </p:spPr>
        </p:pic>
        <p:pic>
          <p:nvPicPr>
            <p:cNvPr id="18" name="图片 17" descr="222"/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7932" y="8604"/>
              <a:ext cx="1454" cy="2348"/>
            </a:xfrm>
            <a:prstGeom prst="rect">
              <a:avLst/>
            </a:prstGeom>
          </p:spPr>
        </p:pic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FCC0DB85-82B0-434E-BC33-5C02461A7025}"/>
              </a:ext>
            </a:extLst>
          </p:cNvPr>
          <p:cNvGrpSpPr/>
          <p:nvPr/>
        </p:nvGrpSpPr>
        <p:grpSpPr>
          <a:xfrm>
            <a:off x="331470" y="274320"/>
            <a:ext cx="2575374" cy="675005"/>
            <a:chOff x="3882" y="2515"/>
            <a:chExt cx="5740" cy="1504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E3AFCB72-F805-4807-A67C-13E7F543144A}"/>
                </a:ext>
              </a:extLst>
            </p:cNvPr>
            <p:cNvGrpSpPr/>
            <p:nvPr/>
          </p:nvGrpSpPr>
          <p:grpSpPr>
            <a:xfrm>
              <a:off x="3882" y="2515"/>
              <a:ext cx="1590" cy="1504"/>
              <a:chOff x="3617" y="3374"/>
              <a:chExt cx="1590" cy="1504"/>
            </a:xfrm>
          </p:grpSpPr>
          <p:pic>
            <p:nvPicPr>
              <p:cNvPr id="38" name="图片 37" descr="5b39e8e138645">
                <a:extLst>
                  <a:ext uri="{FF2B5EF4-FFF2-40B4-BE49-F238E27FC236}">
                    <a16:creationId xmlns:a16="http://schemas.microsoft.com/office/drawing/2014/main" id="{A20A7321-0367-49B6-9146-E3CF6F2202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617" y="3374"/>
                <a:ext cx="1590" cy="1504"/>
              </a:xfrm>
              <a:prstGeom prst="rect">
                <a:avLst/>
              </a:prstGeom>
            </p:spPr>
          </p:pic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E7D9817E-61B3-4432-A2BC-D2C76BA62111}"/>
                  </a:ext>
                </a:extLst>
              </p:cNvPr>
              <p:cNvSpPr txBox="1"/>
              <p:nvPr/>
            </p:nvSpPr>
            <p:spPr>
              <a:xfrm>
                <a:off x="3775" y="3570"/>
                <a:ext cx="1274" cy="1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01</a:t>
                </a:r>
              </a:p>
            </p:txBody>
          </p:sp>
        </p:grp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87105CED-96A7-4192-8402-4FEA16976391}"/>
                </a:ext>
              </a:extLst>
            </p:cNvPr>
            <p:cNvGrpSpPr/>
            <p:nvPr/>
          </p:nvGrpSpPr>
          <p:grpSpPr>
            <a:xfrm>
              <a:off x="5827" y="2764"/>
              <a:ext cx="3795" cy="1073"/>
              <a:chOff x="1638300" y="4775200"/>
              <a:chExt cx="2409946" cy="681415"/>
            </a:xfrm>
          </p:grpSpPr>
          <p:sp>
            <p:nvSpPr>
              <p:cNvPr id="31" name="任意多边形 32">
                <a:extLst>
                  <a:ext uri="{FF2B5EF4-FFF2-40B4-BE49-F238E27FC236}">
                    <a16:creationId xmlns:a16="http://schemas.microsoft.com/office/drawing/2014/main" id="{DD725FE7-C9A2-4CBC-8E10-D7183F25DA4B}"/>
                  </a:ext>
                </a:extLst>
              </p:cNvPr>
              <p:cNvSpPr/>
              <p:nvPr/>
            </p:nvSpPr>
            <p:spPr>
              <a:xfrm>
                <a:off x="1638300" y="4775200"/>
                <a:ext cx="381000" cy="368300"/>
              </a:xfrm>
              <a:custGeom>
                <a:avLst/>
                <a:gdLst>
                  <a:gd name="connsiteX0" fmla="*/ 0 w 381000"/>
                  <a:gd name="connsiteY0" fmla="*/ 368300 h 368300"/>
                  <a:gd name="connsiteX1" fmla="*/ 0 w 381000"/>
                  <a:gd name="connsiteY1" fmla="*/ 0 h 368300"/>
                  <a:gd name="connsiteX2" fmla="*/ 381000 w 381000"/>
                  <a:gd name="connsiteY2" fmla="*/ 0 h 36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0" h="3683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6">
                        <a:lumMod val="20000"/>
                        <a:lumOff val="80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喵呜体" panose="02010600010101010101" pitchFamily="2" charset="-122"/>
                  <a:ea typeface="方正喵呜体" panose="02010600010101010101" pitchFamily="2" charset="-122"/>
                  <a:cs typeface="+mn-cs"/>
                </a:endParaRPr>
              </a:p>
            </p:txBody>
          </p:sp>
          <p:sp>
            <p:nvSpPr>
              <p:cNvPr id="36" name="任意多边形 33">
                <a:extLst>
                  <a:ext uri="{FF2B5EF4-FFF2-40B4-BE49-F238E27FC236}">
                    <a16:creationId xmlns:a16="http://schemas.microsoft.com/office/drawing/2014/main" id="{1877B21F-3CF7-4B9C-9EE8-D744B52FDA61}"/>
                  </a:ext>
                </a:extLst>
              </p:cNvPr>
              <p:cNvSpPr/>
              <p:nvPr/>
            </p:nvSpPr>
            <p:spPr>
              <a:xfrm rot="10800000">
                <a:off x="3667246" y="5088315"/>
                <a:ext cx="381000" cy="368300"/>
              </a:xfrm>
              <a:custGeom>
                <a:avLst/>
                <a:gdLst>
                  <a:gd name="connsiteX0" fmla="*/ 0 w 381000"/>
                  <a:gd name="connsiteY0" fmla="*/ 368300 h 368300"/>
                  <a:gd name="connsiteX1" fmla="*/ 0 w 381000"/>
                  <a:gd name="connsiteY1" fmla="*/ 0 h 368300"/>
                  <a:gd name="connsiteX2" fmla="*/ 381000 w 381000"/>
                  <a:gd name="connsiteY2" fmla="*/ 0 h 36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0" h="3683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喵呜体" panose="02010600010101010101" pitchFamily="2" charset="-122"/>
                  <a:ea typeface="方正喵呜体" panose="02010600010101010101" pitchFamily="2" charset="-122"/>
                  <a:cs typeface="+mn-cs"/>
                </a:endParaRPr>
              </a:p>
            </p:txBody>
          </p:sp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B0F1C8BD-74B0-433B-B175-467B4BBC6924}"/>
                  </a:ext>
                </a:extLst>
              </p:cNvPr>
              <p:cNvSpPr txBox="1"/>
              <p:nvPr/>
            </p:nvSpPr>
            <p:spPr>
              <a:xfrm>
                <a:off x="1705254" y="4874195"/>
                <a:ext cx="2316480" cy="457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bIns="0" rtlCol="0">
                <a:spAutoFit/>
              </a:bodyPr>
              <a:lstStyle>
                <a:defPPr>
                  <a:defRPr lang="zh-CN"/>
                </a:defPPr>
                <a:lvl1pPr>
                  <a:defRPr sz="2400" b="1">
                    <a:solidFill>
                      <a:schemeClr val="bg1"/>
                    </a:solidFill>
                    <a:latin typeface="+mj-lt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Add a title</a:t>
                </a:r>
              </a:p>
            </p:txBody>
          </p:sp>
        </p:grpSp>
      </p:grpSp>
    </p:spTree>
  </p:cSld>
  <p:clrMapOvr>
    <a:masterClrMapping/>
  </p:clrMapOvr>
  <p:transition spd="slow" advClick="0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27" grpId="0" bldLvl="0" animBg="1"/>
      <p:bldP spid="25" grpId="0"/>
      <p:bldP spid="4" grpId="0"/>
      <p:bldP spid="26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930593" y="1983105"/>
            <a:ext cx="10330815" cy="2881630"/>
            <a:chOff x="1011" y="3123"/>
            <a:chExt cx="16269" cy="4538"/>
          </a:xfrm>
        </p:grpSpPr>
        <p:grpSp>
          <p:nvGrpSpPr>
            <p:cNvPr id="4" name="组合 3"/>
            <p:cNvGrpSpPr/>
            <p:nvPr/>
          </p:nvGrpSpPr>
          <p:grpSpPr>
            <a:xfrm>
              <a:off x="1011" y="3123"/>
              <a:ext cx="8333" cy="4539"/>
              <a:chOff x="37" y="1468"/>
              <a:chExt cx="11227" cy="6116"/>
            </a:xfrm>
          </p:grpSpPr>
          <p:pic>
            <p:nvPicPr>
              <p:cNvPr id="6" name="图片 5" descr="5b39e8e138645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7" y="4610"/>
                <a:ext cx="5877" cy="2974"/>
              </a:xfrm>
              <a:prstGeom prst="rect">
                <a:avLst/>
              </a:prstGeom>
            </p:spPr>
          </p:pic>
          <p:pic>
            <p:nvPicPr>
              <p:cNvPr id="5" name="图片 4" descr="5b39e8e138645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 flipH="1" flipV="1">
                <a:off x="5494" y="1468"/>
                <a:ext cx="5771" cy="3142"/>
              </a:xfrm>
              <a:prstGeom prst="rect">
                <a:avLst/>
              </a:prstGeom>
            </p:spPr>
          </p:pic>
        </p:grpSp>
        <p:grpSp>
          <p:nvGrpSpPr>
            <p:cNvPr id="7" name="组合 6"/>
            <p:cNvGrpSpPr/>
            <p:nvPr/>
          </p:nvGrpSpPr>
          <p:grpSpPr>
            <a:xfrm>
              <a:off x="8948" y="3123"/>
              <a:ext cx="8333" cy="4539"/>
              <a:chOff x="37" y="1468"/>
              <a:chExt cx="11227" cy="6116"/>
            </a:xfrm>
          </p:grpSpPr>
          <p:pic>
            <p:nvPicPr>
              <p:cNvPr id="8" name="图片 7" descr="5b39e8e138645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7" y="4610"/>
                <a:ext cx="5877" cy="2974"/>
              </a:xfrm>
              <a:prstGeom prst="rect">
                <a:avLst/>
              </a:prstGeom>
            </p:spPr>
          </p:pic>
          <p:pic>
            <p:nvPicPr>
              <p:cNvPr id="9" name="图片 8" descr="5b39e8e138645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 flipH="1" flipV="1">
                <a:off x="5494" y="1468"/>
                <a:ext cx="5771" cy="3142"/>
              </a:xfrm>
              <a:prstGeom prst="rect">
                <a:avLst/>
              </a:prstGeom>
            </p:spPr>
          </p:pic>
        </p:grpSp>
      </p:grpSp>
      <p:sp>
        <p:nvSpPr>
          <p:cNvPr id="27" name="TextBox 27"/>
          <p:cNvSpPr txBox="1"/>
          <p:nvPr/>
        </p:nvSpPr>
        <p:spPr>
          <a:xfrm>
            <a:off x="1456055" y="1983105"/>
            <a:ext cx="171958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Oswald" charset="0"/>
              </a:rPr>
              <a:t>Your title.</a:t>
            </a:r>
          </a:p>
        </p:txBody>
      </p:sp>
      <p:sp>
        <p:nvSpPr>
          <p:cNvPr id="28" name="TextBox 29"/>
          <p:cNvSpPr txBox="1"/>
          <p:nvPr/>
        </p:nvSpPr>
        <p:spPr>
          <a:xfrm>
            <a:off x="930275" y="2528570"/>
            <a:ext cx="2771140" cy="418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Montserrat Light" charset="0"/>
              </a:rPr>
              <a:t>Enter your body here.</a:t>
            </a:r>
            <a:endParaRPr kumimoji="0" lang="zh-CN" altLang="en-US" sz="16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Montserrat Light" charset="0"/>
              <a:sym typeface="+mn-ea"/>
            </a:endParaRPr>
          </a:p>
        </p:txBody>
      </p:sp>
      <p:sp>
        <p:nvSpPr>
          <p:cNvPr id="11" name="TextBox 27"/>
          <p:cNvSpPr txBox="1"/>
          <p:nvPr/>
        </p:nvSpPr>
        <p:spPr>
          <a:xfrm>
            <a:off x="3701415" y="3597275"/>
            <a:ext cx="171958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Oswald" charset="0"/>
              </a:rPr>
              <a:t>Your title</a:t>
            </a:r>
          </a:p>
        </p:txBody>
      </p:sp>
      <p:sp>
        <p:nvSpPr>
          <p:cNvPr id="12" name="TextBox 29"/>
          <p:cNvSpPr txBox="1"/>
          <p:nvPr/>
        </p:nvSpPr>
        <p:spPr>
          <a:xfrm>
            <a:off x="3175635" y="4142740"/>
            <a:ext cx="2771140" cy="418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Montserrat Light" charset="0"/>
              </a:rPr>
              <a:t>Enter your body here.</a:t>
            </a:r>
            <a:endParaRPr kumimoji="0" lang="zh-CN" altLang="en-US" sz="16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Montserrat Light" charset="0"/>
              <a:sym typeface="+mn-ea"/>
            </a:endParaRPr>
          </a:p>
        </p:txBody>
      </p:sp>
      <p:sp>
        <p:nvSpPr>
          <p:cNvPr id="13" name="TextBox 27"/>
          <p:cNvSpPr txBox="1"/>
          <p:nvPr/>
        </p:nvSpPr>
        <p:spPr>
          <a:xfrm>
            <a:off x="9043035" y="3597275"/>
            <a:ext cx="171958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Oswald" charset="0"/>
              </a:rPr>
              <a:t>Your title</a:t>
            </a:r>
          </a:p>
        </p:txBody>
      </p:sp>
      <p:sp>
        <p:nvSpPr>
          <p:cNvPr id="14" name="TextBox 29"/>
          <p:cNvSpPr txBox="1"/>
          <p:nvPr/>
        </p:nvSpPr>
        <p:spPr>
          <a:xfrm>
            <a:off x="8517255" y="4142740"/>
            <a:ext cx="2771140" cy="418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Montserrat Light" charset="0"/>
              </a:rPr>
              <a:t>Enter your body here.</a:t>
            </a:r>
            <a:endParaRPr kumimoji="0" lang="zh-CN" altLang="en-US" sz="16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Montserrat Light" charset="0"/>
              <a:sym typeface="+mn-ea"/>
            </a:endParaRPr>
          </a:p>
        </p:txBody>
      </p:sp>
      <p:sp>
        <p:nvSpPr>
          <p:cNvPr id="15" name="TextBox 27"/>
          <p:cNvSpPr txBox="1"/>
          <p:nvPr/>
        </p:nvSpPr>
        <p:spPr>
          <a:xfrm>
            <a:off x="6496050" y="1983105"/>
            <a:ext cx="171958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Oswald" charset="0"/>
              </a:rPr>
              <a:t>Your title</a:t>
            </a:r>
          </a:p>
        </p:txBody>
      </p:sp>
      <p:sp>
        <p:nvSpPr>
          <p:cNvPr id="16" name="TextBox 29"/>
          <p:cNvSpPr txBox="1"/>
          <p:nvPr/>
        </p:nvSpPr>
        <p:spPr>
          <a:xfrm>
            <a:off x="5970270" y="2528570"/>
            <a:ext cx="2771140" cy="418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Montserrat Light" charset="0"/>
              </a:rPr>
              <a:t>Enter your body here.</a:t>
            </a:r>
            <a:endParaRPr kumimoji="0" lang="zh-CN" altLang="en-US" sz="1600" b="0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Montserrat Light" charset="0"/>
              <a:sym typeface="+mn-ea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385F00D1-EE90-47BA-A44F-ACBCF0DBFCA8}"/>
              </a:ext>
            </a:extLst>
          </p:cNvPr>
          <p:cNvGrpSpPr/>
          <p:nvPr/>
        </p:nvGrpSpPr>
        <p:grpSpPr>
          <a:xfrm>
            <a:off x="331470" y="274320"/>
            <a:ext cx="2575374" cy="675005"/>
            <a:chOff x="3882" y="2515"/>
            <a:chExt cx="5740" cy="1504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630F8AC5-167D-4A7E-A974-5F68886302BC}"/>
                </a:ext>
              </a:extLst>
            </p:cNvPr>
            <p:cNvGrpSpPr/>
            <p:nvPr/>
          </p:nvGrpSpPr>
          <p:grpSpPr>
            <a:xfrm>
              <a:off x="3882" y="2515"/>
              <a:ext cx="1590" cy="1504"/>
              <a:chOff x="3617" y="3374"/>
              <a:chExt cx="1590" cy="1504"/>
            </a:xfrm>
          </p:grpSpPr>
          <p:pic>
            <p:nvPicPr>
              <p:cNvPr id="23" name="图片 22" descr="5b39e8e138645">
                <a:extLst>
                  <a:ext uri="{FF2B5EF4-FFF2-40B4-BE49-F238E27FC236}">
                    <a16:creationId xmlns:a16="http://schemas.microsoft.com/office/drawing/2014/main" id="{0BCDE7DD-1525-4BAE-87DC-BA875A7BE1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617" y="3374"/>
                <a:ext cx="1590" cy="1504"/>
              </a:xfrm>
              <a:prstGeom prst="rect">
                <a:avLst/>
              </a:prstGeom>
            </p:spPr>
          </p:pic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15F27B29-3651-4EA4-A1DA-B1AC824815EB}"/>
                  </a:ext>
                </a:extLst>
              </p:cNvPr>
              <p:cNvSpPr txBox="1"/>
              <p:nvPr/>
            </p:nvSpPr>
            <p:spPr>
              <a:xfrm>
                <a:off x="3775" y="3570"/>
                <a:ext cx="1274" cy="1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01</a:t>
                </a:r>
              </a:p>
            </p:txBody>
          </p:sp>
        </p:grp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E104507E-AB34-42FE-BAE8-00DDADA9B10A}"/>
                </a:ext>
              </a:extLst>
            </p:cNvPr>
            <p:cNvGrpSpPr/>
            <p:nvPr/>
          </p:nvGrpSpPr>
          <p:grpSpPr>
            <a:xfrm>
              <a:off x="5827" y="2764"/>
              <a:ext cx="3795" cy="1073"/>
              <a:chOff x="1638300" y="4775200"/>
              <a:chExt cx="2409946" cy="681415"/>
            </a:xfrm>
          </p:grpSpPr>
          <p:sp>
            <p:nvSpPr>
              <p:cNvPr id="20" name="任意多边形 32">
                <a:extLst>
                  <a:ext uri="{FF2B5EF4-FFF2-40B4-BE49-F238E27FC236}">
                    <a16:creationId xmlns:a16="http://schemas.microsoft.com/office/drawing/2014/main" id="{1989F6D0-05FF-455E-B718-24B3CBE593C9}"/>
                  </a:ext>
                </a:extLst>
              </p:cNvPr>
              <p:cNvSpPr/>
              <p:nvPr/>
            </p:nvSpPr>
            <p:spPr>
              <a:xfrm>
                <a:off x="1638300" y="4775200"/>
                <a:ext cx="381000" cy="368300"/>
              </a:xfrm>
              <a:custGeom>
                <a:avLst/>
                <a:gdLst>
                  <a:gd name="connsiteX0" fmla="*/ 0 w 381000"/>
                  <a:gd name="connsiteY0" fmla="*/ 368300 h 368300"/>
                  <a:gd name="connsiteX1" fmla="*/ 0 w 381000"/>
                  <a:gd name="connsiteY1" fmla="*/ 0 h 368300"/>
                  <a:gd name="connsiteX2" fmla="*/ 381000 w 381000"/>
                  <a:gd name="connsiteY2" fmla="*/ 0 h 36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0" h="3683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6">
                        <a:lumMod val="20000"/>
                        <a:lumOff val="80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喵呜体" panose="02010600010101010101" pitchFamily="2" charset="-122"/>
                  <a:ea typeface="方正喵呜体" panose="02010600010101010101" pitchFamily="2" charset="-122"/>
                  <a:cs typeface="+mn-cs"/>
                </a:endParaRPr>
              </a:p>
            </p:txBody>
          </p:sp>
          <p:sp>
            <p:nvSpPr>
              <p:cNvPr id="21" name="任意多边形 33">
                <a:extLst>
                  <a:ext uri="{FF2B5EF4-FFF2-40B4-BE49-F238E27FC236}">
                    <a16:creationId xmlns:a16="http://schemas.microsoft.com/office/drawing/2014/main" id="{6216F3AB-BFAC-4B64-9992-41EA35A45CA4}"/>
                  </a:ext>
                </a:extLst>
              </p:cNvPr>
              <p:cNvSpPr/>
              <p:nvPr/>
            </p:nvSpPr>
            <p:spPr>
              <a:xfrm rot="10800000">
                <a:off x="3667246" y="5088315"/>
                <a:ext cx="381000" cy="368300"/>
              </a:xfrm>
              <a:custGeom>
                <a:avLst/>
                <a:gdLst>
                  <a:gd name="connsiteX0" fmla="*/ 0 w 381000"/>
                  <a:gd name="connsiteY0" fmla="*/ 368300 h 368300"/>
                  <a:gd name="connsiteX1" fmla="*/ 0 w 381000"/>
                  <a:gd name="connsiteY1" fmla="*/ 0 h 368300"/>
                  <a:gd name="connsiteX2" fmla="*/ 381000 w 381000"/>
                  <a:gd name="connsiteY2" fmla="*/ 0 h 36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0" h="3683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喵呜体" panose="02010600010101010101" pitchFamily="2" charset="-122"/>
                  <a:ea typeface="方正喵呜体" panose="02010600010101010101" pitchFamily="2" charset="-122"/>
                  <a:cs typeface="+mn-cs"/>
                </a:endParaRPr>
              </a:p>
            </p:txBody>
          </p:sp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B0F9D624-81A3-4BEB-BE4F-00B74E0F016B}"/>
                  </a:ext>
                </a:extLst>
              </p:cNvPr>
              <p:cNvSpPr txBox="1"/>
              <p:nvPr/>
            </p:nvSpPr>
            <p:spPr>
              <a:xfrm>
                <a:off x="1705254" y="4874195"/>
                <a:ext cx="2316480" cy="457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bIns="0" rtlCol="0">
                <a:spAutoFit/>
              </a:bodyPr>
              <a:lstStyle>
                <a:defPPr>
                  <a:defRPr lang="zh-CN"/>
                </a:defPPr>
                <a:lvl1pPr>
                  <a:defRPr sz="2400" b="1">
                    <a:solidFill>
                      <a:schemeClr val="bg1"/>
                    </a:solidFill>
                    <a:latin typeface="+mj-lt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Add a title</a:t>
                </a:r>
              </a:p>
            </p:txBody>
          </p:sp>
        </p:grpSp>
      </p:grpSp>
    </p:spTree>
  </p:cSld>
  <p:clrMapOvr>
    <a:masterClrMapping/>
  </p:clrMapOvr>
  <p:transition spd="slow" advClick="0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437380" y="2317750"/>
            <a:ext cx="3296285" cy="2186940"/>
            <a:chOff x="9009" y="4155"/>
            <a:chExt cx="4774" cy="3167"/>
          </a:xfrm>
          <a:solidFill>
            <a:srgbClr val="F49B25"/>
          </a:solidFill>
        </p:grpSpPr>
        <p:cxnSp>
          <p:nvCxnSpPr>
            <p:cNvPr id="33" name="Straight Connector 32"/>
            <p:cNvCxnSpPr>
              <a:stCxn id="38" idx="0"/>
            </p:cNvCxnSpPr>
            <p:nvPr/>
          </p:nvCxnSpPr>
          <p:spPr>
            <a:xfrm flipV="1">
              <a:off x="9077" y="4155"/>
              <a:ext cx="1831" cy="1251"/>
            </a:xfrm>
            <a:prstGeom prst="line">
              <a:avLst/>
            </a:prstGeom>
            <a:grpFill/>
            <a:ln w="19050">
              <a:solidFill>
                <a:srgbClr val="9AAF89"/>
              </a:solidFill>
              <a:prstDash val="sysDot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8" idx="0"/>
            </p:cNvCxnSpPr>
            <p:nvPr/>
          </p:nvCxnSpPr>
          <p:spPr>
            <a:xfrm flipV="1">
              <a:off x="9077" y="5000"/>
              <a:ext cx="4628" cy="406"/>
            </a:xfrm>
            <a:prstGeom prst="line">
              <a:avLst/>
            </a:prstGeom>
            <a:grpFill/>
            <a:ln w="19050">
              <a:solidFill>
                <a:srgbClr val="9AAF89"/>
              </a:solidFill>
              <a:prstDash val="sysDot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38" idx="0"/>
            </p:cNvCxnSpPr>
            <p:nvPr/>
          </p:nvCxnSpPr>
          <p:spPr>
            <a:xfrm>
              <a:off x="9077" y="5406"/>
              <a:ext cx="4707" cy="1450"/>
            </a:xfrm>
            <a:prstGeom prst="line">
              <a:avLst/>
            </a:prstGeom>
            <a:grpFill/>
            <a:ln w="19050">
              <a:solidFill>
                <a:srgbClr val="9AAF89"/>
              </a:solidFill>
              <a:prstDash val="sysDot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38" idx="0"/>
            </p:cNvCxnSpPr>
            <p:nvPr/>
          </p:nvCxnSpPr>
          <p:spPr>
            <a:xfrm>
              <a:off x="9077" y="5406"/>
              <a:ext cx="2536" cy="1759"/>
            </a:xfrm>
            <a:prstGeom prst="line">
              <a:avLst/>
            </a:prstGeom>
            <a:grpFill/>
            <a:ln w="19050">
              <a:solidFill>
                <a:srgbClr val="9AAF89"/>
              </a:solidFill>
              <a:prstDash val="sysDot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38" idx="0"/>
            </p:cNvCxnSpPr>
            <p:nvPr/>
          </p:nvCxnSpPr>
          <p:spPr>
            <a:xfrm>
              <a:off x="9077" y="5406"/>
              <a:ext cx="690" cy="1916"/>
            </a:xfrm>
            <a:prstGeom prst="line">
              <a:avLst/>
            </a:prstGeom>
            <a:grpFill/>
            <a:ln w="19050">
              <a:solidFill>
                <a:srgbClr val="9AAF89"/>
              </a:solidFill>
              <a:prstDash val="sysDot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Shape 3287"/>
            <p:cNvSpPr/>
            <p:nvPr/>
          </p:nvSpPr>
          <p:spPr>
            <a:xfrm>
              <a:off x="9009" y="5338"/>
              <a:ext cx="135" cy="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pFill/>
            <a:ln w="12700" cap="flat">
              <a:solidFill>
                <a:srgbClr val="9AAF89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sym typeface="Helvetica Light"/>
              </a:endParaRPr>
            </a:p>
          </p:txBody>
        </p:sp>
      </p:grpSp>
      <p:pic>
        <p:nvPicPr>
          <p:cNvPr id="6" name="图片 5" descr="5b39e8e13864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2490" y="1584960"/>
            <a:ext cx="3731895" cy="3526155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5717540" y="1613535"/>
            <a:ext cx="937906" cy="945537"/>
            <a:chOff x="5641" y="3190"/>
            <a:chExt cx="1291" cy="1301"/>
          </a:xfrm>
        </p:grpSpPr>
        <p:pic>
          <p:nvPicPr>
            <p:cNvPr id="10" name="图片 9" descr="22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641" y="3190"/>
              <a:ext cx="1277" cy="1301"/>
            </a:xfrm>
            <a:prstGeom prst="rect">
              <a:avLst/>
            </a:prstGeom>
          </p:spPr>
        </p:pic>
        <p:sp>
          <p:nvSpPr>
            <p:cNvPr id="12" name="TextBox 17"/>
            <p:cNvSpPr txBox="1"/>
            <p:nvPr/>
          </p:nvSpPr>
          <p:spPr>
            <a:xfrm>
              <a:off x="5684" y="3526"/>
              <a:ext cx="1248" cy="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01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648575" y="2314575"/>
            <a:ext cx="937906" cy="945537"/>
            <a:chOff x="5641" y="3190"/>
            <a:chExt cx="1291" cy="1301"/>
          </a:xfrm>
        </p:grpSpPr>
        <p:pic>
          <p:nvPicPr>
            <p:cNvPr id="8" name="图片 7" descr="22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641" y="3190"/>
              <a:ext cx="1277" cy="1301"/>
            </a:xfrm>
            <a:prstGeom prst="rect">
              <a:avLst/>
            </a:prstGeom>
          </p:spPr>
        </p:pic>
        <p:sp>
          <p:nvSpPr>
            <p:cNvPr id="9" name="TextBox 17"/>
            <p:cNvSpPr txBox="1"/>
            <p:nvPr/>
          </p:nvSpPr>
          <p:spPr>
            <a:xfrm>
              <a:off x="5684" y="3526"/>
              <a:ext cx="1248" cy="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02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753985" y="3691890"/>
            <a:ext cx="937906" cy="945537"/>
            <a:chOff x="5641" y="3190"/>
            <a:chExt cx="1291" cy="1301"/>
          </a:xfrm>
        </p:grpSpPr>
        <p:pic>
          <p:nvPicPr>
            <p:cNvPr id="16" name="图片 15" descr="22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641" y="3190"/>
              <a:ext cx="1277" cy="1301"/>
            </a:xfrm>
            <a:prstGeom prst="rect">
              <a:avLst/>
            </a:prstGeom>
          </p:spPr>
        </p:pic>
        <p:sp>
          <p:nvSpPr>
            <p:cNvPr id="17" name="TextBox 17"/>
            <p:cNvSpPr txBox="1"/>
            <p:nvPr/>
          </p:nvSpPr>
          <p:spPr>
            <a:xfrm>
              <a:off x="5684" y="3526"/>
              <a:ext cx="1248" cy="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03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204585" y="4151630"/>
            <a:ext cx="937906" cy="945537"/>
            <a:chOff x="5641" y="3190"/>
            <a:chExt cx="1291" cy="1301"/>
          </a:xfrm>
        </p:grpSpPr>
        <p:pic>
          <p:nvPicPr>
            <p:cNvPr id="19" name="图片 18" descr="22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641" y="3190"/>
              <a:ext cx="1277" cy="1301"/>
            </a:xfrm>
            <a:prstGeom prst="rect">
              <a:avLst/>
            </a:prstGeom>
          </p:spPr>
        </p:pic>
        <p:sp>
          <p:nvSpPr>
            <p:cNvPr id="20" name="TextBox 17"/>
            <p:cNvSpPr txBox="1"/>
            <p:nvPr/>
          </p:nvSpPr>
          <p:spPr>
            <a:xfrm>
              <a:off x="5684" y="3526"/>
              <a:ext cx="1248" cy="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04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604385" y="4504690"/>
            <a:ext cx="937906" cy="945537"/>
            <a:chOff x="5641" y="3190"/>
            <a:chExt cx="1291" cy="1301"/>
          </a:xfrm>
        </p:grpSpPr>
        <p:pic>
          <p:nvPicPr>
            <p:cNvPr id="22" name="图片 21" descr="22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641" y="3190"/>
              <a:ext cx="1277" cy="1301"/>
            </a:xfrm>
            <a:prstGeom prst="rect">
              <a:avLst/>
            </a:prstGeom>
          </p:spPr>
        </p:pic>
        <p:sp>
          <p:nvSpPr>
            <p:cNvPr id="23" name="TextBox 17"/>
            <p:cNvSpPr txBox="1"/>
            <p:nvPr/>
          </p:nvSpPr>
          <p:spPr>
            <a:xfrm>
              <a:off x="5684" y="3526"/>
              <a:ext cx="1248" cy="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05</a:t>
              </a:r>
            </a:p>
          </p:txBody>
        </p:sp>
      </p:grpSp>
      <p:sp>
        <p:nvSpPr>
          <p:cNvPr id="25" name="TextBox 27"/>
          <p:cNvSpPr txBox="1"/>
          <p:nvPr/>
        </p:nvSpPr>
        <p:spPr>
          <a:xfrm>
            <a:off x="1254760" y="2364475"/>
            <a:ext cx="3182620" cy="1656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8281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Oswald" charset="0"/>
              </a:rPr>
              <a:t>Please enter</a:t>
            </a:r>
          </a:p>
          <a:p>
            <a:pPr marL="0" marR="0" lvl="0" indent="0" algn="ctr" defTabSz="18281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Oswald" charset="0"/>
              </a:rPr>
              <a:t>Your title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60620" y="830315"/>
            <a:ext cx="2771140" cy="418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Montserrat Light" charset="0"/>
              </a:rPr>
              <a:t>Enter your body here.</a:t>
            </a:r>
            <a:endParaRPr kumimoji="0" lang="zh-CN" altLang="en-US" sz="1600" b="0" i="0" u="none" strike="noStrike" kern="1200" cap="none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Montserrat Light" charset="0"/>
              <a:sym typeface="+mn-ea"/>
            </a:endParaRPr>
          </a:p>
        </p:txBody>
      </p:sp>
      <p:sp>
        <p:nvSpPr>
          <p:cNvPr id="24" name="TextBox 29"/>
          <p:cNvSpPr txBox="1"/>
          <p:nvPr/>
        </p:nvSpPr>
        <p:spPr>
          <a:xfrm>
            <a:off x="8681720" y="2420990"/>
            <a:ext cx="2771140" cy="418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Montserrat Light" charset="0"/>
              </a:rPr>
              <a:t>Enter your body here.</a:t>
            </a:r>
            <a:endParaRPr kumimoji="0" lang="zh-CN" altLang="en-US" sz="1600" b="0" i="0" u="none" strike="noStrike" kern="1200" cap="none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Montserrat Light" charset="0"/>
              <a:sym typeface="+mn-ea"/>
            </a:endParaRPr>
          </a:p>
        </p:txBody>
      </p:sp>
      <p:sp>
        <p:nvSpPr>
          <p:cNvPr id="26" name="TextBox 29"/>
          <p:cNvSpPr txBox="1"/>
          <p:nvPr/>
        </p:nvSpPr>
        <p:spPr>
          <a:xfrm>
            <a:off x="8691880" y="3798305"/>
            <a:ext cx="2771140" cy="418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Montserrat Light" charset="0"/>
              </a:rPr>
              <a:t>Enter your body here.</a:t>
            </a:r>
            <a:endParaRPr kumimoji="0" lang="zh-CN" altLang="en-US" sz="1600" b="0" i="0" u="none" strike="noStrike" kern="1200" cap="none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Montserrat Light" charset="0"/>
              <a:sym typeface="+mn-ea"/>
            </a:endParaRPr>
          </a:p>
        </p:txBody>
      </p:sp>
      <p:sp>
        <p:nvSpPr>
          <p:cNvPr id="27" name="TextBox 29"/>
          <p:cNvSpPr txBox="1"/>
          <p:nvPr/>
        </p:nvSpPr>
        <p:spPr>
          <a:xfrm>
            <a:off x="7132320" y="4855845"/>
            <a:ext cx="2771140" cy="418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Montserrat Light" charset="0"/>
              </a:rPr>
              <a:t>Enter your body here.</a:t>
            </a:r>
            <a:endParaRPr kumimoji="0" lang="zh-CN" altLang="en-US" sz="1600" b="0" i="0" u="none" strike="noStrike" kern="1200" cap="none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Montserrat Light" charset="0"/>
              <a:sym typeface="+mn-ea"/>
            </a:endParaRPr>
          </a:p>
        </p:txBody>
      </p:sp>
      <p:sp>
        <p:nvSpPr>
          <p:cNvPr id="28" name="TextBox 29"/>
          <p:cNvSpPr txBox="1"/>
          <p:nvPr/>
        </p:nvSpPr>
        <p:spPr>
          <a:xfrm>
            <a:off x="3874135" y="5450205"/>
            <a:ext cx="2771140" cy="418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Montserrat Light" charset="0"/>
              </a:rPr>
              <a:t>Enter your body here.</a:t>
            </a:r>
            <a:endParaRPr kumimoji="0" lang="zh-CN" altLang="en-US" sz="1600" b="0" i="0" u="none" strike="noStrike" kern="1200" cap="none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Montserrat Light" charset="0"/>
              <a:sym typeface="+mn-ea"/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B4F97AC8-89FD-43A0-BF63-B9F5E37EAE53}"/>
              </a:ext>
            </a:extLst>
          </p:cNvPr>
          <p:cNvGrpSpPr/>
          <p:nvPr/>
        </p:nvGrpSpPr>
        <p:grpSpPr>
          <a:xfrm>
            <a:off x="331470" y="274320"/>
            <a:ext cx="2575374" cy="675005"/>
            <a:chOff x="3882" y="2515"/>
            <a:chExt cx="5740" cy="1504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F8EA8B33-4BB2-4CF6-82D0-86C52AC2810B}"/>
                </a:ext>
              </a:extLst>
            </p:cNvPr>
            <p:cNvGrpSpPr/>
            <p:nvPr/>
          </p:nvGrpSpPr>
          <p:grpSpPr>
            <a:xfrm>
              <a:off x="3882" y="2515"/>
              <a:ext cx="1590" cy="1504"/>
              <a:chOff x="3617" y="3374"/>
              <a:chExt cx="1590" cy="1504"/>
            </a:xfrm>
          </p:grpSpPr>
          <p:pic>
            <p:nvPicPr>
              <p:cNvPr id="43" name="图片 42" descr="5b39e8e138645">
                <a:extLst>
                  <a:ext uri="{FF2B5EF4-FFF2-40B4-BE49-F238E27FC236}">
                    <a16:creationId xmlns:a16="http://schemas.microsoft.com/office/drawing/2014/main" id="{086512A1-D28E-4D49-96A8-A3B52ACA7E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617" y="3374"/>
                <a:ext cx="1590" cy="1504"/>
              </a:xfrm>
              <a:prstGeom prst="rect">
                <a:avLst/>
              </a:prstGeom>
            </p:spPr>
          </p:pic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5CBC98BE-652B-453C-892C-70070B720211}"/>
                  </a:ext>
                </a:extLst>
              </p:cNvPr>
              <p:cNvSpPr txBox="1"/>
              <p:nvPr/>
            </p:nvSpPr>
            <p:spPr>
              <a:xfrm>
                <a:off x="3775" y="3570"/>
                <a:ext cx="1274" cy="1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01</a:t>
                </a:r>
              </a:p>
            </p:txBody>
          </p:sp>
        </p:grp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1510C9C5-0C21-4F89-8F77-10980463F307}"/>
                </a:ext>
              </a:extLst>
            </p:cNvPr>
            <p:cNvGrpSpPr/>
            <p:nvPr/>
          </p:nvGrpSpPr>
          <p:grpSpPr>
            <a:xfrm>
              <a:off x="5827" y="2764"/>
              <a:ext cx="3795" cy="1073"/>
              <a:chOff x="1638300" y="4775200"/>
              <a:chExt cx="2409946" cy="681415"/>
            </a:xfrm>
          </p:grpSpPr>
          <p:sp>
            <p:nvSpPr>
              <p:cNvPr id="40" name="任意多边形 32">
                <a:extLst>
                  <a:ext uri="{FF2B5EF4-FFF2-40B4-BE49-F238E27FC236}">
                    <a16:creationId xmlns:a16="http://schemas.microsoft.com/office/drawing/2014/main" id="{52F3DF7D-C426-490F-9D1C-A6DA37EC1B98}"/>
                  </a:ext>
                </a:extLst>
              </p:cNvPr>
              <p:cNvSpPr/>
              <p:nvPr/>
            </p:nvSpPr>
            <p:spPr>
              <a:xfrm>
                <a:off x="1638300" y="4775200"/>
                <a:ext cx="381000" cy="368300"/>
              </a:xfrm>
              <a:custGeom>
                <a:avLst/>
                <a:gdLst>
                  <a:gd name="connsiteX0" fmla="*/ 0 w 381000"/>
                  <a:gd name="connsiteY0" fmla="*/ 368300 h 368300"/>
                  <a:gd name="connsiteX1" fmla="*/ 0 w 381000"/>
                  <a:gd name="connsiteY1" fmla="*/ 0 h 368300"/>
                  <a:gd name="connsiteX2" fmla="*/ 381000 w 381000"/>
                  <a:gd name="connsiteY2" fmla="*/ 0 h 36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0" h="3683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6">
                        <a:lumMod val="20000"/>
                        <a:lumOff val="80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喵呜体" panose="02010600010101010101" pitchFamily="2" charset="-122"/>
                  <a:ea typeface="方正喵呜体" panose="02010600010101010101" pitchFamily="2" charset="-122"/>
                  <a:cs typeface="+mn-cs"/>
                </a:endParaRPr>
              </a:p>
            </p:txBody>
          </p:sp>
          <p:sp>
            <p:nvSpPr>
              <p:cNvPr id="41" name="任意多边形 33">
                <a:extLst>
                  <a:ext uri="{FF2B5EF4-FFF2-40B4-BE49-F238E27FC236}">
                    <a16:creationId xmlns:a16="http://schemas.microsoft.com/office/drawing/2014/main" id="{72748619-ED52-478F-AA7E-ADC39C48B209}"/>
                  </a:ext>
                </a:extLst>
              </p:cNvPr>
              <p:cNvSpPr/>
              <p:nvPr/>
            </p:nvSpPr>
            <p:spPr>
              <a:xfrm rot="10800000">
                <a:off x="3667246" y="5088315"/>
                <a:ext cx="381000" cy="368300"/>
              </a:xfrm>
              <a:custGeom>
                <a:avLst/>
                <a:gdLst>
                  <a:gd name="connsiteX0" fmla="*/ 0 w 381000"/>
                  <a:gd name="connsiteY0" fmla="*/ 368300 h 368300"/>
                  <a:gd name="connsiteX1" fmla="*/ 0 w 381000"/>
                  <a:gd name="connsiteY1" fmla="*/ 0 h 368300"/>
                  <a:gd name="connsiteX2" fmla="*/ 381000 w 381000"/>
                  <a:gd name="connsiteY2" fmla="*/ 0 h 36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0" h="3683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喵呜体" panose="02010600010101010101" pitchFamily="2" charset="-122"/>
                  <a:ea typeface="方正喵呜体" panose="02010600010101010101" pitchFamily="2" charset="-122"/>
                  <a:cs typeface="+mn-cs"/>
                </a:endParaRPr>
              </a:p>
            </p:txBody>
          </p:sp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378625FF-F5C6-4A33-ABB4-EF58FB0BD63A}"/>
                  </a:ext>
                </a:extLst>
              </p:cNvPr>
              <p:cNvSpPr txBox="1"/>
              <p:nvPr/>
            </p:nvSpPr>
            <p:spPr>
              <a:xfrm>
                <a:off x="1705254" y="4874195"/>
                <a:ext cx="2316480" cy="457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bIns="0" rtlCol="0">
                <a:spAutoFit/>
              </a:bodyPr>
              <a:lstStyle>
                <a:defPPr>
                  <a:defRPr lang="zh-CN"/>
                </a:defPPr>
                <a:lvl1pPr>
                  <a:defRPr sz="2400" b="1">
                    <a:solidFill>
                      <a:schemeClr val="bg1"/>
                    </a:solidFill>
                    <a:latin typeface="+mj-lt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Add a title</a:t>
                </a:r>
              </a:p>
            </p:txBody>
          </p:sp>
        </p:grpSp>
      </p:grpSp>
    </p:spTree>
  </p:cSld>
  <p:clrMapOvr>
    <a:masterClrMapping/>
  </p:clrMapOvr>
  <p:transition spd="slow" advClick="0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24" grpId="0"/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440815" y="1837055"/>
            <a:ext cx="6731000" cy="4106545"/>
          </a:xfrm>
          <a:prstGeom prst="rect">
            <a:avLst/>
          </a:prstGeom>
          <a:noFill/>
          <a:ln w="57150">
            <a:solidFill>
              <a:srgbClr val="F49B2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9AAF89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5FB172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" name="组合 4"/>
          <p:cNvGrpSpPr/>
          <p:nvPr/>
        </p:nvGrpSpPr>
        <p:grpSpPr>
          <a:xfrm rot="20700000">
            <a:off x="5121239" y="787797"/>
            <a:ext cx="5768874" cy="3911194"/>
            <a:chOff x="5705" y="5389"/>
            <a:chExt cx="4898" cy="3321"/>
          </a:xfrm>
        </p:grpSpPr>
        <p:pic>
          <p:nvPicPr>
            <p:cNvPr id="7" name="图片 6" descr="22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705" y="5389"/>
              <a:ext cx="3261" cy="3321"/>
            </a:xfrm>
            <a:prstGeom prst="rect">
              <a:avLst/>
            </a:prstGeom>
          </p:spPr>
        </p:pic>
        <p:pic>
          <p:nvPicPr>
            <p:cNvPr id="4" name="图片 3" descr="22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702" y="5828"/>
              <a:ext cx="2901" cy="2348"/>
            </a:xfrm>
            <a:prstGeom prst="rect">
              <a:avLst/>
            </a:prstGeom>
          </p:spPr>
        </p:pic>
      </p:grpSp>
      <p:sp>
        <p:nvSpPr>
          <p:cNvPr id="25" name="TextBox 27"/>
          <p:cNvSpPr txBox="1"/>
          <p:nvPr/>
        </p:nvSpPr>
        <p:spPr>
          <a:xfrm>
            <a:off x="1788795" y="2781300"/>
            <a:ext cx="3695977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Oswald" charset="0"/>
              </a:rPr>
              <a:t>Please enter your title</a:t>
            </a:r>
          </a:p>
        </p:txBody>
      </p:sp>
      <p:sp>
        <p:nvSpPr>
          <p:cNvPr id="26" name="TextBox 29"/>
          <p:cNvSpPr txBox="1"/>
          <p:nvPr/>
        </p:nvSpPr>
        <p:spPr>
          <a:xfrm>
            <a:off x="1788795" y="3580130"/>
            <a:ext cx="2771140" cy="787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81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Montserrat Light" charset="0"/>
              </a:rPr>
              <a:t>Enter your body here.</a:t>
            </a:r>
            <a:r>
              <a:rPr kumimoji="0" lang="zh-CN" altLang="en-US" sz="16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Montserrat Light" charset="0"/>
                <a:sym typeface="+mn-ea"/>
              </a:rPr>
              <a:t>Enter your body here.</a:t>
            </a:r>
          </a:p>
        </p:txBody>
      </p:sp>
      <p:sp>
        <p:nvSpPr>
          <p:cNvPr id="27" name="矩形 26"/>
          <p:cNvSpPr/>
          <p:nvPr/>
        </p:nvSpPr>
        <p:spPr>
          <a:xfrm>
            <a:off x="1788795" y="2418638"/>
            <a:ext cx="1410876" cy="266700"/>
          </a:xfrm>
          <a:prstGeom prst="rect">
            <a:avLst/>
          </a:prstGeom>
          <a:solidFill>
            <a:srgbClr val="F49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0986770" y="-60325"/>
            <a:ext cx="1189990" cy="6964680"/>
            <a:chOff x="17512" y="-16"/>
            <a:chExt cx="1874" cy="10968"/>
          </a:xfrm>
        </p:grpSpPr>
        <p:pic>
          <p:nvPicPr>
            <p:cNvPr id="14" name="图片 13" descr="222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7643" y="5551"/>
              <a:ext cx="1743" cy="3418"/>
            </a:xfrm>
            <a:prstGeom prst="rect">
              <a:avLst/>
            </a:prstGeom>
          </p:spPr>
        </p:pic>
        <p:pic>
          <p:nvPicPr>
            <p:cNvPr id="15" name="图片 14" descr="5b39e8e138645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7919" y="3458"/>
              <a:ext cx="1467" cy="3125"/>
            </a:xfrm>
            <a:prstGeom prst="rect">
              <a:avLst/>
            </a:prstGeom>
          </p:spPr>
        </p:pic>
        <p:pic>
          <p:nvPicPr>
            <p:cNvPr id="16" name="图片 15" descr="5b39e8e138645"/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7512" y="-16"/>
              <a:ext cx="1874" cy="4107"/>
            </a:xfrm>
            <a:prstGeom prst="rect">
              <a:avLst/>
            </a:prstGeom>
          </p:spPr>
        </p:pic>
        <p:pic>
          <p:nvPicPr>
            <p:cNvPr id="18" name="图片 17" descr="222"/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7932" y="8604"/>
              <a:ext cx="1454" cy="2348"/>
            </a:xfrm>
            <a:prstGeom prst="rect">
              <a:avLst/>
            </a:prstGeom>
          </p:spPr>
        </p:pic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9DBED0D0-D9F8-40B8-BC26-D0C989C5B669}"/>
              </a:ext>
            </a:extLst>
          </p:cNvPr>
          <p:cNvGrpSpPr/>
          <p:nvPr/>
        </p:nvGrpSpPr>
        <p:grpSpPr>
          <a:xfrm>
            <a:off x="331470" y="274320"/>
            <a:ext cx="2575374" cy="675005"/>
            <a:chOff x="3882" y="2515"/>
            <a:chExt cx="5740" cy="1504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CBDA0211-D7FE-4FC7-A27D-32B02B89D6C0}"/>
                </a:ext>
              </a:extLst>
            </p:cNvPr>
            <p:cNvGrpSpPr/>
            <p:nvPr/>
          </p:nvGrpSpPr>
          <p:grpSpPr>
            <a:xfrm>
              <a:off x="3882" y="2515"/>
              <a:ext cx="1590" cy="1504"/>
              <a:chOff x="3617" y="3374"/>
              <a:chExt cx="1590" cy="1504"/>
            </a:xfrm>
          </p:grpSpPr>
          <p:pic>
            <p:nvPicPr>
              <p:cNvPr id="31" name="图片 30" descr="5b39e8e138645">
                <a:extLst>
                  <a:ext uri="{FF2B5EF4-FFF2-40B4-BE49-F238E27FC236}">
                    <a16:creationId xmlns:a16="http://schemas.microsoft.com/office/drawing/2014/main" id="{25F1E542-C870-4C11-B21F-B65AFD2949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617" y="3374"/>
                <a:ext cx="1590" cy="1504"/>
              </a:xfrm>
              <a:prstGeom prst="rect">
                <a:avLst/>
              </a:prstGeom>
            </p:spPr>
          </p:pic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7522A013-B480-4076-A6DC-3A005D0B3682}"/>
                  </a:ext>
                </a:extLst>
              </p:cNvPr>
              <p:cNvSpPr txBox="1"/>
              <p:nvPr/>
            </p:nvSpPr>
            <p:spPr>
              <a:xfrm>
                <a:off x="3775" y="3570"/>
                <a:ext cx="1274" cy="1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01</a:t>
                </a:r>
              </a:p>
            </p:txBody>
          </p:sp>
        </p:grp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0EF10DA7-25B9-4A25-81F4-FD086AC411A0}"/>
                </a:ext>
              </a:extLst>
            </p:cNvPr>
            <p:cNvGrpSpPr/>
            <p:nvPr/>
          </p:nvGrpSpPr>
          <p:grpSpPr>
            <a:xfrm>
              <a:off x="5827" y="2764"/>
              <a:ext cx="3795" cy="1073"/>
              <a:chOff x="1638300" y="4775200"/>
              <a:chExt cx="2409946" cy="681415"/>
            </a:xfrm>
          </p:grpSpPr>
          <p:sp>
            <p:nvSpPr>
              <p:cNvPr id="28" name="任意多边形 32">
                <a:extLst>
                  <a:ext uri="{FF2B5EF4-FFF2-40B4-BE49-F238E27FC236}">
                    <a16:creationId xmlns:a16="http://schemas.microsoft.com/office/drawing/2014/main" id="{324B40D2-F1A2-4B7D-B12E-3E90EE22F6A7}"/>
                  </a:ext>
                </a:extLst>
              </p:cNvPr>
              <p:cNvSpPr/>
              <p:nvPr/>
            </p:nvSpPr>
            <p:spPr>
              <a:xfrm>
                <a:off x="1638300" y="4775200"/>
                <a:ext cx="381000" cy="368300"/>
              </a:xfrm>
              <a:custGeom>
                <a:avLst/>
                <a:gdLst>
                  <a:gd name="connsiteX0" fmla="*/ 0 w 381000"/>
                  <a:gd name="connsiteY0" fmla="*/ 368300 h 368300"/>
                  <a:gd name="connsiteX1" fmla="*/ 0 w 381000"/>
                  <a:gd name="connsiteY1" fmla="*/ 0 h 368300"/>
                  <a:gd name="connsiteX2" fmla="*/ 381000 w 381000"/>
                  <a:gd name="connsiteY2" fmla="*/ 0 h 36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0" h="3683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6">
                        <a:lumMod val="20000"/>
                        <a:lumOff val="80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喵呜体" panose="02010600010101010101" pitchFamily="2" charset="-122"/>
                  <a:ea typeface="方正喵呜体" panose="02010600010101010101" pitchFamily="2" charset="-122"/>
                  <a:cs typeface="+mn-cs"/>
                </a:endParaRPr>
              </a:p>
            </p:txBody>
          </p:sp>
          <p:sp>
            <p:nvSpPr>
              <p:cNvPr id="29" name="任意多边形 33">
                <a:extLst>
                  <a:ext uri="{FF2B5EF4-FFF2-40B4-BE49-F238E27FC236}">
                    <a16:creationId xmlns:a16="http://schemas.microsoft.com/office/drawing/2014/main" id="{F4B14F3E-C075-4412-88AD-D85D6766675E}"/>
                  </a:ext>
                </a:extLst>
              </p:cNvPr>
              <p:cNvSpPr/>
              <p:nvPr/>
            </p:nvSpPr>
            <p:spPr>
              <a:xfrm rot="10800000">
                <a:off x="3667246" y="5088315"/>
                <a:ext cx="381000" cy="368300"/>
              </a:xfrm>
              <a:custGeom>
                <a:avLst/>
                <a:gdLst>
                  <a:gd name="connsiteX0" fmla="*/ 0 w 381000"/>
                  <a:gd name="connsiteY0" fmla="*/ 368300 h 368300"/>
                  <a:gd name="connsiteX1" fmla="*/ 0 w 381000"/>
                  <a:gd name="connsiteY1" fmla="*/ 0 h 368300"/>
                  <a:gd name="connsiteX2" fmla="*/ 381000 w 381000"/>
                  <a:gd name="connsiteY2" fmla="*/ 0 h 36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0" h="3683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喵呜体" panose="02010600010101010101" pitchFamily="2" charset="-122"/>
                  <a:ea typeface="方正喵呜体" panose="02010600010101010101" pitchFamily="2" charset="-122"/>
                  <a:cs typeface="+mn-cs"/>
                </a:endParaRPr>
              </a:p>
            </p:txBody>
          </p:sp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ADC03846-8243-4FB0-8F35-50276B0BD1B3}"/>
                  </a:ext>
                </a:extLst>
              </p:cNvPr>
              <p:cNvSpPr txBox="1"/>
              <p:nvPr/>
            </p:nvSpPr>
            <p:spPr>
              <a:xfrm>
                <a:off x="1705254" y="4874195"/>
                <a:ext cx="2316480" cy="457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bIns="0" rtlCol="0">
                <a:spAutoFit/>
              </a:bodyPr>
              <a:lstStyle>
                <a:defPPr>
                  <a:defRPr lang="zh-CN"/>
                </a:defPPr>
                <a:lvl1pPr>
                  <a:defRPr sz="2400" b="1">
                    <a:solidFill>
                      <a:schemeClr val="bg1"/>
                    </a:solidFill>
                    <a:latin typeface="+mj-lt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Add a title</a:t>
                </a:r>
              </a:p>
            </p:txBody>
          </p:sp>
        </p:grpSp>
      </p:grpSp>
    </p:spTree>
  </p:cSld>
  <p:clrMapOvr>
    <a:masterClrMapping/>
  </p:clrMapOvr>
  <p:transition spd="slow" advClick="0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/>
      <p:bldP spid="26" grpId="0"/>
      <p:bldP spid="2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490710" y="3670300"/>
            <a:ext cx="3210581" cy="2220909"/>
            <a:chOff x="2706" y="2515"/>
            <a:chExt cx="3795" cy="2625"/>
          </a:xfrm>
        </p:grpSpPr>
        <p:grpSp>
          <p:nvGrpSpPr>
            <p:cNvPr id="10" name="组合 9"/>
            <p:cNvGrpSpPr/>
            <p:nvPr/>
          </p:nvGrpSpPr>
          <p:grpSpPr>
            <a:xfrm>
              <a:off x="3783" y="2515"/>
              <a:ext cx="1786" cy="1504"/>
              <a:chOff x="3518" y="3374"/>
              <a:chExt cx="1786" cy="1504"/>
            </a:xfrm>
          </p:grpSpPr>
          <p:pic>
            <p:nvPicPr>
              <p:cNvPr id="11" name="图片 10" descr="5b39e8e138645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617" y="3374"/>
                <a:ext cx="1590" cy="1504"/>
              </a:xfrm>
              <a:prstGeom prst="rect">
                <a:avLst/>
              </a:prstGeom>
            </p:spPr>
          </p:pic>
          <p:sp>
            <p:nvSpPr>
              <p:cNvPr id="12" name="文本框 11"/>
              <p:cNvSpPr txBox="1"/>
              <p:nvPr/>
            </p:nvSpPr>
            <p:spPr>
              <a:xfrm>
                <a:off x="3518" y="3547"/>
                <a:ext cx="1786" cy="1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02</a:t>
                </a: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706" y="4067"/>
              <a:ext cx="3795" cy="1073"/>
              <a:chOff x="-343601" y="5602593"/>
              <a:chExt cx="2409946" cy="681415"/>
            </a:xfrm>
          </p:grpSpPr>
          <p:sp>
            <p:nvSpPr>
              <p:cNvPr id="15" name="任意多边形 14"/>
              <p:cNvSpPr/>
              <p:nvPr/>
            </p:nvSpPr>
            <p:spPr>
              <a:xfrm>
                <a:off x="-343601" y="5602593"/>
                <a:ext cx="381000" cy="368300"/>
              </a:xfrm>
              <a:custGeom>
                <a:avLst/>
                <a:gdLst>
                  <a:gd name="connsiteX0" fmla="*/ 0 w 381000"/>
                  <a:gd name="connsiteY0" fmla="*/ 368300 h 368300"/>
                  <a:gd name="connsiteX1" fmla="*/ 0 w 381000"/>
                  <a:gd name="connsiteY1" fmla="*/ 0 h 368300"/>
                  <a:gd name="connsiteX2" fmla="*/ 381000 w 381000"/>
                  <a:gd name="connsiteY2" fmla="*/ 0 h 36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0" h="3683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6">
                        <a:lumMod val="20000"/>
                        <a:lumOff val="80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喵呜体" panose="02010600010101010101" pitchFamily="2" charset="-122"/>
                  <a:ea typeface="方正喵呜体" panose="02010600010101010101" pitchFamily="2" charset="-122"/>
                  <a:cs typeface="+mn-cs"/>
                </a:endParaRPr>
              </a:p>
            </p:txBody>
          </p:sp>
          <p:sp>
            <p:nvSpPr>
              <p:cNvPr id="16" name="任意多边形 15"/>
              <p:cNvSpPr/>
              <p:nvPr/>
            </p:nvSpPr>
            <p:spPr>
              <a:xfrm rot="10800000">
                <a:off x="1685345" y="5915708"/>
                <a:ext cx="381000" cy="368300"/>
              </a:xfrm>
              <a:custGeom>
                <a:avLst/>
                <a:gdLst>
                  <a:gd name="connsiteX0" fmla="*/ 0 w 381000"/>
                  <a:gd name="connsiteY0" fmla="*/ 368300 h 368300"/>
                  <a:gd name="connsiteX1" fmla="*/ 0 w 381000"/>
                  <a:gd name="connsiteY1" fmla="*/ 0 h 368300"/>
                  <a:gd name="connsiteX2" fmla="*/ 381000 w 381000"/>
                  <a:gd name="connsiteY2" fmla="*/ 0 h 36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0" h="368300">
                    <a:moveTo>
                      <a:pt x="0" y="368300"/>
                    </a:moveTo>
                    <a:lnTo>
                      <a:pt x="0" y="0"/>
                    </a:lnTo>
                    <a:lnTo>
                      <a:pt x="381000" y="0"/>
                    </a:lnTo>
                  </a:path>
                </a:pathLst>
              </a:custGeom>
              <a:noFill/>
              <a:ln w="63500">
                <a:solidFill>
                  <a:srgbClr val="F0B13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喵呜体" panose="02010600010101010101" pitchFamily="2" charset="-122"/>
                  <a:ea typeface="方正喵呜体" panose="02010600010101010101" pitchFamily="2" charset="-122"/>
                  <a:cs typeface="+mn-cs"/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-250432" y="5722082"/>
                <a:ext cx="2316480" cy="3574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bIns="0" rtlCol="0">
                <a:spAutoFit/>
              </a:bodyPr>
              <a:lstStyle>
                <a:defPPr>
                  <a:defRPr lang="zh-CN"/>
                </a:defPPr>
                <a:lvl1pPr>
                  <a:defRPr sz="2400" b="1">
                    <a:solidFill>
                      <a:schemeClr val="bg1"/>
                    </a:solidFill>
                    <a:latin typeface="+mj-lt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Add a title here</a:t>
                </a:r>
              </a:p>
            </p:txBody>
          </p:sp>
        </p:grpSp>
      </p:grpSp>
      <p:pic>
        <p:nvPicPr>
          <p:cNvPr id="18" name="图片 17" descr="5b39e8e1385a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40" y="-5715"/>
            <a:ext cx="12186285" cy="3542665"/>
          </a:xfrm>
          <a:prstGeom prst="rect">
            <a:avLst/>
          </a:prstGeo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3266679"/>
      </p:ext>
    </p:extLst>
  </p:cSld>
  <p:clrMapOvr>
    <a:masterClrMapping/>
  </p:clrMapOvr>
  <p:transition spd="slow" advClick="0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753</Words>
  <Application>Microsoft Office PowerPoint</Application>
  <PresentationFormat>宽屏</PresentationFormat>
  <Paragraphs>211</Paragraphs>
  <Slides>27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8" baseType="lpstr">
      <vt:lpstr>Helvetica Light</vt:lpstr>
      <vt:lpstr>等线</vt:lpstr>
      <vt:lpstr>等线 Light</vt:lpstr>
      <vt:lpstr>方正喵呜体</vt:lpstr>
      <vt:lpstr>方正细谭黑简体</vt:lpstr>
      <vt:lpstr>微软雅黑</vt:lpstr>
      <vt:lpstr>郑庆科黄油体Regular </vt:lpstr>
      <vt:lpstr>Arial</vt:lpstr>
      <vt:lpstr>Calibri</vt:lpstr>
      <vt:lpstr>Helvetica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宇 之灵</cp:lastModifiedBy>
  <cp:revision>26</cp:revision>
  <dcterms:created xsi:type="dcterms:W3CDTF">2018-08-18T05:24:05Z</dcterms:created>
  <dcterms:modified xsi:type="dcterms:W3CDTF">2020-09-01T00:25:29Z</dcterms:modified>
</cp:coreProperties>
</file>