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6" r:id="rId2"/>
    <p:sldId id="257" r:id="rId3"/>
    <p:sldId id="258" r:id="rId4"/>
    <p:sldId id="278" r:id="rId5"/>
    <p:sldId id="264" r:id="rId6"/>
    <p:sldId id="265" r:id="rId7"/>
    <p:sldId id="290" r:id="rId8"/>
    <p:sldId id="266" r:id="rId9"/>
    <p:sldId id="268" r:id="rId10"/>
    <p:sldId id="277" r:id="rId11"/>
    <p:sldId id="259" r:id="rId12"/>
    <p:sldId id="279" r:id="rId13"/>
    <p:sldId id="281" r:id="rId14"/>
    <p:sldId id="282" r:id="rId15"/>
    <p:sldId id="283" r:id="rId16"/>
    <p:sldId id="285" r:id="rId17"/>
    <p:sldId id="286" r:id="rId18"/>
    <p:sldId id="260" r:id="rId19"/>
    <p:sldId id="267" r:id="rId20"/>
    <p:sldId id="287" r:id="rId21"/>
    <p:sldId id="280" r:id="rId22"/>
    <p:sldId id="288" r:id="rId23"/>
    <p:sldId id="289" r:id="rId24"/>
    <p:sldId id="291" r:id="rId25"/>
    <p:sldId id="261" r:id="rId26"/>
    <p:sldId id="292" r:id="rId27"/>
    <p:sldId id="293" r:id="rId28"/>
    <p:sldId id="294" r:id="rId29"/>
    <p:sldId id="284" r:id="rId30"/>
    <p:sldId id="269" r:id="rId31"/>
    <p:sldId id="270" r:id="rId32"/>
    <p:sldId id="271" r:id="rId33"/>
    <p:sldId id="262" r:id="rId34"/>
    <p:sldId id="272" r:id="rId35"/>
    <p:sldId id="273" r:id="rId36"/>
    <p:sldId id="274" r:id="rId37"/>
    <p:sldId id="275" r:id="rId38"/>
    <p:sldId id="276" r:id="rId39"/>
    <p:sldId id="296" r:id="rId40"/>
    <p:sldId id="304" r:id="rId41"/>
    <p:sldId id="305" r:id="rId42"/>
    <p:sldId id="306"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CFE"/>
    <a:srgbClr val="4426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3950" autoAdjust="0"/>
  </p:normalViewPr>
  <p:slideViewPr>
    <p:cSldViewPr snapToGrid="0">
      <p:cViewPr varScale="1">
        <p:scale>
          <a:sx n="68" d="100"/>
          <a:sy n="68" d="100"/>
        </p:scale>
        <p:origin x="618"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8D35E"/>
              </a:solidFill>
            </c:spPr>
            <c:extLst>
              <c:ext xmlns:c16="http://schemas.microsoft.com/office/drawing/2014/chart" uri="{C3380CC4-5D6E-409C-BE32-E72D297353CC}">
                <c16:uniqueId val="{00000000-857F-447F-8B04-B2AA2448D23C}"/>
              </c:ext>
            </c:extLst>
          </c:dPt>
          <c:dPt>
            <c:idx val="1"/>
            <c:bubble3D val="0"/>
            <c:spPr>
              <a:solidFill>
                <a:sysClr val="window" lastClr="FFFFFF">
                  <a:lumMod val="95000"/>
                </a:sysClr>
              </a:solidFill>
            </c:spPr>
            <c:extLst>
              <c:ext xmlns:c16="http://schemas.microsoft.com/office/drawing/2014/chart" uri="{C3380CC4-5D6E-409C-BE32-E72D297353CC}">
                <c16:uniqueId val="{00000001-857F-447F-8B04-B2AA2448D23C}"/>
              </c:ext>
            </c:extLst>
          </c:dPt>
          <c:cat>
            <c:numRef>
              <c:f>Sheet1!$A$2:$A$3</c:f>
              <c:numCache>
                <c:formatCode>General</c:formatCode>
                <c:ptCount val="2"/>
              </c:numCache>
            </c:numRef>
          </c:cat>
          <c:val>
            <c:numRef>
              <c:f>Sheet1!$B$2:$B$3</c:f>
              <c:numCache>
                <c:formatCode>General</c:formatCode>
                <c:ptCount val="2"/>
                <c:pt idx="0">
                  <c:v>87</c:v>
                </c:pt>
                <c:pt idx="1">
                  <c:v>13</c:v>
                </c:pt>
              </c:numCache>
            </c:numRef>
          </c:val>
          <c:extLst>
            <c:ext xmlns:c16="http://schemas.microsoft.com/office/drawing/2014/chart" uri="{C3380CC4-5D6E-409C-BE32-E72D297353CC}">
              <c16:uniqueId val="{00000002-857F-447F-8B04-B2AA2448D23C}"/>
            </c:ext>
          </c:extLst>
        </c:ser>
        <c:dLbls>
          <c:showLegendKey val="0"/>
          <c:showVal val="0"/>
          <c:showCatName val="0"/>
          <c:showSerName val="0"/>
          <c:showPercent val="0"/>
          <c:showBubbleSize val="0"/>
          <c:showLeaderLines val="0"/>
        </c:dLbls>
        <c:firstSliceAng val="0"/>
        <c:holeSize val="82"/>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F8D35E"/>
              </a:solidFill>
            </c:spPr>
            <c:extLst>
              <c:ext xmlns:c16="http://schemas.microsoft.com/office/drawing/2014/chart" uri="{C3380CC4-5D6E-409C-BE32-E72D297353CC}">
                <c16:uniqueId val="{00000000-8E44-469E-AE01-2801237C3653}"/>
              </c:ext>
            </c:extLst>
          </c:dPt>
          <c:dPt>
            <c:idx val="1"/>
            <c:bubble3D val="0"/>
            <c:spPr>
              <a:solidFill>
                <a:sysClr val="window" lastClr="FFFFFF">
                  <a:lumMod val="95000"/>
                </a:sysClr>
              </a:solidFill>
            </c:spPr>
            <c:extLst>
              <c:ext xmlns:c16="http://schemas.microsoft.com/office/drawing/2014/chart" uri="{C3380CC4-5D6E-409C-BE32-E72D297353CC}">
                <c16:uniqueId val="{00000001-8E44-469E-AE01-2801237C3653}"/>
              </c:ext>
            </c:extLst>
          </c:dPt>
          <c:cat>
            <c:numRef>
              <c:f>Sheet1!$A$2:$A$3</c:f>
              <c:numCache>
                <c:formatCode>General</c:formatCode>
                <c:ptCount val="2"/>
              </c:numCache>
            </c:numRef>
          </c:cat>
          <c:val>
            <c:numRef>
              <c:f>Sheet1!$B$2:$B$3</c:f>
              <c:numCache>
                <c:formatCode>General</c:formatCode>
                <c:ptCount val="2"/>
                <c:pt idx="0">
                  <c:v>87</c:v>
                </c:pt>
                <c:pt idx="1">
                  <c:v>13</c:v>
                </c:pt>
              </c:numCache>
            </c:numRef>
          </c:val>
          <c:extLst>
            <c:ext xmlns:c16="http://schemas.microsoft.com/office/drawing/2014/chart" uri="{C3380CC4-5D6E-409C-BE32-E72D297353CC}">
              <c16:uniqueId val="{00000002-8E44-469E-AE01-2801237C3653}"/>
            </c:ext>
          </c:extLst>
        </c:ser>
        <c:dLbls>
          <c:showLegendKey val="0"/>
          <c:showVal val="0"/>
          <c:showCatName val="0"/>
          <c:showSerName val="0"/>
          <c:showPercent val="0"/>
          <c:showBubbleSize val="0"/>
          <c:showLeaderLines val="0"/>
        </c:dLbls>
        <c:firstSliceAng val="0"/>
        <c:holeSize val="82"/>
      </c:doughnutChart>
    </c:plotArea>
    <c:plotVisOnly val="1"/>
    <c:dispBlanksAs val="zero"/>
    <c:showDLblsOverMax val="0"/>
  </c:chart>
  <c:txPr>
    <a:bodyPr/>
    <a:lstStyle/>
    <a:p>
      <a:pPr>
        <a:defRPr lang="zh-CN" sz="1800">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6456D-0704-4A9F-B0E6-4909E4365A2B}" type="datetimeFigureOut">
              <a:rPr lang="zh-CN" altLang="en-US" smtClean="0"/>
              <a:pPr/>
              <a:t>2020/9/3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5B0DD-189B-4185-B658-F976725C17C7}" type="slidenum">
              <a:rPr lang="zh-CN" altLang="en-US" smtClean="0"/>
              <a:pPr/>
              <a:t>‹#›</a:t>
            </a:fld>
            <a:endParaRPr lang="zh-CN" altLang="en-US"/>
          </a:p>
        </p:txBody>
      </p:sp>
    </p:spTree>
    <p:extLst>
      <p:ext uri="{BB962C8B-B14F-4D97-AF65-F5344CB8AC3E}">
        <p14:creationId xmlns:p14="http://schemas.microsoft.com/office/powerpoint/2010/main" val="154412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23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24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26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27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28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7</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36</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37</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38</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16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17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35C7C7-FCC0-473E-8738-608D4B0E5BD2}" type="slidenum">
              <a:rPr lang="zh-CN" altLang="en-US" smtClean="0"/>
              <a:pPr/>
              <a:t>19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20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BA86855-8D0F-4FB8-8AB6-33D9A113F64C}" type="slidenum">
              <a:rPr lang="zh-CN" altLang="en-US" smtClean="0"/>
              <a:pPr/>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phone 6 floatin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1331" cy="6858000"/>
          </a:xfrm>
          <a:prstGeom prst="rect">
            <a:avLst/>
          </a:prstGeom>
        </p:spPr>
      </p:pic>
      <p:sp>
        <p:nvSpPr>
          <p:cNvPr id="3" name="矩形 2"/>
          <p:cNvSpPr/>
          <p:nvPr/>
        </p:nvSpPr>
        <p:spPr>
          <a:xfrm>
            <a:off x="0" y="0"/>
            <a:ext cx="12192000" cy="6858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331" cy="6858000"/>
          </a:xfrm>
          <a:prstGeom prst="rect">
            <a:avLst/>
          </a:prstGeom>
        </p:spPr>
      </p:pic>
      <p:sp>
        <p:nvSpPr>
          <p:cNvPr id="5" name="矩形 4"/>
          <p:cNvSpPr/>
          <p:nvPr userDrawn="1"/>
        </p:nvSpPr>
        <p:spPr>
          <a:xfrm>
            <a:off x="0" y="0"/>
            <a:ext cx="12192000" cy="6858000"/>
          </a:xfrm>
          <a:prstGeom prst="rect">
            <a:avLst/>
          </a:prstGeom>
          <a:solidFill>
            <a:srgbClr val="FFFFF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85333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1" name="矩形 10"/>
          <p:cNvSpPr/>
          <p:nvPr userDrawn="1"/>
        </p:nvSpPr>
        <p:spPr>
          <a:xfrm>
            <a:off x="8991978" y="643112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37160" y="136525"/>
            <a:ext cx="10515600" cy="594995"/>
          </a:xfrm>
        </p:spPr>
        <p:txBody>
          <a:bodyPr>
            <a:normAutofit/>
          </a:bodyPr>
          <a:lstStyle>
            <a:lvl1pPr>
              <a:defRPr sz="24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6" name="矩形 5"/>
          <p:cNvSpPr/>
          <p:nvPr userDrawn="1"/>
        </p:nvSpPr>
        <p:spPr>
          <a:xfrm>
            <a:off x="0" y="731520"/>
            <a:ext cx="12192000" cy="5989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2020/9/3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2020/9/3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511216" y="3614523"/>
            <a:ext cx="5188843"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259"/>
          <p:cNvSpPr>
            <a:spLocks noChangeArrowheads="1"/>
          </p:cNvSpPr>
          <p:nvPr/>
        </p:nvSpPr>
        <p:spPr bwMode="auto">
          <a:xfrm>
            <a:off x="6453834" y="1270599"/>
            <a:ext cx="3975501"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10900" cap="all" dirty="0">
                <a:solidFill>
                  <a:schemeClr val="tx2"/>
                </a:solidFill>
                <a:latin typeface="方正细谭黑简体" panose="02000000000000000000" pitchFamily="2" charset="-122"/>
                <a:ea typeface="方正细谭黑简体" panose="02000000000000000000" pitchFamily="2" charset="-122"/>
                <a:cs typeface="+mn-ea"/>
                <a:sym typeface="+mn-lt"/>
              </a:rPr>
              <a:t>2030</a:t>
            </a:r>
            <a:endParaRPr lang="zh-CN" altLang="en-US" sz="10900" cap="all" dirty="0">
              <a:solidFill>
                <a:schemeClr val="tx2"/>
              </a:solidFill>
              <a:latin typeface="方正细谭黑简体" panose="02000000000000000000" pitchFamily="2" charset="-122"/>
              <a:ea typeface="方正细谭黑简体" panose="02000000000000000000" pitchFamily="2" charset="-122"/>
              <a:cs typeface="+mn-ea"/>
              <a:sym typeface="+mn-lt"/>
            </a:endParaRPr>
          </a:p>
        </p:txBody>
      </p:sp>
      <p:grpSp>
        <p:nvGrpSpPr>
          <p:cNvPr id="7" name="组合 6"/>
          <p:cNvGrpSpPr/>
          <p:nvPr/>
        </p:nvGrpSpPr>
        <p:grpSpPr>
          <a:xfrm>
            <a:off x="6728149" y="4290761"/>
            <a:ext cx="4837460" cy="345063"/>
            <a:chOff x="7400823" y="5189958"/>
            <a:chExt cx="5102018" cy="363933"/>
          </a:xfrm>
          <a:solidFill>
            <a:srgbClr val="0170C1"/>
          </a:solidFill>
        </p:grpSpPr>
        <p:grpSp>
          <p:nvGrpSpPr>
            <p:cNvPr id="8" name="组合 7"/>
            <p:cNvGrpSpPr/>
            <p:nvPr/>
          </p:nvGrpSpPr>
          <p:grpSpPr>
            <a:xfrm>
              <a:off x="7400823" y="5264605"/>
              <a:ext cx="217176" cy="217176"/>
              <a:chOff x="6562677" y="5316612"/>
              <a:chExt cx="458864" cy="458864"/>
            </a:xfrm>
            <a:grpFill/>
          </p:grpSpPr>
          <p:sp>
            <p:nvSpPr>
              <p:cNvPr id="14" name="椭圆 13"/>
              <p:cNvSpPr/>
              <p:nvPr/>
            </p:nvSpPr>
            <p:spPr>
              <a:xfrm>
                <a:off x="6562677" y="5316612"/>
                <a:ext cx="458864" cy="458864"/>
              </a:xfrm>
              <a:prstGeom prst="ellipse">
                <a:avLst/>
              </a:prstGeom>
              <a:solidFill>
                <a:srgbClr val="B4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2"/>
                    </a:solidFill>
                    <a:cs typeface="+mn-ea"/>
                    <a:sym typeface="+mn-lt"/>
                  </a:rPr>
                  <a:t> </a:t>
                </a:r>
                <a:endParaRPr lang="zh-CN" altLang="en-US" sz="4000" dirty="0">
                  <a:solidFill>
                    <a:schemeClr val="tx2"/>
                  </a:solidFill>
                  <a:cs typeface="+mn-ea"/>
                  <a:sym typeface="+mn-lt"/>
                </a:endParaRPr>
              </a:p>
            </p:txBody>
          </p:sp>
          <p:sp>
            <p:nvSpPr>
              <p:cNvPr id="15" name="Freeform 61"/>
              <p:cNvSpPr>
                <a:spLocks noChangeArrowheads="1"/>
              </p:cNvSpPr>
              <p:nvPr/>
            </p:nvSpPr>
            <p:spPr bwMode="auto">
              <a:xfrm>
                <a:off x="6686102" y="5393131"/>
                <a:ext cx="212014" cy="305826"/>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bg1"/>
              </a:solidFill>
              <a:ln>
                <a:noFill/>
              </a:ln>
            </p:spPr>
            <p:txBody>
              <a:bodyPr wrap="none" anchor="ctr"/>
              <a:lstStyle/>
              <a:p>
                <a:endParaRPr lang="en-US" dirty="0">
                  <a:solidFill>
                    <a:schemeClr val="tx2"/>
                  </a:solidFill>
                  <a:cs typeface="+mn-ea"/>
                  <a:sym typeface="+mn-lt"/>
                </a:endParaRPr>
              </a:p>
            </p:txBody>
          </p:sp>
        </p:grpSp>
        <p:grpSp>
          <p:nvGrpSpPr>
            <p:cNvPr id="9" name="组合 8"/>
            <p:cNvGrpSpPr/>
            <p:nvPr/>
          </p:nvGrpSpPr>
          <p:grpSpPr>
            <a:xfrm>
              <a:off x="9806921" y="5264605"/>
              <a:ext cx="660487" cy="217176"/>
              <a:chOff x="9374747" y="5316612"/>
              <a:chExt cx="1395524" cy="458864"/>
            </a:xfrm>
            <a:grpFill/>
          </p:grpSpPr>
          <p:sp>
            <p:nvSpPr>
              <p:cNvPr id="12" name="椭圆 11"/>
              <p:cNvSpPr/>
              <p:nvPr/>
            </p:nvSpPr>
            <p:spPr>
              <a:xfrm>
                <a:off x="10311406" y="5316612"/>
                <a:ext cx="458865" cy="458864"/>
              </a:xfrm>
              <a:prstGeom prst="ellipse">
                <a:avLst/>
              </a:prstGeom>
              <a:solidFill>
                <a:srgbClr val="B4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tx2"/>
                  </a:solidFill>
                  <a:cs typeface="+mn-ea"/>
                  <a:sym typeface="+mn-lt"/>
                </a:endParaRPr>
              </a:p>
            </p:txBody>
          </p:sp>
          <p:sp>
            <p:nvSpPr>
              <p:cNvPr id="13" name="Freeform 66"/>
              <p:cNvSpPr>
                <a:spLocks noChangeArrowheads="1"/>
              </p:cNvSpPr>
              <p:nvPr/>
            </p:nvSpPr>
            <p:spPr bwMode="auto">
              <a:xfrm>
                <a:off x="9374747" y="5393132"/>
                <a:ext cx="305746" cy="305827"/>
              </a:xfrm>
              <a:custGeom>
                <a:avLst/>
                <a:gdLst>
                  <a:gd name="T0" fmla="*/ 43 w 454"/>
                  <a:gd name="T1" fmla="*/ 325 h 453"/>
                  <a:gd name="T2" fmla="*/ 43 w 454"/>
                  <a:gd name="T3" fmla="*/ 325 h 453"/>
                  <a:gd name="T4" fmla="*/ 283 w 454"/>
                  <a:gd name="T5" fmla="*/ 92 h 453"/>
                  <a:gd name="T6" fmla="*/ 361 w 454"/>
                  <a:gd name="T7" fmla="*/ 169 h 453"/>
                  <a:gd name="T8" fmla="*/ 127 w 454"/>
                  <a:gd name="T9" fmla="*/ 410 h 453"/>
                  <a:gd name="T10" fmla="*/ 43 w 454"/>
                  <a:gd name="T11" fmla="*/ 325 h 453"/>
                  <a:gd name="T12" fmla="*/ 361 w 454"/>
                  <a:gd name="T13" fmla="*/ 7 h 453"/>
                  <a:gd name="T14" fmla="*/ 361 w 454"/>
                  <a:gd name="T15" fmla="*/ 7 h 453"/>
                  <a:gd name="T16" fmla="*/ 403 w 454"/>
                  <a:gd name="T17" fmla="*/ 7 h 453"/>
                  <a:gd name="T18" fmla="*/ 446 w 454"/>
                  <a:gd name="T19" fmla="*/ 49 h 453"/>
                  <a:gd name="T20" fmla="*/ 446 w 454"/>
                  <a:gd name="T21" fmla="*/ 92 h 453"/>
                  <a:gd name="T22" fmla="*/ 382 w 454"/>
                  <a:gd name="T23" fmla="*/ 148 h 453"/>
                  <a:gd name="T24" fmla="*/ 304 w 454"/>
                  <a:gd name="T25" fmla="*/ 71 h 453"/>
                  <a:gd name="T26" fmla="*/ 361 w 454"/>
                  <a:gd name="T27" fmla="*/ 7 h 453"/>
                  <a:gd name="T28" fmla="*/ 0 w 454"/>
                  <a:gd name="T29" fmla="*/ 452 h 453"/>
                  <a:gd name="T30" fmla="*/ 0 w 454"/>
                  <a:gd name="T31" fmla="*/ 452 h 453"/>
                  <a:gd name="T32" fmla="*/ 22 w 454"/>
                  <a:gd name="T33" fmla="*/ 346 h 453"/>
                  <a:gd name="T34" fmla="*/ 106 w 454"/>
                  <a:gd name="T35" fmla="*/ 424 h 453"/>
                  <a:gd name="T36" fmla="*/ 0 w 454"/>
                  <a:gd name="T37" fmla="*/ 4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3">
                    <a:moveTo>
                      <a:pt x="43" y="325"/>
                    </a:moveTo>
                    <a:lnTo>
                      <a:pt x="43" y="325"/>
                    </a:lnTo>
                    <a:cubicBezTo>
                      <a:pt x="283" y="92"/>
                      <a:pt x="283" y="92"/>
                      <a:pt x="283" y="92"/>
                    </a:cubicBezTo>
                    <a:cubicBezTo>
                      <a:pt x="361" y="169"/>
                      <a:pt x="361" y="169"/>
                      <a:pt x="361" y="169"/>
                    </a:cubicBezTo>
                    <a:cubicBezTo>
                      <a:pt x="127" y="410"/>
                      <a:pt x="127" y="410"/>
                      <a:pt x="127" y="410"/>
                    </a:cubicBezTo>
                    <a:lnTo>
                      <a:pt x="43" y="325"/>
                    </a:lnTo>
                    <a:close/>
                    <a:moveTo>
                      <a:pt x="361" y="7"/>
                    </a:moveTo>
                    <a:lnTo>
                      <a:pt x="361" y="7"/>
                    </a:lnTo>
                    <a:cubicBezTo>
                      <a:pt x="375" y="0"/>
                      <a:pt x="389" y="0"/>
                      <a:pt x="403" y="7"/>
                    </a:cubicBezTo>
                    <a:cubicBezTo>
                      <a:pt x="446" y="49"/>
                      <a:pt x="446" y="49"/>
                      <a:pt x="446" y="49"/>
                    </a:cubicBezTo>
                    <a:cubicBezTo>
                      <a:pt x="453" y="64"/>
                      <a:pt x="453" y="78"/>
                      <a:pt x="446" y="92"/>
                    </a:cubicBezTo>
                    <a:cubicBezTo>
                      <a:pt x="382" y="148"/>
                      <a:pt x="382" y="148"/>
                      <a:pt x="382" y="148"/>
                    </a:cubicBezTo>
                    <a:cubicBezTo>
                      <a:pt x="304" y="71"/>
                      <a:pt x="304" y="71"/>
                      <a:pt x="304" y="71"/>
                    </a:cubicBezTo>
                    <a:lnTo>
                      <a:pt x="361" y="7"/>
                    </a:lnTo>
                    <a:close/>
                    <a:moveTo>
                      <a:pt x="0" y="452"/>
                    </a:moveTo>
                    <a:lnTo>
                      <a:pt x="0" y="452"/>
                    </a:lnTo>
                    <a:cubicBezTo>
                      <a:pt x="22" y="346"/>
                      <a:pt x="22" y="346"/>
                      <a:pt x="22" y="346"/>
                    </a:cubicBezTo>
                    <a:cubicBezTo>
                      <a:pt x="106" y="424"/>
                      <a:pt x="106" y="424"/>
                      <a:pt x="106" y="424"/>
                    </a:cubicBezTo>
                    <a:lnTo>
                      <a:pt x="0" y="452"/>
                    </a:lnTo>
                    <a:close/>
                  </a:path>
                </a:pathLst>
              </a:custGeom>
              <a:solidFill>
                <a:schemeClr val="bg1"/>
              </a:solidFill>
              <a:ln>
                <a:noFill/>
              </a:ln>
              <a:effectLst/>
            </p:spPr>
            <p:txBody>
              <a:bodyPr wrap="none" anchor="ctr"/>
              <a:lstStyle/>
              <a:p>
                <a:pPr>
                  <a:defRPr/>
                </a:pPr>
                <a:endParaRPr lang="en-US" dirty="0">
                  <a:solidFill>
                    <a:schemeClr val="tx2"/>
                  </a:solidFill>
                  <a:cs typeface="+mn-ea"/>
                  <a:sym typeface="+mn-lt"/>
                </a:endParaRPr>
              </a:p>
            </p:txBody>
          </p:sp>
        </p:grpSp>
        <p:sp>
          <p:nvSpPr>
            <p:cNvPr id="10" name="TextBox 10"/>
            <p:cNvSpPr txBox="1"/>
            <p:nvPr/>
          </p:nvSpPr>
          <p:spPr>
            <a:xfrm>
              <a:off x="7619021" y="5189958"/>
              <a:ext cx="2499623" cy="361397"/>
            </a:xfrm>
            <a:prstGeom prst="rect">
              <a:avLst/>
            </a:prstGeom>
            <a:noFill/>
          </p:spPr>
          <p:txBody>
            <a:bodyPr wrap="none" lIns="65024" tIns="32512" rIns="65024" bIns="32512">
              <a:spAutoFit/>
            </a:bodyPr>
            <a:lstStyle/>
            <a:p>
              <a:pPr algn="l">
                <a:buNone/>
              </a:pPr>
              <a:r>
                <a:rPr lang="zh-CN" altLang="en-US" cap="all" dirty="0">
                  <a:solidFill>
                    <a:schemeClr val="tx2"/>
                  </a:solidFill>
                  <a:cs typeface="+mn-ea"/>
                  <a:sym typeface="+mn-lt"/>
                </a:rPr>
                <a:t>Report:</a:t>
              </a:r>
              <a:r>
                <a:rPr lang="en-US" altLang="zh-CN" cap="all" dirty="0">
                  <a:solidFill>
                    <a:schemeClr val="tx2"/>
                  </a:solidFill>
                  <a:cs typeface="+mn-ea"/>
                  <a:sym typeface="+mn-lt"/>
                </a:rPr>
                <a:t>jpppt.com.</a:t>
              </a:r>
              <a:endParaRPr lang="zh-CN" altLang="en-US" cap="all" dirty="0">
                <a:solidFill>
                  <a:schemeClr val="tx2"/>
                </a:solidFill>
                <a:cs typeface="+mn-ea"/>
                <a:sym typeface="+mn-lt"/>
              </a:endParaRPr>
            </a:p>
          </p:txBody>
        </p:sp>
        <p:sp>
          <p:nvSpPr>
            <p:cNvPr id="11" name="TextBox 10"/>
            <p:cNvSpPr txBox="1"/>
            <p:nvPr/>
          </p:nvSpPr>
          <p:spPr>
            <a:xfrm>
              <a:off x="10467409" y="5192495"/>
              <a:ext cx="2035432" cy="361396"/>
            </a:xfrm>
            <a:prstGeom prst="rect">
              <a:avLst/>
            </a:prstGeom>
            <a:noFill/>
          </p:spPr>
          <p:txBody>
            <a:bodyPr wrap="none" lIns="65024" tIns="32512" rIns="65024" bIns="32512">
              <a:spAutoFit/>
            </a:bodyPr>
            <a:lstStyle/>
            <a:p>
              <a:pPr>
                <a:buNone/>
              </a:pPr>
              <a:r>
                <a:rPr lang="zh-CN" altLang="en-US" cap="all" dirty="0">
                  <a:solidFill>
                    <a:schemeClr val="tx2"/>
                  </a:solidFill>
                  <a:cs typeface="+mn-ea"/>
                  <a:sym typeface="+mn-lt"/>
                </a:rPr>
                <a:t>Time:</a:t>
              </a:r>
              <a:r>
                <a:rPr lang="en-US" altLang="zh-CN" cap="all" dirty="0">
                  <a:solidFill>
                    <a:schemeClr val="tx2"/>
                  </a:solidFill>
                  <a:cs typeface="+mn-ea"/>
                  <a:sym typeface="+mn-lt"/>
                </a:rPr>
                <a:t>2030.12.12</a:t>
              </a:r>
              <a:endParaRPr lang="zh-CN" altLang="en-US" cap="all" dirty="0">
                <a:solidFill>
                  <a:schemeClr val="tx2"/>
                </a:solidFill>
                <a:cs typeface="+mn-ea"/>
                <a:sym typeface="+mn-lt"/>
              </a:endParaRPr>
            </a:p>
          </p:txBody>
        </p:sp>
      </p:grpSp>
      <p:sp>
        <p:nvSpPr>
          <p:cNvPr id="16" name="TextBox 10"/>
          <p:cNvSpPr txBox="1"/>
          <p:nvPr/>
        </p:nvSpPr>
        <p:spPr>
          <a:xfrm>
            <a:off x="6441092" y="3040314"/>
            <a:ext cx="5479898" cy="496546"/>
          </a:xfrm>
          <a:prstGeom prst="rect">
            <a:avLst/>
          </a:prstGeom>
          <a:noFill/>
        </p:spPr>
        <p:txBody>
          <a:bodyPr wrap="none" lIns="65024" tIns="32512" rIns="65024" bIns="32512">
            <a:spAutoFit/>
          </a:bodyPr>
          <a:lstStyle/>
          <a:p>
            <a:pPr>
              <a:buNone/>
            </a:pPr>
            <a:r>
              <a:rPr lang="zh-CN" altLang="en-US" sz="2800" cap="all" dirty="0">
                <a:solidFill>
                  <a:schemeClr val="tx2"/>
                </a:solidFill>
                <a:latin typeface="方正细谭黑简体" panose="02000000000000000000" pitchFamily="2" charset="-122"/>
                <a:ea typeface="方正细谭黑简体" panose="02000000000000000000" pitchFamily="2" charset="-122"/>
                <a:cs typeface="+mn-ea"/>
                <a:sym typeface="+mn-lt"/>
              </a:rPr>
              <a:t>Purple curve </a:t>
            </a:r>
            <a:r>
              <a:rPr lang="en-US" altLang="zh-CN" sz="2800" cap="all" dirty="0">
                <a:solidFill>
                  <a:schemeClr val="tx2"/>
                </a:solidFill>
                <a:latin typeface="方正细谭黑简体" panose="02000000000000000000" pitchFamily="2" charset="-122"/>
                <a:ea typeface="方正细谭黑简体" panose="02000000000000000000" pitchFamily="2" charset="-122"/>
                <a:cs typeface="+mn-ea"/>
                <a:sym typeface="+mn-lt"/>
              </a:rPr>
              <a:t>Ppt </a:t>
            </a:r>
            <a:r>
              <a:rPr lang="zh-CN" altLang="en-US" sz="2800" cap="all" dirty="0">
                <a:solidFill>
                  <a:schemeClr val="tx2"/>
                </a:solidFill>
                <a:latin typeface="方正细谭黑简体" panose="02000000000000000000" pitchFamily="2" charset="-122"/>
                <a:ea typeface="方正细谭黑简体" panose="02000000000000000000" pitchFamily="2" charset="-122"/>
                <a:cs typeface="+mn-ea"/>
                <a:sym typeface="+mn-lt"/>
              </a:rPr>
              <a:t>Template</a:t>
            </a:r>
          </a:p>
        </p:txBody>
      </p:sp>
      <p:sp>
        <p:nvSpPr>
          <p:cNvPr id="2" name="TextBox 8">
            <a:extLst>
              <a:ext uri="{FF2B5EF4-FFF2-40B4-BE49-F238E27FC236}">
                <a16:creationId xmlns:a16="http://schemas.microsoft.com/office/drawing/2014/main" id="{6957C5DA-15DC-4471-95FD-CC144E09E4F3}"/>
              </a:ext>
            </a:extLst>
          </p:cNvPr>
          <p:cNvSpPr txBox="1"/>
          <p:nvPr/>
        </p:nvSpPr>
        <p:spPr>
          <a:xfrm>
            <a:off x="6456741" y="3734195"/>
            <a:ext cx="6001811" cy="400110"/>
          </a:xfrm>
          <a:prstGeom prst="rect">
            <a:avLst/>
          </a:prstGeom>
          <a:noFill/>
        </p:spPr>
        <p:txBody>
          <a:bodyPr wrap="square" rtlCol="0" anchor="ctr">
            <a:spAutoFit/>
          </a:bodyPr>
          <a:lstStyle/>
          <a:p>
            <a:r>
              <a:rPr lang="en-US" altLang="ko-KR" sz="2000" dirty="0">
                <a:solidFill>
                  <a:schemeClr val="tx1">
                    <a:lumMod val="50000"/>
                    <a:lumOff val="50000"/>
                  </a:schemeClr>
                </a:solidFill>
                <a:cs typeface="Arial" pitchFamily="34" charset="0"/>
              </a:rPr>
              <a:t>Insert the Subtitle of Your Presentation.</a:t>
            </a:r>
            <a:endParaRPr lang="ko-KR" altLang="en-US" sz="2000" dirty="0">
              <a:solidFill>
                <a:schemeClr val="tx1">
                  <a:lumMod val="50000"/>
                  <a:lumOff val="50000"/>
                </a:schemeClr>
              </a:solidFill>
              <a:cs typeface="Arial" pitchFamily="34" charset="0"/>
            </a:endParaRPr>
          </a:p>
        </p:txBody>
      </p:sp>
      <p:sp>
        <p:nvSpPr>
          <p:cNvPr id="3" name="Rounded Rectangle 7">
            <a:extLst>
              <a:ext uri="{FF2B5EF4-FFF2-40B4-BE49-F238E27FC236}">
                <a16:creationId xmlns:a16="http://schemas.microsoft.com/office/drawing/2014/main" id="{F0AC2CA1-6B4E-4EB9-B7DB-DC8F8A37637B}"/>
              </a:ext>
            </a:extLst>
          </p:cNvPr>
          <p:cNvSpPr/>
          <p:nvPr/>
        </p:nvSpPr>
        <p:spPr>
          <a:xfrm>
            <a:off x="567253" y="453478"/>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6="http://schemas.microsoft.com/office/drawing/2014/main"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15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800" fill="hold"/>
                                        <p:tgtEl>
                                          <p:spTgt spid="16"/>
                                        </p:tgtEl>
                                        <p:attrNameLst>
                                          <p:attrName>ppt_x</p:attrName>
                                        </p:attrNameLst>
                                      </p:cBhvr>
                                      <p:tavLst>
                                        <p:tav tm="0">
                                          <p:val>
                                            <p:strVal val="1+#ppt_w/2"/>
                                          </p:val>
                                        </p:tav>
                                        <p:tav tm="100000">
                                          <p:val>
                                            <p:strVal val="#ppt_x"/>
                                          </p:val>
                                        </p:tav>
                                      </p:tavLst>
                                    </p:anim>
                                    <p:anim calcmode="lin" valueType="num">
                                      <p:cBhvr additive="base">
                                        <p:cTn id="20" dur="8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63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4130"/>
                            </p:stCondLst>
                            <p:childTnLst>
                              <p:par>
                                <p:cTn id="26" presetID="5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a:stCxn id="16" idx="2"/>
          </p:cNvCxnSpPr>
          <p:nvPr/>
        </p:nvCxnSpPr>
        <p:spPr>
          <a:xfrm rot="10800000" flipV="1">
            <a:off x="2476946" y="3523839"/>
            <a:ext cx="761906" cy="413"/>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6"/>
          </p:cNvCxnSpPr>
          <p:nvPr/>
        </p:nvCxnSpPr>
        <p:spPr>
          <a:xfrm>
            <a:off x="8425980" y="3523839"/>
            <a:ext cx="812884" cy="413"/>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857896" y="1619239"/>
            <a:ext cx="3853792" cy="2641113"/>
            <a:chOff x="642910" y="1214428"/>
            <a:chExt cx="2890720" cy="1980835"/>
          </a:xfrm>
        </p:grpSpPr>
        <p:sp>
          <p:nvSpPr>
            <p:cNvPr id="31" name="Arc 30"/>
            <p:cNvSpPr/>
            <p:nvPr/>
          </p:nvSpPr>
          <p:spPr>
            <a:xfrm>
              <a:off x="1785918" y="1428742"/>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6" name="Group 44"/>
            <p:cNvGrpSpPr/>
            <p:nvPr/>
          </p:nvGrpSpPr>
          <p:grpSpPr>
            <a:xfrm>
              <a:off x="642910" y="1214428"/>
              <a:ext cx="1643074" cy="735875"/>
              <a:chOff x="642910" y="1214428"/>
              <a:chExt cx="1643074" cy="735875"/>
            </a:xfrm>
          </p:grpSpPr>
          <p:sp>
            <p:nvSpPr>
              <p:cNvPr id="41" name="Rectangle 40"/>
              <p:cNvSpPr/>
              <p:nvPr/>
            </p:nvSpPr>
            <p:spPr>
              <a:xfrm>
                <a:off x="642910" y="1500180"/>
                <a:ext cx="1643074" cy="450123"/>
              </a:xfrm>
              <a:prstGeom prst="rect">
                <a:avLst/>
              </a:prstGeom>
            </p:spPr>
            <p:txBody>
              <a:bodyPr wrap="square">
                <a:spAutoFit/>
              </a:bodyPr>
              <a:lstStyle/>
              <a:p>
                <a:pPr algn="r"/>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ms-MY" sz="1100" dirty="0">
                  <a:solidFill>
                    <a:schemeClr val="tx1">
                      <a:lumMod val="50000"/>
                      <a:lumOff val="50000"/>
                    </a:schemeClr>
                  </a:solidFill>
                  <a:cs typeface="+mn-ea"/>
                  <a:sym typeface="+mn-lt"/>
                </a:endParaRPr>
              </a:p>
            </p:txBody>
          </p:sp>
          <p:sp>
            <p:nvSpPr>
              <p:cNvPr id="42" name="Rectangle 41"/>
              <p:cNvSpPr/>
              <p:nvPr/>
            </p:nvSpPr>
            <p:spPr>
              <a:xfrm>
                <a:off x="642911" y="1214428"/>
                <a:ext cx="1640200" cy="253916"/>
              </a:xfrm>
              <a:prstGeom prst="rect">
                <a:avLst/>
              </a:prstGeom>
              <a:noFill/>
            </p:spPr>
            <p:txBody>
              <a:bodyPr wrap="square">
                <a:spAutoFit/>
              </a:bodyPr>
              <a:lstStyle/>
              <a:p>
                <a:pPr algn="r"/>
                <a:r>
                  <a:rPr lang="zh-CN" altLang="en-US" sz="1600" dirty="0">
                    <a:solidFill>
                      <a:schemeClr val="tx1">
                        <a:lumMod val="50000"/>
                        <a:lumOff val="50000"/>
                      </a:schemeClr>
                    </a:solidFill>
                    <a:cs typeface="+mn-ea"/>
                    <a:sym typeface="+mn-lt"/>
                  </a:rPr>
                  <a:t>The product name.</a:t>
                </a:r>
                <a:endParaRPr lang="ms-MY" sz="1600" dirty="0">
                  <a:solidFill>
                    <a:schemeClr val="tx1">
                      <a:lumMod val="50000"/>
                      <a:lumOff val="50000"/>
                    </a:schemeClr>
                  </a:solidFill>
                  <a:cs typeface="+mn-ea"/>
                  <a:sym typeface="+mn-lt"/>
                </a:endParaRPr>
              </a:p>
            </p:txBody>
          </p:sp>
        </p:grpSp>
        <p:sp>
          <p:nvSpPr>
            <p:cNvPr id="16" name="Oval 15"/>
            <p:cNvSpPr/>
            <p:nvPr/>
          </p:nvSpPr>
          <p:spPr>
            <a:xfrm>
              <a:off x="2428860" y="2090493"/>
              <a:ext cx="1104770" cy="1104770"/>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grpSp>
      <p:grpSp>
        <p:nvGrpSpPr>
          <p:cNvPr id="48" name="Group 47"/>
          <p:cNvGrpSpPr/>
          <p:nvPr/>
        </p:nvGrpSpPr>
        <p:grpSpPr>
          <a:xfrm>
            <a:off x="6953146" y="1619239"/>
            <a:ext cx="3904769" cy="2641113"/>
            <a:chOff x="5214942" y="1214428"/>
            <a:chExt cx="2928958" cy="1980835"/>
          </a:xfrm>
        </p:grpSpPr>
        <p:sp>
          <p:nvSpPr>
            <p:cNvPr id="32" name="Arc 31"/>
            <p:cNvSpPr/>
            <p:nvPr/>
          </p:nvSpPr>
          <p:spPr>
            <a:xfrm flipH="1">
              <a:off x="5786446" y="1428742"/>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3" name="Group 45"/>
            <p:cNvGrpSpPr/>
            <p:nvPr/>
          </p:nvGrpSpPr>
          <p:grpSpPr>
            <a:xfrm>
              <a:off x="6500826" y="1214428"/>
              <a:ext cx="1643074" cy="735875"/>
              <a:chOff x="6500826" y="1214428"/>
              <a:chExt cx="1643074" cy="735875"/>
            </a:xfrm>
          </p:grpSpPr>
          <p:sp>
            <p:nvSpPr>
              <p:cNvPr id="35" name="Rectangle 34"/>
              <p:cNvSpPr/>
              <p:nvPr/>
            </p:nvSpPr>
            <p:spPr>
              <a:xfrm>
                <a:off x="6500826" y="1500180"/>
                <a:ext cx="1643074"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ms-MY" sz="1100" dirty="0">
                  <a:solidFill>
                    <a:schemeClr val="tx1">
                      <a:lumMod val="50000"/>
                      <a:lumOff val="50000"/>
                    </a:schemeClr>
                  </a:solidFill>
                  <a:cs typeface="+mn-ea"/>
                  <a:sym typeface="+mn-lt"/>
                </a:endParaRPr>
              </a:p>
            </p:txBody>
          </p:sp>
          <p:sp>
            <p:nvSpPr>
              <p:cNvPr id="36" name="Rectangle 35"/>
              <p:cNvSpPr/>
              <p:nvPr/>
            </p:nvSpPr>
            <p:spPr>
              <a:xfrm>
                <a:off x="6500826" y="1214428"/>
                <a:ext cx="1489188" cy="253916"/>
              </a:xfrm>
              <a:prstGeom prst="rect">
                <a:avLst/>
              </a:prstGeom>
              <a:noFill/>
            </p:spPr>
            <p:txBody>
              <a:bodyPr wrap="square">
                <a:spAutoFit/>
              </a:bodyPr>
              <a:lstStyle/>
              <a:p>
                <a:r>
                  <a:rPr lang="zh-CN" altLang="en-US" sz="1600" dirty="0">
                    <a:solidFill>
                      <a:schemeClr val="tx1">
                        <a:lumMod val="50000"/>
                        <a:lumOff val="50000"/>
                      </a:schemeClr>
                    </a:solidFill>
                    <a:cs typeface="+mn-ea"/>
                    <a:sym typeface="+mn-lt"/>
                  </a:rPr>
                  <a:t>The product name.</a:t>
                </a:r>
                <a:endParaRPr lang="ms-MY" sz="1600" dirty="0">
                  <a:solidFill>
                    <a:schemeClr val="tx1">
                      <a:lumMod val="50000"/>
                      <a:lumOff val="50000"/>
                    </a:schemeClr>
                  </a:solidFill>
                  <a:cs typeface="+mn-ea"/>
                  <a:sym typeface="+mn-lt"/>
                </a:endParaRPr>
              </a:p>
            </p:txBody>
          </p:sp>
        </p:grpSp>
        <p:sp>
          <p:nvSpPr>
            <p:cNvPr id="25" name="Oval 24"/>
            <p:cNvSpPr/>
            <p:nvPr/>
          </p:nvSpPr>
          <p:spPr>
            <a:xfrm>
              <a:off x="5214942" y="2090493"/>
              <a:ext cx="1104770" cy="1104770"/>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grpSp>
      <p:grpSp>
        <p:nvGrpSpPr>
          <p:cNvPr id="46" name="Group 45"/>
          <p:cNvGrpSpPr/>
          <p:nvPr/>
        </p:nvGrpSpPr>
        <p:grpSpPr>
          <a:xfrm>
            <a:off x="2095993" y="2787325"/>
            <a:ext cx="3853792" cy="3051603"/>
            <a:chOff x="1571604" y="2090493"/>
            <a:chExt cx="2890720" cy="2288702"/>
          </a:xfrm>
        </p:grpSpPr>
        <p:sp>
          <p:nvSpPr>
            <p:cNvPr id="34" name="Arc 33"/>
            <p:cNvSpPr/>
            <p:nvPr/>
          </p:nvSpPr>
          <p:spPr>
            <a:xfrm flipV="1">
              <a:off x="2714612" y="2643188"/>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5" name="Group 43"/>
            <p:cNvGrpSpPr/>
            <p:nvPr/>
          </p:nvGrpSpPr>
          <p:grpSpPr>
            <a:xfrm>
              <a:off x="1571604" y="3643320"/>
              <a:ext cx="1643074" cy="735875"/>
              <a:chOff x="1571604" y="3643320"/>
              <a:chExt cx="1643074" cy="735875"/>
            </a:xfrm>
          </p:grpSpPr>
          <p:sp>
            <p:nvSpPr>
              <p:cNvPr id="39" name="Rectangle 38"/>
              <p:cNvSpPr/>
              <p:nvPr/>
            </p:nvSpPr>
            <p:spPr>
              <a:xfrm>
                <a:off x="1571604" y="3929072"/>
                <a:ext cx="1643074" cy="450123"/>
              </a:xfrm>
              <a:prstGeom prst="rect">
                <a:avLst/>
              </a:prstGeom>
            </p:spPr>
            <p:txBody>
              <a:bodyPr wrap="square">
                <a:spAutoFit/>
              </a:bodyPr>
              <a:lstStyle/>
              <a:p>
                <a:pPr algn="r"/>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ms-MY" sz="1100" dirty="0">
                  <a:solidFill>
                    <a:schemeClr val="tx1">
                      <a:lumMod val="50000"/>
                      <a:lumOff val="50000"/>
                    </a:schemeClr>
                  </a:solidFill>
                  <a:cs typeface="+mn-ea"/>
                  <a:sym typeface="+mn-lt"/>
                </a:endParaRPr>
              </a:p>
            </p:txBody>
          </p:sp>
          <p:sp>
            <p:nvSpPr>
              <p:cNvPr id="40" name="Rectangle 39"/>
              <p:cNvSpPr/>
              <p:nvPr/>
            </p:nvSpPr>
            <p:spPr>
              <a:xfrm>
                <a:off x="1666644" y="3643320"/>
                <a:ext cx="1545161" cy="253915"/>
              </a:xfrm>
              <a:prstGeom prst="rect">
                <a:avLst/>
              </a:prstGeom>
              <a:noFill/>
            </p:spPr>
            <p:txBody>
              <a:bodyPr wrap="square">
                <a:spAutoFit/>
              </a:bodyPr>
              <a:lstStyle/>
              <a:p>
                <a:pPr algn="r"/>
                <a:r>
                  <a:rPr lang="zh-CN" altLang="en-US" sz="1600" dirty="0">
                    <a:solidFill>
                      <a:schemeClr val="tx1">
                        <a:lumMod val="50000"/>
                        <a:lumOff val="50000"/>
                      </a:schemeClr>
                    </a:solidFill>
                    <a:cs typeface="+mn-ea"/>
                    <a:sym typeface="+mn-lt"/>
                  </a:rPr>
                  <a:t>The product name.</a:t>
                </a:r>
                <a:endParaRPr lang="ms-MY" sz="1600" dirty="0">
                  <a:solidFill>
                    <a:schemeClr val="tx1">
                      <a:lumMod val="50000"/>
                      <a:lumOff val="50000"/>
                    </a:schemeClr>
                  </a:solidFill>
                  <a:cs typeface="+mn-ea"/>
                  <a:sym typeface="+mn-lt"/>
                </a:endParaRPr>
              </a:p>
            </p:txBody>
          </p:sp>
        </p:grpSp>
        <p:sp>
          <p:nvSpPr>
            <p:cNvPr id="23" name="Oval 22"/>
            <p:cNvSpPr/>
            <p:nvPr/>
          </p:nvSpPr>
          <p:spPr>
            <a:xfrm>
              <a:off x="3357554" y="2090493"/>
              <a:ext cx="1104770" cy="1104770"/>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grpSp>
      <p:grpSp>
        <p:nvGrpSpPr>
          <p:cNvPr id="47" name="Group 46"/>
          <p:cNvGrpSpPr/>
          <p:nvPr/>
        </p:nvGrpSpPr>
        <p:grpSpPr>
          <a:xfrm>
            <a:off x="5715049" y="2787325"/>
            <a:ext cx="4254256" cy="3051603"/>
            <a:chOff x="4286248" y="2090493"/>
            <a:chExt cx="3191107" cy="2288702"/>
          </a:xfrm>
        </p:grpSpPr>
        <p:sp>
          <p:nvSpPr>
            <p:cNvPr id="33" name="Arc 32"/>
            <p:cNvSpPr/>
            <p:nvPr/>
          </p:nvSpPr>
          <p:spPr>
            <a:xfrm flipH="1" flipV="1">
              <a:off x="4857752" y="2643188"/>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4" name="Group 46"/>
            <p:cNvGrpSpPr/>
            <p:nvPr/>
          </p:nvGrpSpPr>
          <p:grpSpPr>
            <a:xfrm>
              <a:off x="5572132" y="3643320"/>
              <a:ext cx="1905223" cy="735875"/>
              <a:chOff x="5572132" y="3643320"/>
              <a:chExt cx="1905223" cy="735875"/>
            </a:xfrm>
          </p:grpSpPr>
          <p:sp>
            <p:nvSpPr>
              <p:cNvPr id="37" name="Rectangle 36"/>
              <p:cNvSpPr/>
              <p:nvPr/>
            </p:nvSpPr>
            <p:spPr>
              <a:xfrm>
                <a:off x="5572132" y="3929072"/>
                <a:ext cx="1643074"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ms-MY" sz="1100" dirty="0">
                  <a:solidFill>
                    <a:schemeClr val="tx1">
                      <a:lumMod val="50000"/>
                      <a:lumOff val="50000"/>
                    </a:schemeClr>
                  </a:solidFill>
                  <a:cs typeface="+mn-ea"/>
                  <a:sym typeface="+mn-lt"/>
                </a:endParaRPr>
              </a:p>
            </p:txBody>
          </p:sp>
          <p:sp>
            <p:nvSpPr>
              <p:cNvPr id="38" name="Rectangle 37"/>
              <p:cNvSpPr/>
              <p:nvPr/>
            </p:nvSpPr>
            <p:spPr>
              <a:xfrm>
                <a:off x="5572132" y="3643320"/>
                <a:ext cx="1905223" cy="253915"/>
              </a:xfrm>
              <a:prstGeom prst="rect">
                <a:avLst/>
              </a:prstGeom>
              <a:noFill/>
            </p:spPr>
            <p:txBody>
              <a:bodyPr wrap="square">
                <a:spAutoFit/>
              </a:bodyPr>
              <a:lstStyle/>
              <a:p>
                <a:r>
                  <a:rPr lang="zh-CN" altLang="en-US" sz="1600" dirty="0">
                    <a:solidFill>
                      <a:schemeClr val="tx1">
                        <a:lumMod val="50000"/>
                        <a:lumOff val="50000"/>
                      </a:schemeClr>
                    </a:solidFill>
                    <a:cs typeface="+mn-ea"/>
                    <a:sym typeface="+mn-lt"/>
                  </a:rPr>
                  <a:t>The product name.</a:t>
                </a:r>
                <a:endParaRPr lang="ms-MY" sz="1600" dirty="0">
                  <a:solidFill>
                    <a:schemeClr val="tx1">
                      <a:lumMod val="50000"/>
                      <a:lumOff val="50000"/>
                    </a:schemeClr>
                  </a:solidFill>
                  <a:cs typeface="+mn-ea"/>
                  <a:sym typeface="+mn-lt"/>
                </a:endParaRPr>
              </a:p>
            </p:txBody>
          </p:sp>
        </p:grpSp>
        <p:sp>
          <p:nvSpPr>
            <p:cNvPr id="24" name="Oval 23"/>
            <p:cNvSpPr/>
            <p:nvPr/>
          </p:nvSpPr>
          <p:spPr>
            <a:xfrm>
              <a:off x="4286248" y="2090493"/>
              <a:ext cx="1104770" cy="1104770"/>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grpSp>
      <p:sp>
        <p:nvSpPr>
          <p:cNvPr id="2" name="标题 1"/>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Left)">
                                      <p:cBhvr>
                                        <p:cTn id="7" dur="500"/>
                                        <p:tgtEl>
                                          <p:spTgt spid="2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slide(fromBottom)">
                                      <p:cBhvr>
                                        <p:cTn id="11" dur="500"/>
                                        <p:tgtEl>
                                          <p:spTgt spid="4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lide(fromTop)">
                                      <p:cBhvr>
                                        <p:cTn id="15" dur="500"/>
                                        <p:tgtEl>
                                          <p:spTgt spid="46"/>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Top)">
                                      <p:cBhvr>
                                        <p:cTn id="19" dur="500"/>
                                        <p:tgtEl>
                                          <p:spTgt spid="47"/>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Bottom)">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lide(fromLef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15904"/>
            <a:ext cx="4304715"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2"/>
              </a:solidFill>
              <a:cs typeface="+mn-ea"/>
              <a:sym typeface="+mn-lt"/>
            </a:endParaRPr>
          </a:p>
        </p:txBody>
      </p:sp>
      <p:sp>
        <p:nvSpPr>
          <p:cNvPr id="3" name="文本框 2"/>
          <p:cNvSpPr txBox="1"/>
          <p:nvPr/>
        </p:nvSpPr>
        <p:spPr>
          <a:xfrm>
            <a:off x="0" y="2225162"/>
            <a:ext cx="4344587" cy="707886"/>
          </a:xfrm>
          <a:prstGeom prst="rect">
            <a:avLst/>
          </a:prstGeom>
          <a:noFill/>
        </p:spPr>
        <p:txBody>
          <a:bodyPr wrap="none" lIns="91440" tIns="45720" rIns="91440" bIns="45720" rtlCol="0">
            <a:spAutoFit/>
          </a:bodyPr>
          <a:lstStyle/>
          <a:p>
            <a:r>
              <a:rPr lang="zh-CN" altLang="en-US" sz="4000" b="1" dirty="0">
                <a:solidFill>
                  <a:schemeClr val="bg1"/>
                </a:solidFill>
                <a:cs typeface="+mn-ea"/>
                <a:sym typeface="+mn-lt"/>
              </a:rPr>
              <a:t>The second part</a:t>
            </a:r>
          </a:p>
        </p:txBody>
      </p:sp>
      <p:sp>
        <p:nvSpPr>
          <p:cNvPr id="4" name="TextBox 23"/>
          <p:cNvSpPr txBox="1"/>
          <p:nvPr/>
        </p:nvSpPr>
        <p:spPr>
          <a:xfrm>
            <a:off x="5723592" y="245115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5" name="TextBox 24"/>
          <p:cNvSpPr txBox="1"/>
          <p:nvPr/>
        </p:nvSpPr>
        <p:spPr>
          <a:xfrm>
            <a:off x="5723592" y="28877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6" name="TextBox 25"/>
          <p:cNvSpPr txBox="1"/>
          <p:nvPr/>
        </p:nvSpPr>
        <p:spPr>
          <a:xfrm>
            <a:off x="5723594" y="335456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7" name="文本框 6"/>
          <p:cNvSpPr txBox="1"/>
          <p:nvPr/>
        </p:nvSpPr>
        <p:spPr>
          <a:xfrm>
            <a:off x="5843704" y="1716048"/>
            <a:ext cx="3060453" cy="666786"/>
          </a:xfrm>
          <a:prstGeom prst="rect">
            <a:avLst/>
          </a:prstGeom>
          <a:noFill/>
        </p:spPr>
        <p:txBody>
          <a:bodyPr wrap="none" lIns="91440" tIns="45720" rIns="91440" bIns="45720" rtlCol="0">
            <a:spAutoFit/>
          </a:bodyPr>
          <a:lstStyle/>
          <a:p>
            <a:r>
              <a:rPr lang="zh-CN" altLang="en-US" sz="3735" b="1" dirty="0">
                <a:solidFill>
                  <a:schemeClr val="tx2"/>
                </a:solidFill>
                <a:cs typeface="+mn-ea"/>
                <a:sym typeface="+mn-lt"/>
              </a:rPr>
              <a:t>Add a chapter title.</a:t>
            </a:r>
          </a:p>
        </p:txBody>
      </p:sp>
      <p:sp>
        <p:nvSpPr>
          <p:cNvPr id="8" name="矩形 7"/>
          <p:cNvSpPr/>
          <p:nvPr/>
        </p:nvSpPr>
        <p:spPr>
          <a:xfrm>
            <a:off x="4403189" y="1815904"/>
            <a:ext cx="407963"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tx2"/>
              </a:solidFill>
              <a:cs typeface="+mn-ea"/>
              <a:sym typeface="+mn-lt"/>
            </a:endParaRPr>
          </a:p>
        </p:txBody>
      </p:sp>
      <p:sp>
        <p:nvSpPr>
          <p:cNvPr id="9" name="TextBox 23"/>
          <p:cNvSpPr txBox="1"/>
          <p:nvPr/>
        </p:nvSpPr>
        <p:spPr>
          <a:xfrm>
            <a:off x="8553520" y="249649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0" name="TextBox 24"/>
          <p:cNvSpPr txBox="1"/>
          <p:nvPr/>
        </p:nvSpPr>
        <p:spPr>
          <a:xfrm>
            <a:off x="8553520" y="2933048"/>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1" name="TextBox 25"/>
          <p:cNvSpPr txBox="1"/>
          <p:nvPr/>
        </p:nvSpPr>
        <p:spPr>
          <a:xfrm>
            <a:off x="8553522" y="33999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2" name="矩形 11"/>
          <p:cNvSpPr/>
          <p:nvPr/>
        </p:nvSpPr>
        <p:spPr>
          <a:xfrm>
            <a:off x="6278881" y="4028957"/>
            <a:ext cx="5914338" cy="2101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400" fill="hold"/>
                                        <p:tgtEl>
                                          <p:spTgt spid="8"/>
                                        </p:tgtEl>
                                        <p:attrNameLst>
                                          <p:attrName>ppt_x</p:attrName>
                                        </p:attrNameLst>
                                      </p:cBhvr>
                                      <p:tavLst>
                                        <p:tav tm="0">
                                          <p:val>
                                            <p:strVal val="#ppt_x"/>
                                          </p:val>
                                        </p:tav>
                                        <p:tav tm="100000">
                                          <p:val>
                                            <p:strVal val="#ppt_x"/>
                                          </p:val>
                                        </p:tav>
                                      </p:tavLst>
                                    </p:anim>
                                    <p:anim calcmode="lin" valueType="num">
                                      <p:cBhvr additive="base">
                                        <p:cTn id="11" dur="4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animBg="1"/>
      <p:bldP spid="9" grpId="0"/>
      <p:bldP spid="10" grpId="0"/>
      <p:bldP spid="11"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6"/>
          <p:cNvGrpSpPr/>
          <p:nvPr/>
        </p:nvGrpSpPr>
        <p:grpSpPr>
          <a:xfrm>
            <a:off x="7143622" y="2659873"/>
            <a:ext cx="2190480" cy="2607550"/>
            <a:chOff x="5357818" y="1994904"/>
            <a:chExt cx="1643074" cy="1955663"/>
          </a:xfrm>
        </p:grpSpPr>
        <p:grpSp>
          <p:nvGrpSpPr>
            <p:cNvPr id="4" name="Group 40"/>
            <p:cNvGrpSpPr/>
            <p:nvPr/>
          </p:nvGrpSpPr>
          <p:grpSpPr>
            <a:xfrm>
              <a:off x="5357818" y="2786064"/>
              <a:ext cx="1643074" cy="571504"/>
              <a:chOff x="5357818" y="2428874"/>
              <a:chExt cx="1643074" cy="571504"/>
            </a:xfrm>
          </p:grpSpPr>
          <p:sp>
            <p:nvSpPr>
              <p:cNvPr id="31" name="Rectangle 30"/>
              <p:cNvSpPr/>
              <p:nvPr/>
            </p:nvSpPr>
            <p:spPr>
              <a:xfrm>
                <a:off x="5357818" y="2428874"/>
                <a:ext cx="1643074" cy="35719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8" name="Rectangle 37"/>
              <p:cNvSpPr/>
              <p:nvPr/>
            </p:nvSpPr>
            <p:spPr>
              <a:xfrm>
                <a:off x="6786578" y="2786064"/>
                <a:ext cx="214314" cy="2143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8" name="Rectangle 47"/>
            <p:cNvSpPr/>
            <p:nvPr/>
          </p:nvSpPr>
          <p:spPr>
            <a:xfrm>
              <a:off x="5714649" y="2786064"/>
              <a:ext cx="946536" cy="311624"/>
            </a:xfrm>
            <a:prstGeom prst="rect">
              <a:avLst/>
            </a:prstGeom>
          </p:spPr>
          <p:txBody>
            <a:bodyPr wrap="none">
              <a:spAutoFit/>
            </a:bodyPr>
            <a:lstStyle/>
            <a:p>
              <a:pPr algn="ctr"/>
              <a:r>
                <a:rPr lang="zh-CN" altLang="en-US" sz="2100" dirty="0">
                  <a:solidFill>
                    <a:schemeClr val="bg1"/>
                  </a:solidFill>
                  <a:cs typeface="+mn-ea"/>
                  <a:sym typeface="+mn-lt"/>
                </a:rPr>
                <a:t>Add a title.</a:t>
              </a:r>
              <a:endParaRPr lang="en-US" sz="2100" dirty="0">
                <a:solidFill>
                  <a:schemeClr val="bg1"/>
                </a:solidFill>
                <a:cs typeface="+mn-ea"/>
                <a:sym typeface="+mn-lt"/>
              </a:endParaRPr>
            </a:p>
          </p:txBody>
        </p:sp>
        <p:sp>
          <p:nvSpPr>
            <p:cNvPr id="53" name="Rectangle 52"/>
            <p:cNvSpPr/>
            <p:nvPr/>
          </p:nvSpPr>
          <p:spPr>
            <a:xfrm>
              <a:off x="5500694" y="3500444"/>
              <a:ext cx="1500198"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id-ID" altLang="zh-CN" sz="1100" dirty="0">
                <a:solidFill>
                  <a:schemeClr val="tx1">
                    <a:lumMod val="50000"/>
                    <a:lumOff val="50000"/>
                  </a:schemeClr>
                </a:solidFill>
                <a:cs typeface="+mn-ea"/>
                <a:sym typeface="+mn-lt"/>
              </a:endParaRPr>
            </a:p>
          </p:txBody>
        </p:sp>
        <p:sp>
          <p:nvSpPr>
            <p:cNvPr id="58" name="AutoShape 59"/>
            <p:cNvSpPr/>
            <p:nvPr/>
          </p:nvSpPr>
          <p:spPr bwMode="auto">
            <a:xfrm>
              <a:off x="5923971" y="1994904"/>
              <a:ext cx="393702" cy="39303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grpSp>
      <p:grpSp>
        <p:nvGrpSpPr>
          <p:cNvPr id="5" name="Group 62"/>
          <p:cNvGrpSpPr/>
          <p:nvPr/>
        </p:nvGrpSpPr>
        <p:grpSpPr>
          <a:xfrm>
            <a:off x="2762661" y="2666995"/>
            <a:ext cx="2190480" cy="2600428"/>
            <a:chOff x="2071670" y="2000246"/>
            <a:chExt cx="1643074" cy="1950321"/>
          </a:xfrm>
        </p:grpSpPr>
        <p:grpSp>
          <p:nvGrpSpPr>
            <p:cNvPr id="6" name="Group 42"/>
            <p:cNvGrpSpPr/>
            <p:nvPr/>
          </p:nvGrpSpPr>
          <p:grpSpPr>
            <a:xfrm>
              <a:off x="2071670" y="2786064"/>
              <a:ext cx="1643074" cy="571504"/>
              <a:chOff x="2071670" y="2428874"/>
              <a:chExt cx="1643074" cy="571504"/>
            </a:xfrm>
          </p:grpSpPr>
          <p:sp>
            <p:nvSpPr>
              <p:cNvPr id="33" name="Rectangle 32"/>
              <p:cNvSpPr/>
              <p:nvPr/>
            </p:nvSpPr>
            <p:spPr>
              <a:xfrm>
                <a:off x="2071670" y="2428874"/>
                <a:ext cx="1643074" cy="3571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Rectangle 35"/>
              <p:cNvSpPr/>
              <p:nvPr/>
            </p:nvSpPr>
            <p:spPr>
              <a:xfrm>
                <a:off x="3500430" y="2786064"/>
                <a:ext cx="214314" cy="2143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6" name="Rectangle 45"/>
            <p:cNvSpPr/>
            <p:nvPr/>
          </p:nvSpPr>
          <p:spPr>
            <a:xfrm>
              <a:off x="2428501" y="2786064"/>
              <a:ext cx="946536" cy="311623"/>
            </a:xfrm>
            <a:prstGeom prst="rect">
              <a:avLst/>
            </a:prstGeom>
          </p:spPr>
          <p:txBody>
            <a:bodyPr wrap="none">
              <a:spAutoFit/>
            </a:bodyPr>
            <a:lstStyle/>
            <a:p>
              <a:pPr algn="ctr"/>
              <a:r>
                <a:rPr lang="zh-CN" altLang="en-US" sz="2100" dirty="0">
                  <a:solidFill>
                    <a:schemeClr val="bg1"/>
                  </a:solidFill>
                  <a:cs typeface="+mn-ea"/>
                  <a:sym typeface="+mn-lt"/>
                </a:rPr>
                <a:t>Add a title.</a:t>
              </a:r>
              <a:endParaRPr lang="en-US" sz="2100" dirty="0">
                <a:solidFill>
                  <a:schemeClr val="bg1"/>
                </a:solidFill>
                <a:cs typeface="+mn-ea"/>
                <a:sym typeface="+mn-lt"/>
              </a:endParaRPr>
            </a:p>
          </p:txBody>
        </p:sp>
        <p:sp>
          <p:nvSpPr>
            <p:cNvPr id="51" name="Rectangle 50"/>
            <p:cNvSpPr/>
            <p:nvPr/>
          </p:nvSpPr>
          <p:spPr>
            <a:xfrm>
              <a:off x="2143108" y="3500444"/>
              <a:ext cx="1500198"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id-ID" altLang="zh-CN" sz="1100" dirty="0">
                <a:solidFill>
                  <a:schemeClr val="tx1">
                    <a:lumMod val="50000"/>
                    <a:lumOff val="50000"/>
                  </a:schemeClr>
                </a:solidFill>
                <a:cs typeface="+mn-ea"/>
                <a:sym typeface="+mn-lt"/>
              </a:endParaRPr>
            </a:p>
          </p:txBody>
        </p:sp>
        <p:grpSp>
          <p:nvGrpSpPr>
            <p:cNvPr id="7" name="Group 66"/>
            <p:cNvGrpSpPr/>
            <p:nvPr/>
          </p:nvGrpSpPr>
          <p:grpSpPr>
            <a:xfrm>
              <a:off x="2643174" y="2000246"/>
              <a:ext cx="431456" cy="308976"/>
              <a:chOff x="8340725" y="4748227"/>
              <a:chExt cx="246063" cy="176213"/>
            </a:xfrm>
            <a:solidFill>
              <a:schemeClr val="accent4"/>
            </a:solidFill>
          </p:grpSpPr>
          <p:sp>
            <p:nvSpPr>
              <p:cNvPr id="60" name="Freeform 49"/>
              <p:cNvSpPr/>
              <p:nvPr/>
            </p:nvSpPr>
            <p:spPr bwMode="auto">
              <a:xfrm>
                <a:off x="8340725" y="4748227"/>
                <a:ext cx="138113" cy="176213"/>
              </a:xfrm>
              <a:custGeom>
                <a:avLst/>
                <a:gdLst/>
                <a:ahLst/>
                <a:cxnLst>
                  <a:cxn ang="0">
                    <a:pos x="160" y="0"/>
                  </a:cxn>
                  <a:cxn ang="0">
                    <a:pos x="160" y="0"/>
                  </a:cxn>
                  <a:cxn ang="0">
                    <a:pos x="155" y="1"/>
                  </a:cxn>
                  <a:cxn ang="0">
                    <a:pos x="151" y="5"/>
                  </a:cxn>
                  <a:cxn ang="0">
                    <a:pos x="75" y="52"/>
                  </a:cxn>
                  <a:cxn ang="0">
                    <a:pos x="15" y="52"/>
                  </a:cxn>
                  <a:cxn ang="0">
                    <a:pos x="15" y="52"/>
                  </a:cxn>
                  <a:cxn ang="0">
                    <a:pos x="10" y="54"/>
                  </a:cxn>
                  <a:cxn ang="0">
                    <a:pos x="4" y="58"/>
                  </a:cxn>
                  <a:cxn ang="0">
                    <a:pos x="4" y="58"/>
                  </a:cxn>
                  <a:cxn ang="0">
                    <a:pos x="2" y="61"/>
                  </a:cxn>
                  <a:cxn ang="0">
                    <a:pos x="0" y="67"/>
                  </a:cxn>
                  <a:cxn ang="0">
                    <a:pos x="0" y="156"/>
                  </a:cxn>
                  <a:cxn ang="0">
                    <a:pos x="0" y="156"/>
                  </a:cxn>
                  <a:cxn ang="0">
                    <a:pos x="2" y="161"/>
                  </a:cxn>
                  <a:cxn ang="0">
                    <a:pos x="4" y="165"/>
                  </a:cxn>
                  <a:cxn ang="0">
                    <a:pos x="4" y="165"/>
                  </a:cxn>
                  <a:cxn ang="0">
                    <a:pos x="10" y="168"/>
                  </a:cxn>
                  <a:cxn ang="0">
                    <a:pos x="15" y="170"/>
                  </a:cxn>
                  <a:cxn ang="0">
                    <a:pos x="75" y="170"/>
                  </a:cxn>
                  <a:cxn ang="0">
                    <a:pos x="151" y="217"/>
                  </a:cxn>
                  <a:cxn ang="0">
                    <a:pos x="151" y="217"/>
                  </a:cxn>
                  <a:cxn ang="0">
                    <a:pos x="155" y="221"/>
                  </a:cxn>
                  <a:cxn ang="0">
                    <a:pos x="160" y="223"/>
                  </a:cxn>
                  <a:cxn ang="0">
                    <a:pos x="160" y="223"/>
                  </a:cxn>
                  <a:cxn ang="0">
                    <a:pos x="165" y="221"/>
                  </a:cxn>
                  <a:cxn ang="0">
                    <a:pos x="171" y="217"/>
                  </a:cxn>
                  <a:cxn ang="0">
                    <a:pos x="171" y="217"/>
                  </a:cxn>
                  <a:cxn ang="0">
                    <a:pos x="174" y="214"/>
                  </a:cxn>
                  <a:cxn ang="0">
                    <a:pos x="174" y="208"/>
                  </a:cxn>
                  <a:cxn ang="0">
                    <a:pos x="174" y="14"/>
                  </a:cxn>
                  <a:cxn ang="0">
                    <a:pos x="174" y="14"/>
                  </a:cxn>
                  <a:cxn ang="0">
                    <a:pos x="174" y="9"/>
                  </a:cxn>
                  <a:cxn ang="0">
                    <a:pos x="171" y="5"/>
                  </a:cxn>
                  <a:cxn ang="0">
                    <a:pos x="171" y="5"/>
                  </a:cxn>
                  <a:cxn ang="0">
                    <a:pos x="165" y="1"/>
                  </a:cxn>
                  <a:cxn ang="0">
                    <a:pos x="160" y="0"/>
                  </a:cxn>
                  <a:cxn ang="0">
                    <a:pos x="160" y="0"/>
                  </a:cxn>
                </a:cxnLst>
                <a:rect l="0" t="0" r="r" b="b"/>
                <a:pathLst>
                  <a:path w="174" h="223">
                    <a:moveTo>
                      <a:pt x="160" y="0"/>
                    </a:moveTo>
                    <a:lnTo>
                      <a:pt x="160" y="0"/>
                    </a:lnTo>
                    <a:lnTo>
                      <a:pt x="155" y="1"/>
                    </a:lnTo>
                    <a:lnTo>
                      <a:pt x="151" y="5"/>
                    </a:lnTo>
                    <a:lnTo>
                      <a:pt x="75" y="52"/>
                    </a:lnTo>
                    <a:lnTo>
                      <a:pt x="15" y="52"/>
                    </a:lnTo>
                    <a:lnTo>
                      <a:pt x="15" y="52"/>
                    </a:lnTo>
                    <a:lnTo>
                      <a:pt x="10" y="54"/>
                    </a:lnTo>
                    <a:lnTo>
                      <a:pt x="4" y="58"/>
                    </a:lnTo>
                    <a:lnTo>
                      <a:pt x="4" y="58"/>
                    </a:lnTo>
                    <a:lnTo>
                      <a:pt x="2" y="61"/>
                    </a:lnTo>
                    <a:lnTo>
                      <a:pt x="0" y="67"/>
                    </a:lnTo>
                    <a:lnTo>
                      <a:pt x="0" y="156"/>
                    </a:lnTo>
                    <a:lnTo>
                      <a:pt x="0" y="156"/>
                    </a:lnTo>
                    <a:lnTo>
                      <a:pt x="2" y="161"/>
                    </a:lnTo>
                    <a:lnTo>
                      <a:pt x="4" y="165"/>
                    </a:lnTo>
                    <a:lnTo>
                      <a:pt x="4" y="165"/>
                    </a:lnTo>
                    <a:lnTo>
                      <a:pt x="10" y="168"/>
                    </a:lnTo>
                    <a:lnTo>
                      <a:pt x="15" y="170"/>
                    </a:lnTo>
                    <a:lnTo>
                      <a:pt x="75" y="170"/>
                    </a:lnTo>
                    <a:lnTo>
                      <a:pt x="151" y="217"/>
                    </a:lnTo>
                    <a:lnTo>
                      <a:pt x="151" y="217"/>
                    </a:lnTo>
                    <a:lnTo>
                      <a:pt x="155" y="221"/>
                    </a:lnTo>
                    <a:lnTo>
                      <a:pt x="160" y="223"/>
                    </a:lnTo>
                    <a:lnTo>
                      <a:pt x="160" y="223"/>
                    </a:lnTo>
                    <a:lnTo>
                      <a:pt x="165" y="221"/>
                    </a:lnTo>
                    <a:lnTo>
                      <a:pt x="171" y="217"/>
                    </a:lnTo>
                    <a:lnTo>
                      <a:pt x="171" y="217"/>
                    </a:lnTo>
                    <a:lnTo>
                      <a:pt x="174" y="214"/>
                    </a:lnTo>
                    <a:lnTo>
                      <a:pt x="174" y="208"/>
                    </a:lnTo>
                    <a:lnTo>
                      <a:pt x="174" y="14"/>
                    </a:lnTo>
                    <a:lnTo>
                      <a:pt x="174" y="14"/>
                    </a:lnTo>
                    <a:lnTo>
                      <a:pt x="174" y="9"/>
                    </a:lnTo>
                    <a:lnTo>
                      <a:pt x="171" y="5"/>
                    </a:lnTo>
                    <a:lnTo>
                      <a:pt x="171" y="5"/>
                    </a:lnTo>
                    <a:lnTo>
                      <a:pt x="165" y="1"/>
                    </a:lnTo>
                    <a:lnTo>
                      <a:pt x="160" y="0"/>
                    </a:lnTo>
                    <a:lnTo>
                      <a:pt x="160" y="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1" name="Freeform 50"/>
              <p:cNvSpPr/>
              <p:nvPr/>
            </p:nvSpPr>
            <p:spPr bwMode="auto">
              <a:xfrm>
                <a:off x="8496300" y="4792677"/>
                <a:ext cx="44450" cy="87313"/>
              </a:xfrm>
              <a:custGeom>
                <a:avLst/>
                <a:gdLst/>
                <a:ahLst/>
                <a:cxnLst>
                  <a:cxn ang="0">
                    <a:pos x="46" y="87"/>
                  </a:cxn>
                  <a:cxn ang="0">
                    <a:pos x="53" y="72"/>
                  </a:cxn>
                  <a:cxn ang="0">
                    <a:pos x="56" y="56"/>
                  </a:cxn>
                  <a:cxn ang="0">
                    <a:pos x="55" y="47"/>
                  </a:cxn>
                  <a:cxn ang="0">
                    <a:pos x="51" y="31"/>
                  </a:cxn>
                  <a:cxn ang="0">
                    <a:pos x="46" y="23"/>
                  </a:cxn>
                  <a:cxn ang="0">
                    <a:pos x="35" y="11"/>
                  </a:cxn>
                  <a:cxn ang="0">
                    <a:pos x="20" y="2"/>
                  </a:cxn>
                  <a:cxn ang="0">
                    <a:pos x="15" y="0"/>
                  </a:cxn>
                  <a:cxn ang="0">
                    <a:pos x="9" y="2"/>
                  </a:cxn>
                  <a:cxn ang="0">
                    <a:pos x="4" y="5"/>
                  </a:cxn>
                  <a:cxn ang="0">
                    <a:pos x="0" y="14"/>
                  </a:cxn>
                  <a:cxn ang="0">
                    <a:pos x="0" y="20"/>
                  </a:cxn>
                  <a:cxn ang="0">
                    <a:pos x="2" y="23"/>
                  </a:cxn>
                  <a:cxn ang="0">
                    <a:pos x="9" y="29"/>
                  </a:cxn>
                  <a:cxn ang="0">
                    <a:pos x="17" y="34"/>
                  </a:cxn>
                  <a:cxn ang="0">
                    <a:pos x="24" y="42"/>
                  </a:cxn>
                  <a:cxn ang="0">
                    <a:pos x="26" y="49"/>
                  </a:cxn>
                  <a:cxn ang="0">
                    <a:pos x="27" y="56"/>
                  </a:cxn>
                  <a:cxn ang="0">
                    <a:pos x="24" y="69"/>
                  </a:cxn>
                  <a:cxn ang="0">
                    <a:pos x="20" y="72"/>
                  </a:cxn>
                  <a:cxn ang="0">
                    <a:pos x="17" y="76"/>
                  </a:cxn>
                  <a:cxn ang="0">
                    <a:pos x="9" y="81"/>
                  </a:cxn>
                  <a:cxn ang="0">
                    <a:pos x="2" y="87"/>
                  </a:cxn>
                  <a:cxn ang="0">
                    <a:pos x="0" y="96"/>
                  </a:cxn>
                  <a:cxn ang="0">
                    <a:pos x="2" y="101"/>
                  </a:cxn>
                  <a:cxn ang="0">
                    <a:pos x="4" y="105"/>
                  </a:cxn>
                  <a:cxn ang="0">
                    <a:pos x="15" y="110"/>
                  </a:cxn>
                  <a:cxn ang="0">
                    <a:pos x="20" y="109"/>
                  </a:cxn>
                  <a:cxn ang="0">
                    <a:pos x="27" y="105"/>
                  </a:cxn>
                  <a:cxn ang="0">
                    <a:pos x="40" y="94"/>
                  </a:cxn>
                  <a:cxn ang="0">
                    <a:pos x="46" y="87"/>
                  </a:cxn>
                </a:cxnLst>
                <a:rect l="0" t="0" r="r" b="b"/>
                <a:pathLst>
                  <a:path w="56" h="110">
                    <a:moveTo>
                      <a:pt x="46" y="87"/>
                    </a:moveTo>
                    <a:lnTo>
                      <a:pt x="46" y="87"/>
                    </a:lnTo>
                    <a:lnTo>
                      <a:pt x="51" y="80"/>
                    </a:lnTo>
                    <a:lnTo>
                      <a:pt x="53" y="72"/>
                    </a:lnTo>
                    <a:lnTo>
                      <a:pt x="55" y="63"/>
                    </a:lnTo>
                    <a:lnTo>
                      <a:pt x="56" y="56"/>
                    </a:lnTo>
                    <a:lnTo>
                      <a:pt x="56" y="56"/>
                    </a:lnTo>
                    <a:lnTo>
                      <a:pt x="55" y="47"/>
                    </a:lnTo>
                    <a:lnTo>
                      <a:pt x="53" y="38"/>
                    </a:lnTo>
                    <a:lnTo>
                      <a:pt x="51" y="31"/>
                    </a:lnTo>
                    <a:lnTo>
                      <a:pt x="46" y="23"/>
                    </a:lnTo>
                    <a:lnTo>
                      <a:pt x="46" y="23"/>
                    </a:lnTo>
                    <a:lnTo>
                      <a:pt x="40" y="16"/>
                    </a:lnTo>
                    <a:lnTo>
                      <a:pt x="35" y="11"/>
                    </a:lnTo>
                    <a:lnTo>
                      <a:pt x="27" y="5"/>
                    </a:lnTo>
                    <a:lnTo>
                      <a:pt x="20" y="2"/>
                    </a:lnTo>
                    <a:lnTo>
                      <a:pt x="20" y="2"/>
                    </a:lnTo>
                    <a:lnTo>
                      <a:pt x="15" y="0"/>
                    </a:lnTo>
                    <a:lnTo>
                      <a:pt x="15" y="0"/>
                    </a:lnTo>
                    <a:lnTo>
                      <a:pt x="9" y="2"/>
                    </a:lnTo>
                    <a:lnTo>
                      <a:pt x="4" y="5"/>
                    </a:lnTo>
                    <a:lnTo>
                      <a:pt x="4" y="5"/>
                    </a:lnTo>
                    <a:lnTo>
                      <a:pt x="2" y="9"/>
                    </a:lnTo>
                    <a:lnTo>
                      <a:pt x="0" y="14"/>
                    </a:lnTo>
                    <a:lnTo>
                      <a:pt x="0" y="14"/>
                    </a:lnTo>
                    <a:lnTo>
                      <a:pt x="0" y="20"/>
                    </a:lnTo>
                    <a:lnTo>
                      <a:pt x="2" y="23"/>
                    </a:lnTo>
                    <a:lnTo>
                      <a:pt x="2" y="23"/>
                    </a:lnTo>
                    <a:lnTo>
                      <a:pt x="9" y="29"/>
                    </a:lnTo>
                    <a:lnTo>
                      <a:pt x="9" y="29"/>
                    </a:lnTo>
                    <a:lnTo>
                      <a:pt x="17" y="34"/>
                    </a:lnTo>
                    <a:lnTo>
                      <a:pt x="17" y="34"/>
                    </a:lnTo>
                    <a:lnTo>
                      <a:pt x="20" y="38"/>
                    </a:lnTo>
                    <a:lnTo>
                      <a:pt x="24" y="42"/>
                    </a:lnTo>
                    <a:lnTo>
                      <a:pt x="24" y="42"/>
                    </a:lnTo>
                    <a:lnTo>
                      <a:pt x="26" y="49"/>
                    </a:lnTo>
                    <a:lnTo>
                      <a:pt x="27" y="56"/>
                    </a:lnTo>
                    <a:lnTo>
                      <a:pt x="27" y="56"/>
                    </a:lnTo>
                    <a:lnTo>
                      <a:pt x="26" y="62"/>
                    </a:lnTo>
                    <a:lnTo>
                      <a:pt x="24" y="69"/>
                    </a:lnTo>
                    <a:lnTo>
                      <a:pt x="24" y="69"/>
                    </a:lnTo>
                    <a:lnTo>
                      <a:pt x="20" y="72"/>
                    </a:lnTo>
                    <a:lnTo>
                      <a:pt x="17" y="76"/>
                    </a:lnTo>
                    <a:lnTo>
                      <a:pt x="17" y="76"/>
                    </a:lnTo>
                    <a:lnTo>
                      <a:pt x="9" y="81"/>
                    </a:lnTo>
                    <a:lnTo>
                      <a:pt x="9" y="81"/>
                    </a:lnTo>
                    <a:lnTo>
                      <a:pt x="2" y="87"/>
                    </a:lnTo>
                    <a:lnTo>
                      <a:pt x="2" y="87"/>
                    </a:lnTo>
                    <a:lnTo>
                      <a:pt x="0" y="91"/>
                    </a:lnTo>
                    <a:lnTo>
                      <a:pt x="0" y="96"/>
                    </a:lnTo>
                    <a:lnTo>
                      <a:pt x="0" y="96"/>
                    </a:lnTo>
                    <a:lnTo>
                      <a:pt x="2" y="101"/>
                    </a:lnTo>
                    <a:lnTo>
                      <a:pt x="4" y="105"/>
                    </a:lnTo>
                    <a:lnTo>
                      <a:pt x="4" y="105"/>
                    </a:lnTo>
                    <a:lnTo>
                      <a:pt x="9" y="109"/>
                    </a:lnTo>
                    <a:lnTo>
                      <a:pt x="15" y="110"/>
                    </a:lnTo>
                    <a:lnTo>
                      <a:pt x="15" y="110"/>
                    </a:lnTo>
                    <a:lnTo>
                      <a:pt x="20" y="109"/>
                    </a:lnTo>
                    <a:lnTo>
                      <a:pt x="20" y="109"/>
                    </a:lnTo>
                    <a:lnTo>
                      <a:pt x="27" y="105"/>
                    </a:lnTo>
                    <a:lnTo>
                      <a:pt x="35" y="100"/>
                    </a:lnTo>
                    <a:lnTo>
                      <a:pt x="40" y="94"/>
                    </a:lnTo>
                    <a:lnTo>
                      <a:pt x="46" y="87"/>
                    </a:lnTo>
                    <a:lnTo>
                      <a:pt x="46" y="8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2" name="Freeform 51"/>
              <p:cNvSpPr/>
              <p:nvPr/>
            </p:nvSpPr>
            <p:spPr bwMode="auto">
              <a:xfrm>
                <a:off x="8515350" y="4751402"/>
                <a:ext cx="71438" cy="171450"/>
              </a:xfrm>
              <a:custGeom>
                <a:avLst/>
                <a:gdLst/>
                <a:ahLst/>
                <a:cxnLst>
                  <a:cxn ang="0">
                    <a:pos x="20" y="2"/>
                  </a:cxn>
                  <a:cxn ang="0">
                    <a:pos x="14" y="0"/>
                  </a:cxn>
                  <a:cxn ang="0">
                    <a:pos x="3" y="4"/>
                  </a:cxn>
                  <a:cxn ang="0">
                    <a:pos x="0" y="9"/>
                  </a:cxn>
                  <a:cxn ang="0">
                    <a:pos x="0" y="15"/>
                  </a:cxn>
                  <a:cxn ang="0">
                    <a:pos x="2" y="22"/>
                  </a:cxn>
                  <a:cxn ang="0">
                    <a:pos x="7" y="27"/>
                  </a:cxn>
                  <a:cxn ang="0">
                    <a:pos x="25" y="38"/>
                  </a:cxn>
                  <a:cxn ang="0">
                    <a:pos x="32" y="44"/>
                  </a:cxn>
                  <a:cxn ang="0">
                    <a:pos x="47" y="60"/>
                  </a:cxn>
                  <a:cxn ang="0">
                    <a:pos x="51" y="69"/>
                  </a:cxn>
                  <a:cxn ang="0">
                    <a:pos x="58" y="87"/>
                  </a:cxn>
                  <a:cxn ang="0">
                    <a:pos x="61" y="109"/>
                  </a:cxn>
                  <a:cxn ang="0">
                    <a:pos x="60" y="118"/>
                  </a:cxn>
                  <a:cxn ang="0">
                    <a:pos x="56" y="138"/>
                  </a:cxn>
                  <a:cxn ang="0">
                    <a:pos x="51" y="147"/>
                  </a:cxn>
                  <a:cxn ang="0">
                    <a:pos x="40" y="165"/>
                  </a:cxn>
                  <a:cxn ang="0">
                    <a:pos x="25" y="178"/>
                  </a:cxn>
                  <a:cxn ang="0">
                    <a:pos x="7" y="189"/>
                  </a:cxn>
                  <a:cxn ang="0">
                    <a:pos x="3" y="191"/>
                  </a:cxn>
                  <a:cxn ang="0">
                    <a:pos x="0" y="198"/>
                  </a:cxn>
                  <a:cxn ang="0">
                    <a:pos x="0" y="202"/>
                  </a:cxn>
                  <a:cxn ang="0">
                    <a:pos x="3" y="212"/>
                  </a:cxn>
                  <a:cxn ang="0">
                    <a:pos x="9" y="216"/>
                  </a:cxn>
                  <a:cxn ang="0">
                    <a:pos x="14" y="216"/>
                  </a:cxn>
                  <a:cxn ang="0">
                    <a:pos x="20" y="214"/>
                  </a:cxn>
                  <a:cxn ang="0">
                    <a:pos x="49" y="198"/>
                  </a:cxn>
                  <a:cxn ang="0">
                    <a:pos x="71" y="173"/>
                  </a:cxn>
                  <a:cxn ang="0">
                    <a:pos x="80" y="158"/>
                  </a:cxn>
                  <a:cxn ang="0">
                    <a:pos x="89" y="125"/>
                  </a:cxn>
                  <a:cxn ang="0">
                    <a:pos x="90" y="109"/>
                  </a:cxn>
                  <a:cxn ang="0">
                    <a:pos x="85" y="75"/>
                  </a:cxn>
                  <a:cxn ang="0">
                    <a:pos x="71" y="44"/>
                  </a:cxn>
                  <a:cxn ang="0">
                    <a:pos x="60" y="31"/>
                  </a:cxn>
                  <a:cxn ang="0">
                    <a:pos x="34" y="9"/>
                  </a:cxn>
                  <a:cxn ang="0">
                    <a:pos x="20" y="2"/>
                  </a:cxn>
                </a:cxnLst>
                <a:rect l="0" t="0" r="r" b="b"/>
                <a:pathLst>
                  <a:path w="90" h="216">
                    <a:moveTo>
                      <a:pt x="20" y="2"/>
                    </a:moveTo>
                    <a:lnTo>
                      <a:pt x="20" y="2"/>
                    </a:lnTo>
                    <a:lnTo>
                      <a:pt x="14" y="0"/>
                    </a:lnTo>
                    <a:lnTo>
                      <a:pt x="14" y="0"/>
                    </a:lnTo>
                    <a:lnTo>
                      <a:pt x="7" y="2"/>
                    </a:lnTo>
                    <a:lnTo>
                      <a:pt x="3" y="4"/>
                    </a:lnTo>
                    <a:lnTo>
                      <a:pt x="3" y="4"/>
                    </a:lnTo>
                    <a:lnTo>
                      <a:pt x="0" y="9"/>
                    </a:lnTo>
                    <a:lnTo>
                      <a:pt x="0" y="15"/>
                    </a:lnTo>
                    <a:lnTo>
                      <a:pt x="0" y="15"/>
                    </a:lnTo>
                    <a:lnTo>
                      <a:pt x="0" y="18"/>
                    </a:lnTo>
                    <a:lnTo>
                      <a:pt x="2" y="22"/>
                    </a:lnTo>
                    <a:lnTo>
                      <a:pt x="3" y="26"/>
                    </a:lnTo>
                    <a:lnTo>
                      <a:pt x="7" y="27"/>
                    </a:lnTo>
                    <a:lnTo>
                      <a:pt x="7" y="27"/>
                    </a:lnTo>
                    <a:lnTo>
                      <a:pt x="25" y="38"/>
                    </a:lnTo>
                    <a:lnTo>
                      <a:pt x="25" y="38"/>
                    </a:lnTo>
                    <a:lnTo>
                      <a:pt x="32" y="44"/>
                    </a:lnTo>
                    <a:lnTo>
                      <a:pt x="40" y="51"/>
                    </a:lnTo>
                    <a:lnTo>
                      <a:pt x="47" y="60"/>
                    </a:lnTo>
                    <a:lnTo>
                      <a:pt x="51" y="69"/>
                    </a:lnTo>
                    <a:lnTo>
                      <a:pt x="51" y="69"/>
                    </a:lnTo>
                    <a:lnTo>
                      <a:pt x="56" y="78"/>
                    </a:lnTo>
                    <a:lnTo>
                      <a:pt x="58" y="87"/>
                    </a:lnTo>
                    <a:lnTo>
                      <a:pt x="60" y="98"/>
                    </a:lnTo>
                    <a:lnTo>
                      <a:pt x="61" y="109"/>
                    </a:lnTo>
                    <a:lnTo>
                      <a:pt x="61" y="109"/>
                    </a:lnTo>
                    <a:lnTo>
                      <a:pt x="60" y="118"/>
                    </a:lnTo>
                    <a:lnTo>
                      <a:pt x="58" y="129"/>
                    </a:lnTo>
                    <a:lnTo>
                      <a:pt x="56" y="138"/>
                    </a:lnTo>
                    <a:lnTo>
                      <a:pt x="51" y="147"/>
                    </a:lnTo>
                    <a:lnTo>
                      <a:pt x="51" y="147"/>
                    </a:lnTo>
                    <a:lnTo>
                      <a:pt x="47" y="156"/>
                    </a:lnTo>
                    <a:lnTo>
                      <a:pt x="40" y="165"/>
                    </a:lnTo>
                    <a:lnTo>
                      <a:pt x="32" y="173"/>
                    </a:lnTo>
                    <a:lnTo>
                      <a:pt x="25" y="178"/>
                    </a:lnTo>
                    <a:lnTo>
                      <a:pt x="25" y="178"/>
                    </a:lnTo>
                    <a:lnTo>
                      <a:pt x="7" y="189"/>
                    </a:lnTo>
                    <a:lnTo>
                      <a:pt x="7" y="189"/>
                    </a:lnTo>
                    <a:lnTo>
                      <a:pt x="3" y="191"/>
                    </a:lnTo>
                    <a:lnTo>
                      <a:pt x="2" y="194"/>
                    </a:lnTo>
                    <a:lnTo>
                      <a:pt x="0" y="198"/>
                    </a:lnTo>
                    <a:lnTo>
                      <a:pt x="0" y="202"/>
                    </a:lnTo>
                    <a:lnTo>
                      <a:pt x="0" y="202"/>
                    </a:lnTo>
                    <a:lnTo>
                      <a:pt x="0" y="207"/>
                    </a:lnTo>
                    <a:lnTo>
                      <a:pt x="3" y="212"/>
                    </a:lnTo>
                    <a:lnTo>
                      <a:pt x="3" y="212"/>
                    </a:lnTo>
                    <a:lnTo>
                      <a:pt x="9" y="216"/>
                    </a:lnTo>
                    <a:lnTo>
                      <a:pt x="14" y="216"/>
                    </a:lnTo>
                    <a:lnTo>
                      <a:pt x="14" y="216"/>
                    </a:lnTo>
                    <a:lnTo>
                      <a:pt x="20" y="214"/>
                    </a:lnTo>
                    <a:lnTo>
                      <a:pt x="20" y="214"/>
                    </a:lnTo>
                    <a:lnTo>
                      <a:pt x="34" y="207"/>
                    </a:lnTo>
                    <a:lnTo>
                      <a:pt x="49" y="198"/>
                    </a:lnTo>
                    <a:lnTo>
                      <a:pt x="60" y="185"/>
                    </a:lnTo>
                    <a:lnTo>
                      <a:pt x="71" y="173"/>
                    </a:lnTo>
                    <a:lnTo>
                      <a:pt x="71" y="173"/>
                    </a:lnTo>
                    <a:lnTo>
                      <a:pt x="80" y="158"/>
                    </a:lnTo>
                    <a:lnTo>
                      <a:pt x="85" y="142"/>
                    </a:lnTo>
                    <a:lnTo>
                      <a:pt x="89" y="125"/>
                    </a:lnTo>
                    <a:lnTo>
                      <a:pt x="90" y="109"/>
                    </a:lnTo>
                    <a:lnTo>
                      <a:pt x="90" y="109"/>
                    </a:lnTo>
                    <a:lnTo>
                      <a:pt x="89" y="91"/>
                    </a:lnTo>
                    <a:lnTo>
                      <a:pt x="85" y="75"/>
                    </a:lnTo>
                    <a:lnTo>
                      <a:pt x="80" y="58"/>
                    </a:lnTo>
                    <a:lnTo>
                      <a:pt x="71" y="44"/>
                    </a:lnTo>
                    <a:lnTo>
                      <a:pt x="71" y="44"/>
                    </a:lnTo>
                    <a:lnTo>
                      <a:pt x="60" y="31"/>
                    </a:lnTo>
                    <a:lnTo>
                      <a:pt x="49" y="18"/>
                    </a:lnTo>
                    <a:lnTo>
                      <a:pt x="34" y="9"/>
                    </a:lnTo>
                    <a:lnTo>
                      <a:pt x="20" y="2"/>
                    </a:lnTo>
                    <a:lnTo>
                      <a:pt x="20" y="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grpSp>
        <p:nvGrpSpPr>
          <p:cNvPr id="8" name="Group 58"/>
          <p:cNvGrpSpPr/>
          <p:nvPr/>
        </p:nvGrpSpPr>
        <p:grpSpPr>
          <a:xfrm>
            <a:off x="4953141" y="1809740"/>
            <a:ext cx="2190480" cy="3483501"/>
            <a:chOff x="3714744" y="1357304"/>
            <a:chExt cx="1643074" cy="2612626"/>
          </a:xfrm>
        </p:grpSpPr>
        <p:grpSp>
          <p:nvGrpSpPr>
            <p:cNvPr id="9" name="Group 41"/>
            <p:cNvGrpSpPr/>
            <p:nvPr/>
          </p:nvGrpSpPr>
          <p:grpSpPr>
            <a:xfrm>
              <a:off x="3714744" y="2571750"/>
              <a:ext cx="1643074" cy="571504"/>
              <a:chOff x="3714744" y="2214560"/>
              <a:chExt cx="1643074" cy="571504"/>
            </a:xfrm>
          </p:grpSpPr>
          <p:sp>
            <p:nvSpPr>
              <p:cNvPr id="32" name="Rectangle 31"/>
              <p:cNvSpPr/>
              <p:nvPr/>
            </p:nvSpPr>
            <p:spPr>
              <a:xfrm>
                <a:off x="3714744" y="2428874"/>
                <a:ext cx="1643074" cy="3571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7" name="Rectangle 36"/>
              <p:cNvSpPr/>
              <p:nvPr/>
            </p:nvSpPr>
            <p:spPr>
              <a:xfrm>
                <a:off x="5143504" y="2214560"/>
                <a:ext cx="214314" cy="214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7" name="Rectangle 46"/>
            <p:cNvSpPr/>
            <p:nvPr/>
          </p:nvSpPr>
          <p:spPr>
            <a:xfrm>
              <a:off x="4071575" y="2786064"/>
              <a:ext cx="946536" cy="311624"/>
            </a:xfrm>
            <a:prstGeom prst="rect">
              <a:avLst/>
            </a:prstGeom>
          </p:spPr>
          <p:txBody>
            <a:bodyPr wrap="none">
              <a:spAutoFit/>
            </a:bodyPr>
            <a:lstStyle/>
            <a:p>
              <a:pPr algn="ctr"/>
              <a:r>
                <a:rPr lang="zh-CN" altLang="en-US" sz="2100" dirty="0">
                  <a:solidFill>
                    <a:schemeClr val="bg1"/>
                  </a:solidFill>
                  <a:cs typeface="+mn-ea"/>
                  <a:sym typeface="+mn-lt"/>
                </a:rPr>
                <a:t>Add a title.</a:t>
              </a:r>
              <a:endParaRPr lang="en-US" sz="2100" dirty="0">
                <a:solidFill>
                  <a:schemeClr val="bg1"/>
                </a:solidFill>
                <a:cs typeface="+mn-ea"/>
                <a:sym typeface="+mn-lt"/>
              </a:endParaRPr>
            </a:p>
          </p:txBody>
        </p:sp>
        <p:sp>
          <p:nvSpPr>
            <p:cNvPr id="52" name="Rectangle 51"/>
            <p:cNvSpPr/>
            <p:nvPr/>
          </p:nvSpPr>
          <p:spPr>
            <a:xfrm>
              <a:off x="3714744" y="1357304"/>
              <a:ext cx="1500198"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id-ID" altLang="zh-CN" sz="1100" dirty="0">
                <a:solidFill>
                  <a:schemeClr val="tx1">
                    <a:lumMod val="50000"/>
                    <a:lumOff val="50000"/>
                  </a:schemeClr>
                </a:solidFill>
                <a:cs typeface="+mn-ea"/>
                <a:sym typeface="+mn-lt"/>
              </a:endParaRPr>
            </a:p>
          </p:txBody>
        </p:sp>
        <p:sp>
          <p:nvSpPr>
            <p:cNvPr id="64" name="Freeform 59"/>
            <p:cNvSpPr>
              <a:spLocks noEditPoints="1"/>
            </p:cNvSpPr>
            <p:nvPr/>
          </p:nvSpPr>
          <p:spPr bwMode="auto">
            <a:xfrm>
              <a:off x="4357686" y="3571882"/>
              <a:ext cx="398052" cy="398048"/>
            </a:xfrm>
            <a:custGeom>
              <a:avLst/>
              <a:gdLst/>
              <a:ahLst/>
              <a:cxnLst>
                <a:cxn ang="0">
                  <a:pos x="129" y="1"/>
                </a:cxn>
                <a:cxn ang="0">
                  <a:pos x="87" y="12"/>
                </a:cxn>
                <a:cxn ang="0">
                  <a:pos x="53" y="32"/>
                </a:cxn>
                <a:cxn ang="0">
                  <a:pos x="26" y="63"/>
                </a:cxn>
                <a:cxn ang="0">
                  <a:pos x="8" y="101"/>
                </a:cxn>
                <a:cxn ang="0">
                  <a:pos x="0" y="143"/>
                </a:cxn>
                <a:cxn ang="0">
                  <a:pos x="4" y="172"/>
                </a:cxn>
                <a:cxn ang="0">
                  <a:pos x="19" y="212"/>
                </a:cxn>
                <a:cxn ang="0">
                  <a:pos x="42" y="244"/>
                </a:cxn>
                <a:cxn ang="0">
                  <a:pos x="75" y="270"/>
                </a:cxn>
                <a:cxn ang="0">
                  <a:pos x="115" y="284"/>
                </a:cxn>
                <a:cxn ang="0">
                  <a:pos x="144" y="286"/>
                </a:cxn>
                <a:cxn ang="0">
                  <a:pos x="185" y="281"/>
                </a:cxn>
                <a:cxn ang="0">
                  <a:pos x="223" y="263"/>
                </a:cxn>
                <a:cxn ang="0">
                  <a:pos x="254" y="235"/>
                </a:cxn>
                <a:cxn ang="0">
                  <a:pos x="276" y="199"/>
                </a:cxn>
                <a:cxn ang="0">
                  <a:pos x="285" y="157"/>
                </a:cxn>
                <a:cxn ang="0">
                  <a:pos x="285" y="128"/>
                </a:cxn>
                <a:cxn ang="0">
                  <a:pos x="276" y="89"/>
                </a:cxn>
                <a:cxn ang="0">
                  <a:pos x="254" y="52"/>
                </a:cxn>
                <a:cxn ang="0">
                  <a:pos x="223" y="25"/>
                </a:cxn>
                <a:cxn ang="0">
                  <a:pos x="185" y="7"/>
                </a:cxn>
                <a:cxn ang="0">
                  <a:pos x="144" y="0"/>
                </a:cxn>
                <a:cxn ang="0">
                  <a:pos x="144" y="252"/>
                </a:cxn>
                <a:cxn ang="0">
                  <a:pos x="102" y="243"/>
                </a:cxn>
                <a:cxn ang="0">
                  <a:pos x="55" y="203"/>
                </a:cxn>
                <a:cxn ang="0">
                  <a:pos x="37" y="154"/>
                </a:cxn>
                <a:cxn ang="0">
                  <a:pos x="37" y="132"/>
                </a:cxn>
                <a:cxn ang="0">
                  <a:pos x="55" y="83"/>
                </a:cxn>
                <a:cxn ang="0">
                  <a:pos x="102" y="45"/>
                </a:cxn>
                <a:cxn ang="0">
                  <a:pos x="144" y="36"/>
                </a:cxn>
                <a:cxn ang="0">
                  <a:pos x="165" y="38"/>
                </a:cxn>
                <a:cxn ang="0">
                  <a:pos x="220" y="67"/>
                </a:cxn>
                <a:cxn ang="0">
                  <a:pos x="249" y="121"/>
                </a:cxn>
                <a:cxn ang="0">
                  <a:pos x="251" y="143"/>
                </a:cxn>
                <a:cxn ang="0">
                  <a:pos x="241" y="185"/>
                </a:cxn>
                <a:cxn ang="0">
                  <a:pos x="203" y="232"/>
                </a:cxn>
                <a:cxn ang="0">
                  <a:pos x="154" y="250"/>
                </a:cxn>
                <a:cxn ang="0">
                  <a:pos x="232" y="143"/>
                </a:cxn>
                <a:cxn ang="0">
                  <a:pos x="227" y="156"/>
                </a:cxn>
                <a:cxn ang="0">
                  <a:pos x="144" y="161"/>
                </a:cxn>
                <a:cxn ang="0">
                  <a:pos x="131" y="156"/>
                </a:cxn>
                <a:cxn ang="0">
                  <a:pos x="125" y="72"/>
                </a:cxn>
                <a:cxn ang="0">
                  <a:pos x="131" y="60"/>
                </a:cxn>
                <a:cxn ang="0">
                  <a:pos x="144" y="54"/>
                </a:cxn>
                <a:cxn ang="0">
                  <a:pos x="160" y="65"/>
                </a:cxn>
                <a:cxn ang="0">
                  <a:pos x="214" y="125"/>
                </a:cxn>
                <a:cxn ang="0">
                  <a:pos x="227" y="130"/>
                </a:cxn>
                <a:cxn ang="0">
                  <a:pos x="232" y="143"/>
                </a:cxn>
              </a:cxnLst>
              <a:rect l="0" t="0" r="r" b="b"/>
              <a:pathLst>
                <a:path w="287" h="286">
                  <a:moveTo>
                    <a:pt x="144" y="0"/>
                  </a:moveTo>
                  <a:lnTo>
                    <a:pt x="144" y="0"/>
                  </a:lnTo>
                  <a:lnTo>
                    <a:pt x="129" y="1"/>
                  </a:lnTo>
                  <a:lnTo>
                    <a:pt x="115" y="3"/>
                  </a:lnTo>
                  <a:lnTo>
                    <a:pt x="100" y="7"/>
                  </a:lnTo>
                  <a:lnTo>
                    <a:pt x="87" y="12"/>
                  </a:lnTo>
                  <a:lnTo>
                    <a:pt x="75" y="18"/>
                  </a:lnTo>
                  <a:lnTo>
                    <a:pt x="64" y="25"/>
                  </a:lnTo>
                  <a:lnTo>
                    <a:pt x="53" y="32"/>
                  </a:lnTo>
                  <a:lnTo>
                    <a:pt x="42" y="43"/>
                  </a:lnTo>
                  <a:lnTo>
                    <a:pt x="33" y="52"/>
                  </a:lnTo>
                  <a:lnTo>
                    <a:pt x="26" y="63"/>
                  </a:lnTo>
                  <a:lnTo>
                    <a:pt x="19" y="76"/>
                  </a:lnTo>
                  <a:lnTo>
                    <a:pt x="11" y="89"/>
                  </a:lnTo>
                  <a:lnTo>
                    <a:pt x="8" y="101"/>
                  </a:lnTo>
                  <a:lnTo>
                    <a:pt x="4" y="114"/>
                  </a:lnTo>
                  <a:lnTo>
                    <a:pt x="0" y="128"/>
                  </a:lnTo>
                  <a:lnTo>
                    <a:pt x="0" y="143"/>
                  </a:lnTo>
                  <a:lnTo>
                    <a:pt x="0" y="143"/>
                  </a:lnTo>
                  <a:lnTo>
                    <a:pt x="0" y="157"/>
                  </a:lnTo>
                  <a:lnTo>
                    <a:pt x="4" y="172"/>
                  </a:lnTo>
                  <a:lnTo>
                    <a:pt x="8" y="186"/>
                  </a:lnTo>
                  <a:lnTo>
                    <a:pt x="11" y="199"/>
                  </a:lnTo>
                  <a:lnTo>
                    <a:pt x="19" y="212"/>
                  </a:lnTo>
                  <a:lnTo>
                    <a:pt x="26" y="223"/>
                  </a:lnTo>
                  <a:lnTo>
                    <a:pt x="33" y="235"/>
                  </a:lnTo>
                  <a:lnTo>
                    <a:pt x="42" y="244"/>
                  </a:lnTo>
                  <a:lnTo>
                    <a:pt x="53" y="253"/>
                  </a:lnTo>
                  <a:lnTo>
                    <a:pt x="64" y="263"/>
                  </a:lnTo>
                  <a:lnTo>
                    <a:pt x="75" y="270"/>
                  </a:lnTo>
                  <a:lnTo>
                    <a:pt x="87" y="275"/>
                  </a:lnTo>
                  <a:lnTo>
                    <a:pt x="100" y="281"/>
                  </a:lnTo>
                  <a:lnTo>
                    <a:pt x="115" y="284"/>
                  </a:lnTo>
                  <a:lnTo>
                    <a:pt x="129" y="286"/>
                  </a:lnTo>
                  <a:lnTo>
                    <a:pt x="144" y="286"/>
                  </a:lnTo>
                  <a:lnTo>
                    <a:pt x="144" y="286"/>
                  </a:lnTo>
                  <a:lnTo>
                    <a:pt x="158" y="286"/>
                  </a:lnTo>
                  <a:lnTo>
                    <a:pt x="173" y="284"/>
                  </a:lnTo>
                  <a:lnTo>
                    <a:pt x="185" y="281"/>
                  </a:lnTo>
                  <a:lnTo>
                    <a:pt x="200" y="275"/>
                  </a:lnTo>
                  <a:lnTo>
                    <a:pt x="212" y="270"/>
                  </a:lnTo>
                  <a:lnTo>
                    <a:pt x="223" y="263"/>
                  </a:lnTo>
                  <a:lnTo>
                    <a:pt x="234" y="253"/>
                  </a:lnTo>
                  <a:lnTo>
                    <a:pt x="245" y="244"/>
                  </a:lnTo>
                  <a:lnTo>
                    <a:pt x="254" y="235"/>
                  </a:lnTo>
                  <a:lnTo>
                    <a:pt x="261" y="223"/>
                  </a:lnTo>
                  <a:lnTo>
                    <a:pt x="269" y="212"/>
                  </a:lnTo>
                  <a:lnTo>
                    <a:pt x="276" y="199"/>
                  </a:lnTo>
                  <a:lnTo>
                    <a:pt x="280" y="186"/>
                  </a:lnTo>
                  <a:lnTo>
                    <a:pt x="283" y="172"/>
                  </a:lnTo>
                  <a:lnTo>
                    <a:pt x="285" y="157"/>
                  </a:lnTo>
                  <a:lnTo>
                    <a:pt x="287" y="143"/>
                  </a:lnTo>
                  <a:lnTo>
                    <a:pt x="287" y="143"/>
                  </a:lnTo>
                  <a:lnTo>
                    <a:pt x="285" y="128"/>
                  </a:lnTo>
                  <a:lnTo>
                    <a:pt x="283" y="114"/>
                  </a:lnTo>
                  <a:lnTo>
                    <a:pt x="280" y="101"/>
                  </a:lnTo>
                  <a:lnTo>
                    <a:pt x="276" y="89"/>
                  </a:lnTo>
                  <a:lnTo>
                    <a:pt x="269" y="76"/>
                  </a:lnTo>
                  <a:lnTo>
                    <a:pt x="261" y="63"/>
                  </a:lnTo>
                  <a:lnTo>
                    <a:pt x="254" y="52"/>
                  </a:lnTo>
                  <a:lnTo>
                    <a:pt x="245" y="43"/>
                  </a:lnTo>
                  <a:lnTo>
                    <a:pt x="234" y="32"/>
                  </a:lnTo>
                  <a:lnTo>
                    <a:pt x="223" y="25"/>
                  </a:lnTo>
                  <a:lnTo>
                    <a:pt x="212" y="18"/>
                  </a:lnTo>
                  <a:lnTo>
                    <a:pt x="200" y="12"/>
                  </a:lnTo>
                  <a:lnTo>
                    <a:pt x="185" y="7"/>
                  </a:lnTo>
                  <a:lnTo>
                    <a:pt x="173" y="3"/>
                  </a:lnTo>
                  <a:lnTo>
                    <a:pt x="158" y="1"/>
                  </a:lnTo>
                  <a:lnTo>
                    <a:pt x="144" y="0"/>
                  </a:lnTo>
                  <a:lnTo>
                    <a:pt x="144" y="0"/>
                  </a:lnTo>
                  <a:close/>
                  <a:moveTo>
                    <a:pt x="144" y="252"/>
                  </a:moveTo>
                  <a:lnTo>
                    <a:pt x="144" y="252"/>
                  </a:lnTo>
                  <a:lnTo>
                    <a:pt x="133" y="250"/>
                  </a:lnTo>
                  <a:lnTo>
                    <a:pt x="122" y="248"/>
                  </a:lnTo>
                  <a:lnTo>
                    <a:pt x="102" y="243"/>
                  </a:lnTo>
                  <a:lnTo>
                    <a:pt x="84" y="232"/>
                  </a:lnTo>
                  <a:lnTo>
                    <a:pt x="67" y="219"/>
                  </a:lnTo>
                  <a:lnTo>
                    <a:pt x="55" y="203"/>
                  </a:lnTo>
                  <a:lnTo>
                    <a:pt x="44" y="185"/>
                  </a:lnTo>
                  <a:lnTo>
                    <a:pt x="38" y="165"/>
                  </a:lnTo>
                  <a:lnTo>
                    <a:pt x="37" y="154"/>
                  </a:lnTo>
                  <a:lnTo>
                    <a:pt x="37" y="143"/>
                  </a:lnTo>
                  <a:lnTo>
                    <a:pt x="37" y="143"/>
                  </a:lnTo>
                  <a:lnTo>
                    <a:pt x="37" y="132"/>
                  </a:lnTo>
                  <a:lnTo>
                    <a:pt x="38" y="121"/>
                  </a:lnTo>
                  <a:lnTo>
                    <a:pt x="44" y="101"/>
                  </a:lnTo>
                  <a:lnTo>
                    <a:pt x="55" y="83"/>
                  </a:lnTo>
                  <a:lnTo>
                    <a:pt x="67" y="67"/>
                  </a:lnTo>
                  <a:lnTo>
                    <a:pt x="84" y="54"/>
                  </a:lnTo>
                  <a:lnTo>
                    <a:pt x="102" y="45"/>
                  </a:lnTo>
                  <a:lnTo>
                    <a:pt x="122" y="38"/>
                  </a:lnTo>
                  <a:lnTo>
                    <a:pt x="133" y="36"/>
                  </a:lnTo>
                  <a:lnTo>
                    <a:pt x="144" y="36"/>
                  </a:lnTo>
                  <a:lnTo>
                    <a:pt x="144" y="36"/>
                  </a:lnTo>
                  <a:lnTo>
                    <a:pt x="154" y="36"/>
                  </a:lnTo>
                  <a:lnTo>
                    <a:pt x="165" y="38"/>
                  </a:lnTo>
                  <a:lnTo>
                    <a:pt x="185" y="45"/>
                  </a:lnTo>
                  <a:lnTo>
                    <a:pt x="203" y="54"/>
                  </a:lnTo>
                  <a:lnTo>
                    <a:pt x="220" y="67"/>
                  </a:lnTo>
                  <a:lnTo>
                    <a:pt x="232" y="83"/>
                  </a:lnTo>
                  <a:lnTo>
                    <a:pt x="241" y="101"/>
                  </a:lnTo>
                  <a:lnTo>
                    <a:pt x="249" y="121"/>
                  </a:lnTo>
                  <a:lnTo>
                    <a:pt x="251" y="132"/>
                  </a:lnTo>
                  <a:lnTo>
                    <a:pt x="251" y="143"/>
                  </a:lnTo>
                  <a:lnTo>
                    <a:pt x="251" y="143"/>
                  </a:lnTo>
                  <a:lnTo>
                    <a:pt x="251" y="154"/>
                  </a:lnTo>
                  <a:lnTo>
                    <a:pt x="249" y="165"/>
                  </a:lnTo>
                  <a:lnTo>
                    <a:pt x="241" y="185"/>
                  </a:lnTo>
                  <a:lnTo>
                    <a:pt x="232" y="203"/>
                  </a:lnTo>
                  <a:lnTo>
                    <a:pt x="220" y="219"/>
                  </a:lnTo>
                  <a:lnTo>
                    <a:pt x="203" y="232"/>
                  </a:lnTo>
                  <a:lnTo>
                    <a:pt x="185" y="243"/>
                  </a:lnTo>
                  <a:lnTo>
                    <a:pt x="165" y="248"/>
                  </a:lnTo>
                  <a:lnTo>
                    <a:pt x="154" y="250"/>
                  </a:lnTo>
                  <a:lnTo>
                    <a:pt x="144" y="252"/>
                  </a:lnTo>
                  <a:lnTo>
                    <a:pt x="144" y="252"/>
                  </a:lnTo>
                  <a:close/>
                  <a:moveTo>
                    <a:pt x="232" y="143"/>
                  </a:moveTo>
                  <a:lnTo>
                    <a:pt x="232" y="143"/>
                  </a:lnTo>
                  <a:lnTo>
                    <a:pt x="231" y="150"/>
                  </a:lnTo>
                  <a:lnTo>
                    <a:pt x="227" y="156"/>
                  </a:lnTo>
                  <a:lnTo>
                    <a:pt x="222" y="159"/>
                  </a:lnTo>
                  <a:lnTo>
                    <a:pt x="214" y="161"/>
                  </a:lnTo>
                  <a:lnTo>
                    <a:pt x="144" y="161"/>
                  </a:lnTo>
                  <a:lnTo>
                    <a:pt x="144" y="161"/>
                  </a:lnTo>
                  <a:lnTo>
                    <a:pt x="136" y="159"/>
                  </a:lnTo>
                  <a:lnTo>
                    <a:pt x="131" y="156"/>
                  </a:lnTo>
                  <a:lnTo>
                    <a:pt x="127" y="150"/>
                  </a:lnTo>
                  <a:lnTo>
                    <a:pt x="125" y="143"/>
                  </a:lnTo>
                  <a:lnTo>
                    <a:pt x="125" y="72"/>
                  </a:lnTo>
                  <a:lnTo>
                    <a:pt x="125" y="72"/>
                  </a:lnTo>
                  <a:lnTo>
                    <a:pt x="127" y="65"/>
                  </a:lnTo>
                  <a:lnTo>
                    <a:pt x="131" y="60"/>
                  </a:lnTo>
                  <a:lnTo>
                    <a:pt x="136" y="56"/>
                  </a:lnTo>
                  <a:lnTo>
                    <a:pt x="144" y="54"/>
                  </a:lnTo>
                  <a:lnTo>
                    <a:pt x="144" y="54"/>
                  </a:lnTo>
                  <a:lnTo>
                    <a:pt x="151" y="56"/>
                  </a:lnTo>
                  <a:lnTo>
                    <a:pt x="156" y="60"/>
                  </a:lnTo>
                  <a:lnTo>
                    <a:pt x="160" y="65"/>
                  </a:lnTo>
                  <a:lnTo>
                    <a:pt x="162" y="72"/>
                  </a:lnTo>
                  <a:lnTo>
                    <a:pt x="162" y="125"/>
                  </a:lnTo>
                  <a:lnTo>
                    <a:pt x="214" y="125"/>
                  </a:lnTo>
                  <a:lnTo>
                    <a:pt x="214" y="125"/>
                  </a:lnTo>
                  <a:lnTo>
                    <a:pt x="222" y="127"/>
                  </a:lnTo>
                  <a:lnTo>
                    <a:pt x="227" y="130"/>
                  </a:lnTo>
                  <a:lnTo>
                    <a:pt x="231" y="136"/>
                  </a:lnTo>
                  <a:lnTo>
                    <a:pt x="232" y="143"/>
                  </a:lnTo>
                  <a:lnTo>
                    <a:pt x="232" y="143"/>
                  </a:ln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10" name="Group 55"/>
          <p:cNvGrpSpPr/>
          <p:nvPr/>
        </p:nvGrpSpPr>
        <p:grpSpPr>
          <a:xfrm>
            <a:off x="9334102" y="1809740"/>
            <a:ext cx="2190480" cy="3483501"/>
            <a:chOff x="7000892" y="1357304"/>
            <a:chExt cx="1643074" cy="2612626"/>
          </a:xfrm>
        </p:grpSpPr>
        <p:grpSp>
          <p:nvGrpSpPr>
            <p:cNvPr id="11" name="Group 39"/>
            <p:cNvGrpSpPr/>
            <p:nvPr/>
          </p:nvGrpSpPr>
          <p:grpSpPr>
            <a:xfrm>
              <a:off x="7000892" y="2571750"/>
              <a:ext cx="1643074" cy="571504"/>
              <a:chOff x="7000892" y="2214560"/>
              <a:chExt cx="1643074" cy="571504"/>
            </a:xfrm>
          </p:grpSpPr>
          <p:sp>
            <p:nvSpPr>
              <p:cNvPr id="30" name="Rectangle 29"/>
              <p:cNvSpPr/>
              <p:nvPr/>
            </p:nvSpPr>
            <p:spPr>
              <a:xfrm>
                <a:off x="7000892" y="2428874"/>
                <a:ext cx="1643074" cy="3571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9" name="Rectangle 38"/>
              <p:cNvSpPr/>
              <p:nvPr/>
            </p:nvSpPr>
            <p:spPr>
              <a:xfrm>
                <a:off x="8429652" y="2214560"/>
                <a:ext cx="214314" cy="214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9" name="Rectangle 48"/>
            <p:cNvSpPr/>
            <p:nvPr/>
          </p:nvSpPr>
          <p:spPr>
            <a:xfrm>
              <a:off x="7357723" y="2786064"/>
              <a:ext cx="946536" cy="311624"/>
            </a:xfrm>
            <a:prstGeom prst="rect">
              <a:avLst/>
            </a:prstGeom>
          </p:spPr>
          <p:txBody>
            <a:bodyPr wrap="none">
              <a:spAutoFit/>
            </a:bodyPr>
            <a:lstStyle/>
            <a:p>
              <a:pPr algn="ctr"/>
              <a:r>
                <a:rPr lang="zh-CN" altLang="en-US" sz="2100" dirty="0">
                  <a:solidFill>
                    <a:schemeClr val="bg1"/>
                  </a:solidFill>
                  <a:cs typeface="+mn-ea"/>
                  <a:sym typeface="+mn-lt"/>
                </a:rPr>
                <a:t>Add a title.</a:t>
              </a:r>
              <a:endParaRPr lang="en-US" sz="2100" dirty="0">
                <a:solidFill>
                  <a:schemeClr val="bg1"/>
                </a:solidFill>
                <a:cs typeface="+mn-ea"/>
                <a:sym typeface="+mn-lt"/>
              </a:endParaRPr>
            </a:p>
          </p:txBody>
        </p:sp>
        <p:sp>
          <p:nvSpPr>
            <p:cNvPr id="54" name="Rectangle 53"/>
            <p:cNvSpPr/>
            <p:nvPr/>
          </p:nvSpPr>
          <p:spPr>
            <a:xfrm>
              <a:off x="7000892" y="1357304"/>
              <a:ext cx="1500198"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id-ID" altLang="zh-CN" sz="1100" dirty="0">
                <a:solidFill>
                  <a:schemeClr val="tx1">
                    <a:lumMod val="50000"/>
                    <a:lumOff val="50000"/>
                  </a:schemeClr>
                </a:solidFill>
                <a:cs typeface="+mn-ea"/>
                <a:sym typeface="+mn-lt"/>
              </a:endParaRPr>
            </a:p>
          </p:txBody>
        </p:sp>
        <p:sp>
          <p:nvSpPr>
            <p:cNvPr id="65" name="Freeform 60"/>
            <p:cNvSpPr>
              <a:spLocks noEditPoints="1"/>
            </p:cNvSpPr>
            <p:nvPr/>
          </p:nvSpPr>
          <p:spPr bwMode="auto">
            <a:xfrm>
              <a:off x="7643834" y="3571882"/>
              <a:ext cx="395268" cy="398048"/>
            </a:xfrm>
            <a:custGeom>
              <a:avLst/>
              <a:gdLst/>
              <a:ahLst/>
              <a:cxnLst>
                <a:cxn ang="0">
                  <a:pos x="18" y="0"/>
                </a:cxn>
                <a:cxn ang="0">
                  <a:pos x="11" y="2"/>
                </a:cxn>
                <a:cxn ang="0">
                  <a:pos x="0" y="11"/>
                </a:cxn>
                <a:cxn ang="0">
                  <a:pos x="0" y="269"/>
                </a:cxn>
                <a:cxn ang="0">
                  <a:pos x="0" y="276"/>
                </a:cxn>
                <a:cxn ang="0">
                  <a:pos x="11" y="285"/>
                </a:cxn>
                <a:cxn ang="0">
                  <a:pos x="267" y="287"/>
                </a:cxn>
                <a:cxn ang="0">
                  <a:pos x="274" y="285"/>
                </a:cxn>
                <a:cxn ang="0">
                  <a:pos x="283" y="276"/>
                </a:cxn>
                <a:cxn ang="0">
                  <a:pos x="285" y="19"/>
                </a:cxn>
                <a:cxn ang="0">
                  <a:pos x="283" y="11"/>
                </a:cxn>
                <a:cxn ang="0">
                  <a:pos x="274" y="2"/>
                </a:cxn>
                <a:cxn ang="0">
                  <a:pos x="267" y="0"/>
                </a:cxn>
                <a:cxn ang="0">
                  <a:pos x="18" y="269"/>
                </a:cxn>
                <a:cxn ang="0">
                  <a:pos x="53" y="233"/>
                </a:cxn>
                <a:cxn ang="0">
                  <a:pos x="53" y="198"/>
                </a:cxn>
                <a:cxn ang="0">
                  <a:pos x="18" y="162"/>
                </a:cxn>
                <a:cxn ang="0">
                  <a:pos x="53" y="198"/>
                </a:cxn>
                <a:cxn ang="0">
                  <a:pos x="18" y="126"/>
                </a:cxn>
                <a:cxn ang="0">
                  <a:pos x="53" y="91"/>
                </a:cxn>
                <a:cxn ang="0">
                  <a:pos x="53" y="55"/>
                </a:cxn>
                <a:cxn ang="0">
                  <a:pos x="18" y="19"/>
                </a:cxn>
                <a:cxn ang="0">
                  <a:pos x="53" y="55"/>
                </a:cxn>
                <a:cxn ang="0">
                  <a:pos x="71" y="269"/>
                </a:cxn>
                <a:cxn ang="0">
                  <a:pos x="214" y="180"/>
                </a:cxn>
                <a:cxn ang="0">
                  <a:pos x="214" y="162"/>
                </a:cxn>
                <a:cxn ang="0">
                  <a:pos x="71" y="19"/>
                </a:cxn>
                <a:cxn ang="0">
                  <a:pos x="214" y="162"/>
                </a:cxn>
                <a:cxn ang="0">
                  <a:pos x="232" y="269"/>
                </a:cxn>
                <a:cxn ang="0">
                  <a:pos x="267" y="233"/>
                </a:cxn>
                <a:cxn ang="0">
                  <a:pos x="267" y="198"/>
                </a:cxn>
                <a:cxn ang="0">
                  <a:pos x="232" y="162"/>
                </a:cxn>
                <a:cxn ang="0">
                  <a:pos x="267" y="198"/>
                </a:cxn>
                <a:cxn ang="0">
                  <a:pos x="232" y="126"/>
                </a:cxn>
                <a:cxn ang="0">
                  <a:pos x="267" y="91"/>
                </a:cxn>
                <a:cxn ang="0">
                  <a:pos x="267" y="55"/>
                </a:cxn>
                <a:cxn ang="0">
                  <a:pos x="232" y="19"/>
                </a:cxn>
                <a:cxn ang="0">
                  <a:pos x="267" y="55"/>
                </a:cxn>
              </a:cxnLst>
              <a:rect l="0" t="0" r="r" b="b"/>
              <a:pathLst>
                <a:path w="285" h="287">
                  <a:moveTo>
                    <a:pt x="267" y="0"/>
                  </a:moveTo>
                  <a:lnTo>
                    <a:pt x="18" y="0"/>
                  </a:lnTo>
                  <a:lnTo>
                    <a:pt x="18" y="0"/>
                  </a:lnTo>
                  <a:lnTo>
                    <a:pt x="11" y="2"/>
                  </a:lnTo>
                  <a:lnTo>
                    <a:pt x="6" y="6"/>
                  </a:lnTo>
                  <a:lnTo>
                    <a:pt x="0" y="11"/>
                  </a:lnTo>
                  <a:lnTo>
                    <a:pt x="0" y="19"/>
                  </a:lnTo>
                  <a:lnTo>
                    <a:pt x="0" y="269"/>
                  </a:lnTo>
                  <a:lnTo>
                    <a:pt x="0" y="269"/>
                  </a:lnTo>
                  <a:lnTo>
                    <a:pt x="0" y="276"/>
                  </a:lnTo>
                  <a:lnTo>
                    <a:pt x="6" y="281"/>
                  </a:lnTo>
                  <a:lnTo>
                    <a:pt x="11" y="285"/>
                  </a:lnTo>
                  <a:lnTo>
                    <a:pt x="18" y="287"/>
                  </a:lnTo>
                  <a:lnTo>
                    <a:pt x="267" y="287"/>
                  </a:lnTo>
                  <a:lnTo>
                    <a:pt x="267" y="287"/>
                  </a:lnTo>
                  <a:lnTo>
                    <a:pt x="274" y="285"/>
                  </a:lnTo>
                  <a:lnTo>
                    <a:pt x="279" y="281"/>
                  </a:lnTo>
                  <a:lnTo>
                    <a:pt x="283" y="276"/>
                  </a:lnTo>
                  <a:lnTo>
                    <a:pt x="285" y="269"/>
                  </a:lnTo>
                  <a:lnTo>
                    <a:pt x="285" y="19"/>
                  </a:lnTo>
                  <a:lnTo>
                    <a:pt x="285" y="19"/>
                  </a:lnTo>
                  <a:lnTo>
                    <a:pt x="283" y="11"/>
                  </a:lnTo>
                  <a:lnTo>
                    <a:pt x="279" y="6"/>
                  </a:lnTo>
                  <a:lnTo>
                    <a:pt x="274" y="2"/>
                  </a:lnTo>
                  <a:lnTo>
                    <a:pt x="267" y="0"/>
                  </a:lnTo>
                  <a:lnTo>
                    <a:pt x="267" y="0"/>
                  </a:lnTo>
                  <a:close/>
                  <a:moveTo>
                    <a:pt x="53" y="269"/>
                  </a:moveTo>
                  <a:lnTo>
                    <a:pt x="18" y="269"/>
                  </a:lnTo>
                  <a:lnTo>
                    <a:pt x="18" y="233"/>
                  </a:lnTo>
                  <a:lnTo>
                    <a:pt x="53" y="233"/>
                  </a:lnTo>
                  <a:lnTo>
                    <a:pt x="53" y="269"/>
                  </a:lnTo>
                  <a:close/>
                  <a:moveTo>
                    <a:pt x="53" y="198"/>
                  </a:moveTo>
                  <a:lnTo>
                    <a:pt x="18" y="198"/>
                  </a:lnTo>
                  <a:lnTo>
                    <a:pt x="18" y="162"/>
                  </a:lnTo>
                  <a:lnTo>
                    <a:pt x="53" y="162"/>
                  </a:lnTo>
                  <a:lnTo>
                    <a:pt x="53" y="198"/>
                  </a:lnTo>
                  <a:close/>
                  <a:moveTo>
                    <a:pt x="53" y="126"/>
                  </a:moveTo>
                  <a:lnTo>
                    <a:pt x="18" y="126"/>
                  </a:lnTo>
                  <a:lnTo>
                    <a:pt x="18" y="91"/>
                  </a:lnTo>
                  <a:lnTo>
                    <a:pt x="53" y="91"/>
                  </a:lnTo>
                  <a:lnTo>
                    <a:pt x="53" y="126"/>
                  </a:lnTo>
                  <a:close/>
                  <a:moveTo>
                    <a:pt x="53" y="55"/>
                  </a:moveTo>
                  <a:lnTo>
                    <a:pt x="18" y="55"/>
                  </a:lnTo>
                  <a:lnTo>
                    <a:pt x="18" y="19"/>
                  </a:lnTo>
                  <a:lnTo>
                    <a:pt x="53" y="19"/>
                  </a:lnTo>
                  <a:lnTo>
                    <a:pt x="53" y="55"/>
                  </a:lnTo>
                  <a:close/>
                  <a:moveTo>
                    <a:pt x="214" y="269"/>
                  </a:moveTo>
                  <a:lnTo>
                    <a:pt x="71" y="269"/>
                  </a:lnTo>
                  <a:lnTo>
                    <a:pt x="71" y="180"/>
                  </a:lnTo>
                  <a:lnTo>
                    <a:pt x="214" y="180"/>
                  </a:lnTo>
                  <a:lnTo>
                    <a:pt x="214" y="269"/>
                  </a:lnTo>
                  <a:close/>
                  <a:moveTo>
                    <a:pt x="214" y="162"/>
                  </a:moveTo>
                  <a:lnTo>
                    <a:pt x="71" y="162"/>
                  </a:lnTo>
                  <a:lnTo>
                    <a:pt x="71" y="19"/>
                  </a:lnTo>
                  <a:lnTo>
                    <a:pt x="214" y="19"/>
                  </a:lnTo>
                  <a:lnTo>
                    <a:pt x="214" y="162"/>
                  </a:lnTo>
                  <a:close/>
                  <a:moveTo>
                    <a:pt x="267" y="269"/>
                  </a:moveTo>
                  <a:lnTo>
                    <a:pt x="232" y="269"/>
                  </a:lnTo>
                  <a:lnTo>
                    <a:pt x="232" y="233"/>
                  </a:lnTo>
                  <a:lnTo>
                    <a:pt x="267" y="233"/>
                  </a:lnTo>
                  <a:lnTo>
                    <a:pt x="267" y="269"/>
                  </a:lnTo>
                  <a:close/>
                  <a:moveTo>
                    <a:pt x="267" y="198"/>
                  </a:moveTo>
                  <a:lnTo>
                    <a:pt x="232" y="198"/>
                  </a:lnTo>
                  <a:lnTo>
                    <a:pt x="232" y="162"/>
                  </a:lnTo>
                  <a:lnTo>
                    <a:pt x="267" y="162"/>
                  </a:lnTo>
                  <a:lnTo>
                    <a:pt x="267" y="198"/>
                  </a:lnTo>
                  <a:close/>
                  <a:moveTo>
                    <a:pt x="267" y="126"/>
                  </a:moveTo>
                  <a:lnTo>
                    <a:pt x="232" y="126"/>
                  </a:lnTo>
                  <a:lnTo>
                    <a:pt x="232" y="91"/>
                  </a:lnTo>
                  <a:lnTo>
                    <a:pt x="267" y="91"/>
                  </a:lnTo>
                  <a:lnTo>
                    <a:pt x="267" y="126"/>
                  </a:lnTo>
                  <a:close/>
                  <a:moveTo>
                    <a:pt x="267" y="55"/>
                  </a:moveTo>
                  <a:lnTo>
                    <a:pt x="232" y="55"/>
                  </a:lnTo>
                  <a:lnTo>
                    <a:pt x="232" y="19"/>
                  </a:lnTo>
                  <a:lnTo>
                    <a:pt x="267" y="19"/>
                  </a:lnTo>
                  <a:lnTo>
                    <a:pt x="267" y="55"/>
                  </a:lnTo>
                  <a:close/>
                </a:path>
              </a:pathLst>
            </a:custGeom>
            <a:solidFill>
              <a:schemeClr val="accent5"/>
            </a:solid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12" name="Group 67"/>
          <p:cNvGrpSpPr/>
          <p:nvPr/>
        </p:nvGrpSpPr>
        <p:grpSpPr>
          <a:xfrm>
            <a:off x="476943" y="1809740"/>
            <a:ext cx="2285718" cy="3476083"/>
            <a:chOff x="357158" y="1357304"/>
            <a:chExt cx="1714512" cy="2607062"/>
          </a:xfrm>
        </p:grpSpPr>
        <p:grpSp>
          <p:nvGrpSpPr>
            <p:cNvPr id="13" name="Group 43"/>
            <p:cNvGrpSpPr/>
            <p:nvPr/>
          </p:nvGrpSpPr>
          <p:grpSpPr>
            <a:xfrm>
              <a:off x="428596" y="2571750"/>
              <a:ext cx="1643074" cy="571504"/>
              <a:chOff x="428596" y="2214560"/>
              <a:chExt cx="1643074" cy="571504"/>
            </a:xfrm>
          </p:grpSpPr>
          <p:sp>
            <p:nvSpPr>
              <p:cNvPr id="34" name="Rectangle 33"/>
              <p:cNvSpPr/>
              <p:nvPr/>
            </p:nvSpPr>
            <p:spPr>
              <a:xfrm>
                <a:off x="428596" y="2428874"/>
                <a:ext cx="1643074" cy="357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5" name="Rectangle 34"/>
              <p:cNvSpPr/>
              <p:nvPr/>
            </p:nvSpPr>
            <p:spPr>
              <a:xfrm>
                <a:off x="1857356" y="2214560"/>
                <a:ext cx="214314" cy="214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45" name="Rectangle 44"/>
            <p:cNvSpPr/>
            <p:nvPr/>
          </p:nvSpPr>
          <p:spPr>
            <a:xfrm>
              <a:off x="785427" y="2786064"/>
              <a:ext cx="946536" cy="311623"/>
            </a:xfrm>
            <a:prstGeom prst="rect">
              <a:avLst/>
            </a:prstGeom>
          </p:spPr>
          <p:txBody>
            <a:bodyPr wrap="none">
              <a:spAutoFit/>
            </a:bodyPr>
            <a:lstStyle/>
            <a:p>
              <a:pPr algn="ctr"/>
              <a:r>
                <a:rPr lang="zh-CN" altLang="en-US" sz="2100" dirty="0">
                  <a:solidFill>
                    <a:schemeClr val="bg1"/>
                  </a:solidFill>
                  <a:cs typeface="+mn-ea"/>
                  <a:sym typeface="+mn-lt"/>
                </a:rPr>
                <a:t>Add a title.</a:t>
              </a:r>
              <a:endParaRPr lang="en-US" sz="2100" dirty="0">
                <a:solidFill>
                  <a:schemeClr val="bg1"/>
                </a:solidFill>
                <a:cs typeface="+mn-ea"/>
                <a:sym typeface="+mn-lt"/>
              </a:endParaRPr>
            </a:p>
          </p:txBody>
        </p:sp>
        <p:sp>
          <p:nvSpPr>
            <p:cNvPr id="50" name="Rectangle 49"/>
            <p:cNvSpPr/>
            <p:nvPr/>
          </p:nvSpPr>
          <p:spPr>
            <a:xfrm>
              <a:off x="357158" y="1357304"/>
              <a:ext cx="1500198"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endParaRPr lang="id-ID" sz="1100" dirty="0">
                <a:solidFill>
                  <a:schemeClr val="tx1">
                    <a:lumMod val="50000"/>
                    <a:lumOff val="50000"/>
                  </a:schemeClr>
                </a:solidFill>
                <a:cs typeface="+mn-ea"/>
                <a:sym typeface="+mn-lt"/>
              </a:endParaRPr>
            </a:p>
          </p:txBody>
        </p:sp>
        <p:sp>
          <p:nvSpPr>
            <p:cNvPr id="66" name="Freeform 111"/>
            <p:cNvSpPr>
              <a:spLocks noEditPoints="1"/>
            </p:cNvSpPr>
            <p:nvPr/>
          </p:nvSpPr>
          <p:spPr bwMode="auto">
            <a:xfrm>
              <a:off x="1000100" y="3571882"/>
              <a:ext cx="389700" cy="392484"/>
            </a:xfrm>
            <a:custGeom>
              <a:avLst/>
              <a:gdLst/>
              <a:ahLst/>
              <a:cxnLst>
                <a:cxn ang="0">
                  <a:pos x="36" y="38"/>
                </a:cxn>
                <a:cxn ang="0">
                  <a:pos x="5" y="38"/>
                </a:cxn>
                <a:cxn ang="0">
                  <a:pos x="0" y="45"/>
                </a:cxn>
                <a:cxn ang="0">
                  <a:pos x="0" y="69"/>
                </a:cxn>
                <a:cxn ang="0">
                  <a:pos x="9" y="74"/>
                </a:cxn>
                <a:cxn ang="0">
                  <a:pos x="9" y="94"/>
                </a:cxn>
                <a:cxn ang="0">
                  <a:pos x="1" y="96"/>
                </a:cxn>
                <a:cxn ang="0">
                  <a:pos x="0" y="121"/>
                </a:cxn>
                <a:cxn ang="0">
                  <a:pos x="1" y="128"/>
                </a:cxn>
                <a:cxn ang="0">
                  <a:pos x="36" y="130"/>
                </a:cxn>
                <a:cxn ang="0">
                  <a:pos x="9" y="150"/>
                </a:cxn>
                <a:cxn ang="0">
                  <a:pos x="0" y="156"/>
                </a:cxn>
                <a:cxn ang="0">
                  <a:pos x="0" y="177"/>
                </a:cxn>
                <a:cxn ang="0">
                  <a:pos x="5" y="186"/>
                </a:cxn>
                <a:cxn ang="0">
                  <a:pos x="36" y="206"/>
                </a:cxn>
                <a:cxn ang="0">
                  <a:pos x="5" y="206"/>
                </a:cxn>
                <a:cxn ang="0">
                  <a:pos x="0" y="215"/>
                </a:cxn>
                <a:cxn ang="0">
                  <a:pos x="0" y="237"/>
                </a:cxn>
                <a:cxn ang="0">
                  <a:pos x="9" y="243"/>
                </a:cxn>
                <a:cxn ang="0">
                  <a:pos x="262" y="281"/>
                </a:cxn>
                <a:cxn ang="0">
                  <a:pos x="275" y="275"/>
                </a:cxn>
                <a:cxn ang="0">
                  <a:pos x="281" y="18"/>
                </a:cxn>
                <a:cxn ang="0">
                  <a:pos x="275" y="5"/>
                </a:cxn>
                <a:cxn ang="0">
                  <a:pos x="262" y="0"/>
                </a:cxn>
                <a:cxn ang="0">
                  <a:pos x="56" y="243"/>
                </a:cxn>
                <a:cxn ang="0">
                  <a:pos x="69" y="243"/>
                </a:cxn>
                <a:cxn ang="0">
                  <a:pos x="74" y="234"/>
                </a:cxn>
                <a:cxn ang="0">
                  <a:pos x="74" y="212"/>
                </a:cxn>
                <a:cxn ang="0">
                  <a:pos x="65" y="206"/>
                </a:cxn>
                <a:cxn ang="0">
                  <a:pos x="65" y="186"/>
                </a:cxn>
                <a:cxn ang="0">
                  <a:pos x="72" y="185"/>
                </a:cxn>
                <a:cxn ang="0">
                  <a:pos x="74" y="159"/>
                </a:cxn>
                <a:cxn ang="0">
                  <a:pos x="72" y="152"/>
                </a:cxn>
                <a:cxn ang="0">
                  <a:pos x="56" y="150"/>
                </a:cxn>
                <a:cxn ang="0">
                  <a:pos x="65" y="130"/>
                </a:cxn>
                <a:cxn ang="0">
                  <a:pos x="74" y="125"/>
                </a:cxn>
                <a:cxn ang="0">
                  <a:pos x="74" y="103"/>
                </a:cxn>
                <a:cxn ang="0">
                  <a:pos x="69" y="94"/>
                </a:cxn>
                <a:cxn ang="0">
                  <a:pos x="56" y="74"/>
                </a:cxn>
                <a:cxn ang="0">
                  <a:pos x="69" y="74"/>
                </a:cxn>
                <a:cxn ang="0">
                  <a:pos x="74" y="65"/>
                </a:cxn>
                <a:cxn ang="0">
                  <a:pos x="74" y="41"/>
                </a:cxn>
                <a:cxn ang="0">
                  <a:pos x="65" y="38"/>
                </a:cxn>
                <a:cxn ang="0">
                  <a:pos x="92" y="18"/>
                </a:cxn>
              </a:cxnLst>
              <a:rect l="0" t="0" r="r" b="b"/>
              <a:pathLst>
                <a:path w="281" h="281">
                  <a:moveTo>
                    <a:pt x="262" y="0"/>
                  </a:moveTo>
                  <a:lnTo>
                    <a:pt x="36" y="0"/>
                  </a:lnTo>
                  <a:lnTo>
                    <a:pt x="36" y="38"/>
                  </a:lnTo>
                  <a:lnTo>
                    <a:pt x="9" y="38"/>
                  </a:lnTo>
                  <a:lnTo>
                    <a:pt x="9" y="38"/>
                  </a:lnTo>
                  <a:lnTo>
                    <a:pt x="5" y="38"/>
                  </a:lnTo>
                  <a:lnTo>
                    <a:pt x="1" y="40"/>
                  </a:lnTo>
                  <a:lnTo>
                    <a:pt x="0" y="41"/>
                  </a:lnTo>
                  <a:lnTo>
                    <a:pt x="0" y="45"/>
                  </a:lnTo>
                  <a:lnTo>
                    <a:pt x="0" y="65"/>
                  </a:lnTo>
                  <a:lnTo>
                    <a:pt x="0" y="65"/>
                  </a:lnTo>
                  <a:lnTo>
                    <a:pt x="0" y="69"/>
                  </a:lnTo>
                  <a:lnTo>
                    <a:pt x="1" y="72"/>
                  </a:lnTo>
                  <a:lnTo>
                    <a:pt x="5" y="74"/>
                  </a:lnTo>
                  <a:lnTo>
                    <a:pt x="9" y="74"/>
                  </a:lnTo>
                  <a:lnTo>
                    <a:pt x="36" y="74"/>
                  </a:lnTo>
                  <a:lnTo>
                    <a:pt x="36" y="94"/>
                  </a:lnTo>
                  <a:lnTo>
                    <a:pt x="9" y="94"/>
                  </a:lnTo>
                  <a:lnTo>
                    <a:pt x="9" y="94"/>
                  </a:lnTo>
                  <a:lnTo>
                    <a:pt x="5" y="94"/>
                  </a:lnTo>
                  <a:lnTo>
                    <a:pt x="1" y="96"/>
                  </a:lnTo>
                  <a:lnTo>
                    <a:pt x="0" y="99"/>
                  </a:lnTo>
                  <a:lnTo>
                    <a:pt x="0" y="103"/>
                  </a:lnTo>
                  <a:lnTo>
                    <a:pt x="0" y="121"/>
                  </a:lnTo>
                  <a:lnTo>
                    <a:pt x="0" y="121"/>
                  </a:lnTo>
                  <a:lnTo>
                    <a:pt x="0" y="125"/>
                  </a:lnTo>
                  <a:lnTo>
                    <a:pt x="1" y="128"/>
                  </a:lnTo>
                  <a:lnTo>
                    <a:pt x="5" y="130"/>
                  </a:lnTo>
                  <a:lnTo>
                    <a:pt x="9" y="130"/>
                  </a:lnTo>
                  <a:lnTo>
                    <a:pt x="36" y="130"/>
                  </a:lnTo>
                  <a:lnTo>
                    <a:pt x="36" y="150"/>
                  </a:lnTo>
                  <a:lnTo>
                    <a:pt x="9" y="150"/>
                  </a:lnTo>
                  <a:lnTo>
                    <a:pt x="9" y="150"/>
                  </a:lnTo>
                  <a:lnTo>
                    <a:pt x="5" y="150"/>
                  </a:lnTo>
                  <a:lnTo>
                    <a:pt x="1" y="152"/>
                  </a:lnTo>
                  <a:lnTo>
                    <a:pt x="0" y="156"/>
                  </a:lnTo>
                  <a:lnTo>
                    <a:pt x="0" y="159"/>
                  </a:lnTo>
                  <a:lnTo>
                    <a:pt x="0" y="177"/>
                  </a:lnTo>
                  <a:lnTo>
                    <a:pt x="0" y="177"/>
                  </a:lnTo>
                  <a:lnTo>
                    <a:pt x="0" y="181"/>
                  </a:lnTo>
                  <a:lnTo>
                    <a:pt x="1" y="185"/>
                  </a:lnTo>
                  <a:lnTo>
                    <a:pt x="5" y="186"/>
                  </a:lnTo>
                  <a:lnTo>
                    <a:pt x="9" y="186"/>
                  </a:lnTo>
                  <a:lnTo>
                    <a:pt x="36" y="186"/>
                  </a:lnTo>
                  <a:lnTo>
                    <a:pt x="36" y="206"/>
                  </a:lnTo>
                  <a:lnTo>
                    <a:pt x="9" y="206"/>
                  </a:lnTo>
                  <a:lnTo>
                    <a:pt x="9" y="206"/>
                  </a:lnTo>
                  <a:lnTo>
                    <a:pt x="5" y="206"/>
                  </a:lnTo>
                  <a:lnTo>
                    <a:pt x="1" y="208"/>
                  </a:lnTo>
                  <a:lnTo>
                    <a:pt x="0" y="212"/>
                  </a:lnTo>
                  <a:lnTo>
                    <a:pt x="0" y="215"/>
                  </a:lnTo>
                  <a:lnTo>
                    <a:pt x="0" y="234"/>
                  </a:lnTo>
                  <a:lnTo>
                    <a:pt x="0" y="234"/>
                  </a:lnTo>
                  <a:lnTo>
                    <a:pt x="0" y="237"/>
                  </a:lnTo>
                  <a:lnTo>
                    <a:pt x="1" y="241"/>
                  </a:lnTo>
                  <a:lnTo>
                    <a:pt x="5" y="243"/>
                  </a:lnTo>
                  <a:lnTo>
                    <a:pt x="9" y="243"/>
                  </a:lnTo>
                  <a:lnTo>
                    <a:pt x="36" y="243"/>
                  </a:lnTo>
                  <a:lnTo>
                    <a:pt x="36" y="281"/>
                  </a:lnTo>
                  <a:lnTo>
                    <a:pt x="262" y="281"/>
                  </a:lnTo>
                  <a:lnTo>
                    <a:pt x="262" y="281"/>
                  </a:lnTo>
                  <a:lnTo>
                    <a:pt x="270" y="279"/>
                  </a:lnTo>
                  <a:lnTo>
                    <a:pt x="275" y="275"/>
                  </a:lnTo>
                  <a:lnTo>
                    <a:pt x="279" y="270"/>
                  </a:lnTo>
                  <a:lnTo>
                    <a:pt x="281" y="261"/>
                  </a:lnTo>
                  <a:lnTo>
                    <a:pt x="281" y="18"/>
                  </a:lnTo>
                  <a:lnTo>
                    <a:pt x="281" y="18"/>
                  </a:lnTo>
                  <a:lnTo>
                    <a:pt x="279" y="11"/>
                  </a:lnTo>
                  <a:lnTo>
                    <a:pt x="275" y="5"/>
                  </a:lnTo>
                  <a:lnTo>
                    <a:pt x="270" y="1"/>
                  </a:lnTo>
                  <a:lnTo>
                    <a:pt x="262" y="0"/>
                  </a:lnTo>
                  <a:lnTo>
                    <a:pt x="262" y="0"/>
                  </a:lnTo>
                  <a:close/>
                  <a:moveTo>
                    <a:pt x="92" y="263"/>
                  </a:moveTo>
                  <a:lnTo>
                    <a:pt x="56" y="263"/>
                  </a:lnTo>
                  <a:lnTo>
                    <a:pt x="56" y="243"/>
                  </a:lnTo>
                  <a:lnTo>
                    <a:pt x="65" y="243"/>
                  </a:lnTo>
                  <a:lnTo>
                    <a:pt x="65" y="243"/>
                  </a:lnTo>
                  <a:lnTo>
                    <a:pt x="69" y="243"/>
                  </a:lnTo>
                  <a:lnTo>
                    <a:pt x="72" y="241"/>
                  </a:lnTo>
                  <a:lnTo>
                    <a:pt x="74" y="237"/>
                  </a:lnTo>
                  <a:lnTo>
                    <a:pt x="74" y="234"/>
                  </a:lnTo>
                  <a:lnTo>
                    <a:pt x="74" y="215"/>
                  </a:lnTo>
                  <a:lnTo>
                    <a:pt x="74" y="215"/>
                  </a:lnTo>
                  <a:lnTo>
                    <a:pt x="74" y="212"/>
                  </a:lnTo>
                  <a:lnTo>
                    <a:pt x="72" y="208"/>
                  </a:lnTo>
                  <a:lnTo>
                    <a:pt x="69" y="206"/>
                  </a:lnTo>
                  <a:lnTo>
                    <a:pt x="65" y="206"/>
                  </a:lnTo>
                  <a:lnTo>
                    <a:pt x="56" y="206"/>
                  </a:lnTo>
                  <a:lnTo>
                    <a:pt x="56" y="186"/>
                  </a:lnTo>
                  <a:lnTo>
                    <a:pt x="65" y="186"/>
                  </a:lnTo>
                  <a:lnTo>
                    <a:pt x="65" y="186"/>
                  </a:lnTo>
                  <a:lnTo>
                    <a:pt x="69" y="186"/>
                  </a:lnTo>
                  <a:lnTo>
                    <a:pt x="72" y="185"/>
                  </a:lnTo>
                  <a:lnTo>
                    <a:pt x="74" y="181"/>
                  </a:lnTo>
                  <a:lnTo>
                    <a:pt x="74" y="177"/>
                  </a:lnTo>
                  <a:lnTo>
                    <a:pt x="74" y="159"/>
                  </a:lnTo>
                  <a:lnTo>
                    <a:pt x="74" y="159"/>
                  </a:lnTo>
                  <a:lnTo>
                    <a:pt x="74" y="156"/>
                  </a:lnTo>
                  <a:lnTo>
                    <a:pt x="72" y="152"/>
                  </a:lnTo>
                  <a:lnTo>
                    <a:pt x="69" y="150"/>
                  </a:lnTo>
                  <a:lnTo>
                    <a:pt x="65" y="150"/>
                  </a:lnTo>
                  <a:lnTo>
                    <a:pt x="56" y="150"/>
                  </a:lnTo>
                  <a:lnTo>
                    <a:pt x="56" y="130"/>
                  </a:lnTo>
                  <a:lnTo>
                    <a:pt x="65" y="130"/>
                  </a:lnTo>
                  <a:lnTo>
                    <a:pt x="65" y="130"/>
                  </a:lnTo>
                  <a:lnTo>
                    <a:pt x="69" y="130"/>
                  </a:lnTo>
                  <a:lnTo>
                    <a:pt x="72" y="128"/>
                  </a:lnTo>
                  <a:lnTo>
                    <a:pt x="74" y="125"/>
                  </a:lnTo>
                  <a:lnTo>
                    <a:pt x="74" y="121"/>
                  </a:lnTo>
                  <a:lnTo>
                    <a:pt x="74" y="103"/>
                  </a:lnTo>
                  <a:lnTo>
                    <a:pt x="74" y="103"/>
                  </a:lnTo>
                  <a:lnTo>
                    <a:pt x="74" y="99"/>
                  </a:lnTo>
                  <a:lnTo>
                    <a:pt x="72" y="96"/>
                  </a:lnTo>
                  <a:lnTo>
                    <a:pt x="69" y="94"/>
                  </a:lnTo>
                  <a:lnTo>
                    <a:pt x="65" y="94"/>
                  </a:lnTo>
                  <a:lnTo>
                    <a:pt x="56" y="94"/>
                  </a:lnTo>
                  <a:lnTo>
                    <a:pt x="56" y="74"/>
                  </a:lnTo>
                  <a:lnTo>
                    <a:pt x="65" y="74"/>
                  </a:lnTo>
                  <a:lnTo>
                    <a:pt x="65" y="74"/>
                  </a:lnTo>
                  <a:lnTo>
                    <a:pt x="69" y="74"/>
                  </a:lnTo>
                  <a:lnTo>
                    <a:pt x="72" y="72"/>
                  </a:lnTo>
                  <a:lnTo>
                    <a:pt x="74" y="69"/>
                  </a:lnTo>
                  <a:lnTo>
                    <a:pt x="74" y="65"/>
                  </a:lnTo>
                  <a:lnTo>
                    <a:pt x="74" y="45"/>
                  </a:lnTo>
                  <a:lnTo>
                    <a:pt x="74" y="45"/>
                  </a:lnTo>
                  <a:lnTo>
                    <a:pt x="74" y="41"/>
                  </a:lnTo>
                  <a:lnTo>
                    <a:pt x="72" y="40"/>
                  </a:lnTo>
                  <a:lnTo>
                    <a:pt x="69" y="38"/>
                  </a:lnTo>
                  <a:lnTo>
                    <a:pt x="65" y="38"/>
                  </a:lnTo>
                  <a:lnTo>
                    <a:pt x="56" y="38"/>
                  </a:lnTo>
                  <a:lnTo>
                    <a:pt x="56" y="18"/>
                  </a:lnTo>
                  <a:lnTo>
                    <a:pt x="92" y="18"/>
                  </a:lnTo>
                  <a:lnTo>
                    <a:pt x="92" y="263"/>
                  </a:lnTo>
                  <a:close/>
                </a:path>
              </a:pathLst>
            </a:custGeom>
            <a:solidFill>
              <a:schemeClr val="accent1"/>
            </a:solidFill>
            <a:ln w="9525">
              <a:noFill/>
              <a:round/>
            </a:ln>
          </p:spPr>
          <p:txBody>
            <a:bodyPr vert="horz" wrap="square" lIns="91440" tIns="45720" rIns="91440" bIns="45720" numCol="1" anchor="t" anchorCtr="0" compatLnSpc="1"/>
            <a:lstStyle/>
            <a:p>
              <a:endParaRPr lang="en-US">
                <a:cs typeface="+mn-ea"/>
                <a:sym typeface="+mn-lt"/>
              </a:endParaRPr>
            </a:p>
          </p:txBody>
        </p:sp>
      </p:grpSp>
      <p:sp>
        <p:nvSpPr>
          <p:cNvPr id="2" name="标题 1"/>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lide(fromBottom)">
                                      <p:cBhvr>
                                        <p:cTn id="15" dur="500"/>
                                        <p:tgtEl>
                                          <p:spTgt spid="8"/>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Top)">
                                      <p:cBhvr>
                                        <p:cTn id="19" dur="500"/>
                                        <p:tgtEl>
                                          <p:spTgt spid="3"/>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lide(fromBottom)">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spect="1" noChangeArrowheads="1" noTextEdit="1"/>
          </p:cNvSpPr>
          <p:nvPr/>
        </p:nvSpPr>
        <p:spPr bwMode="auto">
          <a:xfrm>
            <a:off x="164784" y="2120835"/>
            <a:ext cx="2825382" cy="3736405"/>
          </a:xfrm>
          <a:prstGeom prst="rect">
            <a:avLst/>
          </a:prstGeom>
          <a:noFill/>
          <a:ln w="9525">
            <a:noFill/>
            <a:miter lim="800000"/>
          </a:ln>
        </p:spPr>
        <p:txBody>
          <a:bodyPr vert="horz" wrap="square" lIns="121908" tIns="60954" rIns="121908" bIns="60954" numCol="1" anchor="t" anchorCtr="0" compatLnSpc="1"/>
          <a:lstStyle/>
          <a:p>
            <a:endParaRPr lang="en-US">
              <a:cs typeface="+mn-ea"/>
              <a:sym typeface="+mn-lt"/>
            </a:endParaRPr>
          </a:p>
        </p:txBody>
      </p:sp>
      <p:sp>
        <p:nvSpPr>
          <p:cNvPr id="3" name="Freeform 7"/>
          <p:cNvSpPr/>
          <p:nvPr/>
        </p:nvSpPr>
        <p:spPr bwMode="auto">
          <a:xfrm>
            <a:off x="796" y="1768567"/>
            <a:ext cx="1947029" cy="1259865"/>
          </a:xfrm>
          <a:custGeom>
            <a:avLst/>
            <a:gdLst/>
            <a:ahLst/>
            <a:cxnLst>
              <a:cxn ang="0">
                <a:pos x="0" y="0"/>
              </a:cxn>
              <a:cxn ang="0">
                <a:pos x="0" y="725"/>
              </a:cxn>
              <a:cxn ang="0">
                <a:pos x="859" y="1217"/>
              </a:cxn>
              <a:cxn ang="0">
                <a:pos x="859" y="739"/>
              </a:cxn>
              <a:cxn ang="0">
                <a:pos x="0" y="0"/>
              </a:cxn>
            </a:cxnLst>
            <a:rect l="0" t="0" r="r" b="b"/>
            <a:pathLst>
              <a:path w="859" h="1217">
                <a:moveTo>
                  <a:pt x="0" y="0"/>
                </a:moveTo>
                <a:lnTo>
                  <a:pt x="0" y="725"/>
                </a:lnTo>
                <a:lnTo>
                  <a:pt x="859" y="1217"/>
                </a:lnTo>
                <a:lnTo>
                  <a:pt x="859" y="739"/>
                </a:lnTo>
                <a:lnTo>
                  <a:pt x="0" y="0"/>
                </a:lnTo>
              </a:path>
            </a:pathLst>
          </a:custGeom>
          <a:noFill/>
          <a:ln w="9525">
            <a:noFill/>
            <a:round/>
          </a:ln>
        </p:spPr>
        <p:txBody>
          <a:bodyPr vert="horz" wrap="square" lIns="121908" tIns="60954" rIns="121908" bIns="60954" numCol="1" anchor="t" anchorCtr="0" compatLnSpc="1"/>
          <a:lstStyle/>
          <a:p>
            <a:endParaRPr lang="en-US">
              <a:cs typeface="+mn-ea"/>
              <a:sym typeface="+mn-lt"/>
            </a:endParaRPr>
          </a:p>
        </p:txBody>
      </p:sp>
      <p:sp>
        <p:nvSpPr>
          <p:cNvPr id="4" name="Freeform 9"/>
          <p:cNvSpPr/>
          <p:nvPr/>
        </p:nvSpPr>
        <p:spPr bwMode="auto">
          <a:xfrm>
            <a:off x="797" y="2590528"/>
            <a:ext cx="1947027" cy="1003339"/>
          </a:xfrm>
          <a:custGeom>
            <a:avLst/>
            <a:gdLst/>
            <a:ahLst/>
            <a:cxnLst>
              <a:cxn ang="0">
                <a:pos x="0" y="0"/>
              </a:cxn>
              <a:cxn ang="0">
                <a:pos x="0" y="722"/>
              </a:cxn>
              <a:cxn ang="0">
                <a:pos x="859" y="969"/>
              </a:cxn>
              <a:cxn ang="0">
                <a:pos x="859" y="492"/>
              </a:cxn>
              <a:cxn ang="0">
                <a:pos x="0" y="0"/>
              </a:cxn>
            </a:cxnLst>
            <a:rect l="0" t="0" r="r" b="b"/>
            <a:pathLst>
              <a:path w="859" h="969">
                <a:moveTo>
                  <a:pt x="0" y="0"/>
                </a:moveTo>
                <a:lnTo>
                  <a:pt x="0" y="722"/>
                </a:lnTo>
                <a:lnTo>
                  <a:pt x="859" y="969"/>
                </a:lnTo>
                <a:lnTo>
                  <a:pt x="859" y="492"/>
                </a:lnTo>
                <a:lnTo>
                  <a:pt x="0" y="0"/>
                </a:lnTo>
              </a:path>
            </a:pathLst>
          </a:custGeom>
          <a:noFill/>
          <a:ln w="9525">
            <a:noFill/>
            <a:round/>
          </a:ln>
        </p:spPr>
        <p:txBody>
          <a:bodyPr vert="horz" wrap="square" lIns="121908" tIns="60954" rIns="121908" bIns="60954" numCol="1" anchor="t" anchorCtr="0" compatLnSpc="1"/>
          <a:lstStyle/>
          <a:p>
            <a:endParaRPr lang="en-US">
              <a:cs typeface="+mn-ea"/>
              <a:sym typeface="+mn-lt"/>
            </a:endParaRPr>
          </a:p>
        </p:txBody>
      </p:sp>
      <p:sp>
        <p:nvSpPr>
          <p:cNvPr id="5" name="Freeform 11"/>
          <p:cNvSpPr/>
          <p:nvPr/>
        </p:nvSpPr>
        <p:spPr bwMode="auto">
          <a:xfrm>
            <a:off x="794" y="3303400"/>
            <a:ext cx="1947032" cy="746819"/>
          </a:xfrm>
          <a:custGeom>
            <a:avLst/>
            <a:gdLst/>
            <a:ahLst/>
            <a:cxnLst>
              <a:cxn ang="0">
                <a:pos x="0" y="0"/>
              </a:cxn>
              <a:cxn ang="0">
                <a:pos x="0" y="723"/>
              </a:cxn>
              <a:cxn ang="0">
                <a:pos x="859" y="723"/>
              </a:cxn>
              <a:cxn ang="0">
                <a:pos x="859" y="247"/>
              </a:cxn>
              <a:cxn ang="0">
                <a:pos x="0" y="0"/>
              </a:cxn>
            </a:cxnLst>
            <a:rect l="0" t="0" r="r" b="b"/>
            <a:pathLst>
              <a:path w="859" h="723">
                <a:moveTo>
                  <a:pt x="0" y="0"/>
                </a:moveTo>
                <a:lnTo>
                  <a:pt x="0" y="723"/>
                </a:lnTo>
                <a:lnTo>
                  <a:pt x="859" y="723"/>
                </a:lnTo>
                <a:lnTo>
                  <a:pt x="859" y="247"/>
                </a:lnTo>
                <a:lnTo>
                  <a:pt x="0" y="0"/>
                </a:lnTo>
              </a:path>
            </a:pathLst>
          </a:custGeom>
          <a:noFill/>
          <a:ln w="9525">
            <a:noFill/>
            <a:round/>
          </a:ln>
        </p:spPr>
        <p:txBody>
          <a:bodyPr vert="horz" wrap="square" lIns="121908" tIns="60954" rIns="121908" bIns="60954" numCol="1" anchor="t" anchorCtr="0" compatLnSpc="1"/>
          <a:lstStyle/>
          <a:p>
            <a:endParaRPr lang="en-US">
              <a:cs typeface="+mn-ea"/>
              <a:sym typeface="+mn-lt"/>
            </a:endParaRPr>
          </a:p>
        </p:txBody>
      </p:sp>
      <p:sp>
        <p:nvSpPr>
          <p:cNvPr id="6" name="Freeform 13"/>
          <p:cNvSpPr/>
          <p:nvPr/>
        </p:nvSpPr>
        <p:spPr bwMode="auto">
          <a:xfrm>
            <a:off x="794" y="3924242"/>
            <a:ext cx="1947032" cy="748887"/>
          </a:xfrm>
          <a:custGeom>
            <a:avLst/>
            <a:gdLst/>
            <a:ahLst/>
            <a:cxnLst>
              <a:cxn ang="0">
                <a:pos x="0" y="0"/>
              </a:cxn>
              <a:cxn ang="0">
                <a:pos x="0" y="725"/>
              </a:cxn>
              <a:cxn ang="0">
                <a:pos x="859" y="479"/>
              </a:cxn>
              <a:cxn ang="0">
                <a:pos x="859" y="0"/>
              </a:cxn>
              <a:cxn ang="0">
                <a:pos x="0" y="0"/>
              </a:cxn>
            </a:cxnLst>
            <a:rect l="0" t="0" r="r" b="b"/>
            <a:pathLst>
              <a:path w="859" h="725">
                <a:moveTo>
                  <a:pt x="0" y="0"/>
                </a:moveTo>
                <a:lnTo>
                  <a:pt x="0" y="725"/>
                </a:lnTo>
                <a:lnTo>
                  <a:pt x="859" y="479"/>
                </a:lnTo>
                <a:lnTo>
                  <a:pt x="859" y="0"/>
                </a:lnTo>
                <a:lnTo>
                  <a:pt x="0" y="0"/>
                </a:lnTo>
              </a:path>
            </a:pathLst>
          </a:custGeom>
          <a:noFill/>
          <a:ln w="9525">
            <a:noFill/>
            <a:round/>
          </a:ln>
        </p:spPr>
        <p:txBody>
          <a:bodyPr vert="horz" wrap="square" lIns="121908" tIns="60954" rIns="121908" bIns="60954" numCol="1" anchor="t" anchorCtr="0" compatLnSpc="1"/>
          <a:lstStyle/>
          <a:p>
            <a:endParaRPr lang="en-US">
              <a:cs typeface="+mn-ea"/>
              <a:sym typeface="+mn-lt"/>
            </a:endParaRPr>
          </a:p>
        </p:txBody>
      </p:sp>
      <p:sp>
        <p:nvSpPr>
          <p:cNvPr id="7" name="Freeform 15"/>
          <p:cNvSpPr/>
          <p:nvPr/>
        </p:nvSpPr>
        <p:spPr bwMode="auto">
          <a:xfrm>
            <a:off x="797" y="4313952"/>
            <a:ext cx="1947027" cy="1003339"/>
          </a:xfrm>
          <a:custGeom>
            <a:avLst/>
            <a:gdLst/>
            <a:ahLst/>
            <a:cxnLst>
              <a:cxn ang="0">
                <a:pos x="0" y="246"/>
              </a:cxn>
              <a:cxn ang="0">
                <a:pos x="0" y="969"/>
              </a:cxn>
              <a:cxn ang="0">
                <a:pos x="859" y="476"/>
              </a:cxn>
              <a:cxn ang="0">
                <a:pos x="859" y="0"/>
              </a:cxn>
              <a:cxn ang="0">
                <a:pos x="0" y="246"/>
              </a:cxn>
            </a:cxnLst>
            <a:rect l="0" t="0" r="r" b="b"/>
            <a:pathLst>
              <a:path w="859" h="969">
                <a:moveTo>
                  <a:pt x="0" y="246"/>
                </a:moveTo>
                <a:lnTo>
                  <a:pt x="0" y="969"/>
                </a:lnTo>
                <a:lnTo>
                  <a:pt x="859" y="476"/>
                </a:lnTo>
                <a:lnTo>
                  <a:pt x="859" y="0"/>
                </a:lnTo>
                <a:lnTo>
                  <a:pt x="0" y="246"/>
                </a:lnTo>
              </a:path>
            </a:pathLst>
          </a:custGeom>
          <a:noFill/>
          <a:ln w="9525">
            <a:noFill/>
            <a:round/>
          </a:ln>
        </p:spPr>
        <p:txBody>
          <a:bodyPr vert="horz" wrap="square" lIns="121908" tIns="60954" rIns="121908" bIns="60954" numCol="1" anchor="t" anchorCtr="0" compatLnSpc="1"/>
          <a:lstStyle/>
          <a:p>
            <a:endParaRPr lang="en-US">
              <a:cs typeface="+mn-ea"/>
              <a:sym typeface="+mn-lt"/>
            </a:endParaRPr>
          </a:p>
        </p:txBody>
      </p:sp>
      <p:sp>
        <p:nvSpPr>
          <p:cNvPr id="8" name="Freeform 6"/>
          <p:cNvSpPr/>
          <p:nvPr/>
        </p:nvSpPr>
        <p:spPr bwMode="auto">
          <a:xfrm>
            <a:off x="796" y="1333486"/>
            <a:ext cx="1947029" cy="1805124"/>
          </a:xfrm>
          <a:custGeom>
            <a:avLst/>
            <a:gdLst/>
            <a:ahLst/>
            <a:cxnLst>
              <a:cxn ang="0">
                <a:pos x="0" y="0"/>
              </a:cxn>
              <a:cxn ang="0">
                <a:pos x="0" y="725"/>
              </a:cxn>
              <a:cxn ang="0">
                <a:pos x="859" y="1217"/>
              </a:cxn>
              <a:cxn ang="0">
                <a:pos x="859" y="739"/>
              </a:cxn>
              <a:cxn ang="0">
                <a:pos x="0" y="0"/>
              </a:cxn>
            </a:cxnLst>
            <a:rect l="0" t="0" r="r" b="b"/>
            <a:pathLst>
              <a:path w="859" h="1217">
                <a:moveTo>
                  <a:pt x="0" y="0"/>
                </a:moveTo>
                <a:lnTo>
                  <a:pt x="0" y="725"/>
                </a:lnTo>
                <a:lnTo>
                  <a:pt x="859" y="1217"/>
                </a:lnTo>
                <a:lnTo>
                  <a:pt x="859" y="739"/>
                </a:lnTo>
                <a:lnTo>
                  <a:pt x="0" y="0"/>
                </a:lnTo>
                <a:close/>
              </a:path>
            </a:pathLst>
          </a:custGeom>
          <a:solidFill>
            <a:schemeClr val="accent3">
              <a:lumMod val="60000"/>
              <a:lumOff val="40000"/>
            </a:schemeClr>
          </a:solidFill>
          <a:ln w="9525">
            <a:noFill/>
            <a:round/>
          </a:ln>
        </p:spPr>
        <p:txBody>
          <a:bodyPr vert="horz" wrap="square" lIns="121908" tIns="60954" rIns="121908" bIns="60954" numCol="1" anchor="t" anchorCtr="0" compatLnSpc="1"/>
          <a:lstStyle/>
          <a:p>
            <a:endParaRPr lang="en-US">
              <a:cs typeface="+mn-ea"/>
              <a:sym typeface="+mn-lt"/>
            </a:endParaRPr>
          </a:p>
        </p:txBody>
      </p:sp>
      <p:sp>
        <p:nvSpPr>
          <p:cNvPr id="10" name="Freeform 8"/>
          <p:cNvSpPr/>
          <p:nvPr/>
        </p:nvSpPr>
        <p:spPr bwMode="auto">
          <a:xfrm>
            <a:off x="797" y="2402480"/>
            <a:ext cx="1947027" cy="1437575"/>
          </a:xfrm>
          <a:custGeom>
            <a:avLst/>
            <a:gdLst/>
            <a:ahLst/>
            <a:cxnLst>
              <a:cxn ang="0">
                <a:pos x="0" y="0"/>
              </a:cxn>
              <a:cxn ang="0">
                <a:pos x="0" y="722"/>
              </a:cxn>
              <a:cxn ang="0">
                <a:pos x="859" y="969"/>
              </a:cxn>
              <a:cxn ang="0">
                <a:pos x="859" y="492"/>
              </a:cxn>
              <a:cxn ang="0">
                <a:pos x="0" y="0"/>
              </a:cxn>
            </a:cxnLst>
            <a:rect l="0" t="0" r="r" b="b"/>
            <a:pathLst>
              <a:path w="859" h="969">
                <a:moveTo>
                  <a:pt x="0" y="0"/>
                </a:moveTo>
                <a:lnTo>
                  <a:pt x="0" y="722"/>
                </a:lnTo>
                <a:lnTo>
                  <a:pt x="859" y="969"/>
                </a:lnTo>
                <a:lnTo>
                  <a:pt x="859" y="492"/>
                </a:lnTo>
                <a:lnTo>
                  <a:pt x="0" y="0"/>
                </a:lnTo>
                <a:close/>
              </a:path>
            </a:pathLst>
          </a:custGeom>
          <a:solidFill>
            <a:schemeClr val="accent4">
              <a:lumMod val="60000"/>
              <a:lumOff val="40000"/>
            </a:schemeClr>
          </a:solidFill>
          <a:ln w="9525">
            <a:noFill/>
            <a:round/>
          </a:ln>
        </p:spPr>
        <p:txBody>
          <a:bodyPr vert="horz" wrap="square" lIns="121908" tIns="60954" rIns="121908" bIns="60954" numCol="1" anchor="t" anchorCtr="0" compatLnSpc="1"/>
          <a:lstStyle/>
          <a:p>
            <a:endParaRPr lang="en-US">
              <a:cs typeface="+mn-ea"/>
              <a:sym typeface="+mn-lt"/>
            </a:endParaRPr>
          </a:p>
        </p:txBody>
      </p:sp>
      <p:sp>
        <p:nvSpPr>
          <p:cNvPr id="12" name="Freeform 10"/>
          <p:cNvSpPr/>
          <p:nvPr/>
        </p:nvSpPr>
        <p:spPr bwMode="auto">
          <a:xfrm>
            <a:off x="794" y="3464299"/>
            <a:ext cx="1947032" cy="1070035"/>
          </a:xfrm>
          <a:custGeom>
            <a:avLst/>
            <a:gdLst/>
            <a:ahLst/>
            <a:cxnLst>
              <a:cxn ang="0">
                <a:pos x="0" y="0"/>
              </a:cxn>
              <a:cxn ang="0">
                <a:pos x="0" y="723"/>
              </a:cxn>
              <a:cxn ang="0">
                <a:pos x="859" y="723"/>
              </a:cxn>
              <a:cxn ang="0">
                <a:pos x="859" y="247"/>
              </a:cxn>
              <a:cxn ang="0">
                <a:pos x="0" y="0"/>
              </a:cxn>
            </a:cxnLst>
            <a:rect l="0" t="0" r="r" b="b"/>
            <a:pathLst>
              <a:path w="859" h="723">
                <a:moveTo>
                  <a:pt x="0" y="0"/>
                </a:moveTo>
                <a:lnTo>
                  <a:pt x="0" y="723"/>
                </a:lnTo>
                <a:lnTo>
                  <a:pt x="859" y="723"/>
                </a:lnTo>
                <a:lnTo>
                  <a:pt x="859" y="247"/>
                </a:lnTo>
                <a:lnTo>
                  <a:pt x="0" y="0"/>
                </a:lnTo>
                <a:close/>
              </a:path>
            </a:pathLst>
          </a:custGeom>
          <a:solidFill>
            <a:schemeClr val="accent1">
              <a:lumMod val="60000"/>
              <a:lumOff val="40000"/>
            </a:schemeClr>
          </a:solidFill>
          <a:ln w="9525">
            <a:noFill/>
            <a:round/>
          </a:ln>
        </p:spPr>
        <p:txBody>
          <a:bodyPr vert="horz" wrap="square" lIns="121908" tIns="60954" rIns="121908" bIns="60954" numCol="1" anchor="t" anchorCtr="0" compatLnSpc="1"/>
          <a:lstStyle/>
          <a:p>
            <a:endParaRPr lang="en-US">
              <a:cs typeface="+mn-ea"/>
              <a:sym typeface="+mn-lt"/>
            </a:endParaRPr>
          </a:p>
        </p:txBody>
      </p:sp>
      <p:sp>
        <p:nvSpPr>
          <p:cNvPr id="14" name="Freeform 12"/>
          <p:cNvSpPr/>
          <p:nvPr/>
        </p:nvSpPr>
        <p:spPr bwMode="auto">
          <a:xfrm>
            <a:off x="794" y="4548583"/>
            <a:ext cx="1947032" cy="1072997"/>
          </a:xfrm>
          <a:custGeom>
            <a:avLst/>
            <a:gdLst/>
            <a:ahLst/>
            <a:cxnLst>
              <a:cxn ang="0">
                <a:pos x="0" y="0"/>
              </a:cxn>
              <a:cxn ang="0">
                <a:pos x="0" y="725"/>
              </a:cxn>
              <a:cxn ang="0">
                <a:pos x="859" y="479"/>
              </a:cxn>
              <a:cxn ang="0">
                <a:pos x="859" y="0"/>
              </a:cxn>
              <a:cxn ang="0">
                <a:pos x="0" y="0"/>
              </a:cxn>
            </a:cxnLst>
            <a:rect l="0" t="0" r="r" b="b"/>
            <a:pathLst>
              <a:path w="859" h="725">
                <a:moveTo>
                  <a:pt x="0" y="0"/>
                </a:moveTo>
                <a:lnTo>
                  <a:pt x="0" y="725"/>
                </a:lnTo>
                <a:lnTo>
                  <a:pt x="859" y="479"/>
                </a:lnTo>
                <a:lnTo>
                  <a:pt x="859" y="0"/>
                </a:lnTo>
                <a:lnTo>
                  <a:pt x="0" y="0"/>
                </a:lnTo>
                <a:close/>
              </a:path>
            </a:pathLst>
          </a:custGeom>
          <a:solidFill>
            <a:schemeClr val="accent5">
              <a:lumMod val="60000"/>
              <a:lumOff val="40000"/>
            </a:schemeClr>
          </a:solidFill>
          <a:ln w="9525">
            <a:noFill/>
            <a:round/>
          </a:ln>
        </p:spPr>
        <p:txBody>
          <a:bodyPr vert="horz" wrap="square" lIns="121908" tIns="60954" rIns="121908" bIns="60954" numCol="1" anchor="t" anchorCtr="0" compatLnSpc="1"/>
          <a:lstStyle/>
          <a:p>
            <a:endParaRPr lang="en-US">
              <a:cs typeface="+mn-ea"/>
              <a:sym typeface="+mn-lt"/>
            </a:endParaRPr>
          </a:p>
        </p:txBody>
      </p:sp>
      <p:sp>
        <p:nvSpPr>
          <p:cNvPr id="16" name="Freeform 14"/>
          <p:cNvSpPr/>
          <p:nvPr/>
        </p:nvSpPr>
        <p:spPr bwMode="auto">
          <a:xfrm>
            <a:off x="797" y="5252086"/>
            <a:ext cx="1947027" cy="1437575"/>
          </a:xfrm>
          <a:custGeom>
            <a:avLst/>
            <a:gdLst/>
            <a:ahLst/>
            <a:cxnLst>
              <a:cxn ang="0">
                <a:pos x="0" y="246"/>
              </a:cxn>
              <a:cxn ang="0">
                <a:pos x="0" y="969"/>
              </a:cxn>
              <a:cxn ang="0">
                <a:pos x="859" y="476"/>
              </a:cxn>
              <a:cxn ang="0">
                <a:pos x="859" y="0"/>
              </a:cxn>
              <a:cxn ang="0">
                <a:pos x="0" y="246"/>
              </a:cxn>
            </a:cxnLst>
            <a:rect l="0" t="0" r="r" b="b"/>
            <a:pathLst>
              <a:path w="859" h="969">
                <a:moveTo>
                  <a:pt x="0" y="246"/>
                </a:moveTo>
                <a:lnTo>
                  <a:pt x="0" y="969"/>
                </a:lnTo>
                <a:lnTo>
                  <a:pt x="859" y="476"/>
                </a:lnTo>
                <a:lnTo>
                  <a:pt x="859" y="0"/>
                </a:lnTo>
                <a:lnTo>
                  <a:pt x="0" y="246"/>
                </a:lnTo>
                <a:close/>
              </a:path>
            </a:pathLst>
          </a:custGeom>
          <a:solidFill>
            <a:schemeClr val="accent6">
              <a:lumMod val="60000"/>
              <a:lumOff val="40000"/>
            </a:schemeClr>
          </a:solidFill>
          <a:ln w="9525">
            <a:noFill/>
            <a:round/>
          </a:ln>
        </p:spPr>
        <p:txBody>
          <a:bodyPr vert="horz" wrap="square" lIns="121908" tIns="60954" rIns="121908" bIns="60954" numCol="1" anchor="t" anchorCtr="0" compatLnSpc="1"/>
          <a:lstStyle/>
          <a:p>
            <a:endParaRPr lang="en-US">
              <a:cs typeface="+mn-ea"/>
              <a:sym typeface="+mn-lt"/>
            </a:endParaRPr>
          </a:p>
        </p:txBody>
      </p:sp>
      <p:grpSp>
        <p:nvGrpSpPr>
          <p:cNvPr id="50" name="Group 49"/>
          <p:cNvGrpSpPr/>
          <p:nvPr/>
        </p:nvGrpSpPr>
        <p:grpSpPr>
          <a:xfrm>
            <a:off x="1948927" y="2381243"/>
            <a:ext cx="7194698" cy="758036"/>
            <a:chOff x="1461290" y="1785932"/>
            <a:chExt cx="5396726" cy="568527"/>
          </a:xfrm>
        </p:grpSpPr>
        <p:sp>
          <p:nvSpPr>
            <p:cNvPr id="29" name="Rectangle 28"/>
            <p:cNvSpPr/>
            <p:nvPr/>
          </p:nvSpPr>
          <p:spPr>
            <a:xfrm>
              <a:off x="3929058" y="1785932"/>
              <a:ext cx="2928958" cy="323165"/>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23" name="Group 47"/>
            <p:cNvGrpSpPr/>
            <p:nvPr/>
          </p:nvGrpSpPr>
          <p:grpSpPr>
            <a:xfrm>
              <a:off x="1461290" y="1824496"/>
              <a:ext cx="2396330" cy="529963"/>
              <a:chOff x="1461290" y="1824496"/>
              <a:chExt cx="2396330" cy="529963"/>
            </a:xfrm>
          </p:grpSpPr>
          <p:sp>
            <p:nvSpPr>
              <p:cNvPr id="9" name="Rectangle 8"/>
              <p:cNvSpPr/>
              <p:nvPr/>
            </p:nvSpPr>
            <p:spPr>
              <a:xfrm>
                <a:off x="1461290" y="1824496"/>
                <a:ext cx="2396330" cy="5299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9" name="Group 38"/>
              <p:cNvGrpSpPr/>
              <p:nvPr/>
            </p:nvGrpSpPr>
            <p:grpSpPr>
              <a:xfrm>
                <a:off x="1857356" y="1857370"/>
                <a:ext cx="1857388" cy="438581"/>
                <a:chOff x="1857356" y="1857370"/>
                <a:chExt cx="1857388" cy="438581"/>
              </a:xfrm>
            </p:grpSpPr>
            <p:sp>
              <p:nvSpPr>
                <p:cNvPr id="24" name="Rectangle 23"/>
                <p:cNvSpPr/>
                <p:nvPr/>
              </p:nvSpPr>
              <p:spPr>
                <a:xfrm>
                  <a:off x="2428860" y="1928808"/>
                  <a:ext cx="1285884" cy="253916"/>
                </a:xfrm>
                <a:prstGeom prst="rect">
                  <a:avLst/>
                </a:prstGeom>
              </p:spPr>
              <p:txBody>
                <a:bodyPr wrap="square">
                  <a:spAutoFit/>
                </a:bodyPr>
                <a:lstStyle/>
                <a:p>
                  <a:pPr algn="ctr"/>
                  <a:r>
                    <a:rPr lang="zh-CN" altLang="en-US" sz="1600" dirty="0">
                      <a:solidFill>
                        <a:schemeClr val="bg1"/>
                      </a:solidFill>
                      <a:cs typeface="+mn-ea"/>
                      <a:sym typeface="+mn-lt"/>
                    </a:rPr>
                    <a:t>Add a title.</a:t>
                  </a:r>
                  <a:endParaRPr lang="en-US" sz="1600" dirty="0">
                    <a:solidFill>
                      <a:schemeClr val="bg1"/>
                    </a:solidFill>
                    <a:cs typeface="+mn-ea"/>
                    <a:sym typeface="+mn-lt"/>
                  </a:endParaRPr>
                </a:p>
              </p:txBody>
            </p:sp>
            <p:sp>
              <p:nvSpPr>
                <p:cNvPr id="30" name="Rectangle 29"/>
                <p:cNvSpPr/>
                <p:nvPr/>
              </p:nvSpPr>
              <p:spPr>
                <a:xfrm>
                  <a:off x="1857356" y="1857370"/>
                  <a:ext cx="571504" cy="438581"/>
                </a:xfrm>
                <a:prstGeom prst="rect">
                  <a:avLst/>
                </a:prstGeom>
              </p:spPr>
              <p:txBody>
                <a:bodyPr wrap="square">
                  <a:spAutoFit/>
                </a:bodyPr>
                <a:lstStyle/>
                <a:p>
                  <a:pPr algn="ctr"/>
                  <a:r>
                    <a:rPr lang="en-US" sz="3200" b="1" dirty="0">
                      <a:solidFill>
                        <a:schemeClr val="bg1"/>
                      </a:solidFill>
                      <a:cs typeface="+mn-ea"/>
                      <a:sym typeface="+mn-lt"/>
                    </a:rPr>
                    <a:t>01。</a:t>
                  </a:r>
                </a:p>
              </p:txBody>
            </p:sp>
          </p:grpSp>
        </p:grpSp>
      </p:grpSp>
      <p:grpSp>
        <p:nvGrpSpPr>
          <p:cNvPr id="51" name="Group 50"/>
          <p:cNvGrpSpPr/>
          <p:nvPr/>
        </p:nvGrpSpPr>
        <p:grpSpPr>
          <a:xfrm>
            <a:off x="1948927" y="3125939"/>
            <a:ext cx="7766128" cy="706617"/>
            <a:chOff x="1461290" y="2344453"/>
            <a:chExt cx="5825354" cy="529963"/>
          </a:xfrm>
        </p:grpSpPr>
        <p:sp>
          <p:nvSpPr>
            <p:cNvPr id="31" name="Rectangle 30"/>
            <p:cNvSpPr/>
            <p:nvPr/>
          </p:nvSpPr>
          <p:spPr>
            <a:xfrm>
              <a:off x="4357686" y="2357436"/>
              <a:ext cx="2928958" cy="323165"/>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40" name="Group 46"/>
            <p:cNvGrpSpPr/>
            <p:nvPr/>
          </p:nvGrpSpPr>
          <p:grpSpPr>
            <a:xfrm>
              <a:off x="1461290" y="2344453"/>
              <a:ext cx="2824958" cy="529963"/>
              <a:chOff x="1461290" y="2344453"/>
              <a:chExt cx="2824958" cy="529963"/>
            </a:xfrm>
          </p:grpSpPr>
          <p:sp>
            <p:nvSpPr>
              <p:cNvPr id="11" name="Rectangle 10"/>
              <p:cNvSpPr/>
              <p:nvPr/>
            </p:nvSpPr>
            <p:spPr>
              <a:xfrm>
                <a:off x="1461290" y="2344453"/>
                <a:ext cx="2824958" cy="5299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1" name="Group 39"/>
              <p:cNvGrpSpPr/>
              <p:nvPr/>
            </p:nvGrpSpPr>
            <p:grpSpPr>
              <a:xfrm>
                <a:off x="2285984" y="2357436"/>
                <a:ext cx="1857388" cy="438581"/>
                <a:chOff x="2285984" y="2357436"/>
                <a:chExt cx="1857388" cy="438581"/>
              </a:xfrm>
            </p:grpSpPr>
            <p:sp>
              <p:nvSpPr>
                <p:cNvPr id="25" name="Rectangle 24"/>
                <p:cNvSpPr/>
                <p:nvPr/>
              </p:nvSpPr>
              <p:spPr>
                <a:xfrm>
                  <a:off x="2857488" y="2500312"/>
                  <a:ext cx="1285884" cy="253916"/>
                </a:xfrm>
                <a:prstGeom prst="rect">
                  <a:avLst/>
                </a:prstGeom>
              </p:spPr>
              <p:txBody>
                <a:bodyPr wrap="square">
                  <a:spAutoFit/>
                </a:bodyPr>
                <a:lstStyle/>
                <a:p>
                  <a:pPr algn="ctr"/>
                  <a:r>
                    <a:rPr lang="zh-CN" altLang="en-US" sz="1600" dirty="0">
                      <a:solidFill>
                        <a:schemeClr val="bg1"/>
                      </a:solidFill>
                      <a:cs typeface="+mn-ea"/>
                      <a:sym typeface="+mn-lt"/>
                    </a:rPr>
                    <a:t>Add a title.</a:t>
                  </a:r>
                  <a:endParaRPr lang="en-US" sz="1600" dirty="0">
                    <a:solidFill>
                      <a:schemeClr val="bg1"/>
                    </a:solidFill>
                    <a:cs typeface="+mn-ea"/>
                    <a:sym typeface="+mn-lt"/>
                  </a:endParaRPr>
                </a:p>
              </p:txBody>
            </p:sp>
            <p:sp>
              <p:nvSpPr>
                <p:cNvPr id="35" name="Rectangle 34"/>
                <p:cNvSpPr/>
                <p:nvPr/>
              </p:nvSpPr>
              <p:spPr>
                <a:xfrm>
                  <a:off x="2285984" y="2357436"/>
                  <a:ext cx="571504" cy="438581"/>
                </a:xfrm>
                <a:prstGeom prst="rect">
                  <a:avLst/>
                </a:prstGeom>
              </p:spPr>
              <p:txBody>
                <a:bodyPr wrap="square">
                  <a:spAutoFit/>
                </a:bodyPr>
                <a:lstStyle/>
                <a:p>
                  <a:pPr algn="ctr"/>
                  <a:r>
                    <a:rPr lang="en-US" sz="3200" b="1" dirty="0">
                      <a:solidFill>
                        <a:schemeClr val="bg1"/>
                      </a:solidFill>
                      <a:cs typeface="+mn-ea"/>
                      <a:sym typeface="+mn-lt"/>
                    </a:rPr>
                    <a:t>02。</a:t>
                  </a:r>
                </a:p>
              </p:txBody>
            </p:sp>
          </p:grpSp>
        </p:grpSp>
      </p:grpSp>
      <p:grpSp>
        <p:nvGrpSpPr>
          <p:cNvPr id="52" name="Group 51"/>
          <p:cNvGrpSpPr/>
          <p:nvPr/>
        </p:nvGrpSpPr>
        <p:grpSpPr>
          <a:xfrm>
            <a:off x="1948927" y="3810003"/>
            <a:ext cx="8432796" cy="727600"/>
            <a:chOff x="1461290" y="2857502"/>
            <a:chExt cx="6325420" cy="545700"/>
          </a:xfrm>
        </p:grpSpPr>
        <p:sp>
          <p:nvSpPr>
            <p:cNvPr id="32" name="Rectangle 31"/>
            <p:cNvSpPr/>
            <p:nvPr/>
          </p:nvSpPr>
          <p:spPr>
            <a:xfrm>
              <a:off x="4857752" y="2857502"/>
              <a:ext cx="2928958" cy="323165"/>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42" name="Group 45"/>
            <p:cNvGrpSpPr/>
            <p:nvPr/>
          </p:nvGrpSpPr>
          <p:grpSpPr>
            <a:xfrm>
              <a:off x="1461290" y="2873239"/>
              <a:ext cx="3325024" cy="529963"/>
              <a:chOff x="1461290" y="2873239"/>
              <a:chExt cx="3325024" cy="529963"/>
            </a:xfrm>
          </p:grpSpPr>
          <p:sp>
            <p:nvSpPr>
              <p:cNvPr id="13" name="Rectangle 12"/>
              <p:cNvSpPr/>
              <p:nvPr/>
            </p:nvSpPr>
            <p:spPr>
              <a:xfrm>
                <a:off x="1461290" y="2873239"/>
                <a:ext cx="3325024" cy="529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3" name="Group 40"/>
              <p:cNvGrpSpPr/>
              <p:nvPr/>
            </p:nvGrpSpPr>
            <p:grpSpPr>
              <a:xfrm>
                <a:off x="2807732" y="2910954"/>
                <a:ext cx="1835706" cy="438581"/>
                <a:chOff x="2807732" y="2910954"/>
                <a:chExt cx="1835706" cy="438581"/>
              </a:xfrm>
            </p:grpSpPr>
            <p:sp>
              <p:nvSpPr>
                <p:cNvPr id="26" name="Rectangle 25"/>
                <p:cNvSpPr/>
                <p:nvPr/>
              </p:nvSpPr>
              <p:spPr>
                <a:xfrm>
                  <a:off x="3357554" y="3000378"/>
                  <a:ext cx="1285884" cy="253916"/>
                </a:xfrm>
                <a:prstGeom prst="rect">
                  <a:avLst/>
                </a:prstGeom>
              </p:spPr>
              <p:txBody>
                <a:bodyPr wrap="square">
                  <a:spAutoFit/>
                </a:bodyPr>
                <a:lstStyle/>
                <a:p>
                  <a:pPr algn="ctr"/>
                  <a:r>
                    <a:rPr lang="zh-CN" altLang="en-US" sz="1600" dirty="0">
                      <a:solidFill>
                        <a:schemeClr val="bg1"/>
                      </a:solidFill>
                      <a:cs typeface="+mn-ea"/>
                      <a:sym typeface="+mn-lt"/>
                    </a:rPr>
                    <a:t>Add a title.</a:t>
                  </a:r>
                  <a:endParaRPr lang="en-US" sz="1600" dirty="0">
                    <a:solidFill>
                      <a:schemeClr val="bg1"/>
                    </a:solidFill>
                    <a:cs typeface="+mn-ea"/>
                    <a:sym typeface="+mn-lt"/>
                  </a:endParaRPr>
                </a:p>
              </p:txBody>
            </p:sp>
            <p:sp>
              <p:nvSpPr>
                <p:cNvPr id="36" name="Rectangle 35"/>
                <p:cNvSpPr/>
                <p:nvPr/>
              </p:nvSpPr>
              <p:spPr>
                <a:xfrm>
                  <a:off x="2807732" y="2910954"/>
                  <a:ext cx="571504" cy="438581"/>
                </a:xfrm>
                <a:prstGeom prst="rect">
                  <a:avLst/>
                </a:prstGeom>
              </p:spPr>
              <p:txBody>
                <a:bodyPr wrap="square">
                  <a:spAutoFit/>
                </a:bodyPr>
                <a:lstStyle/>
                <a:p>
                  <a:pPr algn="ctr"/>
                  <a:r>
                    <a:rPr lang="en-US" sz="3200" b="1" dirty="0">
                      <a:solidFill>
                        <a:schemeClr val="bg1"/>
                      </a:solidFill>
                      <a:cs typeface="+mn-ea"/>
                      <a:sym typeface="+mn-lt"/>
                    </a:rPr>
                    <a:t>03。</a:t>
                  </a:r>
                </a:p>
              </p:txBody>
            </p:sp>
          </p:grpSp>
        </p:grpSp>
      </p:grpSp>
      <p:grpSp>
        <p:nvGrpSpPr>
          <p:cNvPr id="53" name="Group 52"/>
          <p:cNvGrpSpPr/>
          <p:nvPr/>
        </p:nvGrpSpPr>
        <p:grpSpPr>
          <a:xfrm>
            <a:off x="1948928" y="4537389"/>
            <a:ext cx="9004225" cy="706617"/>
            <a:chOff x="1461290" y="3403040"/>
            <a:chExt cx="6754048" cy="529963"/>
          </a:xfrm>
        </p:grpSpPr>
        <p:sp>
          <p:nvSpPr>
            <p:cNvPr id="33" name="Rectangle 32"/>
            <p:cNvSpPr/>
            <p:nvPr/>
          </p:nvSpPr>
          <p:spPr>
            <a:xfrm>
              <a:off x="5286380" y="3429006"/>
              <a:ext cx="2928958" cy="323165"/>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44" name="Group 44"/>
            <p:cNvGrpSpPr/>
            <p:nvPr/>
          </p:nvGrpSpPr>
          <p:grpSpPr>
            <a:xfrm>
              <a:off x="1461290" y="3403040"/>
              <a:ext cx="3753652" cy="529963"/>
              <a:chOff x="1461290" y="3403040"/>
              <a:chExt cx="3753652" cy="529963"/>
            </a:xfrm>
          </p:grpSpPr>
          <p:sp>
            <p:nvSpPr>
              <p:cNvPr id="15" name="Rectangle 14"/>
              <p:cNvSpPr/>
              <p:nvPr/>
            </p:nvSpPr>
            <p:spPr>
              <a:xfrm>
                <a:off x="1461290" y="3403040"/>
                <a:ext cx="3753652" cy="5299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5" name="Group 41"/>
              <p:cNvGrpSpPr/>
              <p:nvPr/>
            </p:nvGrpSpPr>
            <p:grpSpPr>
              <a:xfrm>
                <a:off x="3214678" y="3429006"/>
                <a:ext cx="1857388" cy="438581"/>
                <a:chOff x="3214678" y="3429006"/>
                <a:chExt cx="1857388" cy="438581"/>
              </a:xfrm>
            </p:grpSpPr>
            <p:sp>
              <p:nvSpPr>
                <p:cNvPr id="27" name="Rectangle 26"/>
                <p:cNvSpPr/>
                <p:nvPr/>
              </p:nvSpPr>
              <p:spPr>
                <a:xfrm>
                  <a:off x="3786182" y="3571882"/>
                  <a:ext cx="1285884" cy="253916"/>
                </a:xfrm>
                <a:prstGeom prst="rect">
                  <a:avLst/>
                </a:prstGeom>
              </p:spPr>
              <p:txBody>
                <a:bodyPr wrap="square">
                  <a:spAutoFit/>
                </a:bodyPr>
                <a:lstStyle/>
                <a:p>
                  <a:pPr algn="ctr"/>
                  <a:r>
                    <a:rPr lang="zh-CN" altLang="en-US" sz="1600" dirty="0">
                      <a:solidFill>
                        <a:schemeClr val="bg1"/>
                      </a:solidFill>
                      <a:cs typeface="+mn-ea"/>
                      <a:sym typeface="+mn-lt"/>
                    </a:rPr>
                    <a:t>Add a title.</a:t>
                  </a:r>
                  <a:endParaRPr lang="en-US" sz="1600" dirty="0">
                    <a:solidFill>
                      <a:schemeClr val="bg1"/>
                    </a:solidFill>
                    <a:cs typeface="+mn-ea"/>
                    <a:sym typeface="+mn-lt"/>
                  </a:endParaRPr>
                </a:p>
              </p:txBody>
            </p:sp>
            <p:sp>
              <p:nvSpPr>
                <p:cNvPr id="37" name="Rectangle 36"/>
                <p:cNvSpPr/>
                <p:nvPr/>
              </p:nvSpPr>
              <p:spPr>
                <a:xfrm>
                  <a:off x="3214678" y="3429006"/>
                  <a:ext cx="571504" cy="438581"/>
                </a:xfrm>
                <a:prstGeom prst="rect">
                  <a:avLst/>
                </a:prstGeom>
              </p:spPr>
              <p:txBody>
                <a:bodyPr wrap="square">
                  <a:spAutoFit/>
                </a:bodyPr>
                <a:lstStyle/>
                <a:p>
                  <a:pPr algn="ctr"/>
                  <a:r>
                    <a:rPr lang="en-US" sz="3200" b="1" dirty="0">
                      <a:solidFill>
                        <a:schemeClr val="bg1"/>
                      </a:solidFill>
                      <a:cs typeface="+mn-ea"/>
                      <a:sym typeface="+mn-lt"/>
                    </a:rPr>
                    <a:t>04。</a:t>
                  </a:r>
                </a:p>
              </p:txBody>
            </p:sp>
          </p:grpSp>
        </p:grpSp>
      </p:grpSp>
      <p:grpSp>
        <p:nvGrpSpPr>
          <p:cNvPr id="54" name="Group 53"/>
          <p:cNvGrpSpPr/>
          <p:nvPr/>
        </p:nvGrpSpPr>
        <p:grpSpPr>
          <a:xfrm>
            <a:off x="1948929" y="5238765"/>
            <a:ext cx="9670892" cy="708737"/>
            <a:chOff x="1461291" y="3929072"/>
            <a:chExt cx="7254113" cy="531553"/>
          </a:xfrm>
        </p:grpSpPr>
        <p:sp>
          <p:nvSpPr>
            <p:cNvPr id="34" name="Rectangle 33"/>
            <p:cNvSpPr/>
            <p:nvPr/>
          </p:nvSpPr>
          <p:spPr>
            <a:xfrm>
              <a:off x="5786446" y="3929072"/>
              <a:ext cx="2928958" cy="323165"/>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46" name="Group 43"/>
            <p:cNvGrpSpPr/>
            <p:nvPr/>
          </p:nvGrpSpPr>
          <p:grpSpPr>
            <a:xfrm>
              <a:off x="1461291" y="3930662"/>
              <a:ext cx="4253717" cy="529963"/>
              <a:chOff x="1461291" y="3930662"/>
              <a:chExt cx="4253717" cy="529963"/>
            </a:xfrm>
          </p:grpSpPr>
          <p:sp>
            <p:nvSpPr>
              <p:cNvPr id="17" name="Rectangle 16"/>
              <p:cNvSpPr/>
              <p:nvPr/>
            </p:nvSpPr>
            <p:spPr>
              <a:xfrm>
                <a:off x="1461291" y="3930662"/>
                <a:ext cx="4253717" cy="52996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47" name="Group 42"/>
              <p:cNvGrpSpPr/>
              <p:nvPr/>
            </p:nvGrpSpPr>
            <p:grpSpPr>
              <a:xfrm>
                <a:off x="3619390" y="3958918"/>
                <a:ext cx="1881304" cy="438581"/>
                <a:chOff x="3619390" y="3958918"/>
                <a:chExt cx="1881304" cy="438581"/>
              </a:xfrm>
            </p:grpSpPr>
            <p:sp>
              <p:nvSpPr>
                <p:cNvPr id="28" name="Rectangle 27"/>
                <p:cNvSpPr/>
                <p:nvPr/>
              </p:nvSpPr>
              <p:spPr>
                <a:xfrm>
                  <a:off x="4214810" y="4071948"/>
                  <a:ext cx="1285884" cy="253916"/>
                </a:xfrm>
                <a:prstGeom prst="rect">
                  <a:avLst/>
                </a:prstGeom>
              </p:spPr>
              <p:txBody>
                <a:bodyPr wrap="square">
                  <a:spAutoFit/>
                </a:bodyPr>
                <a:lstStyle/>
                <a:p>
                  <a:pPr algn="ctr"/>
                  <a:r>
                    <a:rPr lang="zh-CN" altLang="en-US" sz="1600" dirty="0">
                      <a:solidFill>
                        <a:schemeClr val="bg1"/>
                      </a:solidFill>
                      <a:cs typeface="+mn-ea"/>
                      <a:sym typeface="+mn-lt"/>
                    </a:rPr>
                    <a:t>Add a title.</a:t>
                  </a:r>
                  <a:endParaRPr lang="en-US" sz="1600" dirty="0">
                    <a:solidFill>
                      <a:schemeClr val="bg1"/>
                    </a:solidFill>
                    <a:cs typeface="+mn-ea"/>
                    <a:sym typeface="+mn-lt"/>
                  </a:endParaRPr>
                </a:p>
              </p:txBody>
            </p:sp>
            <p:sp>
              <p:nvSpPr>
                <p:cNvPr id="38" name="Rectangle 37"/>
                <p:cNvSpPr/>
                <p:nvPr/>
              </p:nvSpPr>
              <p:spPr>
                <a:xfrm>
                  <a:off x="3619390" y="3958918"/>
                  <a:ext cx="571504" cy="438581"/>
                </a:xfrm>
                <a:prstGeom prst="rect">
                  <a:avLst/>
                </a:prstGeom>
              </p:spPr>
              <p:txBody>
                <a:bodyPr wrap="square">
                  <a:spAutoFit/>
                </a:bodyPr>
                <a:lstStyle/>
                <a:p>
                  <a:pPr algn="ctr"/>
                  <a:r>
                    <a:rPr lang="en-US" sz="3200" b="1" dirty="0">
                      <a:solidFill>
                        <a:schemeClr val="bg1"/>
                      </a:solidFill>
                      <a:cs typeface="+mn-ea"/>
                      <a:sym typeface="+mn-lt"/>
                    </a:rPr>
                    <a:t>05。</a:t>
                  </a:r>
                </a:p>
              </p:txBody>
            </p:sp>
          </p:grpSp>
        </p:grpSp>
      </p:grpSp>
      <p:sp>
        <p:nvSpPr>
          <p:cNvPr id="18" name="标题 17"/>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slide(fromLeft)">
                                      <p:cBhvr>
                                        <p:cTn id="11" dur="500"/>
                                        <p:tgtEl>
                                          <p:spTgt spid="50"/>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Left)">
                                      <p:cBhvr>
                                        <p:cTn id="15" dur="500"/>
                                        <p:tgtEl>
                                          <p:spTgt spid="1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lide(fromLeft)">
                                      <p:cBhvr>
                                        <p:cTn id="19" dur="500"/>
                                        <p:tgtEl>
                                          <p:spTgt spid="51"/>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Left)">
                                      <p:cBhvr>
                                        <p:cTn id="23" dur="500"/>
                                        <p:tgtEl>
                                          <p:spTgt spid="12"/>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lide(fromLeft)">
                                      <p:cBhvr>
                                        <p:cTn id="27" dur="500"/>
                                        <p:tgtEl>
                                          <p:spTgt spid="52"/>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lide(fromLeft)">
                                      <p:cBhvr>
                                        <p:cTn id="31" dur="500"/>
                                        <p:tgtEl>
                                          <p:spTgt spid="14"/>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slide(fromLeft)">
                                      <p:cBhvr>
                                        <p:cTn id="35" dur="500"/>
                                        <p:tgtEl>
                                          <p:spTgt spid="53"/>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lide(fromLeft)">
                                      <p:cBhvr>
                                        <p:cTn id="39" dur="500"/>
                                        <p:tgtEl>
                                          <p:spTgt spid="16"/>
                                        </p:tgtEl>
                                      </p:cBhvr>
                                    </p:animEffect>
                                  </p:childTnLst>
                                </p:cTn>
                              </p:par>
                            </p:childTnLst>
                          </p:cTn>
                        </p:par>
                        <p:par>
                          <p:cTn id="40" fill="hold">
                            <p:stCondLst>
                              <p:cond delay="4500"/>
                            </p:stCondLst>
                            <p:childTnLst>
                              <p:par>
                                <p:cTn id="41" presetID="1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slide(fromLeft)">
                                      <p:cBhvr>
                                        <p:cTn id="4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476944" y="1954123"/>
            <a:ext cx="3750193" cy="1374175"/>
            <a:chOff x="357158" y="1465591"/>
            <a:chExt cx="2813011" cy="1030631"/>
          </a:xfrm>
        </p:grpSpPr>
        <p:grpSp>
          <p:nvGrpSpPr>
            <p:cNvPr id="2" name="Group 1"/>
            <p:cNvGrpSpPr/>
            <p:nvPr/>
          </p:nvGrpSpPr>
          <p:grpSpPr>
            <a:xfrm>
              <a:off x="357158" y="1465591"/>
              <a:ext cx="1500188" cy="439738"/>
              <a:chOff x="2193925" y="492126"/>
              <a:chExt cx="1500188" cy="439738"/>
            </a:xfrm>
            <a:solidFill>
              <a:schemeClr val="accent4"/>
            </a:solidFill>
          </p:grpSpPr>
          <p:sp>
            <p:nvSpPr>
              <p:cNvPr id="3"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5"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7"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8"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9"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0"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1"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2"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4"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34" name="Group 89"/>
            <p:cNvGrpSpPr/>
            <p:nvPr/>
          </p:nvGrpSpPr>
          <p:grpSpPr>
            <a:xfrm>
              <a:off x="1543087" y="1714494"/>
              <a:ext cx="1627082" cy="781728"/>
              <a:chOff x="1543087" y="1714494"/>
              <a:chExt cx="1627082" cy="781728"/>
            </a:xfrm>
          </p:grpSpPr>
          <p:sp>
            <p:nvSpPr>
              <p:cNvPr id="82" name="Freeform 314"/>
              <p:cNvSpPr/>
              <p:nvPr/>
            </p:nvSpPr>
            <p:spPr bwMode="auto">
              <a:xfrm>
                <a:off x="1543087" y="171449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4"/>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61" name="Rectangle 160"/>
              <p:cNvSpPr/>
              <p:nvPr/>
            </p:nvSpPr>
            <p:spPr>
              <a:xfrm>
                <a:off x="2071670" y="2071684"/>
                <a:ext cx="504050" cy="288541"/>
              </a:xfrm>
              <a:prstGeom prst="rect">
                <a:avLst/>
              </a:prstGeom>
            </p:spPr>
            <p:txBody>
              <a:bodyPr wrap="none">
                <a:spAutoFit/>
              </a:bodyPr>
              <a:lstStyle/>
              <a:p>
                <a:r>
                  <a:rPr lang="zh-CN" altLang="en-US" sz="1900" dirty="0">
                    <a:solidFill>
                      <a:schemeClr val="bg1"/>
                    </a:solidFill>
                    <a:cs typeface="+mn-ea"/>
                    <a:sym typeface="+mn-lt"/>
                  </a:rPr>
                  <a:t>Plan.</a:t>
                </a:r>
                <a:endParaRPr lang="en-US" sz="1900" dirty="0">
                  <a:solidFill>
                    <a:schemeClr val="bg1"/>
                  </a:solidFill>
                  <a:cs typeface="+mn-ea"/>
                  <a:sym typeface="+mn-lt"/>
                </a:endParaRPr>
              </a:p>
            </p:txBody>
          </p:sp>
        </p:grpSp>
      </p:grpSp>
      <p:grpSp>
        <p:nvGrpSpPr>
          <p:cNvPr id="98" name="Group 97"/>
          <p:cNvGrpSpPr/>
          <p:nvPr/>
        </p:nvGrpSpPr>
        <p:grpSpPr>
          <a:xfrm>
            <a:off x="4095998" y="2285994"/>
            <a:ext cx="3978687" cy="1683207"/>
            <a:chOff x="3071802" y="1714494"/>
            <a:chExt cx="2984404" cy="1262405"/>
          </a:xfrm>
        </p:grpSpPr>
        <p:grpSp>
          <p:nvGrpSpPr>
            <p:cNvPr id="16" name="Group 19"/>
            <p:cNvGrpSpPr/>
            <p:nvPr/>
          </p:nvGrpSpPr>
          <p:grpSpPr>
            <a:xfrm flipV="1">
              <a:off x="3071802" y="2537161"/>
              <a:ext cx="1500188" cy="439738"/>
              <a:chOff x="2193925" y="492126"/>
              <a:chExt cx="1500188" cy="439738"/>
            </a:xfrm>
            <a:solidFill>
              <a:schemeClr val="accent1"/>
            </a:solidFill>
          </p:grpSpPr>
          <p:sp>
            <p:nvSpPr>
              <p:cNvPr id="21"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2"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3"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4"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5"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6"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7"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8"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29"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0"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1"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2"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3"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8" name="Group 90"/>
            <p:cNvGrpSpPr/>
            <p:nvPr/>
          </p:nvGrpSpPr>
          <p:grpSpPr>
            <a:xfrm>
              <a:off x="4429124" y="1714494"/>
              <a:ext cx="1627082" cy="781728"/>
              <a:chOff x="4429124" y="1714494"/>
              <a:chExt cx="1627082" cy="781728"/>
            </a:xfrm>
          </p:grpSpPr>
          <p:sp>
            <p:nvSpPr>
              <p:cNvPr id="83" name="Freeform 314"/>
              <p:cNvSpPr/>
              <p:nvPr/>
            </p:nvSpPr>
            <p:spPr bwMode="auto">
              <a:xfrm>
                <a:off x="4429124" y="171449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1"/>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62" name="Rectangle 161"/>
              <p:cNvSpPr/>
              <p:nvPr/>
            </p:nvSpPr>
            <p:spPr>
              <a:xfrm>
                <a:off x="4603463" y="2101920"/>
                <a:ext cx="504050" cy="288541"/>
              </a:xfrm>
              <a:prstGeom prst="rect">
                <a:avLst/>
              </a:prstGeom>
            </p:spPr>
            <p:txBody>
              <a:bodyPr wrap="none">
                <a:spAutoFit/>
              </a:bodyPr>
              <a:lstStyle/>
              <a:p>
                <a:r>
                  <a:rPr lang="zh-CN" altLang="en-US" sz="1900" dirty="0">
                    <a:solidFill>
                      <a:schemeClr val="bg1"/>
                    </a:solidFill>
                    <a:cs typeface="+mn-ea"/>
                    <a:sym typeface="+mn-lt"/>
                  </a:rPr>
                  <a:t>Development.</a:t>
                </a:r>
                <a:endParaRPr lang="en-US" sz="1900" dirty="0">
                  <a:solidFill>
                    <a:schemeClr val="bg1"/>
                  </a:solidFill>
                  <a:cs typeface="+mn-ea"/>
                  <a:sym typeface="+mn-lt"/>
                </a:endParaRPr>
              </a:p>
            </p:txBody>
          </p:sp>
        </p:grpSp>
      </p:grpSp>
      <p:grpSp>
        <p:nvGrpSpPr>
          <p:cNvPr id="99" name="Group 98"/>
          <p:cNvGrpSpPr/>
          <p:nvPr/>
        </p:nvGrpSpPr>
        <p:grpSpPr>
          <a:xfrm>
            <a:off x="7810291" y="1954123"/>
            <a:ext cx="3978687" cy="1374175"/>
            <a:chOff x="5857884" y="1465591"/>
            <a:chExt cx="2984404" cy="1030631"/>
          </a:xfrm>
        </p:grpSpPr>
        <p:grpSp>
          <p:nvGrpSpPr>
            <p:cNvPr id="20" name="Group 128"/>
            <p:cNvGrpSpPr/>
            <p:nvPr/>
          </p:nvGrpSpPr>
          <p:grpSpPr>
            <a:xfrm>
              <a:off x="5857884" y="1465591"/>
              <a:ext cx="1500188" cy="439738"/>
              <a:chOff x="2193925" y="492126"/>
              <a:chExt cx="1500188" cy="439738"/>
            </a:xfrm>
            <a:solidFill>
              <a:schemeClr val="accent2"/>
            </a:solidFill>
          </p:grpSpPr>
          <p:sp>
            <p:nvSpPr>
              <p:cNvPr id="130"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1"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2"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3"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4"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5"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6"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7"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8"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39"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40"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41"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142"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49" name="Group 91"/>
            <p:cNvGrpSpPr/>
            <p:nvPr/>
          </p:nvGrpSpPr>
          <p:grpSpPr>
            <a:xfrm>
              <a:off x="7215206" y="1714494"/>
              <a:ext cx="1627082" cy="781728"/>
              <a:chOff x="7215206" y="1714494"/>
              <a:chExt cx="1627082" cy="781728"/>
            </a:xfrm>
          </p:grpSpPr>
          <p:sp>
            <p:nvSpPr>
              <p:cNvPr id="128" name="Freeform 314"/>
              <p:cNvSpPr/>
              <p:nvPr/>
            </p:nvSpPr>
            <p:spPr bwMode="auto">
              <a:xfrm>
                <a:off x="7215206" y="171449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2"/>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63" name="Rectangle 162"/>
              <p:cNvSpPr/>
              <p:nvPr/>
            </p:nvSpPr>
            <p:spPr>
              <a:xfrm>
                <a:off x="7715272" y="2071684"/>
                <a:ext cx="504050" cy="288541"/>
              </a:xfrm>
              <a:prstGeom prst="rect">
                <a:avLst/>
              </a:prstGeom>
            </p:spPr>
            <p:txBody>
              <a:bodyPr wrap="none">
                <a:spAutoFit/>
              </a:bodyPr>
              <a:lstStyle/>
              <a:p>
                <a:r>
                  <a:rPr lang="zh-CN" altLang="en-US" sz="1900" dirty="0">
                    <a:solidFill>
                      <a:schemeClr val="bg1"/>
                    </a:solidFill>
                    <a:cs typeface="+mn-ea"/>
                    <a:sym typeface="+mn-lt"/>
                  </a:rPr>
                  <a:t>Idea.</a:t>
                </a:r>
                <a:endParaRPr lang="en-US" sz="1900" dirty="0">
                  <a:solidFill>
                    <a:schemeClr val="bg1"/>
                  </a:solidFill>
                  <a:cs typeface="+mn-ea"/>
                  <a:sym typeface="+mn-lt"/>
                </a:endParaRPr>
              </a:p>
            </p:txBody>
          </p:sp>
        </p:grpSp>
      </p:grpSp>
      <p:grpSp>
        <p:nvGrpSpPr>
          <p:cNvPr id="100" name="Group 99"/>
          <p:cNvGrpSpPr/>
          <p:nvPr/>
        </p:nvGrpSpPr>
        <p:grpSpPr>
          <a:xfrm>
            <a:off x="7810291" y="3905253"/>
            <a:ext cx="3978687" cy="1328056"/>
            <a:chOff x="5857884" y="2928940"/>
            <a:chExt cx="2984404" cy="996042"/>
          </a:xfrm>
        </p:grpSpPr>
        <p:grpSp>
          <p:nvGrpSpPr>
            <p:cNvPr id="18" name="Group 61"/>
            <p:cNvGrpSpPr/>
            <p:nvPr/>
          </p:nvGrpSpPr>
          <p:grpSpPr>
            <a:xfrm flipH="1">
              <a:off x="5857884" y="2928940"/>
              <a:ext cx="1500188" cy="439738"/>
              <a:chOff x="2193925" y="492126"/>
              <a:chExt cx="1500188" cy="439738"/>
            </a:xfrm>
            <a:solidFill>
              <a:schemeClr val="accent5"/>
            </a:solidFill>
          </p:grpSpPr>
          <p:sp>
            <p:nvSpPr>
              <p:cNvPr id="63"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4"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5"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6"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7"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8"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69"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70"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71"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72"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73"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74"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75"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50" name="Group 92"/>
            <p:cNvGrpSpPr/>
            <p:nvPr/>
          </p:nvGrpSpPr>
          <p:grpSpPr>
            <a:xfrm>
              <a:off x="7215206" y="3143254"/>
              <a:ext cx="1627082" cy="781728"/>
              <a:chOff x="7215206" y="3143254"/>
              <a:chExt cx="1627082" cy="781728"/>
            </a:xfrm>
          </p:grpSpPr>
          <p:sp>
            <p:nvSpPr>
              <p:cNvPr id="143" name="Freeform 314"/>
              <p:cNvSpPr/>
              <p:nvPr/>
            </p:nvSpPr>
            <p:spPr bwMode="auto">
              <a:xfrm>
                <a:off x="7215206" y="3143254"/>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6"/>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64" name="Rectangle 163"/>
              <p:cNvSpPr/>
              <p:nvPr/>
            </p:nvSpPr>
            <p:spPr>
              <a:xfrm>
                <a:off x="7756877" y="3451667"/>
                <a:ext cx="504050" cy="288541"/>
              </a:xfrm>
              <a:prstGeom prst="rect">
                <a:avLst/>
              </a:prstGeom>
            </p:spPr>
            <p:txBody>
              <a:bodyPr wrap="none">
                <a:spAutoFit/>
              </a:bodyPr>
              <a:lstStyle/>
              <a:p>
                <a:r>
                  <a:rPr lang="zh-CN" altLang="en-US" sz="1900" dirty="0">
                    <a:solidFill>
                      <a:schemeClr val="bg1"/>
                    </a:solidFill>
                    <a:cs typeface="+mn-ea"/>
                    <a:sym typeface="+mn-lt"/>
                  </a:rPr>
                  <a:t>Creative.</a:t>
                </a:r>
                <a:endParaRPr lang="en-US" sz="1900" dirty="0">
                  <a:solidFill>
                    <a:schemeClr val="bg1"/>
                  </a:solidFill>
                  <a:cs typeface="+mn-ea"/>
                  <a:sym typeface="+mn-lt"/>
                </a:endParaRPr>
              </a:p>
            </p:txBody>
          </p:sp>
        </p:grpSp>
      </p:grpSp>
      <p:grpSp>
        <p:nvGrpSpPr>
          <p:cNvPr id="101" name="Group 100"/>
          <p:cNvGrpSpPr/>
          <p:nvPr/>
        </p:nvGrpSpPr>
        <p:grpSpPr>
          <a:xfrm>
            <a:off x="3905520" y="4286257"/>
            <a:ext cx="4169164" cy="1634075"/>
            <a:chOff x="2928926" y="3214692"/>
            <a:chExt cx="3127280" cy="1225556"/>
          </a:xfrm>
        </p:grpSpPr>
        <p:grpSp>
          <p:nvGrpSpPr>
            <p:cNvPr id="17" name="Group 33"/>
            <p:cNvGrpSpPr/>
            <p:nvPr/>
          </p:nvGrpSpPr>
          <p:grpSpPr>
            <a:xfrm rot="10800000">
              <a:off x="2928926" y="4000510"/>
              <a:ext cx="1500188" cy="439738"/>
              <a:chOff x="2193925" y="492126"/>
              <a:chExt cx="1500188" cy="439738"/>
            </a:xfrm>
            <a:solidFill>
              <a:schemeClr val="accent3"/>
            </a:solidFill>
          </p:grpSpPr>
          <p:sp>
            <p:nvSpPr>
              <p:cNvPr id="35"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6"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7"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8"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39"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0"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1"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2"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3"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4"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5"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6"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sp>
            <p:nvSpPr>
              <p:cNvPr id="47"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cs typeface="+mn-ea"/>
                  <a:sym typeface="+mn-lt"/>
                </a:endParaRPr>
              </a:p>
            </p:txBody>
          </p:sp>
        </p:grpSp>
        <p:grpSp>
          <p:nvGrpSpPr>
            <p:cNvPr id="51" name="Group 93"/>
            <p:cNvGrpSpPr/>
            <p:nvPr/>
          </p:nvGrpSpPr>
          <p:grpSpPr>
            <a:xfrm>
              <a:off x="4429124" y="3214692"/>
              <a:ext cx="1627082" cy="781728"/>
              <a:chOff x="4429124" y="3214692"/>
              <a:chExt cx="1627082" cy="781728"/>
            </a:xfrm>
          </p:grpSpPr>
          <p:sp>
            <p:nvSpPr>
              <p:cNvPr id="159" name="Freeform 314"/>
              <p:cNvSpPr/>
              <p:nvPr/>
            </p:nvSpPr>
            <p:spPr bwMode="auto">
              <a:xfrm>
                <a:off x="4429124" y="3214692"/>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5"/>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65" name="Rectangle 164"/>
              <p:cNvSpPr/>
              <p:nvPr/>
            </p:nvSpPr>
            <p:spPr>
              <a:xfrm>
                <a:off x="4531059" y="3605555"/>
                <a:ext cx="869582" cy="288541"/>
              </a:xfrm>
              <a:prstGeom prst="rect">
                <a:avLst/>
              </a:prstGeom>
            </p:spPr>
            <p:txBody>
              <a:bodyPr wrap="none">
                <a:spAutoFit/>
              </a:bodyPr>
              <a:lstStyle/>
              <a:p>
                <a:r>
                  <a:rPr lang="zh-CN" altLang="en-US" sz="1900" dirty="0">
                    <a:solidFill>
                      <a:schemeClr val="bg1"/>
                    </a:solidFill>
                    <a:cs typeface="+mn-ea"/>
                    <a:sym typeface="+mn-lt"/>
                  </a:rPr>
                  <a:t>Product design.</a:t>
                </a:r>
                <a:endParaRPr lang="en-US" sz="1900" dirty="0">
                  <a:solidFill>
                    <a:schemeClr val="bg1"/>
                  </a:solidFill>
                  <a:cs typeface="+mn-ea"/>
                  <a:sym typeface="+mn-lt"/>
                </a:endParaRPr>
              </a:p>
            </p:txBody>
          </p:sp>
        </p:grpSp>
      </p:grpSp>
      <p:grpSp>
        <p:nvGrpSpPr>
          <p:cNvPr id="52" name="Group 94"/>
          <p:cNvGrpSpPr/>
          <p:nvPr/>
        </p:nvGrpSpPr>
        <p:grpSpPr>
          <a:xfrm>
            <a:off x="2095993" y="4286256"/>
            <a:ext cx="2169160" cy="1042304"/>
            <a:chOff x="1571604" y="3214692"/>
            <a:chExt cx="1627082" cy="781728"/>
          </a:xfrm>
        </p:grpSpPr>
        <p:sp>
          <p:nvSpPr>
            <p:cNvPr id="160" name="Freeform 314"/>
            <p:cNvSpPr/>
            <p:nvPr/>
          </p:nvSpPr>
          <p:spPr bwMode="auto">
            <a:xfrm>
              <a:off x="1571604" y="3214692"/>
              <a:ext cx="1627082" cy="781728"/>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chemeClr val="accent3"/>
            </a:solidFill>
            <a:ln w="9525">
              <a:noFill/>
              <a:round/>
            </a:ln>
          </p:spPr>
          <p:txBody>
            <a:bodyPr vert="horz" wrap="square" lIns="91440" tIns="45720" rIns="91440" bIns="45720" numCol="1" anchor="t" anchorCtr="0" compatLnSpc="1"/>
            <a:lstStyle/>
            <a:p>
              <a:endParaRPr lang="en-US">
                <a:cs typeface="+mn-ea"/>
                <a:sym typeface="+mn-lt"/>
              </a:endParaRPr>
            </a:p>
          </p:txBody>
        </p:sp>
        <p:sp>
          <p:nvSpPr>
            <p:cNvPr id="166" name="Rectangle 165"/>
            <p:cNvSpPr/>
            <p:nvPr/>
          </p:nvSpPr>
          <p:spPr>
            <a:xfrm>
              <a:off x="2071670" y="3571882"/>
              <a:ext cx="504050" cy="288541"/>
            </a:xfrm>
            <a:prstGeom prst="rect">
              <a:avLst/>
            </a:prstGeom>
          </p:spPr>
          <p:txBody>
            <a:bodyPr wrap="none">
              <a:spAutoFit/>
            </a:bodyPr>
            <a:lstStyle/>
            <a:p>
              <a:r>
                <a:rPr lang="zh-CN" altLang="en-US" sz="1900" dirty="0">
                  <a:solidFill>
                    <a:schemeClr val="bg1"/>
                  </a:solidFill>
                  <a:cs typeface="+mn-ea"/>
                  <a:sym typeface="+mn-lt"/>
                </a:rPr>
                <a:t>Test.</a:t>
              </a:r>
              <a:endParaRPr lang="en-US" sz="1900" dirty="0">
                <a:solidFill>
                  <a:schemeClr val="bg1"/>
                </a:solidFill>
                <a:cs typeface="+mn-ea"/>
                <a:sym typeface="+mn-lt"/>
              </a:endParaRPr>
            </a:p>
          </p:txBody>
        </p:sp>
      </p:grpSp>
      <p:sp>
        <p:nvSpPr>
          <p:cNvPr id="19" name="标题 18"/>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slide(fromLeft)">
                                      <p:cBhvr>
                                        <p:cTn id="7" dur="500"/>
                                        <p:tgtEl>
                                          <p:spTgt spid="97"/>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slide(fromLeft)">
                                      <p:cBhvr>
                                        <p:cTn id="11" dur="500"/>
                                        <p:tgtEl>
                                          <p:spTgt spid="9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slide(fromLeft)">
                                      <p:cBhvr>
                                        <p:cTn id="15" dur="500"/>
                                        <p:tgtEl>
                                          <p:spTgt spid="99"/>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slide(fromRight)">
                                      <p:cBhvr>
                                        <p:cTn id="19" dur="500"/>
                                        <p:tgtEl>
                                          <p:spTgt spid="100"/>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slide(fromRight)">
                                      <p:cBhvr>
                                        <p:cTn id="23" dur="500"/>
                                        <p:tgtEl>
                                          <p:spTgt spid="101"/>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slide(fromRight)">
                                      <p:cBhvr>
                                        <p:cTn id="2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1418204" y="2157631"/>
            <a:ext cx="2584081" cy="3055816"/>
            <a:chOff x="1063195" y="1618223"/>
            <a:chExt cx="1938313" cy="2291862"/>
          </a:xfrm>
        </p:grpSpPr>
        <p:grpSp>
          <p:nvGrpSpPr>
            <p:cNvPr id="3" name="Group 24"/>
            <p:cNvGrpSpPr/>
            <p:nvPr/>
          </p:nvGrpSpPr>
          <p:grpSpPr>
            <a:xfrm>
              <a:off x="1063195" y="1618223"/>
              <a:ext cx="1938313" cy="1986898"/>
              <a:chOff x="1063195" y="1618223"/>
              <a:chExt cx="1938313" cy="1986898"/>
            </a:xfrm>
          </p:grpSpPr>
          <p:sp>
            <p:nvSpPr>
              <p:cNvPr id="9" name="Rectangle 8"/>
              <p:cNvSpPr/>
              <p:nvPr/>
            </p:nvSpPr>
            <p:spPr>
              <a:xfrm>
                <a:off x="1063195" y="1618223"/>
                <a:ext cx="1938313" cy="1986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7" name="Rectangle 16"/>
              <p:cNvSpPr/>
              <p:nvPr/>
            </p:nvSpPr>
            <p:spPr>
              <a:xfrm>
                <a:off x="1214414" y="1714494"/>
                <a:ext cx="504050" cy="288541"/>
              </a:xfrm>
              <a:prstGeom prst="rect">
                <a:avLst/>
              </a:prstGeom>
            </p:spPr>
            <p:txBody>
              <a:bodyPr wrap="none">
                <a:spAutoFit/>
              </a:bodyPr>
              <a:lstStyle/>
              <a:p>
                <a:r>
                  <a:rPr lang="zh-CN" altLang="en-US" sz="1900" dirty="0">
                    <a:solidFill>
                      <a:schemeClr val="bg1"/>
                    </a:solidFill>
                    <a:cs typeface="+mn-ea"/>
                    <a:sym typeface="+mn-lt"/>
                  </a:rPr>
                  <a:t>Plan.</a:t>
                </a:r>
                <a:endParaRPr lang="en-US" sz="1900" dirty="0">
                  <a:solidFill>
                    <a:schemeClr val="bg1"/>
                  </a:solidFill>
                  <a:cs typeface="+mn-ea"/>
                  <a:sym typeface="+mn-lt"/>
                </a:endParaRPr>
              </a:p>
            </p:txBody>
          </p:sp>
          <p:sp>
            <p:nvSpPr>
              <p:cNvPr id="21" name="Rectangle 20"/>
              <p:cNvSpPr/>
              <p:nvPr/>
            </p:nvSpPr>
            <p:spPr>
              <a:xfrm>
                <a:off x="1214414" y="2071684"/>
                <a:ext cx="1428760" cy="577081"/>
              </a:xfrm>
              <a:prstGeom prst="rect">
                <a:avLst/>
              </a:prstGeom>
            </p:spPr>
            <p:txBody>
              <a:bodyPr wrap="square">
                <a:spAutoFit/>
              </a:bodyPr>
              <a:lstStyle/>
              <a:p>
                <a:r>
                  <a:rPr lang="zh-CN" altLang="en-US" sz="1100" dirty="0">
                    <a:solidFill>
                      <a:schemeClr val="bg1"/>
                    </a:solidFill>
                    <a:cs typeface="+mn-ea"/>
                    <a:sym typeface="+mn-lt"/>
                  </a:rPr>
                  <a:t>Add a detailed text description here, suggesting that the title is relevant and conforms to the overall language style, and that the language description be as concise and vivid as possible.</a:t>
                </a:r>
              </a:p>
            </p:txBody>
          </p:sp>
        </p:grpSp>
        <p:cxnSp>
          <p:nvCxnSpPr>
            <p:cNvPr id="15" name="Straight Arrow Connector 14"/>
            <p:cNvCxnSpPr/>
            <p:nvPr/>
          </p:nvCxnSpPr>
          <p:spPr>
            <a:xfrm>
              <a:off x="1512699" y="3908630"/>
              <a:ext cx="829920" cy="145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719643" y="2506647"/>
            <a:ext cx="2584081" cy="3085465"/>
            <a:chOff x="2789499" y="1879984"/>
            <a:chExt cx="1938313" cy="2314099"/>
          </a:xfrm>
        </p:grpSpPr>
        <p:cxnSp>
          <p:nvCxnSpPr>
            <p:cNvPr id="13" name="Straight Arrow Connector 12"/>
            <p:cNvCxnSpPr/>
            <p:nvPr/>
          </p:nvCxnSpPr>
          <p:spPr>
            <a:xfrm>
              <a:off x="3364058" y="1879984"/>
              <a:ext cx="829920" cy="1455"/>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25"/>
            <p:cNvGrpSpPr/>
            <p:nvPr/>
          </p:nvGrpSpPr>
          <p:grpSpPr>
            <a:xfrm>
              <a:off x="2789499" y="2207185"/>
              <a:ext cx="1938313" cy="1986898"/>
              <a:chOff x="2789499" y="2207185"/>
              <a:chExt cx="1938313" cy="1986898"/>
            </a:xfrm>
          </p:grpSpPr>
          <p:sp>
            <p:nvSpPr>
              <p:cNvPr id="10" name="Rectangle 9"/>
              <p:cNvSpPr/>
              <p:nvPr/>
            </p:nvSpPr>
            <p:spPr>
              <a:xfrm>
                <a:off x="2789499" y="2207185"/>
                <a:ext cx="1938313" cy="198689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8" name="Rectangle 17"/>
              <p:cNvSpPr/>
              <p:nvPr/>
            </p:nvSpPr>
            <p:spPr>
              <a:xfrm>
                <a:off x="2928926" y="2285998"/>
                <a:ext cx="504050" cy="288541"/>
              </a:xfrm>
              <a:prstGeom prst="rect">
                <a:avLst/>
              </a:prstGeom>
            </p:spPr>
            <p:txBody>
              <a:bodyPr wrap="none">
                <a:spAutoFit/>
              </a:bodyPr>
              <a:lstStyle/>
              <a:p>
                <a:r>
                  <a:rPr lang="zh-CN" altLang="en-US" sz="1900" dirty="0">
                    <a:solidFill>
                      <a:schemeClr val="bg1"/>
                    </a:solidFill>
                    <a:cs typeface="+mn-ea"/>
                    <a:sym typeface="+mn-lt"/>
                  </a:rPr>
                  <a:t>Development.</a:t>
                </a:r>
                <a:endParaRPr lang="en-US" sz="1900" dirty="0">
                  <a:solidFill>
                    <a:schemeClr val="bg1"/>
                  </a:solidFill>
                  <a:cs typeface="+mn-ea"/>
                  <a:sym typeface="+mn-lt"/>
                </a:endParaRPr>
              </a:p>
            </p:txBody>
          </p:sp>
          <p:sp>
            <p:nvSpPr>
              <p:cNvPr id="22" name="Rectangle 21"/>
              <p:cNvSpPr/>
              <p:nvPr/>
            </p:nvSpPr>
            <p:spPr>
              <a:xfrm>
                <a:off x="2928926" y="2643188"/>
                <a:ext cx="1428760" cy="577081"/>
              </a:xfrm>
              <a:prstGeom prst="rect">
                <a:avLst/>
              </a:prstGeom>
            </p:spPr>
            <p:txBody>
              <a:bodyPr wrap="square">
                <a:spAutoFit/>
              </a:bodyPr>
              <a:lstStyle/>
              <a:p>
                <a:r>
                  <a:rPr lang="zh-CN" altLang="en-US" sz="1100" dirty="0">
                    <a:solidFill>
                      <a:schemeClr val="bg1"/>
                    </a:solidFill>
                    <a:cs typeface="+mn-ea"/>
                    <a:sym typeface="+mn-lt"/>
                  </a:rPr>
                  <a:t>Add a detailed text description here, suggesting that the title is relevant and conforms to the overall language style, and that the language description be as concise and vivid as possible.</a:t>
                </a:r>
              </a:p>
            </p:txBody>
          </p:sp>
        </p:grpSp>
      </p:grpSp>
      <p:grpSp>
        <p:nvGrpSpPr>
          <p:cNvPr id="31" name="Group 30"/>
          <p:cNvGrpSpPr/>
          <p:nvPr/>
        </p:nvGrpSpPr>
        <p:grpSpPr>
          <a:xfrm>
            <a:off x="6017583" y="2157631"/>
            <a:ext cx="2584081" cy="3055816"/>
            <a:chOff x="4513178" y="1618223"/>
            <a:chExt cx="1938313" cy="2291862"/>
          </a:xfrm>
        </p:grpSpPr>
        <p:cxnSp>
          <p:nvCxnSpPr>
            <p:cNvPr id="14" name="Straight Arrow Connector 13"/>
            <p:cNvCxnSpPr/>
            <p:nvPr/>
          </p:nvCxnSpPr>
          <p:spPr>
            <a:xfrm>
              <a:off x="5023898" y="3908630"/>
              <a:ext cx="829920" cy="145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6"/>
            <p:cNvGrpSpPr/>
            <p:nvPr/>
          </p:nvGrpSpPr>
          <p:grpSpPr>
            <a:xfrm>
              <a:off x="4513178" y="1618223"/>
              <a:ext cx="1938313" cy="1986898"/>
              <a:chOff x="4513178" y="1618223"/>
              <a:chExt cx="1938313" cy="1986898"/>
            </a:xfrm>
          </p:grpSpPr>
          <p:sp>
            <p:nvSpPr>
              <p:cNvPr id="11" name="Rectangle 10"/>
              <p:cNvSpPr/>
              <p:nvPr/>
            </p:nvSpPr>
            <p:spPr>
              <a:xfrm>
                <a:off x="4513178" y="1618223"/>
                <a:ext cx="1938313" cy="198689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0" name="Rectangle 19"/>
              <p:cNvSpPr/>
              <p:nvPr/>
            </p:nvSpPr>
            <p:spPr>
              <a:xfrm>
                <a:off x="4643438" y="1714494"/>
                <a:ext cx="869582" cy="288541"/>
              </a:xfrm>
              <a:prstGeom prst="rect">
                <a:avLst/>
              </a:prstGeom>
            </p:spPr>
            <p:txBody>
              <a:bodyPr wrap="none">
                <a:spAutoFit/>
              </a:bodyPr>
              <a:lstStyle/>
              <a:p>
                <a:r>
                  <a:rPr lang="zh-CN" altLang="en-US" sz="1900" dirty="0">
                    <a:solidFill>
                      <a:schemeClr val="bg1"/>
                    </a:solidFill>
                    <a:cs typeface="+mn-ea"/>
                    <a:sym typeface="+mn-lt"/>
                  </a:rPr>
                  <a:t>Product design.</a:t>
                </a:r>
                <a:endParaRPr lang="en-US" sz="1900" dirty="0">
                  <a:solidFill>
                    <a:schemeClr val="bg1"/>
                  </a:solidFill>
                  <a:cs typeface="+mn-ea"/>
                  <a:sym typeface="+mn-lt"/>
                </a:endParaRPr>
              </a:p>
            </p:txBody>
          </p:sp>
          <p:sp>
            <p:nvSpPr>
              <p:cNvPr id="23" name="Rectangle 22"/>
              <p:cNvSpPr/>
              <p:nvPr/>
            </p:nvSpPr>
            <p:spPr>
              <a:xfrm>
                <a:off x="4643438" y="2071684"/>
                <a:ext cx="1428760" cy="577081"/>
              </a:xfrm>
              <a:prstGeom prst="rect">
                <a:avLst/>
              </a:prstGeom>
            </p:spPr>
            <p:txBody>
              <a:bodyPr wrap="square">
                <a:spAutoFit/>
              </a:bodyPr>
              <a:lstStyle/>
              <a:p>
                <a:r>
                  <a:rPr lang="zh-CN" altLang="en-US" sz="1100" dirty="0">
                    <a:solidFill>
                      <a:schemeClr val="bg1"/>
                    </a:solidFill>
                    <a:cs typeface="+mn-ea"/>
                    <a:sym typeface="+mn-lt"/>
                  </a:rPr>
                  <a:t>Add a detailed text description here, suggesting that the title is relevant and conforms to the overall language style, and that the language description be as concise and vivid as possible.</a:t>
                </a:r>
              </a:p>
            </p:txBody>
          </p:sp>
        </p:grpSp>
      </p:grpSp>
      <p:grpSp>
        <p:nvGrpSpPr>
          <p:cNvPr id="32" name="Group 31"/>
          <p:cNvGrpSpPr/>
          <p:nvPr/>
        </p:nvGrpSpPr>
        <p:grpSpPr>
          <a:xfrm>
            <a:off x="8315524" y="2506647"/>
            <a:ext cx="2584081" cy="3085465"/>
            <a:chOff x="6236858" y="1879984"/>
            <a:chExt cx="1938313" cy="2314099"/>
          </a:xfrm>
        </p:grpSpPr>
        <p:cxnSp>
          <p:nvCxnSpPr>
            <p:cNvPr id="16" name="Straight Arrow Connector 15"/>
            <p:cNvCxnSpPr/>
            <p:nvPr/>
          </p:nvCxnSpPr>
          <p:spPr>
            <a:xfrm>
              <a:off x="6929454" y="1879984"/>
              <a:ext cx="829920" cy="145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27"/>
            <p:cNvGrpSpPr/>
            <p:nvPr/>
          </p:nvGrpSpPr>
          <p:grpSpPr>
            <a:xfrm>
              <a:off x="6236858" y="2207185"/>
              <a:ext cx="1938313" cy="1986898"/>
              <a:chOff x="6236858" y="2207185"/>
              <a:chExt cx="1938313" cy="1986898"/>
            </a:xfrm>
          </p:grpSpPr>
          <p:sp>
            <p:nvSpPr>
              <p:cNvPr id="12" name="Rectangle 11"/>
              <p:cNvSpPr/>
              <p:nvPr/>
            </p:nvSpPr>
            <p:spPr>
              <a:xfrm>
                <a:off x="6236858" y="2207185"/>
                <a:ext cx="1938313" cy="19868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Rectangle 18"/>
              <p:cNvSpPr/>
              <p:nvPr/>
            </p:nvSpPr>
            <p:spPr>
              <a:xfrm>
                <a:off x="6429388" y="2285998"/>
                <a:ext cx="504050" cy="288541"/>
              </a:xfrm>
              <a:prstGeom prst="rect">
                <a:avLst/>
              </a:prstGeom>
            </p:spPr>
            <p:txBody>
              <a:bodyPr wrap="none">
                <a:spAutoFit/>
              </a:bodyPr>
              <a:lstStyle/>
              <a:p>
                <a:r>
                  <a:rPr lang="zh-CN" altLang="en-US" sz="1900" dirty="0">
                    <a:solidFill>
                      <a:schemeClr val="bg1"/>
                    </a:solidFill>
                    <a:cs typeface="+mn-ea"/>
                    <a:sym typeface="+mn-lt"/>
                  </a:rPr>
                  <a:t>Idea.</a:t>
                </a:r>
                <a:endParaRPr lang="en-US" sz="1900" dirty="0">
                  <a:solidFill>
                    <a:schemeClr val="bg1"/>
                  </a:solidFill>
                  <a:cs typeface="+mn-ea"/>
                  <a:sym typeface="+mn-lt"/>
                </a:endParaRPr>
              </a:p>
            </p:txBody>
          </p:sp>
          <p:sp>
            <p:nvSpPr>
              <p:cNvPr id="24" name="Rectangle 23"/>
              <p:cNvSpPr/>
              <p:nvPr/>
            </p:nvSpPr>
            <p:spPr>
              <a:xfrm>
                <a:off x="6429388" y="2571750"/>
                <a:ext cx="1428760" cy="577081"/>
              </a:xfrm>
              <a:prstGeom prst="rect">
                <a:avLst/>
              </a:prstGeom>
            </p:spPr>
            <p:txBody>
              <a:bodyPr wrap="square">
                <a:spAutoFit/>
              </a:bodyPr>
              <a:lstStyle/>
              <a:p>
                <a:r>
                  <a:rPr lang="zh-CN" altLang="en-US" sz="1100" dirty="0">
                    <a:solidFill>
                      <a:schemeClr val="bg1"/>
                    </a:solidFill>
                    <a:cs typeface="+mn-ea"/>
                    <a:sym typeface="+mn-lt"/>
                  </a:rPr>
                  <a:t>Add a detailed text description here, suggesting that the title is relevant and conforms to the overall language style, and that the language description be as concise and vivid as possible.</a:t>
                </a:r>
              </a:p>
            </p:txBody>
          </p:sp>
        </p:grpSp>
      </p:grpSp>
      <p:sp>
        <p:nvSpPr>
          <p:cNvPr id="2" name="标题 1"/>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Left)">
                                      <p:cBhvr>
                                        <p:cTn id="7" dur="500"/>
                                        <p:tgtEl>
                                          <p:spTgt spid="28"/>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slide(fromLeft)">
                                      <p:cBhvr>
                                        <p:cTn id="11" dur="500"/>
                                        <p:tgtEl>
                                          <p:spTgt spid="30"/>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slide(fromLeft)">
                                      <p:cBhvr>
                                        <p:cTn id="15" dur="500"/>
                                        <p:tgtEl>
                                          <p:spTgt spid="31"/>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slide(fromLeft)">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37"/>
          <p:cNvSpPr/>
          <p:nvPr/>
        </p:nvSpPr>
        <p:spPr bwMode="auto">
          <a:xfrm>
            <a:off x="3265791" y="1552685"/>
            <a:ext cx="2501457" cy="2136433"/>
          </a:xfrm>
          <a:custGeom>
            <a:avLst/>
            <a:gdLst>
              <a:gd name="T0" fmla="*/ 1992 w 2157"/>
              <a:gd name="T1" fmla="*/ 165 h 1842"/>
              <a:gd name="T2" fmla="*/ 1909 w 2157"/>
              <a:gd name="T3" fmla="*/ 177 h 1842"/>
              <a:gd name="T4" fmla="*/ 1839 w 2157"/>
              <a:gd name="T5" fmla="*/ 87 h 1842"/>
              <a:gd name="T6" fmla="*/ 1766 w 2157"/>
              <a:gd name="T7" fmla="*/ 90 h 1842"/>
              <a:gd name="T8" fmla="*/ 1763 w 2157"/>
              <a:gd name="T9" fmla="*/ 24 h 1842"/>
              <a:gd name="T10" fmla="*/ 1704 w 2157"/>
              <a:gd name="T11" fmla="*/ 33 h 1842"/>
              <a:gd name="T12" fmla="*/ 1729 w 2157"/>
              <a:gd name="T13" fmla="*/ 98 h 1842"/>
              <a:gd name="T14" fmla="*/ 1683 w 2157"/>
              <a:gd name="T15" fmla="*/ 292 h 1842"/>
              <a:gd name="T16" fmla="*/ 1660 w 2157"/>
              <a:gd name="T17" fmla="*/ 378 h 1842"/>
              <a:gd name="T18" fmla="*/ 1533 w 2157"/>
              <a:gd name="T19" fmla="*/ 424 h 1842"/>
              <a:gd name="T20" fmla="*/ 1463 w 2157"/>
              <a:gd name="T21" fmla="*/ 666 h 1842"/>
              <a:gd name="T22" fmla="*/ 1672 w 2157"/>
              <a:gd name="T23" fmla="*/ 606 h 1842"/>
              <a:gd name="T24" fmla="*/ 1782 w 2157"/>
              <a:gd name="T25" fmla="*/ 692 h 1842"/>
              <a:gd name="T26" fmla="*/ 1782 w 2157"/>
              <a:gd name="T27" fmla="*/ 753 h 1842"/>
              <a:gd name="T28" fmla="*/ 1584 w 2157"/>
              <a:gd name="T29" fmla="*/ 809 h 1842"/>
              <a:gd name="T30" fmla="*/ 1497 w 2157"/>
              <a:gd name="T31" fmla="*/ 924 h 1842"/>
              <a:gd name="T32" fmla="*/ 1376 w 2157"/>
              <a:gd name="T33" fmla="*/ 1005 h 1842"/>
              <a:gd name="T34" fmla="*/ 1206 w 2157"/>
              <a:gd name="T35" fmla="*/ 998 h 1842"/>
              <a:gd name="T36" fmla="*/ 1174 w 2157"/>
              <a:gd name="T37" fmla="*/ 1085 h 1842"/>
              <a:gd name="T38" fmla="*/ 1186 w 2157"/>
              <a:gd name="T39" fmla="*/ 1163 h 1842"/>
              <a:gd name="T40" fmla="*/ 1069 w 2157"/>
              <a:gd name="T41" fmla="*/ 1278 h 1842"/>
              <a:gd name="T42" fmla="*/ 1026 w 2157"/>
              <a:gd name="T43" fmla="*/ 1314 h 1842"/>
              <a:gd name="T44" fmla="*/ 737 w 2157"/>
              <a:gd name="T45" fmla="*/ 1345 h 1842"/>
              <a:gd name="T46" fmla="*/ 603 w 2157"/>
              <a:gd name="T47" fmla="*/ 1413 h 1842"/>
              <a:gd name="T48" fmla="*/ 460 w 2157"/>
              <a:gd name="T49" fmla="*/ 1374 h 1842"/>
              <a:gd name="T50" fmla="*/ 223 w 2157"/>
              <a:gd name="T51" fmla="*/ 1294 h 1842"/>
              <a:gd name="T52" fmla="*/ 2 w 2157"/>
              <a:gd name="T53" fmla="*/ 1275 h 1842"/>
              <a:gd name="T54" fmla="*/ 38 w 2157"/>
              <a:gd name="T55" fmla="*/ 1407 h 1842"/>
              <a:gd name="T56" fmla="*/ 90 w 2157"/>
              <a:gd name="T57" fmla="*/ 1497 h 1842"/>
              <a:gd name="T58" fmla="*/ 229 w 2157"/>
              <a:gd name="T59" fmla="*/ 1488 h 1842"/>
              <a:gd name="T60" fmla="*/ 230 w 2157"/>
              <a:gd name="T61" fmla="*/ 1596 h 1842"/>
              <a:gd name="T62" fmla="*/ 287 w 2157"/>
              <a:gd name="T63" fmla="*/ 1638 h 1842"/>
              <a:gd name="T64" fmla="*/ 382 w 2157"/>
              <a:gd name="T65" fmla="*/ 1710 h 1842"/>
              <a:gd name="T66" fmla="*/ 506 w 2157"/>
              <a:gd name="T67" fmla="*/ 1634 h 1842"/>
              <a:gd name="T68" fmla="*/ 567 w 2157"/>
              <a:gd name="T69" fmla="*/ 1628 h 1842"/>
              <a:gd name="T70" fmla="*/ 576 w 2157"/>
              <a:gd name="T71" fmla="*/ 1702 h 1842"/>
              <a:gd name="T72" fmla="*/ 626 w 2157"/>
              <a:gd name="T73" fmla="*/ 1836 h 1842"/>
              <a:gd name="T74" fmla="*/ 679 w 2157"/>
              <a:gd name="T75" fmla="*/ 1803 h 1842"/>
              <a:gd name="T76" fmla="*/ 790 w 2157"/>
              <a:gd name="T77" fmla="*/ 1651 h 1842"/>
              <a:gd name="T78" fmla="*/ 813 w 2157"/>
              <a:gd name="T79" fmla="*/ 1784 h 1842"/>
              <a:gd name="T80" fmla="*/ 909 w 2157"/>
              <a:gd name="T81" fmla="*/ 1834 h 1842"/>
              <a:gd name="T82" fmla="*/ 1044 w 2157"/>
              <a:gd name="T83" fmla="*/ 1675 h 1842"/>
              <a:gd name="T84" fmla="*/ 1136 w 2157"/>
              <a:gd name="T85" fmla="*/ 1610 h 1842"/>
              <a:gd name="T86" fmla="*/ 1248 w 2157"/>
              <a:gd name="T87" fmla="*/ 1536 h 1842"/>
              <a:gd name="T88" fmla="*/ 1324 w 2157"/>
              <a:gd name="T89" fmla="*/ 1492 h 1842"/>
              <a:gd name="T90" fmla="*/ 1382 w 2157"/>
              <a:gd name="T91" fmla="*/ 1421 h 1842"/>
              <a:gd name="T92" fmla="*/ 1429 w 2157"/>
              <a:gd name="T93" fmla="*/ 1308 h 1842"/>
              <a:gd name="T94" fmla="*/ 1498 w 2157"/>
              <a:gd name="T95" fmla="*/ 1357 h 1842"/>
              <a:gd name="T96" fmla="*/ 1613 w 2157"/>
              <a:gd name="T97" fmla="*/ 1258 h 1842"/>
              <a:gd name="T98" fmla="*/ 1713 w 2157"/>
              <a:gd name="T99" fmla="*/ 1223 h 1842"/>
              <a:gd name="T100" fmla="*/ 1758 w 2157"/>
              <a:gd name="T101" fmla="*/ 1271 h 1842"/>
              <a:gd name="T102" fmla="*/ 1840 w 2157"/>
              <a:gd name="T103" fmla="*/ 1330 h 1842"/>
              <a:gd name="T104" fmla="*/ 1964 w 2157"/>
              <a:gd name="T105" fmla="*/ 1203 h 1842"/>
              <a:gd name="T106" fmla="*/ 2099 w 2157"/>
              <a:gd name="T107" fmla="*/ 1123 h 1842"/>
              <a:gd name="T108" fmla="*/ 2114 w 2157"/>
              <a:gd name="T109" fmla="*/ 980 h 1842"/>
              <a:gd name="T110" fmla="*/ 2007 w 2157"/>
              <a:gd name="T111" fmla="*/ 952 h 1842"/>
              <a:gd name="T112" fmla="*/ 1925 w 2157"/>
              <a:gd name="T113" fmla="*/ 795 h 1842"/>
              <a:gd name="T114" fmla="*/ 1983 w 2157"/>
              <a:gd name="T115" fmla="*/ 773 h 1842"/>
              <a:gd name="T116" fmla="*/ 1963 w 2157"/>
              <a:gd name="T117" fmla="*/ 614 h 1842"/>
              <a:gd name="T118" fmla="*/ 2031 w 2157"/>
              <a:gd name="T119" fmla="*/ 510 h 1842"/>
              <a:gd name="T120" fmla="*/ 2093 w 2157"/>
              <a:gd name="T121" fmla="*/ 430 h 1842"/>
              <a:gd name="T122" fmla="*/ 2112 w 2157"/>
              <a:gd name="T123" fmla="*/ 310 h 1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57" h="1842">
                <a:moveTo>
                  <a:pt x="2114" y="196"/>
                </a:moveTo>
                <a:lnTo>
                  <a:pt x="2106" y="168"/>
                </a:lnTo>
                <a:lnTo>
                  <a:pt x="2084" y="132"/>
                </a:lnTo>
                <a:lnTo>
                  <a:pt x="2066" y="121"/>
                </a:lnTo>
                <a:lnTo>
                  <a:pt x="2047" y="132"/>
                </a:lnTo>
                <a:lnTo>
                  <a:pt x="2036" y="153"/>
                </a:lnTo>
                <a:lnTo>
                  <a:pt x="2035" y="156"/>
                </a:lnTo>
                <a:lnTo>
                  <a:pt x="2032" y="156"/>
                </a:lnTo>
                <a:lnTo>
                  <a:pt x="2031" y="156"/>
                </a:lnTo>
                <a:lnTo>
                  <a:pt x="1998" y="161"/>
                </a:lnTo>
                <a:lnTo>
                  <a:pt x="1998" y="161"/>
                </a:lnTo>
                <a:lnTo>
                  <a:pt x="1992" y="165"/>
                </a:lnTo>
                <a:lnTo>
                  <a:pt x="1990" y="166"/>
                </a:lnTo>
                <a:lnTo>
                  <a:pt x="1988" y="168"/>
                </a:lnTo>
                <a:lnTo>
                  <a:pt x="1981" y="177"/>
                </a:lnTo>
                <a:lnTo>
                  <a:pt x="1963" y="191"/>
                </a:lnTo>
                <a:lnTo>
                  <a:pt x="1958" y="195"/>
                </a:lnTo>
                <a:lnTo>
                  <a:pt x="1942" y="197"/>
                </a:lnTo>
                <a:lnTo>
                  <a:pt x="1942" y="197"/>
                </a:lnTo>
                <a:lnTo>
                  <a:pt x="1936" y="195"/>
                </a:lnTo>
                <a:lnTo>
                  <a:pt x="1928" y="191"/>
                </a:lnTo>
                <a:lnTo>
                  <a:pt x="1919" y="186"/>
                </a:lnTo>
                <a:lnTo>
                  <a:pt x="1910" y="179"/>
                </a:lnTo>
                <a:lnTo>
                  <a:pt x="1909" y="177"/>
                </a:lnTo>
                <a:lnTo>
                  <a:pt x="1909" y="177"/>
                </a:lnTo>
                <a:lnTo>
                  <a:pt x="1893" y="160"/>
                </a:lnTo>
                <a:lnTo>
                  <a:pt x="1881" y="147"/>
                </a:lnTo>
                <a:lnTo>
                  <a:pt x="1874" y="135"/>
                </a:lnTo>
                <a:lnTo>
                  <a:pt x="1872" y="131"/>
                </a:lnTo>
                <a:lnTo>
                  <a:pt x="1872" y="126"/>
                </a:lnTo>
                <a:lnTo>
                  <a:pt x="1872" y="95"/>
                </a:lnTo>
                <a:lnTo>
                  <a:pt x="1872" y="94"/>
                </a:lnTo>
                <a:lnTo>
                  <a:pt x="1872" y="93"/>
                </a:lnTo>
                <a:lnTo>
                  <a:pt x="1876" y="87"/>
                </a:lnTo>
                <a:lnTo>
                  <a:pt x="1840" y="74"/>
                </a:lnTo>
                <a:lnTo>
                  <a:pt x="1839" y="87"/>
                </a:lnTo>
                <a:lnTo>
                  <a:pt x="1839" y="87"/>
                </a:lnTo>
                <a:lnTo>
                  <a:pt x="1839" y="89"/>
                </a:lnTo>
                <a:lnTo>
                  <a:pt x="1837" y="93"/>
                </a:lnTo>
                <a:lnTo>
                  <a:pt x="1833" y="96"/>
                </a:lnTo>
                <a:lnTo>
                  <a:pt x="1830" y="98"/>
                </a:lnTo>
                <a:lnTo>
                  <a:pt x="1817" y="103"/>
                </a:lnTo>
                <a:lnTo>
                  <a:pt x="1813" y="102"/>
                </a:lnTo>
                <a:lnTo>
                  <a:pt x="1813" y="101"/>
                </a:lnTo>
                <a:lnTo>
                  <a:pt x="1794" y="97"/>
                </a:lnTo>
                <a:lnTo>
                  <a:pt x="1798" y="111"/>
                </a:lnTo>
                <a:lnTo>
                  <a:pt x="1767" y="90"/>
                </a:lnTo>
                <a:lnTo>
                  <a:pt x="1766" y="90"/>
                </a:lnTo>
                <a:lnTo>
                  <a:pt x="1765" y="89"/>
                </a:lnTo>
                <a:lnTo>
                  <a:pt x="1765" y="89"/>
                </a:lnTo>
                <a:lnTo>
                  <a:pt x="1765" y="89"/>
                </a:lnTo>
                <a:lnTo>
                  <a:pt x="1761" y="79"/>
                </a:lnTo>
                <a:lnTo>
                  <a:pt x="1759" y="69"/>
                </a:lnTo>
                <a:lnTo>
                  <a:pt x="1758" y="58"/>
                </a:lnTo>
                <a:lnTo>
                  <a:pt x="1758" y="48"/>
                </a:lnTo>
                <a:lnTo>
                  <a:pt x="1758" y="48"/>
                </a:lnTo>
                <a:lnTo>
                  <a:pt x="1758" y="40"/>
                </a:lnTo>
                <a:lnTo>
                  <a:pt x="1759" y="33"/>
                </a:lnTo>
                <a:lnTo>
                  <a:pt x="1760" y="27"/>
                </a:lnTo>
                <a:lnTo>
                  <a:pt x="1763" y="24"/>
                </a:lnTo>
                <a:lnTo>
                  <a:pt x="1770" y="10"/>
                </a:lnTo>
                <a:lnTo>
                  <a:pt x="1768" y="0"/>
                </a:lnTo>
                <a:lnTo>
                  <a:pt x="1737" y="4"/>
                </a:lnTo>
                <a:lnTo>
                  <a:pt x="1737" y="4"/>
                </a:lnTo>
                <a:lnTo>
                  <a:pt x="1731" y="6"/>
                </a:lnTo>
                <a:lnTo>
                  <a:pt x="1726" y="7"/>
                </a:lnTo>
                <a:lnTo>
                  <a:pt x="1721" y="9"/>
                </a:lnTo>
                <a:lnTo>
                  <a:pt x="1716" y="12"/>
                </a:lnTo>
                <a:lnTo>
                  <a:pt x="1713" y="17"/>
                </a:lnTo>
                <a:lnTo>
                  <a:pt x="1710" y="22"/>
                </a:lnTo>
                <a:lnTo>
                  <a:pt x="1706" y="27"/>
                </a:lnTo>
                <a:lnTo>
                  <a:pt x="1704" y="33"/>
                </a:lnTo>
                <a:lnTo>
                  <a:pt x="1704" y="34"/>
                </a:lnTo>
                <a:lnTo>
                  <a:pt x="1704" y="34"/>
                </a:lnTo>
                <a:lnTo>
                  <a:pt x="1686" y="63"/>
                </a:lnTo>
                <a:lnTo>
                  <a:pt x="1704" y="61"/>
                </a:lnTo>
                <a:lnTo>
                  <a:pt x="1705" y="61"/>
                </a:lnTo>
                <a:lnTo>
                  <a:pt x="1706" y="59"/>
                </a:lnTo>
                <a:lnTo>
                  <a:pt x="1707" y="63"/>
                </a:lnTo>
                <a:lnTo>
                  <a:pt x="1722" y="69"/>
                </a:lnTo>
                <a:lnTo>
                  <a:pt x="1724" y="69"/>
                </a:lnTo>
                <a:lnTo>
                  <a:pt x="1727" y="70"/>
                </a:lnTo>
                <a:lnTo>
                  <a:pt x="1727" y="73"/>
                </a:lnTo>
                <a:lnTo>
                  <a:pt x="1729" y="98"/>
                </a:lnTo>
                <a:lnTo>
                  <a:pt x="1737" y="122"/>
                </a:lnTo>
                <a:lnTo>
                  <a:pt x="1737" y="124"/>
                </a:lnTo>
                <a:lnTo>
                  <a:pt x="1737" y="125"/>
                </a:lnTo>
                <a:lnTo>
                  <a:pt x="1737" y="126"/>
                </a:lnTo>
                <a:lnTo>
                  <a:pt x="1697" y="205"/>
                </a:lnTo>
                <a:lnTo>
                  <a:pt x="1697" y="205"/>
                </a:lnTo>
                <a:lnTo>
                  <a:pt x="1695" y="210"/>
                </a:lnTo>
                <a:lnTo>
                  <a:pt x="1692" y="216"/>
                </a:lnTo>
                <a:lnTo>
                  <a:pt x="1688" y="235"/>
                </a:lnTo>
                <a:lnTo>
                  <a:pt x="1686" y="259"/>
                </a:lnTo>
                <a:lnTo>
                  <a:pt x="1683" y="289"/>
                </a:lnTo>
                <a:lnTo>
                  <a:pt x="1683" y="292"/>
                </a:lnTo>
                <a:lnTo>
                  <a:pt x="1668" y="322"/>
                </a:lnTo>
                <a:lnTo>
                  <a:pt x="1679" y="335"/>
                </a:lnTo>
                <a:lnTo>
                  <a:pt x="1679" y="337"/>
                </a:lnTo>
                <a:lnTo>
                  <a:pt x="1679" y="337"/>
                </a:lnTo>
                <a:lnTo>
                  <a:pt x="1679" y="349"/>
                </a:lnTo>
                <a:lnTo>
                  <a:pt x="1679" y="359"/>
                </a:lnTo>
                <a:lnTo>
                  <a:pt x="1676" y="365"/>
                </a:lnTo>
                <a:lnTo>
                  <a:pt x="1675" y="367"/>
                </a:lnTo>
                <a:lnTo>
                  <a:pt x="1674" y="369"/>
                </a:lnTo>
                <a:lnTo>
                  <a:pt x="1671" y="370"/>
                </a:lnTo>
                <a:lnTo>
                  <a:pt x="1671" y="370"/>
                </a:lnTo>
                <a:lnTo>
                  <a:pt x="1660" y="378"/>
                </a:lnTo>
                <a:lnTo>
                  <a:pt x="1643" y="395"/>
                </a:lnTo>
                <a:lnTo>
                  <a:pt x="1619" y="422"/>
                </a:lnTo>
                <a:lnTo>
                  <a:pt x="1589" y="458"/>
                </a:lnTo>
                <a:lnTo>
                  <a:pt x="1586" y="462"/>
                </a:lnTo>
                <a:lnTo>
                  <a:pt x="1584" y="461"/>
                </a:lnTo>
                <a:lnTo>
                  <a:pt x="1579" y="458"/>
                </a:lnTo>
                <a:lnTo>
                  <a:pt x="1579" y="458"/>
                </a:lnTo>
                <a:lnTo>
                  <a:pt x="1557" y="442"/>
                </a:lnTo>
                <a:lnTo>
                  <a:pt x="1548" y="435"/>
                </a:lnTo>
                <a:lnTo>
                  <a:pt x="1541" y="427"/>
                </a:lnTo>
                <a:lnTo>
                  <a:pt x="1541" y="427"/>
                </a:lnTo>
                <a:lnTo>
                  <a:pt x="1533" y="424"/>
                </a:lnTo>
                <a:lnTo>
                  <a:pt x="1522" y="422"/>
                </a:lnTo>
                <a:lnTo>
                  <a:pt x="1506" y="419"/>
                </a:lnTo>
                <a:lnTo>
                  <a:pt x="1485" y="419"/>
                </a:lnTo>
                <a:lnTo>
                  <a:pt x="1484" y="474"/>
                </a:lnTo>
                <a:lnTo>
                  <a:pt x="1483" y="475"/>
                </a:lnTo>
                <a:lnTo>
                  <a:pt x="1461" y="581"/>
                </a:lnTo>
                <a:lnTo>
                  <a:pt x="1461" y="581"/>
                </a:lnTo>
                <a:lnTo>
                  <a:pt x="1458" y="594"/>
                </a:lnTo>
                <a:lnTo>
                  <a:pt x="1456" y="610"/>
                </a:lnTo>
                <a:lnTo>
                  <a:pt x="1455" y="630"/>
                </a:lnTo>
                <a:lnTo>
                  <a:pt x="1455" y="655"/>
                </a:lnTo>
                <a:lnTo>
                  <a:pt x="1463" y="666"/>
                </a:lnTo>
                <a:lnTo>
                  <a:pt x="1470" y="652"/>
                </a:lnTo>
                <a:lnTo>
                  <a:pt x="1473" y="652"/>
                </a:lnTo>
                <a:lnTo>
                  <a:pt x="1474" y="649"/>
                </a:lnTo>
                <a:lnTo>
                  <a:pt x="1501" y="635"/>
                </a:lnTo>
                <a:lnTo>
                  <a:pt x="1578" y="646"/>
                </a:lnTo>
                <a:lnTo>
                  <a:pt x="1587" y="637"/>
                </a:lnTo>
                <a:lnTo>
                  <a:pt x="1597" y="618"/>
                </a:lnTo>
                <a:lnTo>
                  <a:pt x="1600" y="616"/>
                </a:lnTo>
                <a:lnTo>
                  <a:pt x="1600" y="616"/>
                </a:lnTo>
                <a:lnTo>
                  <a:pt x="1601" y="615"/>
                </a:lnTo>
                <a:lnTo>
                  <a:pt x="1632" y="610"/>
                </a:lnTo>
                <a:lnTo>
                  <a:pt x="1672" y="606"/>
                </a:lnTo>
                <a:lnTo>
                  <a:pt x="1672" y="606"/>
                </a:lnTo>
                <a:lnTo>
                  <a:pt x="1676" y="608"/>
                </a:lnTo>
                <a:lnTo>
                  <a:pt x="1681" y="611"/>
                </a:lnTo>
                <a:lnTo>
                  <a:pt x="1691" y="620"/>
                </a:lnTo>
                <a:lnTo>
                  <a:pt x="1703" y="633"/>
                </a:lnTo>
                <a:lnTo>
                  <a:pt x="1716" y="649"/>
                </a:lnTo>
                <a:lnTo>
                  <a:pt x="1716" y="649"/>
                </a:lnTo>
                <a:lnTo>
                  <a:pt x="1734" y="658"/>
                </a:lnTo>
                <a:lnTo>
                  <a:pt x="1748" y="667"/>
                </a:lnTo>
                <a:lnTo>
                  <a:pt x="1761" y="675"/>
                </a:lnTo>
                <a:lnTo>
                  <a:pt x="1773" y="683"/>
                </a:lnTo>
                <a:lnTo>
                  <a:pt x="1782" y="692"/>
                </a:lnTo>
                <a:lnTo>
                  <a:pt x="1789" y="699"/>
                </a:lnTo>
                <a:lnTo>
                  <a:pt x="1794" y="707"/>
                </a:lnTo>
                <a:lnTo>
                  <a:pt x="1797" y="714"/>
                </a:lnTo>
                <a:lnTo>
                  <a:pt x="1797" y="714"/>
                </a:lnTo>
                <a:lnTo>
                  <a:pt x="1799" y="721"/>
                </a:lnTo>
                <a:lnTo>
                  <a:pt x="1800" y="728"/>
                </a:lnTo>
                <a:lnTo>
                  <a:pt x="1799" y="733"/>
                </a:lnTo>
                <a:lnTo>
                  <a:pt x="1797" y="740"/>
                </a:lnTo>
                <a:lnTo>
                  <a:pt x="1797" y="740"/>
                </a:lnTo>
                <a:lnTo>
                  <a:pt x="1793" y="746"/>
                </a:lnTo>
                <a:lnTo>
                  <a:pt x="1789" y="749"/>
                </a:lnTo>
                <a:lnTo>
                  <a:pt x="1782" y="753"/>
                </a:lnTo>
                <a:lnTo>
                  <a:pt x="1773" y="754"/>
                </a:lnTo>
                <a:lnTo>
                  <a:pt x="1771" y="754"/>
                </a:lnTo>
                <a:lnTo>
                  <a:pt x="1771" y="754"/>
                </a:lnTo>
                <a:lnTo>
                  <a:pt x="1732" y="753"/>
                </a:lnTo>
                <a:lnTo>
                  <a:pt x="1702" y="753"/>
                </a:lnTo>
                <a:lnTo>
                  <a:pt x="1680" y="753"/>
                </a:lnTo>
                <a:lnTo>
                  <a:pt x="1666" y="755"/>
                </a:lnTo>
                <a:lnTo>
                  <a:pt x="1637" y="775"/>
                </a:lnTo>
                <a:lnTo>
                  <a:pt x="1637" y="775"/>
                </a:lnTo>
                <a:lnTo>
                  <a:pt x="1612" y="792"/>
                </a:lnTo>
                <a:lnTo>
                  <a:pt x="1592" y="804"/>
                </a:lnTo>
                <a:lnTo>
                  <a:pt x="1584" y="809"/>
                </a:lnTo>
                <a:lnTo>
                  <a:pt x="1576" y="812"/>
                </a:lnTo>
                <a:lnTo>
                  <a:pt x="1570" y="814"/>
                </a:lnTo>
                <a:lnTo>
                  <a:pt x="1564" y="815"/>
                </a:lnTo>
                <a:lnTo>
                  <a:pt x="1540" y="818"/>
                </a:lnTo>
                <a:lnTo>
                  <a:pt x="1525" y="879"/>
                </a:lnTo>
                <a:lnTo>
                  <a:pt x="1525" y="879"/>
                </a:lnTo>
                <a:lnTo>
                  <a:pt x="1522" y="892"/>
                </a:lnTo>
                <a:lnTo>
                  <a:pt x="1517" y="902"/>
                </a:lnTo>
                <a:lnTo>
                  <a:pt x="1511" y="911"/>
                </a:lnTo>
                <a:lnTo>
                  <a:pt x="1505" y="918"/>
                </a:lnTo>
                <a:lnTo>
                  <a:pt x="1505" y="918"/>
                </a:lnTo>
                <a:lnTo>
                  <a:pt x="1497" y="924"/>
                </a:lnTo>
                <a:lnTo>
                  <a:pt x="1486" y="929"/>
                </a:lnTo>
                <a:lnTo>
                  <a:pt x="1475" y="934"/>
                </a:lnTo>
                <a:lnTo>
                  <a:pt x="1461" y="937"/>
                </a:lnTo>
                <a:lnTo>
                  <a:pt x="1461" y="937"/>
                </a:lnTo>
                <a:lnTo>
                  <a:pt x="1445" y="941"/>
                </a:lnTo>
                <a:lnTo>
                  <a:pt x="1429" y="945"/>
                </a:lnTo>
                <a:lnTo>
                  <a:pt x="1414" y="952"/>
                </a:lnTo>
                <a:lnTo>
                  <a:pt x="1400" y="960"/>
                </a:lnTo>
                <a:lnTo>
                  <a:pt x="1380" y="1004"/>
                </a:lnTo>
                <a:lnTo>
                  <a:pt x="1379" y="1005"/>
                </a:lnTo>
                <a:lnTo>
                  <a:pt x="1377" y="1005"/>
                </a:lnTo>
                <a:lnTo>
                  <a:pt x="1376" y="1005"/>
                </a:lnTo>
                <a:lnTo>
                  <a:pt x="1321" y="1028"/>
                </a:lnTo>
                <a:lnTo>
                  <a:pt x="1317" y="1028"/>
                </a:lnTo>
                <a:lnTo>
                  <a:pt x="1289" y="1021"/>
                </a:lnTo>
                <a:lnTo>
                  <a:pt x="1289" y="1021"/>
                </a:lnTo>
                <a:lnTo>
                  <a:pt x="1274" y="1019"/>
                </a:lnTo>
                <a:lnTo>
                  <a:pt x="1261" y="1014"/>
                </a:lnTo>
                <a:lnTo>
                  <a:pt x="1249" y="1010"/>
                </a:lnTo>
                <a:lnTo>
                  <a:pt x="1240" y="1005"/>
                </a:lnTo>
                <a:lnTo>
                  <a:pt x="1240" y="1005"/>
                </a:lnTo>
                <a:lnTo>
                  <a:pt x="1229" y="1000"/>
                </a:lnTo>
                <a:lnTo>
                  <a:pt x="1217" y="998"/>
                </a:lnTo>
                <a:lnTo>
                  <a:pt x="1206" y="998"/>
                </a:lnTo>
                <a:lnTo>
                  <a:pt x="1193" y="1002"/>
                </a:lnTo>
                <a:lnTo>
                  <a:pt x="1193" y="1002"/>
                </a:lnTo>
                <a:lnTo>
                  <a:pt x="1187" y="1008"/>
                </a:lnTo>
                <a:lnTo>
                  <a:pt x="1183" y="1018"/>
                </a:lnTo>
                <a:lnTo>
                  <a:pt x="1179" y="1026"/>
                </a:lnTo>
                <a:lnTo>
                  <a:pt x="1177" y="1035"/>
                </a:lnTo>
                <a:lnTo>
                  <a:pt x="1175" y="1045"/>
                </a:lnTo>
                <a:lnTo>
                  <a:pt x="1172" y="1054"/>
                </a:lnTo>
                <a:lnTo>
                  <a:pt x="1172" y="1065"/>
                </a:lnTo>
                <a:lnTo>
                  <a:pt x="1172" y="1075"/>
                </a:lnTo>
                <a:lnTo>
                  <a:pt x="1172" y="1075"/>
                </a:lnTo>
                <a:lnTo>
                  <a:pt x="1174" y="1085"/>
                </a:lnTo>
                <a:lnTo>
                  <a:pt x="1176" y="1092"/>
                </a:lnTo>
                <a:lnTo>
                  <a:pt x="1178" y="1098"/>
                </a:lnTo>
                <a:lnTo>
                  <a:pt x="1181" y="1101"/>
                </a:lnTo>
                <a:lnTo>
                  <a:pt x="1190" y="1100"/>
                </a:lnTo>
                <a:lnTo>
                  <a:pt x="1199" y="1094"/>
                </a:lnTo>
                <a:lnTo>
                  <a:pt x="1201" y="1133"/>
                </a:lnTo>
                <a:lnTo>
                  <a:pt x="1201" y="1133"/>
                </a:lnTo>
                <a:lnTo>
                  <a:pt x="1200" y="1143"/>
                </a:lnTo>
                <a:lnTo>
                  <a:pt x="1198" y="1151"/>
                </a:lnTo>
                <a:lnTo>
                  <a:pt x="1193" y="1157"/>
                </a:lnTo>
                <a:lnTo>
                  <a:pt x="1186" y="1163"/>
                </a:lnTo>
                <a:lnTo>
                  <a:pt x="1186" y="1163"/>
                </a:lnTo>
                <a:lnTo>
                  <a:pt x="1182" y="1167"/>
                </a:lnTo>
                <a:lnTo>
                  <a:pt x="1174" y="1170"/>
                </a:lnTo>
                <a:lnTo>
                  <a:pt x="1154" y="1178"/>
                </a:lnTo>
                <a:lnTo>
                  <a:pt x="1145" y="1180"/>
                </a:lnTo>
                <a:lnTo>
                  <a:pt x="1145" y="1180"/>
                </a:lnTo>
                <a:lnTo>
                  <a:pt x="1139" y="1183"/>
                </a:lnTo>
                <a:lnTo>
                  <a:pt x="1132" y="1188"/>
                </a:lnTo>
                <a:lnTo>
                  <a:pt x="1126" y="1198"/>
                </a:lnTo>
                <a:lnTo>
                  <a:pt x="1116" y="1208"/>
                </a:lnTo>
                <a:lnTo>
                  <a:pt x="1096" y="1238"/>
                </a:lnTo>
                <a:lnTo>
                  <a:pt x="1069" y="1277"/>
                </a:lnTo>
                <a:lnTo>
                  <a:pt x="1069" y="1278"/>
                </a:lnTo>
                <a:lnTo>
                  <a:pt x="1068" y="1278"/>
                </a:lnTo>
                <a:lnTo>
                  <a:pt x="1032" y="1300"/>
                </a:lnTo>
                <a:lnTo>
                  <a:pt x="1032" y="1300"/>
                </a:lnTo>
                <a:lnTo>
                  <a:pt x="1036" y="1301"/>
                </a:lnTo>
                <a:lnTo>
                  <a:pt x="1039" y="1302"/>
                </a:lnTo>
                <a:lnTo>
                  <a:pt x="1041" y="1304"/>
                </a:lnTo>
                <a:lnTo>
                  <a:pt x="1041" y="1308"/>
                </a:lnTo>
                <a:lnTo>
                  <a:pt x="1041" y="1308"/>
                </a:lnTo>
                <a:lnTo>
                  <a:pt x="1040" y="1310"/>
                </a:lnTo>
                <a:lnTo>
                  <a:pt x="1036" y="1312"/>
                </a:lnTo>
                <a:lnTo>
                  <a:pt x="1032" y="1313"/>
                </a:lnTo>
                <a:lnTo>
                  <a:pt x="1026" y="1314"/>
                </a:lnTo>
                <a:lnTo>
                  <a:pt x="923" y="1312"/>
                </a:lnTo>
                <a:lnTo>
                  <a:pt x="923" y="1312"/>
                </a:lnTo>
                <a:lnTo>
                  <a:pt x="902" y="1312"/>
                </a:lnTo>
                <a:lnTo>
                  <a:pt x="882" y="1312"/>
                </a:lnTo>
                <a:lnTo>
                  <a:pt x="861" y="1313"/>
                </a:lnTo>
                <a:lnTo>
                  <a:pt x="842" y="1316"/>
                </a:lnTo>
                <a:lnTo>
                  <a:pt x="823" y="1319"/>
                </a:lnTo>
                <a:lnTo>
                  <a:pt x="805" y="1322"/>
                </a:lnTo>
                <a:lnTo>
                  <a:pt x="788" y="1327"/>
                </a:lnTo>
                <a:lnTo>
                  <a:pt x="771" y="1333"/>
                </a:lnTo>
                <a:lnTo>
                  <a:pt x="753" y="1339"/>
                </a:lnTo>
                <a:lnTo>
                  <a:pt x="737" y="1345"/>
                </a:lnTo>
                <a:lnTo>
                  <a:pt x="722" y="1353"/>
                </a:lnTo>
                <a:lnTo>
                  <a:pt x="708" y="1363"/>
                </a:lnTo>
                <a:lnTo>
                  <a:pt x="694" y="1372"/>
                </a:lnTo>
                <a:lnTo>
                  <a:pt x="680" y="1382"/>
                </a:lnTo>
                <a:lnTo>
                  <a:pt x="667" y="1394"/>
                </a:lnTo>
                <a:lnTo>
                  <a:pt x="655" y="1405"/>
                </a:lnTo>
                <a:lnTo>
                  <a:pt x="654" y="1406"/>
                </a:lnTo>
                <a:lnTo>
                  <a:pt x="651" y="1407"/>
                </a:lnTo>
                <a:lnTo>
                  <a:pt x="650" y="1407"/>
                </a:lnTo>
                <a:lnTo>
                  <a:pt x="608" y="1412"/>
                </a:lnTo>
                <a:lnTo>
                  <a:pt x="606" y="1413"/>
                </a:lnTo>
                <a:lnTo>
                  <a:pt x="603" y="1413"/>
                </a:lnTo>
                <a:lnTo>
                  <a:pt x="591" y="1384"/>
                </a:lnTo>
                <a:lnTo>
                  <a:pt x="547" y="1396"/>
                </a:lnTo>
                <a:lnTo>
                  <a:pt x="547" y="1396"/>
                </a:lnTo>
                <a:lnTo>
                  <a:pt x="538" y="1396"/>
                </a:lnTo>
                <a:lnTo>
                  <a:pt x="529" y="1395"/>
                </a:lnTo>
                <a:lnTo>
                  <a:pt x="519" y="1394"/>
                </a:lnTo>
                <a:lnTo>
                  <a:pt x="508" y="1391"/>
                </a:lnTo>
                <a:lnTo>
                  <a:pt x="497" y="1388"/>
                </a:lnTo>
                <a:lnTo>
                  <a:pt x="485" y="1384"/>
                </a:lnTo>
                <a:lnTo>
                  <a:pt x="473" y="1380"/>
                </a:lnTo>
                <a:lnTo>
                  <a:pt x="460" y="1374"/>
                </a:lnTo>
                <a:lnTo>
                  <a:pt x="460" y="1374"/>
                </a:lnTo>
                <a:lnTo>
                  <a:pt x="437" y="1363"/>
                </a:lnTo>
                <a:lnTo>
                  <a:pt x="416" y="1350"/>
                </a:lnTo>
                <a:lnTo>
                  <a:pt x="394" y="1336"/>
                </a:lnTo>
                <a:lnTo>
                  <a:pt x="373" y="1320"/>
                </a:lnTo>
                <a:lnTo>
                  <a:pt x="373" y="1320"/>
                </a:lnTo>
                <a:lnTo>
                  <a:pt x="359" y="1310"/>
                </a:lnTo>
                <a:lnTo>
                  <a:pt x="342" y="1302"/>
                </a:lnTo>
                <a:lnTo>
                  <a:pt x="325" y="1296"/>
                </a:lnTo>
                <a:lnTo>
                  <a:pt x="306" y="1292"/>
                </a:lnTo>
                <a:lnTo>
                  <a:pt x="267" y="1288"/>
                </a:lnTo>
                <a:lnTo>
                  <a:pt x="223" y="1294"/>
                </a:lnTo>
                <a:lnTo>
                  <a:pt x="223" y="1294"/>
                </a:lnTo>
                <a:lnTo>
                  <a:pt x="200" y="1296"/>
                </a:lnTo>
                <a:lnTo>
                  <a:pt x="176" y="1297"/>
                </a:lnTo>
                <a:lnTo>
                  <a:pt x="153" y="1297"/>
                </a:lnTo>
                <a:lnTo>
                  <a:pt x="132" y="1296"/>
                </a:lnTo>
                <a:lnTo>
                  <a:pt x="132" y="1296"/>
                </a:lnTo>
                <a:lnTo>
                  <a:pt x="104" y="1293"/>
                </a:lnTo>
                <a:lnTo>
                  <a:pt x="73" y="1287"/>
                </a:lnTo>
                <a:lnTo>
                  <a:pt x="40" y="1279"/>
                </a:lnTo>
                <a:lnTo>
                  <a:pt x="3" y="1269"/>
                </a:lnTo>
                <a:lnTo>
                  <a:pt x="0" y="1275"/>
                </a:lnTo>
                <a:lnTo>
                  <a:pt x="1" y="1275"/>
                </a:lnTo>
                <a:lnTo>
                  <a:pt x="2" y="1275"/>
                </a:lnTo>
                <a:lnTo>
                  <a:pt x="3" y="1277"/>
                </a:lnTo>
                <a:lnTo>
                  <a:pt x="3" y="1278"/>
                </a:lnTo>
                <a:lnTo>
                  <a:pt x="4" y="1290"/>
                </a:lnTo>
                <a:lnTo>
                  <a:pt x="16" y="1313"/>
                </a:lnTo>
                <a:lnTo>
                  <a:pt x="41" y="1344"/>
                </a:lnTo>
                <a:lnTo>
                  <a:pt x="42" y="1348"/>
                </a:lnTo>
                <a:lnTo>
                  <a:pt x="38" y="1371"/>
                </a:lnTo>
                <a:lnTo>
                  <a:pt x="38" y="1373"/>
                </a:lnTo>
                <a:lnTo>
                  <a:pt x="36" y="1373"/>
                </a:lnTo>
                <a:lnTo>
                  <a:pt x="22" y="1391"/>
                </a:lnTo>
                <a:lnTo>
                  <a:pt x="38" y="1407"/>
                </a:lnTo>
                <a:lnTo>
                  <a:pt x="38" y="1407"/>
                </a:lnTo>
                <a:lnTo>
                  <a:pt x="45" y="1415"/>
                </a:lnTo>
                <a:lnTo>
                  <a:pt x="47" y="1420"/>
                </a:lnTo>
                <a:lnTo>
                  <a:pt x="47" y="1423"/>
                </a:lnTo>
                <a:lnTo>
                  <a:pt x="50" y="1446"/>
                </a:lnTo>
                <a:lnTo>
                  <a:pt x="69" y="1465"/>
                </a:lnTo>
                <a:lnTo>
                  <a:pt x="69" y="1467"/>
                </a:lnTo>
                <a:lnTo>
                  <a:pt x="71" y="1483"/>
                </a:lnTo>
                <a:lnTo>
                  <a:pt x="71" y="1494"/>
                </a:lnTo>
                <a:lnTo>
                  <a:pt x="82" y="1504"/>
                </a:lnTo>
                <a:lnTo>
                  <a:pt x="89" y="1500"/>
                </a:lnTo>
                <a:lnTo>
                  <a:pt x="90" y="1497"/>
                </a:lnTo>
                <a:lnTo>
                  <a:pt x="90" y="1497"/>
                </a:lnTo>
                <a:lnTo>
                  <a:pt x="94" y="1491"/>
                </a:lnTo>
                <a:lnTo>
                  <a:pt x="98" y="1486"/>
                </a:lnTo>
                <a:lnTo>
                  <a:pt x="103" y="1483"/>
                </a:lnTo>
                <a:lnTo>
                  <a:pt x="109" y="1482"/>
                </a:lnTo>
                <a:lnTo>
                  <a:pt x="118" y="1477"/>
                </a:lnTo>
                <a:lnTo>
                  <a:pt x="182" y="1471"/>
                </a:lnTo>
                <a:lnTo>
                  <a:pt x="208" y="1462"/>
                </a:lnTo>
                <a:lnTo>
                  <a:pt x="211" y="1461"/>
                </a:lnTo>
                <a:lnTo>
                  <a:pt x="214" y="1458"/>
                </a:lnTo>
                <a:lnTo>
                  <a:pt x="227" y="1488"/>
                </a:lnTo>
                <a:lnTo>
                  <a:pt x="229" y="1488"/>
                </a:lnTo>
                <a:lnTo>
                  <a:pt x="229" y="1488"/>
                </a:lnTo>
                <a:lnTo>
                  <a:pt x="229" y="1488"/>
                </a:lnTo>
                <a:lnTo>
                  <a:pt x="229" y="1492"/>
                </a:lnTo>
                <a:lnTo>
                  <a:pt x="229" y="1498"/>
                </a:lnTo>
                <a:lnTo>
                  <a:pt x="227" y="1502"/>
                </a:lnTo>
                <a:lnTo>
                  <a:pt x="224" y="1507"/>
                </a:lnTo>
                <a:lnTo>
                  <a:pt x="190" y="1556"/>
                </a:lnTo>
                <a:lnTo>
                  <a:pt x="192" y="1564"/>
                </a:lnTo>
                <a:lnTo>
                  <a:pt x="208" y="1580"/>
                </a:lnTo>
                <a:lnTo>
                  <a:pt x="223" y="1591"/>
                </a:lnTo>
                <a:lnTo>
                  <a:pt x="224" y="1591"/>
                </a:lnTo>
                <a:lnTo>
                  <a:pt x="224" y="1591"/>
                </a:lnTo>
                <a:lnTo>
                  <a:pt x="230" y="1596"/>
                </a:lnTo>
                <a:lnTo>
                  <a:pt x="235" y="1602"/>
                </a:lnTo>
                <a:lnTo>
                  <a:pt x="240" y="1606"/>
                </a:lnTo>
                <a:lnTo>
                  <a:pt x="245" y="1608"/>
                </a:lnTo>
                <a:lnTo>
                  <a:pt x="245" y="1608"/>
                </a:lnTo>
                <a:lnTo>
                  <a:pt x="252" y="1611"/>
                </a:lnTo>
                <a:lnTo>
                  <a:pt x="258" y="1615"/>
                </a:lnTo>
                <a:lnTo>
                  <a:pt x="263" y="1620"/>
                </a:lnTo>
                <a:lnTo>
                  <a:pt x="269" y="1627"/>
                </a:lnTo>
                <a:lnTo>
                  <a:pt x="270" y="1631"/>
                </a:lnTo>
                <a:lnTo>
                  <a:pt x="283" y="1636"/>
                </a:lnTo>
                <a:lnTo>
                  <a:pt x="286" y="1638"/>
                </a:lnTo>
                <a:lnTo>
                  <a:pt x="287" y="1638"/>
                </a:lnTo>
                <a:lnTo>
                  <a:pt x="291" y="1650"/>
                </a:lnTo>
                <a:lnTo>
                  <a:pt x="291" y="1650"/>
                </a:lnTo>
                <a:lnTo>
                  <a:pt x="292" y="1664"/>
                </a:lnTo>
                <a:lnTo>
                  <a:pt x="298" y="1683"/>
                </a:lnTo>
                <a:lnTo>
                  <a:pt x="327" y="1688"/>
                </a:lnTo>
                <a:lnTo>
                  <a:pt x="330" y="1688"/>
                </a:lnTo>
                <a:lnTo>
                  <a:pt x="331" y="1689"/>
                </a:lnTo>
                <a:lnTo>
                  <a:pt x="331" y="1690"/>
                </a:lnTo>
                <a:lnTo>
                  <a:pt x="332" y="1693"/>
                </a:lnTo>
                <a:lnTo>
                  <a:pt x="341" y="1710"/>
                </a:lnTo>
                <a:lnTo>
                  <a:pt x="365" y="1718"/>
                </a:lnTo>
                <a:lnTo>
                  <a:pt x="382" y="1710"/>
                </a:lnTo>
                <a:lnTo>
                  <a:pt x="379" y="1701"/>
                </a:lnTo>
                <a:lnTo>
                  <a:pt x="364" y="1686"/>
                </a:lnTo>
                <a:lnTo>
                  <a:pt x="366" y="1683"/>
                </a:lnTo>
                <a:lnTo>
                  <a:pt x="366" y="1681"/>
                </a:lnTo>
                <a:lnTo>
                  <a:pt x="379" y="1656"/>
                </a:lnTo>
                <a:lnTo>
                  <a:pt x="409" y="1656"/>
                </a:lnTo>
                <a:lnTo>
                  <a:pt x="410" y="1657"/>
                </a:lnTo>
                <a:lnTo>
                  <a:pt x="451" y="1671"/>
                </a:lnTo>
                <a:lnTo>
                  <a:pt x="474" y="1667"/>
                </a:lnTo>
                <a:lnTo>
                  <a:pt x="492" y="1650"/>
                </a:lnTo>
                <a:lnTo>
                  <a:pt x="492" y="1650"/>
                </a:lnTo>
                <a:lnTo>
                  <a:pt x="506" y="1634"/>
                </a:lnTo>
                <a:lnTo>
                  <a:pt x="517" y="1624"/>
                </a:lnTo>
                <a:lnTo>
                  <a:pt x="522" y="1620"/>
                </a:lnTo>
                <a:lnTo>
                  <a:pt x="527" y="1619"/>
                </a:lnTo>
                <a:lnTo>
                  <a:pt x="531" y="1619"/>
                </a:lnTo>
                <a:lnTo>
                  <a:pt x="535" y="1620"/>
                </a:lnTo>
                <a:lnTo>
                  <a:pt x="544" y="1619"/>
                </a:lnTo>
                <a:lnTo>
                  <a:pt x="544" y="1619"/>
                </a:lnTo>
                <a:lnTo>
                  <a:pt x="556" y="1620"/>
                </a:lnTo>
                <a:lnTo>
                  <a:pt x="564" y="1622"/>
                </a:lnTo>
                <a:lnTo>
                  <a:pt x="564" y="1622"/>
                </a:lnTo>
                <a:lnTo>
                  <a:pt x="566" y="1625"/>
                </a:lnTo>
                <a:lnTo>
                  <a:pt x="567" y="1628"/>
                </a:lnTo>
                <a:lnTo>
                  <a:pt x="567" y="1628"/>
                </a:lnTo>
                <a:lnTo>
                  <a:pt x="568" y="1633"/>
                </a:lnTo>
                <a:lnTo>
                  <a:pt x="570" y="1640"/>
                </a:lnTo>
                <a:lnTo>
                  <a:pt x="579" y="1657"/>
                </a:lnTo>
                <a:lnTo>
                  <a:pt x="579" y="1658"/>
                </a:lnTo>
                <a:lnTo>
                  <a:pt x="579" y="1659"/>
                </a:lnTo>
                <a:lnTo>
                  <a:pt x="583" y="1675"/>
                </a:lnTo>
                <a:lnTo>
                  <a:pt x="583" y="1680"/>
                </a:lnTo>
                <a:lnTo>
                  <a:pt x="578" y="1700"/>
                </a:lnTo>
                <a:lnTo>
                  <a:pt x="578" y="1700"/>
                </a:lnTo>
                <a:lnTo>
                  <a:pt x="578" y="1701"/>
                </a:lnTo>
                <a:lnTo>
                  <a:pt x="576" y="1702"/>
                </a:lnTo>
                <a:lnTo>
                  <a:pt x="556" y="1726"/>
                </a:lnTo>
                <a:lnTo>
                  <a:pt x="554" y="1727"/>
                </a:lnTo>
                <a:lnTo>
                  <a:pt x="554" y="1727"/>
                </a:lnTo>
                <a:lnTo>
                  <a:pt x="511" y="1747"/>
                </a:lnTo>
                <a:lnTo>
                  <a:pt x="505" y="1758"/>
                </a:lnTo>
                <a:lnTo>
                  <a:pt x="499" y="1794"/>
                </a:lnTo>
                <a:lnTo>
                  <a:pt x="503" y="1811"/>
                </a:lnTo>
                <a:lnTo>
                  <a:pt x="514" y="1828"/>
                </a:lnTo>
                <a:lnTo>
                  <a:pt x="519" y="1832"/>
                </a:lnTo>
                <a:lnTo>
                  <a:pt x="532" y="1842"/>
                </a:lnTo>
                <a:lnTo>
                  <a:pt x="584" y="1842"/>
                </a:lnTo>
                <a:lnTo>
                  <a:pt x="626" y="1836"/>
                </a:lnTo>
                <a:lnTo>
                  <a:pt x="632" y="1829"/>
                </a:lnTo>
                <a:lnTo>
                  <a:pt x="632" y="1829"/>
                </a:lnTo>
                <a:lnTo>
                  <a:pt x="637" y="1826"/>
                </a:lnTo>
                <a:lnTo>
                  <a:pt x="641" y="1822"/>
                </a:lnTo>
                <a:lnTo>
                  <a:pt x="645" y="1820"/>
                </a:lnTo>
                <a:lnTo>
                  <a:pt x="648" y="1820"/>
                </a:lnTo>
                <a:lnTo>
                  <a:pt x="677" y="1824"/>
                </a:lnTo>
                <a:lnTo>
                  <a:pt x="679" y="1820"/>
                </a:lnTo>
                <a:lnTo>
                  <a:pt x="679" y="1820"/>
                </a:lnTo>
                <a:lnTo>
                  <a:pt x="678" y="1814"/>
                </a:lnTo>
                <a:lnTo>
                  <a:pt x="678" y="1808"/>
                </a:lnTo>
                <a:lnTo>
                  <a:pt x="679" y="1803"/>
                </a:lnTo>
                <a:lnTo>
                  <a:pt x="681" y="1797"/>
                </a:lnTo>
                <a:lnTo>
                  <a:pt x="694" y="1776"/>
                </a:lnTo>
                <a:lnTo>
                  <a:pt x="694" y="1737"/>
                </a:lnTo>
                <a:lnTo>
                  <a:pt x="694" y="1736"/>
                </a:lnTo>
                <a:lnTo>
                  <a:pt x="716" y="1673"/>
                </a:lnTo>
                <a:lnTo>
                  <a:pt x="717" y="1672"/>
                </a:lnTo>
                <a:lnTo>
                  <a:pt x="717" y="1671"/>
                </a:lnTo>
                <a:lnTo>
                  <a:pt x="718" y="1671"/>
                </a:lnTo>
                <a:lnTo>
                  <a:pt x="718" y="1670"/>
                </a:lnTo>
                <a:lnTo>
                  <a:pt x="756" y="1640"/>
                </a:lnTo>
                <a:lnTo>
                  <a:pt x="758" y="1638"/>
                </a:lnTo>
                <a:lnTo>
                  <a:pt x="790" y="1651"/>
                </a:lnTo>
                <a:lnTo>
                  <a:pt x="790" y="1651"/>
                </a:lnTo>
                <a:lnTo>
                  <a:pt x="790" y="1651"/>
                </a:lnTo>
                <a:lnTo>
                  <a:pt x="801" y="1661"/>
                </a:lnTo>
                <a:lnTo>
                  <a:pt x="809" y="1667"/>
                </a:lnTo>
                <a:lnTo>
                  <a:pt x="814" y="1674"/>
                </a:lnTo>
                <a:lnTo>
                  <a:pt x="815" y="1680"/>
                </a:lnTo>
                <a:lnTo>
                  <a:pt x="813" y="1706"/>
                </a:lnTo>
                <a:lnTo>
                  <a:pt x="803" y="1724"/>
                </a:lnTo>
                <a:lnTo>
                  <a:pt x="793" y="1748"/>
                </a:lnTo>
                <a:lnTo>
                  <a:pt x="793" y="1774"/>
                </a:lnTo>
                <a:lnTo>
                  <a:pt x="803" y="1787"/>
                </a:lnTo>
                <a:lnTo>
                  <a:pt x="813" y="1784"/>
                </a:lnTo>
                <a:lnTo>
                  <a:pt x="815" y="1783"/>
                </a:lnTo>
                <a:lnTo>
                  <a:pt x="834" y="1784"/>
                </a:lnTo>
                <a:lnTo>
                  <a:pt x="834" y="1784"/>
                </a:lnTo>
                <a:lnTo>
                  <a:pt x="840" y="1789"/>
                </a:lnTo>
                <a:lnTo>
                  <a:pt x="846" y="1795"/>
                </a:lnTo>
                <a:lnTo>
                  <a:pt x="851" y="1802"/>
                </a:lnTo>
                <a:lnTo>
                  <a:pt x="854" y="1811"/>
                </a:lnTo>
                <a:lnTo>
                  <a:pt x="866" y="1814"/>
                </a:lnTo>
                <a:lnTo>
                  <a:pt x="867" y="1814"/>
                </a:lnTo>
                <a:lnTo>
                  <a:pt x="867" y="1814"/>
                </a:lnTo>
                <a:lnTo>
                  <a:pt x="868" y="1814"/>
                </a:lnTo>
                <a:lnTo>
                  <a:pt x="909" y="1834"/>
                </a:lnTo>
                <a:lnTo>
                  <a:pt x="927" y="1839"/>
                </a:lnTo>
                <a:lnTo>
                  <a:pt x="953" y="1836"/>
                </a:lnTo>
                <a:lnTo>
                  <a:pt x="963" y="1821"/>
                </a:lnTo>
                <a:lnTo>
                  <a:pt x="978" y="1761"/>
                </a:lnTo>
                <a:lnTo>
                  <a:pt x="979" y="1729"/>
                </a:lnTo>
                <a:lnTo>
                  <a:pt x="979" y="1727"/>
                </a:lnTo>
                <a:lnTo>
                  <a:pt x="981" y="1726"/>
                </a:lnTo>
                <a:lnTo>
                  <a:pt x="982" y="1725"/>
                </a:lnTo>
                <a:lnTo>
                  <a:pt x="1005" y="1705"/>
                </a:lnTo>
                <a:lnTo>
                  <a:pt x="1019" y="1688"/>
                </a:lnTo>
                <a:lnTo>
                  <a:pt x="1020" y="1687"/>
                </a:lnTo>
                <a:lnTo>
                  <a:pt x="1044" y="1675"/>
                </a:lnTo>
                <a:lnTo>
                  <a:pt x="1059" y="1667"/>
                </a:lnTo>
                <a:lnTo>
                  <a:pt x="1076" y="1661"/>
                </a:lnTo>
                <a:lnTo>
                  <a:pt x="1067" y="1624"/>
                </a:lnTo>
                <a:lnTo>
                  <a:pt x="1108" y="1628"/>
                </a:lnTo>
                <a:lnTo>
                  <a:pt x="1108" y="1628"/>
                </a:lnTo>
                <a:lnTo>
                  <a:pt x="1108" y="1630"/>
                </a:lnTo>
                <a:lnTo>
                  <a:pt x="1108" y="1630"/>
                </a:lnTo>
                <a:lnTo>
                  <a:pt x="1130" y="1639"/>
                </a:lnTo>
                <a:lnTo>
                  <a:pt x="1130" y="1639"/>
                </a:lnTo>
                <a:lnTo>
                  <a:pt x="1130" y="1638"/>
                </a:lnTo>
                <a:lnTo>
                  <a:pt x="1136" y="1615"/>
                </a:lnTo>
                <a:lnTo>
                  <a:pt x="1136" y="1610"/>
                </a:lnTo>
                <a:lnTo>
                  <a:pt x="1139" y="1612"/>
                </a:lnTo>
                <a:lnTo>
                  <a:pt x="1142" y="1612"/>
                </a:lnTo>
                <a:lnTo>
                  <a:pt x="1161" y="1617"/>
                </a:lnTo>
                <a:lnTo>
                  <a:pt x="1171" y="1617"/>
                </a:lnTo>
                <a:lnTo>
                  <a:pt x="1190" y="1596"/>
                </a:lnTo>
                <a:lnTo>
                  <a:pt x="1191" y="1596"/>
                </a:lnTo>
                <a:lnTo>
                  <a:pt x="1192" y="1595"/>
                </a:lnTo>
                <a:lnTo>
                  <a:pt x="1193" y="1595"/>
                </a:lnTo>
                <a:lnTo>
                  <a:pt x="1217" y="1591"/>
                </a:lnTo>
                <a:lnTo>
                  <a:pt x="1238" y="1571"/>
                </a:lnTo>
                <a:lnTo>
                  <a:pt x="1248" y="1555"/>
                </a:lnTo>
                <a:lnTo>
                  <a:pt x="1248" y="1536"/>
                </a:lnTo>
                <a:lnTo>
                  <a:pt x="1248" y="1536"/>
                </a:lnTo>
                <a:lnTo>
                  <a:pt x="1249" y="1531"/>
                </a:lnTo>
                <a:lnTo>
                  <a:pt x="1251" y="1526"/>
                </a:lnTo>
                <a:lnTo>
                  <a:pt x="1255" y="1523"/>
                </a:lnTo>
                <a:lnTo>
                  <a:pt x="1260" y="1520"/>
                </a:lnTo>
                <a:lnTo>
                  <a:pt x="1260" y="1520"/>
                </a:lnTo>
                <a:lnTo>
                  <a:pt x="1262" y="1520"/>
                </a:lnTo>
                <a:lnTo>
                  <a:pt x="1263" y="1520"/>
                </a:lnTo>
                <a:lnTo>
                  <a:pt x="1286" y="1522"/>
                </a:lnTo>
                <a:lnTo>
                  <a:pt x="1295" y="1516"/>
                </a:lnTo>
                <a:lnTo>
                  <a:pt x="1300" y="1499"/>
                </a:lnTo>
                <a:lnTo>
                  <a:pt x="1324" y="1492"/>
                </a:lnTo>
                <a:lnTo>
                  <a:pt x="1325" y="1492"/>
                </a:lnTo>
                <a:lnTo>
                  <a:pt x="1326" y="1492"/>
                </a:lnTo>
                <a:lnTo>
                  <a:pt x="1326" y="1492"/>
                </a:lnTo>
                <a:lnTo>
                  <a:pt x="1356" y="1496"/>
                </a:lnTo>
                <a:lnTo>
                  <a:pt x="1380" y="1490"/>
                </a:lnTo>
                <a:lnTo>
                  <a:pt x="1395" y="1475"/>
                </a:lnTo>
                <a:lnTo>
                  <a:pt x="1404" y="1455"/>
                </a:lnTo>
                <a:lnTo>
                  <a:pt x="1387" y="1436"/>
                </a:lnTo>
                <a:lnTo>
                  <a:pt x="1387" y="1435"/>
                </a:lnTo>
                <a:lnTo>
                  <a:pt x="1387" y="1435"/>
                </a:lnTo>
                <a:lnTo>
                  <a:pt x="1382" y="1421"/>
                </a:lnTo>
                <a:lnTo>
                  <a:pt x="1382" y="1421"/>
                </a:lnTo>
                <a:lnTo>
                  <a:pt x="1377" y="1399"/>
                </a:lnTo>
                <a:lnTo>
                  <a:pt x="1377" y="1398"/>
                </a:lnTo>
                <a:lnTo>
                  <a:pt x="1389" y="1379"/>
                </a:lnTo>
                <a:lnTo>
                  <a:pt x="1389" y="1379"/>
                </a:lnTo>
                <a:lnTo>
                  <a:pt x="1389" y="1373"/>
                </a:lnTo>
                <a:lnTo>
                  <a:pt x="1391" y="1367"/>
                </a:lnTo>
                <a:lnTo>
                  <a:pt x="1396" y="1361"/>
                </a:lnTo>
                <a:lnTo>
                  <a:pt x="1402" y="1355"/>
                </a:lnTo>
                <a:lnTo>
                  <a:pt x="1415" y="1328"/>
                </a:lnTo>
                <a:lnTo>
                  <a:pt x="1415" y="1326"/>
                </a:lnTo>
                <a:lnTo>
                  <a:pt x="1416" y="1326"/>
                </a:lnTo>
                <a:lnTo>
                  <a:pt x="1429" y="1308"/>
                </a:lnTo>
                <a:lnTo>
                  <a:pt x="1446" y="1271"/>
                </a:lnTo>
                <a:lnTo>
                  <a:pt x="1463" y="1295"/>
                </a:lnTo>
                <a:lnTo>
                  <a:pt x="1464" y="1296"/>
                </a:lnTo>
                <a:lnTo>
                  <a:pt x="1464" y="1297"/>
                </a:lnTo>
                <a:lnTo>
                  <a:pt x="1470" y="1321"/>
                </a:lnTo>
                <a:lnTo>
                  <a:pt x="1470" y="1322"/>
                </a:lnTo>
                <a:lnTo>
                  <a:pt x="1475" y="1347"/>
                </a:lnTo>
                <a:lnTo>
                  <a:pt x="1491" y="1355"/>
                </a:lnTo>
                <a:lnTo>
                  <a:pt x="1492" y="1355"/>
                </a:lnTo>
                <a:lnTo>
                  <a:pt x="1492" y="1355"/>
                </a:lnTo>
                <a:lnTo>
                  <a:pt x="1492" y="1355"/>
                </a:lnTo>
                <a:lnTo>
                  <a:pt x="1498" y="1357"/>
                </a:lnTo>
                <a:lnTo>
                  <a:pt x="1499" y="1356"/>
                </a:lnTo>
                <a:lnTo>
                  <a:pt x="1513" y="1330"/>
                </a:lnTo>
                <a:lnTo>
                  <a:pt x="1522" y="1306"/>
                </a:lnTo>
                <a:lnTo>
                  <a:pt x="1525" y="1308"/>
                </a:lnTo>
                <a:lnTo>
                  <a:pt x="1529" y="1309"/>
                </a:lnTo>
                <a:lnTo>
                  <a:pt x="1564" y="1320"/>
                </a:lnTo>
                <a:lnTo>
                  <a:pt x="1581" y="1308"/>
                </a:lnTo>
                <a:lnTo>
                  <a:pt x="1582" y="1306"/>
                </a:lnTo>
                <a:lnTo>
                  <a:pt x="1585" y="1306"/>
                </a:lnTo>
                <a:lnTo>
                  <a:pt x="1601" y="1304"/>
                </a:lnTo>
                <a:lnTo>
                  <a:pt x="1613" y="1285"/>
                </a:lnTo>
                <a:lnTo>
                  <a:pt x="1613" y="1258"/>
                </a:lnTo>
                <a:lnTo>
                  <a:pt x="1621" y="1220"/>
                </a:lnTo>
                <a:lnTo>
                  <a:pt x="1625" y="1222"/>
                </a:lnTo>
                <a:lnTo>
                  <a:pt x="1628" y="1222"/>
                </a:lnTo>
                <a:lnTo>
                  <a:pt x="1655" y="1227"/>
                </a:lnTo>
                <a:lnTo>
                  <a:pt x="1666" y="1206"/>
                </a:lnTo>
                <a:lnTo>
                  <a:pt x="1668" y="1206"/>
                </a:lnTo>
                <a:lnTo>
                  <a:pt x="1671" y="1206"/>
                </a:lnTo>
                <a:lnTo>
                  <a:pt x="1695" y="1203"/>
                </a:lnTo>
                <a:lnTo>
                  <a:pt x="1698" y="1203"/>
                </a:lnTo>
                <a:lnTo>
                  <a:pt x="1698" y="1204"/>
                </a:lnTo>
                <a:lnTo>
                  <a:pt x="1700" y="1206"/>
                </a:lnTo>
                <a:lnTo>
                  <a:pt x="1713" y="1223"/>
                </a:lnTo>
                <a:lnTo>
                  <a:pt x="1713" y="1224"/>
                </a:lnTo>
                <a:lnTo>
                  <a:pt x="1714" y="1225"/>
                </a:lnTo>
                <a:lnTo>
                  <a:pt x="1714" y="1227"/>
                </a:lnTo>
                <a:lnTo>
                  <a:pt x="1716" y="1251"/>
                </a:lnTo>
                <a:lnTo>
                  <a:pt x="1728" y="1263"/>
                </a:lnTo>
                <a:lnTo>
                  <a:pt x="1745" y="1247"/>
                </a:lnTo>
                <a:lnTo>
                  <a:pt x="1748" y="1251"/>
                </a:lnTo>
                <a:lnTo>
                  <a:pt x="1748" y="1251"/>
                </a:lnTo>
                <a:lnTo>
                  <a:pt x="1753" y="1256"/>
                </a:lnTo>
                <a:lnTo>
                  <a:pt x="1755" y="1261"/>
                </a:lnTo>
                <a:lnTo>
                  <a:pt x="1757" y="1265"/>
                </a:lnTo>
                <a:lnTo>
                  <a:pt x="1758" y="1271"/>
                </a:lnTo>
                <a:lnTo>
                  <a:pt x="1758" y="1293"/>
                </a:lnTo>
                <a:lnTo>
                  <a:pt x="1748" y="1314"/>
                </a:lnTo>
                <a:lnTo>
                  <a:pt x="1755" y="1324"/>
                </a:lnTo>
                <a:lnTo>
                  <a:pt x="1767" y="1337"/>
                </a:lnTo>
                <a:lnTo>
                  <a:pt x="1817" y="1344"/>
                </a:lnTo>
                <a:lnTo>
                  <a:pt x="1818" y="1345"/>
                </a:lnTo>
                <a:lnTo>
                  <a:pt x="1818" y="1345"/>
                </a:lnTo>
                <a:lnTo>
                  <a:pt x="1822" y="1347"/>
                </a:lnTo>
                <a:lnTo>
                  <a:pt x="1822" y="1347"/>
                </a:lnTo>
                <a:lnTo>
                  <a:pt x="1825" y="1351"/>
                </a:lnTo>
                <a:lnTo>
                  <a:pt x="1839" y="1330"/>
                </a:lnTo>
                <a:lnTo>
                  <a:pt x="1840" y="1330"/>
                </a:lnTo>
                <a:lnTo>
                  <a:pt x="1853" y="1318"/>
                </a:lnTo>
                <a:lnTo>
                  <a:pt x="1848" y="1300"/>
                </a:lnTo>
                <a:lnTo>
                  <a:pt x="1834" y="1223"/>
                </a:lnTo>
                <a:lnTo>
                  <a:pt x="1870" y="1239"/>
                </a:lnTo>
                <a:lnTo>
                  <a:pt x="1871" y="1239"/>
                </a:lnTo>
                <a:lnTo>
                  <a:pt x="1872" y="1239"/>
                </a:lnTo>
                <a:lnTo>
                  <a:pt x="1888" y="1258"/>
                </a:lnTo>
                <a:lnTo>
                  <a:pt x="1897" y="1269"/>
                </a:lnTo>
                <a:lnTo>
                  <a:pt x="1912" y="1258"/>
                </a:lnTo>
                <a:lnTo>
                  <a:pt x="1963" y="1203"/>
                </a:lnTo>
                <a:lnTo>
                  <a:pt x="1963" y="1203"/>
                </a:lnTo>
                <a:lnTo>
                  <a:pt x="1964" y="1203"/>
                </a:lnTo>
                <a:lnTo>
                  <a:pt x="1982" y="1190"/>
                </a:lnTo>
                <a:lnTo>
                  <a:pt x="2003" y="1161"/>
                </a:lnTo>
                <a:lnTo>
                  <a:pt x="2004" y="1159"/>
                </a:lnTo>
                <a:lnTo>
                  <a:pt x="2031" y="1165"/>
                </a:lnTo>
                <a:lnTo>
                  <a:pt x="2045" y="1165"/>
                </a:lnTo>
                <a:lnTo>
                  <a:pt x="2045" y="1165"/>
                </a:lnTo>
                <a:lnTo>
                  <a:pt x="2045" y="1159"/>
                </a:lnTo>
                <a:lnTo>
                  <a:pt x="2046" y="1152"/>
                </a:lnTo>
                <a:lnTo>
                  <a:pt x="2049" y="1143"/>
                </a:lnTo>
                <a:lnTo>
                  <a:pt x="2069" y="1118"/>
                </a:lnTo>
                <a:lnTo>
                  <a:pt x="2075" y="1115"/>
                </a:lnTo>
                <a:lnTo>
                  <a:pt x="2099" y="1123"/>
                </a:lnTo>
                <a:lnTo>
                  <a:pt x="2129" y="1120"/>
                </a:lnTo>
                <a:lnTo>
                  <a:pt x="2148" y="1099"/>
                </a:lnTo>
                <a:lnTo>
                  <a:pt x="2157" y="1081"/>
                </a:lnTo>
                <a:lnTo>
                  <a:pt x="2152" y="1071"/>
                </a:lnTo>
                <a:lnTo>
                  <a:pt x="2134" y="1079"/>
                </a:lnTo>
                <a:lnTo>
                  <a:pt x="2133" y="1078"/>
                </a:lnTo>
                <a:lnTo>
                  <a:pt x="2132" y="1077"/>
                </a:lnTo>
                <a:lnTo>
                  <a:pt x="2110" y="1058"/>
                </a:lnTo>
                <a:lnTo>
                  <a:pt x="2109" y="1057"/>
                </a:lnTo>
                <a:lnTo>
                  <a:pt x="2117" y="1024"/>
                </a:lnTo>
                <a:lnTo>
                  <a:pt x="2120" y="999"/>
                </a:lnTo>
                <a:lnTo>
                  <a:pt x="2114" y="980"/>
                </a:lnTo>
                <a:lnTo>
                  <a:pt x="2097" y="973"/>
                </a:lnTo>
                <a:lnTo>
                  <a:pt x="2097" y="972"/>
                </a:lnTo>
                <a:lnTo>
                  <a:pt x="2095" y="971"/>
                </a:lnTo>
                <a:lnTo>
                  <a:pt x="2094" y="969"/>
                </a:lnTo>
                <a:lnTo>
                  <a:pt x="2079" y="941"/>
                </a:lnTo>
                <a:lnTo>
                  <a:pt x="2077" y="937"/>
                </a:lnTo>
                <a:lnTo>
                  <a:pt x="2057" y="961"/>
                </a:lnTo>
                <a:lnTo>
                  <a:pt x="2036" y="974"/>
                </a:lnTo>
                <a:lnTo>
                  <a:pt x="2031" y="976"/>
                </a:lnTo>
                <a:lnTo>
                  <a:pt x="2030" y="975"/>
                </a:lnTo>
                <a:lnTo>
                  <a:pt x="2029" y="973"/>
                </a:lnTo>
                <a:lnTo>
                  <a:pt x="2007" y="952"/>
                </a:lnTo>
                <a:lnTo>
                  <a:pt x="2007" y="951"/>
                </a:lnTo>
                <a:lnTo>
                  <a:pt x="1991" y="918"/>
                </a:lnTo>
                <a:lnTo>
                  <a:pt x="1991" y="917"/>
                </a:lnTo>
                <a:lnTo>
                  <a:pt x="1984" y="893"/>
                </a:lnTo>
                <a:lnTo>
                  <a:pt x="1984" y="892"/>
                </a:lnTo>
                <a:lnTo>
                  <a:pt x="1984" y="892"/>
                </a:lnTo>
                <a:lnTo>
                  <a:pt x="1984" y="855"/>
                </a:lnTo>
                <a:lnTo>
                  <a:pt x="1982" y="833"/>
                </a:lnTo>
                <a:lnTo>
                  <a:pt x="1965" y="827"/>
                </a:lnTo>
                <a:lnTo>
                  <a:pt x="1964" y="827"/>
                </a:lnTo>
                <a:lnTo>
                  <a:pt x="1964" y="826"/>
                </a:lnTo>
                <a:lnTo>
                  <a:pt x="1925" y="795"/>
                </a:lnTo>
                <a:lnTo>
                  <a:pt x="1927" y="792"/>
                </a:lnTo>
                <a:lnTo>
                  <a:pt x="1945" y="772"/>
                </a:lnTo>
                <a:lnTo>
                  <a:pt x="1945" y="771"/>
                </a:lnTo>
                <a:lnTo>
                  <a:pt x="1945" y="770"/>
                </a:lnTo>
                <a:lnTo>
                  <a:pt x="1948" y="770"/>
                </a:lnTo>
                <a:lnTo>
                  <a:pt x="1948" y="770"/>
                </a:lnTo>
                <a:lnTo>
                  <a:pt x="1968" y="768"/>
                </a:lnTo>
                <a:lnTo>
                  <a:pt x="1970" y="768"/>
                </a:lnTo>
                <a:lnTo>
                  <a:pt x="1970" y="768"/>
                </a:lnTo>
                <a:lnTo>
                  <a:pt x="1974" y="768"/>
                </a:lnTo>
                <a:lnTo>
                  <a:pt x="1979" y="770"/>
                </a:lnTo>
                <a:lnTo>
                  <a:pt x="1983" y="773"/>
                </a:lnTo>
                <a:lnTo>
                  <a:pt x="1987" y="777"/>
                </a:lnTo>
                <a:lnTo>
                  <a:pt x="2004" y="791"/>
                </a:lnTo>
                <a:lnTo>
                  <a:pt x="2022" y="776"/>
                </a:lnTo>
                <a:lnTo>
                  <a:pt x="2035" y="757"/>
                </a:lnTo>
                <a:lnTo>
                  <a:pt x="2035" y="743"/>
                </a:lnTo>
                <a:lnTo>
                  <a:pt x="2030" y="704"/>
                </a:lnTo>
                <a:lnTo>
                  <a:pt x="2027" y="688"/>
                </a:lnTo>
                <a:lnTo>
                  <a:pt x="2000" y="683"/>
                </a:lnTo>
                <a:lnTo>
                  <a:pt x="2000" y="667"/>
                </a:lnTo>
                <a:lnTo>
                  <a:pt x="1976" y="637"/>
                </a:lnTo>
                <a:lnTo>
                  <a:pt x="1975" y="636"/>
                </a:lnTo>
                <a:lnTo>
                  <a:pt x="1963" y="614"/>
                </a:lnTo>
                <a:lnTo>
                  <a:pt x="1960" y="612"/>
                </a:lnTo>
                <a:lnTo>
                  <a:pt x="1960" y="610"/>
                </a:lnTo>
                <a:lnTo>
                  <a:pt x="1960" y="610"/>
                </a:lnTo>
                <a:lnTo>
                  <a:pt x="1987" y="574"/>
                </a:lnTo>
                <a:lnTo>
                  <a:pt x="1987" y="573"/>
                </a:lnTo>
                <a:lnTo>
                  <a:pt x="1988" y="572"/>
                </a:lnTo>
                <a:lnTo>
                  <a:pt x="1988" y="571"/>
                </a:lnTo>
                <a:lnTo>
                  <a:pt x="1990" y="571"/>
                </a:lnTo>
                <a:lnTo>
                  <a:pt x="2002" y="569"/>
                </a:lnTo>
                <a:lnTo>
                  <a:pt x="2014" y="558"/>
                </a:lnTo>
                <a:lnTo>
                  <a:pt x="2030" y="510"/>
                </a:lnTo>
                <a:lnTo>
                  <a:pt x="2031" y="510"/>
                </a:lnTo>
                <a:lnTo>
                  <a:pt x="2031" y="509"/>
                </a:lnTo>
                <a:lnTo>
                  <a:pt x="2051" y="487"/>
                </a:lnTo>
                <a:lnTo>
                  <a:pt x="2051" y="486"/>
                </a:lnTo>
                <a:lnTo>
                  <a:pt x="2052" y="486"/>
                </a:lnTo>
                <a:lnTo>
                  <a:pt x="2053" y="486"/>
                </a:lnTo>
                <a:lnTo>
                  <a:pt x="2075" y="480"/>
                </a:lnTo>
                <a:lnTo>
                  <a:pt x="2075" y="482"/>
                </a:lnTo>
                <a:lnTo>
                  <a:pt x="2090" y="494"/>
                </a:lnTo>
                <a:lnTo>
                  <a:pt x="2094" y="495"/>
                </a:lnTo>
                <a:lnTo>
                  <a:pt x="2102" y="458"/>
                </a:lnTo>
                <a:lnTo>
                  <a:pt x="2094" y="431"/>
                </a:lnTo>
                <a:lnTo>
                  <a:pt x="2093" y="430"/>
                </a:lnTo>
                <a:lnTo>
                  <a:pt x="2093" y="427"/>
                </a:lnTo>
                <a:lnTo>
                  <a:pt x="2097" y="398"/>
                </a:lnTo>
                <a:lnTo>
                  <a:pt x="2097" y="395"/>
                </a:lnTo>
                <a:lnTo>
                  <a:pt x="2112" y="379"/>
                </a:lnTo>
                <a:lnTo>
                  <a:pt x="2121" y="362"/>
                </a:lnTo>
                <a:lnTo>
                  <a:pt x="2122" y="348"/>
                </a:lnTo>
                <a:lnTo>
                  <a:pt x="2122" y="348"/>
                </a:lnTo>
                <a:lnTo>
                  <a:pt x="2122" y="341"/>
                </a:lnTo>
                <a:lnTo>
                  <a:pt x="2120" y="333"/>
                </a:lnTo>
                <a:lnTo>
                  <a:pt x="2112" y="310"/>
                </a:lnTo>
                <a:lnTo>
                  <a:pt x="2112" y="310"/>
                </a:lnTo>
                <a:lnTo>
                  <a:pt x="2112" y="310"/>
                </a:lnTo>
                <a:lnTo>
                  <a:pt x="2112" y="282"/>
                </a:lnTo>
                <a:lnTo>
                  <a:pt x="2112" y="281"/>
                </a:lnTo>
                <a:lnTo>
                  <a:pt x="2117" y="254"/>
                </a:lnTo>
                <a:lnTo>
                  <a:pt x="2117" y="254"/>
                </a:lnTo>
                <a:lnTo>
                  <a:pt x="2112" y="241"/>
                </a:lnTo>
                <a:lnTo>
                  <a:pt x="2109" y="235"/>
                </a:lnTo>
                <a:lnTo>
                  <a:pt x="2109" y="229"/>
                </a:lnTo>
                <a:lnTo>
                  <a:pt x="2114" y="19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26" name="Freeform 38"/>
          <p:cNvSpPr/>
          <p:nvPr/>
        </p:nvSpPr>
        <p:spPr bwMode="auto">
          <a:xfrm>
            <a:off x="2785677" y="3000170"/>
            <a:ext cx="1596896" cy="1353537"/>
          </a:xfrm>
          <a:custGeom>
            <a:avLst/>
            <a:gdLst>
              <a:gd name="T0" fmla="*/ 809 w 1377"/>
              <a:gd name="T1" fmla="*/ 465 h 1167"/>
              <a:gd name="T2" fmla="*/ 777 w 1377"/>
              <a:gd name="T3" fmla="*/ 485 h 1167"/>
              <a:gd name="T4" fmla="*/ 689 w 1377"/>
              <a:gd name="T5" fmla="*/ 400 h 1167"/>
              <a:gd name="T6" fmla="*/ 666 w 1377"/>
              <a:gd name="T7" fmla="*/ 383 h 1167"/>
              <a:gd name="T8" fmla="*/ 627 w 1377"/>
              <a:gd name="T9" fmla="*/ 352 h 1167"/>
              <a:gd name="T10" fmla="*/ 587 w 1377"/>
              <a:gd name="T11" fmla="*/ 306 h 1167"/>
              <a:gd name="T12" fmla="*/ 599 w 1377"/>
              <a:gd name="T13" fmla="*/ 237 h 1167"/>
              <a:gd name="T14" fmla="*/ 508 w 1377"/>
              <a:gd name="T15" fmla="*/ 265 h 1167"/>
              <a:gd name="T16" fmla="*/ 469 w 1377"/>
              <a:gd name="T17" fmla="*/ 223 h 1167"/>
              <a:gd name="T18" fmla="*/ 414 w 1377"/>
              <a:gd name="T19" fmla="*/ 148 h 1167"/>
              <a:gd name="T20" fmla="*/ 405 w 1377"/>
              <a:gd name="T21" fmla="*/ 47 h 1167"/>
              <a:gd name="T22" fmla="*/ 324 w 1377"/>
              <a:gd name="T23" fmla="*/ 7 h 1167"/>
              <a:gd name="T24" fmla="*/ 289 w 1377"/>
              <a:gd name="T25" fmla="*/ 94 h 1167"/>
              <a:gd name="T26" fmla="*/ 187 w 1377"/>
              <a:gd name="T27" fmla="*/ 104 h 1167"/>
              <a:gd name="T28" fmla="*/ 108 w 1377"/>
              <a:gd name="T29" fmla="*/ 175 h 1167"/>
              <a:gd name="T30" fmla="*/ 75 w 1377"/>
              <a:gd name="T31" fmla="*/ 220 h 1167"/>
              <a:gd name="T32" fmla="*/ 0 w 1377"/>
              <a:gd name="T33" fmla="*/ 259 h 1167"/>
              <a:gd name="T34" fmla="*/ 98 w 1377"/>
              <a:gd name="T35" fmla="*/ 360 h 1167"/>
              <a:gd name="T36" fmla="*/ 206 w 1377"/>
              <a:gd name="T37" fmla="*/ 396 h 1167"/>
              <a:gd name="T38" fmla="*/ 332 w 1377"/>
              <a:gd name="T39" fmla="*/ 419 h 1167"/>
              <a:gd name="T40" fmla="*/ 438 w 1377"/>
              <a:gd name="T41" fmla="*/ 438 h 1167"/>
              <a:gd name="T42" fmla="*/ 533 w 1377"/>
              <a:gd name="T43" fmla="*/ 449 h 1167"/>
              <a:gd name="T44" fmla="*/ 610 w 1377"/>
              <a:gd name="T45" fmla="*/ 511 h 1167"/>
              <a:gd name="T46" fmla="*/ 724 w 1377"/>
              <a:gd name="T47" fmla="*/ 573 h 1167"/>
              <a:gd name="T48" fmla="*/ 828 w 1377"/>
              <a:gd name="T49" fmla="*/ 661 h 1167"/>
              <a:gd name="T50" fmla="*/ 820 w 1377"/>
              <a:gd name="T51" fmla="*/ 870 h 1167"/>
              <a:gd name="T52" fmla="*/ 754 w 1377"/>
              <a:gd name="T53" fmla="*/ 941 h 1167"/>
              <a:gd name="T54" fmla="*/ 761 w 1377"/>
              <a:gd name="T55" fmla="*/ 971 h 1167"/>
              <a:gd name="T56" fmla="*/ 676 w 1377"/>
              <a:gd name="T57" fmla="*/ 1007 h 1167"/>
              <a:gd name="T58" fmla="*/ 754 w 1377"/>
              <a:gd name="T59" fmla="*/ 1068 h 1167"/>
              <a:gd name="T60" fmla="*/ 784 w 1377"/>
              <a:gd name="T61" fmla="*/ 1027 h 1167"/>
              <a:gd name="T62" fmla="*/ 797 w 1377"/>
              <a:gd name="T63" fmla="*/ 1008 h 1167"/>
              <a:gd name="T64" fmla="*/ 862 w 1377"/>
              <a:gd name="T65" fmla="*/ 967 h 1167"/>
              <a:gd name="T66" fmla="*/ 966 w 1377"/>
              <a:gd name="T67" fmla="*/ 1038 h 1167"/>
              <a:gd name="T68" fmla="*/ 1006 w 1377"/>
              <a:gd name="T69" fmla="*/ 1094 h 1167"/>
              <a:gd name="T70" fmla="*/ 1018 w 1377"/>
              <a:gd name="T71" fmla="*/ 1148 h 1167"/>
              <a:gd name="T72" fmla="*/ 1102 w 1377"/>
              <a:gd name="T73" fmla="*/ 1123 h 1167"/>
              <a:gd name="T74" fmla="*/ 1100 w 1377"/>
              <a:gd name="T75" fmla="*/ 1075 h 1167"/>
              <a:gd name="T76" fmla="*/ 1177 w 1377"/>
              <a:gd name="T77" fmla="*/ 1040 h 1167"/>
              <a:gd name="T78" fmla="*/ 1155 w 1377"/>
              <a:gd name="T79" fmla="*/ 947 h 1167"/>
              <a:gd name="T80" fmla="*/ 1201 w 1377"/>
              <a:gd name="T81" fmla="*/ 878 h 1167"/>
              <a:gd name="T82" fmla="*/ 1265 w 1377"/>
              <a:gd name="T83" fmla="*/ 885 h 1167"/>
              <a:gd name="T84" fmla="*/ 1299 w 1377"/>
              <a:gd name="T85" fmla="*/ 848 h 1167"/>
              <a:gd name="T86" fmla="*/ 1366 w 1377"/>
              <a:gd name="T87" fmla="*/ 811 h 1167"/>
              <a:gd name="T88" fmla="*/ 1352 w 1377"/>
              <a:gd name="T89" fmla="*/ 726 h 1167"/>
              <a:gd name="T90" fmla="*/ 1267 w 1377"/>
              <a:gd name="T91" fmla="*/ 687 h 1167"/>
              <a:gd name="T92" fmla="*/ 1191 w 1377"/>
              <a:gd name="T93" fmla="*/ 721 h 1167"/>
              <a:gd name="T94" fmla="*/ 1231 w 1377"/>
              <a:gd name="T95" fmla="*/ 771 h 1167"/>
              <a:gd name="T96" fmla="*/ 1224 w 1377"/>
              <a:gd name="T97" fmla="*/ 816 h 1167"/>
              <a:gd name="T98" fmla="*/ 1175 w 1377"/>
              <a:gd name="T99" fmla="*/ 834 h 1167"/>
              <a:gd name="T100" fmla="*/ 1157 w 1377"/>
              <a:gd name="T101" fmla="*/ 877 h 1167"/>
              <a:gd name="T102" fmla="*/ 1126 w 1377"/>
              <a:gd name="T103" fmla="*/ 856 h 1167"/>
              <a:gd name="T104" fmla="*/ 1075 w 1377"/>
              <a:gd name="T105" fmla="*/ 814 h 1167"/>
              <a:gd name="T106" fmla="*/ 1082 w 1377"/>
              <a:gd name="T107" fmla="*/ 765 h 1167"/>
              <a:gd name="T108" fmla="*/ 1038 w 1377"/>
              <a:gd name="T109" fmla="*/ 657 h 1167"/>
              <a:gd name="T110" fmla="*/ 962 w 1377"/>
              <a:gd name="T111" fmla="*/ 608 h 1167"/>
              <a:gd name="T112" fmla="*/ 917 w 1377"/>
              <a:gd name="T113" fmla="*/ 590 h 1167"/>
              <a:gd name="T114" fmla="*/ 897 w 1377"/>
              <a:gd name="T115" fmla="*/ 545 h 1167"/>
              <a:gd name="T116" fmla="*/ 959 w 1377"/>
              <a:gd name="T117" fmla="*/ 469 h 1167"/>
              <a:gd name="T118" fmla="*/ 957 w 1377"/>
              <a:gd name="T119" fmla="*/ 385 h 1167"/>
              <a:gd name="T120" fmla="*/ 891 w 1377"/>
              <a:gd name="T121" fmla="*/ 433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7" h="1167">
                <a:moveTo>
                  <a:pt x="818" y="422"/>
                </a:moveTo>
                <a:lnTo>
                  <a:pt x="799" y="422"/>
                </a:lnTo>
                <a:lnTo>
                  <a:pt x="792" y="435"/>
                </a:lnTo>
                <a:lnTo>
                  <a:pt x="803" y="446"/>
                </a:lnTo>
                <a:lnTo>
                  <a:pt x="803" y="447"/>
                </a:lnTo>
                <a:lnTo>
                  <a:pt x="803" y="448"/>
                </a:lnTo>
                <a:lnTo>
                  <a:pt x="808" y="464"/>
                </a:lnTo>
                <a:lnTo>
                  <a:pt x="809" y="465"/>
                </a:lnTo>
                <a:lnTo>
                  <a:pt x="809" y="469"/>
                </a:lnTo>
                <a:lnTo>
                  <a:pt x="807" y="470"/>
                </a:lnTo>
                <a:lnTo>
                  <a:pt x="781" y="483"/>
                </a:lnTo>
                <a:lnTo>
                  <a:pt x="779" y="485"/>
                </a:lnTo>
                <a:lnTo>
                  <a:pt x="779" y="485"/>
                </a:lnTo>
                <a:lnTo>
                  <a:pt x="778" y="485"/>
                </a:lnTo>
                <a:lnTo>
                  <a:pt x="777" y="485"/>
                </a:lnTo>
                <a:lnTo>
                  <a:pt x="777" y="485"/>
                </a:lnTo>
                <a:lnTo>
                  <a:pt x="763" y="482"/>
                </a:lnTo>
                <a:lnTo>
                  <a:pt x="753" y="479"/>
                </a:lnTo>
                <a:lnTo>
                  <a:pt x="746" y="473"/>
                </a:lnTo>
                <a:lnTo>
                  <a:pt x="744" y="471"/>
                </a:lnTo>
                <a:lnTo>
                  <a:pt x="742" y="467"/>
                </a:lnTo>
                <a:lnTo>
                  <a:pt x="735" y="454"/>
                </a:lnTo>
                <a:lnTo>
                  <a:pt x="698" y="446"/>
                </a:lnTo>
                <a:lnTo>
                  <a:pt x="689" y="400"/>
                </a:lnTo>
                <a:lnTo>
                  <a:pt x="689" y="400"/>
                </a:lnTo>
                <a:lnTo>
                  <a:pt x="683" y="399"/>
                </a:lnTo>
                <a:lnTo>
                  <a:pt x="679" y="396"/>
                </a:lnTo>
                <a:lnTo>
                  <a:pt x="675" y="394"/>
                </a:lnTo>
                <a:lnTo>
                  <a:pt x="672" y="391"/>
                </a:lnTo>
                <a:lnTo>
                  <a:pt x="671" y="388"/>
                </a:lnTo>
                <a:lnTo>
                  <a:pt x="671" y="388"/>
                </a:lnTo>
                <a:lnTo>
                  <a:pt x="666" y="383"/>
                </a:lnTo>
                <a:lnTo>
                  <a:pt x="661" y="378"/>
                </a:lnTo>
                <a:lnTo>
                  <a:pt x="657" y="375"/>
                </a:lnTo>
                <a:lnTo>
                  <a:pt x="652" y="373"/>
                </a:lnTo>
                <a:lnTo>
                  <a:pt x="652" y="373"/>
                </a:lnTo>
                <a:lnTo>
                  <a:pt x="645" y="370"/>
                </a:lnTo>
                <a:lnTo>
                  <a:pt x="639" y="365"/>
                </a:lnTo>
                <a:lnTo>
                  <a:pt x="633" y="359"/>
                </a:lnTo>
                <a:lnTo>
                  <a:pt x="627" y="352"/>
                </a:lnTo>
                <a:lnTo>
                  <a:pt x="612" y="344"/>
                </a:lnTo>
                <a:lnTo>
                  <a:pt x="611" y="344"/>
                </a:lnTo>
                <a:lnTo>
                  <a:pt x="611" y="344"/>
                </a:lnTo>
                <a:lnTo>
                  <a:pt x="611" y="344"/>
                </a:lnTo>
                <a:lnTo>
                  <a:pt x="592" y="324"/>
                </a:lnTo>
                <a:lnTo>
                  <a:pt x="592" y="324"/>
                </a:lnTo>
                <a:lnTo>
                  <a:pt x="587" y="307"/>
                </a:lnTo>
                <a:lnTo>
                  <a:pt x="587" y="306"/>
                </a:lnTo>
                <a:lnTo>
                  <a:pt x="626" y="252"/>
                </a:lnTo>
                <a:lnTo>
                  <a:pt x="626" y="252"/>
                </a:lnTo>
                <a:lnTo>
                  <a:pt x="627" y="247"/>
                </a:lnTo>
                <a:lnTo>
                  <a:pt x="627" y="246"/>
                </a:lnTo>
                <a:lnTo>
                  <a:pt x="627" y="245"/>
                </a:lnTo>
                <a:lnTo>
                  <a:pt x="620" y="228"/>
                </a:lnTo>
                <a:lnTo>
                  <a:pt x="600" y="237"/>
                </a:lnTo>
                <a:lnTo>
                  <a:pt x="599" y="237"/>
                </a:lnTo>
                <a:lnTo>
                  <a:pt x="599" y="238"/>
                </a:lnTo>
                <a:lnTo>
                  <a:pt x="597" y="238"/>
                </a:lnTo>
                <a:lnTo>
                  <a:pt x="544" y="242"/>
                </a:lnTo>
                <a:lnTo>
                  <a:pt x="523" y="246"/>
                </a:lnTo>
                <a:lnTo>
                  <a:pt x="516" y="253"/>
                </a:lnTo>
                <a:lnTo>
                  <a:pt x="513" y="261"/>
                </a:lnTo>
                <a:lnTo>
                  <a:pt x="513" y="261"/>
                </a:lnTo>
                <a:lnTo>
                  <a:pt x="508" y="265"/>
                </a:lnTo>
                <a:lnTo>
                  <a:pt x="503" y="268"/>
                </a:lnTo>
                <a:lnTo>
                  <a:pt x="497" y="269"/>
                </a:lnTo>
                <a:lnTo>
                  <a:pt x="490" y="268"/>
                </a:lnTo>
                <a:lnTo>
                  <a:pt x="490" y="268"/>
                </a:lnTo>
                <a:lnTo>
                  <a:pt x="489" y="267"/>
                </a:lnTo>
                <a:lnTo>
                  <a:pt x="470" y="253"/>
                </a:lnTo>
                <a:lnTo>
                  <a:pt x="469" y="223"/>
                </a:lnTo>
                <a:lnTo>
                  <a:pt x="469" y="223"/>
                </a:lnTo>
                <a:lnTo>
                  <a:pt x="462" y="218"/>
                </a:lnTo>
                <a:lnTo>
                  <a:pt x="457" y="213"/>
                </a:lnTo>
                <a:lnTo>
                  <a:pt x="453" y="207"/>
                </a:lnTo>
                <a:lnTo>
                  <a:pt x="451" y="203"/>
                </a:lnTo>
                <a:lnTo>
                  <a:pt x="446" y="176"/>
                </a:lnTo>
                <a:lnTo>
                  <a:pt x="434" y="161"/>
                </a:lnTo>
                <a:lnTo>
                  <a:pt x="420" y="151"/>
                </a:lnTo>
                <a:lnTo>
                  <a:pt x="414" y="148"/>
                </a:lnTo>
                <a:lnTo>
                  <a:pt x="436" y="119"/>
                </a:lnTo>
                <a:lnTo>
                  <a:pt x="440" y="104"/>
                </a:lnTo>
                <a:lnTo>
                  <a:pt x="416" y="73"/>
                </a:lnTo>
                <a:lnTo>
                  <a:pt x="415" y="73"/>
                </a:lnTo>
                <a:lnTo>
                  <a:pt x="415" y="72"/>
                </a:lnTo>
                <a:lnTo>
                  <a:pt x="405" y="48"/>
                </a:lnTo>
                <a:lnTo>
                  <a:pt x="405" y="47"/>
                </a:lnTo>
                <a:lnTo>
                  <a:pt x="405" y="47"/>
                </a:lnTo>
                <a:lnTo>
                  <a:pt x="403" y="34"/>
                </a:lnTo>
                <a:lnTo>
                  <a:pt x="387" y="23"/>
                </a:lnTo>
                <a:lnTo>
                  <a:pt x="387" y="22"/>
                </a:lnTo>
                <a:lnTo>
                  <a:pt x="387" y="22"/>
                </a:lnTo>
                <a:lnTo>
                  <a:pt x="387" y="22"/>
                </a:lnTo>
                <a:lnTo>
                  <a:pt x="369" y="3"/>
                </a:lnTo>
                <a:lnTo>
                  <a:pt x="348" y="0"/>
                </a:lnTo>
                <a:lnTo>
                  <a:pt x="324" y="7"/>
                </a:lnTo>
                <a:lnTo>
                  <a:pt x="320" y="11"/>
                </a:lnTo>
                <a:lnTo>
                  <a:pt x="317" y="46"/>
                </a:lnTo>
                <a:lnTo>
                  <a:pt x="317" y="83"/>
                </a:lnTo>
                <a:lnTo>
                  <a:pt x="312" y="85"/>
                </a:lnTo>
                <a:lnTo>
                  <a:pt x="289" y="93"/>
                </a:lnTo>
                <a:lnTo>
                  <a:pt x="289" y="93"/>
                </a:lnTo>
                <a:lnTo>
                  <a:pt x="289" y="94"/>
                </a:lnTo>
                <a:lnTo>
                  <a:pt x="289" y="94"/>
                </a:lnTo>
                <a:lnTo>
                  <a:pt x="268" y="95"/>
                </a:lnTo>
                <a:lnTo>
                  <a:pt x="268" y="95"/>
                </a:lnTo>
                <a:lnTo>
                  <a:pt x="250" y="104"/>
                </a:lnTo>
                <a:lnTo>
                  <a:pt x="232" y="112"/>
                </a:lnTo>
                <a:lnTo>
                  <a:pt x="230" y="113"/>
                </a:lnTo>
                <a:lnTo>
                  <a:pt x="230" y="113"/>
                </a:lnTo>
                <a:lnTo>
                  <a:pt x="229" y="113"/>
                </a:lnTo>
                <a:lnTo>
                  <a:pt x="187" y="104"/>
                </a:lnTo>
                <a:lnTo>
                  <a:pt x="170" y="121"/>
                </a:lnTo>
                <a:lnTo>
                  <a:pt x="170" y="121"/>
                </a:lnTo>
                <a:lnTo>
                  <a:pt x="167" y="126"/>
                </a:lnTo>
                <a:lnTo>
                  <a:pt x="161" y="128"/>
                </a:lnTo>
                <a:lnTo>
                  <a:pt x="155" y="132"/>
                </a:lnTo>
                <a:lnTo>
                  <a:pt x="147" y="134"/>
                </a:lnTo>
                <a:lnTo>
                  <a:pt x="122" y="155"/>
                </a:lnTo>
                <a:lnTo>
                  <a:pt x="108" y="175"/>
                </a:lnTo>
                <a:lnTo>
                  <a:pt x="108" y="176"/>
                </a:lnTo>
                <a:lnTo>
                  <a:pt x="107" y="177"/>
                </a:lnTo>
                <a:lnTo>
                  <a:pt x="107" y="177"/>
                </a:lnTo>
                <a:lnTo>
                  <a:pt x="97" y="191"/>
                </a:lnTo>
                <a:lnTo>
                  <a:pt x="93" y="197"/>
                </a:lnTo>
                <a:lnTo>
                  <a:pt x="89" y="200"/>
                </a:lnTo>
                <a:lnTo>
                  <a:pt x="75" y="219"/>
                </a:lnTo>
                <a:lnTo>
                  <a:pt x="75" y="220"/>
                </a:lnTo>
                <a:lnTo>
                  <a:pt x="74" y="221"/>
                </a:lnTo>
                <a:lnTo>
                  <a:pt x="65" y="227"/>
                </a:lnTo>
                <a:lnTo>
                  <a:pt x="65" y="227"/>
                </a:lnTo>
                <a:lnTo>
                  <a:pt x="56" y="230"/>
                </a:lnTo>
                <a:lnTo>
                  <a:pt x="48" y="230"/>
                </a:lnTo>
                <a:lnTo>
                  <a:pt x="18" y="228"/>
                </a:lnTo>
                <a:lnTo>
                  <a:pt x="11" y="239"/>
                </a:lnTo>
                <a:lnTo>
                  <a:pt x="0" y="259"/>
                </a:lnTo>
                <a:lnTo>
                  <a:pt x="4" y="278"/>
                </a:lnTo>
                <a:lnTo>
                  <a:pt x="2" y="325"/>
                </a:lnTo>
                <a:lnTo>
                  <a:pt x="11" y="339"/>
                </a:lnTo>
                <a:lnTo>
                  <a:pt x="11" y="340"/>
                </a:lnTo>
                <a:lnTo>
                  <a:pt x="14" y="352"/>
                </a:lnTo>
                <a:lnTo>
                  <a:pt x="32" y="352"/>
                </a:lnTo>
                <a:lnTo>
                  <a:pt x="60" y="357"/>
                </a:lnTo>
                <a:lnTo>
                  <a:pt x="98" y="360"/>
                </a:lnTo>
                <a:lnTo>
                  <a:pt x="114" y="357"/>
                </a:lnTo>
                <a:lnTo>
                  <a:pt x="118" y="357"/>
                </a:lnTo>
                <a:lnTo>
                  <a:pt x="119" y="357"/>
                </a:lnTo>
                <a:lnTo>
                  <a:pt x="151" y="370"/>
                </a:lnTo>
                <a:lnTo>
                  <a:pt x="151" y="370"/>
                </a:lnTo>
                <a:lnTo>
                  <a:pt x="152" y="370"/>
                </a:lnTo>
                <a:lnTo>
                  <a:pt x="169" y="383"/>
                </a:lnTo>
                <a:lnTo>
                  <a:pt x="206" y="396"/>
                </a:lnTo>
                <a:lnTo>
                  <a:pt x="207" y="396"/>
                </a:lnTo>
                <a:lnTo>
                  <a:pt x="231" y="411"/>
                </a:lnTo>
                <a:lnTo>
                  <a:pt x="289" y="465"/>
                </a:lnTo>
                <a:lnTo>
                  <a:pt x="317" y="478"/>
                </a:lnTo>
                <a:lnTo>
                  <a:pt x="327" y="472"/>
                </a:lnTo>
                <a:lnTo>
                  <a:pt x="339" y="453"/>
                </a:lnTo>
                <a:lnTo>
                  <a:pt x="332" y="419"/>
                </a:lnTo>
                <a:lnTo>
                  <a:pt x="332" y="419"/>
                </a:lnTo>
                <a:lnTo>
                  <a:pt x="333" y="416"/>
                </a:lnTo>
                <a:lnTo>
                  <a:pt x="334" y="412"/>
                </a:lnTo>
                <a:lnTo>
                  <a:pt x="337" y="407"/>
                </a:lnTo>
                <a:lnTo>
                  <a:pt x="344" y="402"/>
                </a:lnTo>
                <a:lnTo>
                  <a:pt x="353" y="398"/>
                </a:lnTo>
                <a:lnTo>
                  <a:pt x="356" y="396"/>
                </a:lnTo>
                <a:lnTo>
                  <a:pt x="430" y="440"/>
                </a:lnTo>
                <a:lnTo>
                  <a:pt x="438" y="438"/>
                </a:lnTo>
                <a:lnTo>
                  <a:pt x="455" y="427"/>
                </a:lnTo>
                <a:lnTo>
                  <a:pt x="458" y="427"/>
                </a:lnTo>
                <a:lnTo>
                  <a:pt x="468" y="428"/>
                </a:lnTo>
                <a:lnTo>
                  <a:pt x="482" y="417"/>
                </a:lnTo>
                <a:lnTo>
                  <a:pt x="484" y="416"/>
                </a:lnTo>
                <a:lnTo>
                  <a:pt x="489" y="418"/>
                </a:lnTo>
                <a:lnTo>
                  <a:pt x="532" y="448"/>
                </a:lnTo>
                <a:lnTo>
                  <a:pt x="533" y="449"/>
                </a:lnTo>
                <a:lnTo>
                  <a:pt x="561" y="472"/>
                </a:lnTo>
                <a:lnTo>
                  <a:pt x="561" y="472"/>
                </a:lnTo>
                <a:lnTo>
                  <a:pt x="566" y="477"/>
                </a:lnTo>
                <a:lnTo>
                  <a:pt x="573" y="482"/>
                </a:lnTo>
                <a:lnTo>
                  <a:pt x="579" y="489"/>
                </a:lnTo>
                <a:lnTo>
                  <a:pt x="586" y="498"/>
                </a:lnTo>
                <a:lnTo>
                  <a:pt x="600" y="512"/>
                </a:lnTo>
                <a:lnTo>
                  <a:pt x="610" y="511"/>
                </a:lnTo>
                <a:lnTo>
                  <a:pt x="623" y="488"/>
                </a:lnTo>
                <a:lnTo>
                  <a:pt x="648" y="506"/>
                </a:lnTo>
                <a:lnTo>
                  <a:pt x="649" y="506"/>
                </a:lnTo>
                <a:lnTo>
                  <a:pt x="650" y="506"/>
                </a:lnTo>
                <a:lnTo>
                  <a:pt x="650" y="506"/>
                </a:lnTo>
                <a:lnTo>
                  <a:pt x="671" y="532"/>
                </a:lnTo>
                <a:lnTo>
                  <a:pt x="724" y="573"/>
                </a:lnTo>
                <a:lnTo>
                  <a:pt x="724" y="573"/>
                </a:lnTo>
                <a:lnTo>
                  <a:pt x="741" y="591"/>
                </a:lnTo>
                <a:lnTo>
                  <a:pt x="787" y="577"/>
                </a:lnTo>
                <a:lnTo>
                  <a:pt x="790" y="613"/>
                </a:lnTo>
                <a:lnTo>
                  <a:pt x="810" y="634"/>
                </a:lnTo>
                <a:lnTo>
                  <a:pt x="810" y="634"/>
                </a:lnTo>
                <a:lnTo>
                  <a:pt x="810" y="635"/>
                </a:lnTo>
                <a:lnTo>
                  <a:pt x="828" y="660"/>
                </a:lnTo>
                <a:lnTo>
                  <a:pt x="828" y="661"/>
                </a:lnTo>
                <a:lnTo>
                  <a:pt x="828" y="662"/>
                </a:lnTo>
                <a:lnTo>
                  <a:pt x="828" y="663"/>
                </a:lnTo>
                <a:lnTo>
                  <a:pt x="846" y="747"/>
                </a:lnTo>
                <a:lnTo>
                  <a:pt x="864" y="781"/>
                </a:lnTo>
                <a:lnTo>
                  <a:pt x="840" y="842"/>
                </a:lnTo>
                <a:lnTo>
                  <a:pt x="840" y="847"/>
                </a:lnTo>
                <a:lnTo>
                  <a:pt x="820" y="851"/>
                </a:lnTo>
                <a:lnTo>
                  <a:pt x="820" y="870"/>
                </a:lnTo>
                <a:lnTo>
                  <a:pt x="818" y="871"/>
                </a:lnTo>
                <a:lnTo>
                  <a:pt x="798" y="904"/>
                </a:lnTo>
                <a:lnTo>
                  <a:pt x="795" y="904"/>
                </a:lnTo>
                <a:lnTo>
                  <a:pt x="766" y="906"/>
                </a:lnTo>
                <a:lnTo>
                  <a:pt x="737" y="930"/>
                </a:lnTo>
                <a:lnTo>
                  <a:pt x="737" y="930"/>
                </a:lnTo>
                <a:lnTo>
                  <a:pt x="744" y="936"/>
                </a:lnTo>
                <a:lnTo>
                  <a:pt x="754" y="941"/>
                </a:lnTo>
                <a:lnTo>
                  <a:pt x="754" y="941"/>
                </a:lnTo>
                <a:lnTo>
                  <a:pt x="758" y="942"/>
                </a:lnTo>
                <a:lnTo>
                  <a:pt x="761" y="944"/>
                </a:lnTo>
                <a:lnTo>
                  <a:pt x="763" y="948"/>
                </a:lnTo>
                <a:lnTo>
                  <a:pt x="765" y="951"/>
                </a:lnTo>
                <a:lnTo>
                  <a:pt x="765" y="955"/>
                </a:lnTo>
                <a:lnTo>
                  <a:pt x="765" y="959"/>
                </a:lnTo>
                <a:lnTo>
                  <a:pt x="761" y="971"/>
                </a:lnTo>
                <a:lnTo>
                  <a:pt x="761" y="972"/>
                </a:lnTo>
                <a:lnTo>
                  <a:pt x="741" y="992"/>
                </a:lnTo>
                <a:lnTo>
                  <a:pt x="739" y="992"/>
                </a:lnTo>
                <a:lnTo>
                  <a:pt x="738" y="995"/>
                </a:lnTo>
                <a:lnTo>
                  <a:pt x="737" y="995"/>
                </a:lnTo>
                <a:lnTo>
                  <a:pt x="736" y="995"/>
                </a:lnTo>
                <a:lnTo>
                  <a:pt x="678" y="987"/>
                </a:lnTo>
                <a:lnTo>
                  <a:pt x="676" y="1007"/>
                </a:lnTo>
                <a:lnTo>
                  <a:pt x="682" y="1051"/>
                </a:lnTo>
                <a:lnTo>
                  <a:pt x="731" y="1071"/>
                </a:lnTo>
                <a:lnTo>
                  <a:pt x="731" y="1074"/>
                </a:lnTo>
                <a:lnTo>
                  <a:pt x="731" y="1074"/>
                </a:lnTo>
                <a:lnTo>
                  <a:pt x="749" y="1068"/>
                </a:lnTo>
                <a:lnTo>
                  <a:pt x="751" y="1067"/>
                </a:lnTo>
                <a:lnTo>
                  <a:pt x="753" y="1066"/>
                </a:lnTo>
                <a:lnTo>
                  <a:pt x="754" y="1068"/>
                </a:lnTo>
                <a:lnTo>
                  <a:pt x="755" y="1068"/>
                </a:lnTo>
                <a:lnTo>
                  <a:pt x="768" y="1075"/>
                </a:lnTo>
                <a:lnTo>
                  <a:pt x="789" y="1075"/>
                </a:lnTo>
                <a:lnTo>
                  <a:pt x="797" y="1074"/>
                </a:lnTo>
                <a:lnTo>
                  <a:pt x="789" y="1051"/>
                </a:lnTo>
                <a:lnTo>
                  <a:pt x="789" y="1051"/>
                </a:lnTo>
                <a:lnTo>
                  <a:pt x="789" y="1051"/>
                </a:lnTo>
                <a:lnTo>
                  <a:pt x="784" y="1027"/>
                </a:lnTo>
                <a:lnTo>
                  <a:pt x="784" y="1026"/>
                </a:lnTo>
                <a:lnTo>
                  <a:pt x="784" y="1023"/>
                </a:lnTo>
                <a:lnTo>
                  <a:pt x="785" y="1022"/>
                </a:lnTo>
                <a:lnTo>
                  <a:pt x="785" y="1021"/>
                </a:lnTo>
                <a:lnTo>
                  <a:pt x="792" y="1012"/>
                </a:lnTo>
                <a:lnTo>
                  <a:pt x="795" y="1010"/>
                </a:lnTo>
                <a:lnTo>
                  <a:pt x="795" y="1010"/>
                </a:lnTo>
                <a:lnTo>
                  <a:pt x="797" y="1008"/>
                </a:lnTo>
                <a:lnTo>
                  <a:pt x="809" y="990"/>
                </a:lnTo>
                <a:lnTo>
                  <a:pt x="810" y="989"/>
                </a:lnTo>
                <a:lnTo>
                  <a:pt x="832" y="972"/>
                </a:lnTo>
                <a:lnTo>
                  <a:pt x="833" y="972"/>
                </a:lnTo>
                <a:lnTo>
                  <a:pt x="833" y="971"/>
                </a:lnTo>
                <a:lnTo>
                  <a:pt x="834" y="971"/>
                </a:lnTo>
                <a:lnTo>
                  <a:pt x="834" y="971"/>
                </a:lnTo>
                <a:lnTo>
                  <a:pt x="862" y="967"/>
                </a:lnTo>
                <a:lnTo>
                  <a:pt x="862" y="974"/>
                </a:lnTo>
                <a:lnTo>
                  <a:pt x="862" y="974"/>
                </a:lnTo>
                <a:lnTo>
                  <a:pt x="862" y="985"/>
                </a:lnTo>
                <a:lnTo>
                  <a:pt x="864" y="992"/>
                </a:lnTo>
                <a:lnTo>
                  <a:pt x="869" y="1004"/>
                </a:lnTo>
                <a:lnTo>
                  <a:pt x="876" y="1019"/>
                </a:lnTo>
                <a:lnTo>
                  <a:pt x="900" y="1032"/>
                </a:lnTo>
                <a:lnTo>
                  <a:pt x="966" y="1038"/>
                </a:lnTo>
                <a:lnTo>
                  <a:pt x="970" y="1038"/>
                </a:lnTo>
                <a:lnTo>
                  <a:pt x="973" y="1038"/>
                </a:lnTo>
                <a:lnTo>
                  <a:pt x="973" y="1043"/>
                </a:lnTo>
                <a:lnTo>
                  <a:pt x="973" y="1045"/>
                </a:lnTo>
                <a:lnTo>
                  <a:pt x="971" y="1067"/>
                </a:lnTo>
                <a:lnTo>
                  <a:pt x="990" y="1087"/>
                </a:lnTo>
                <a:lnTo>
                  <a:pt x="1004" y="1093"/>
                </a:lnTo>
                <a:lnTo>
                  <a:pt x="1006" y="1094"/>
                </a:lnTo>
                <a:lnTo>
                  <a:pt x="1006" y="1096"/>
                </a:lnTo>
                <a:lnTo>
                  <a:pt x="1007" y="1098"/>
                </a:lnTo>
                <a:lnTo>
                  <a:pt x="1007" y="1106"/>
                </a:lnTo>
                <a:lnTo>
                  <a:pt x="1007" y="1118"/>
                </a:lnTo>
                <a:lnTo>
                  <a:pt x="1002" y="1142"/>
                </a:lnTo>
                <a:lnTo>
                  <a:pt x="1010" y="1148"/>
                </a:lnTo>
                <a:lnTo>
                  <a:pt x="1010" y="1148"/>
                </a:lnTo>
                <a:lnTo>
                  <a:pt x="1018" y="1148"/>
                </a:lnTo>
                <a:lnTo>
                  <a:pt x="1023" y="1148"/>
                </a:lnTo>
                <a:lnTo>
                  <a:pt x="1030" y="1151"/>
                </a:lnTo>
                <a:lnTo>
                  <a:pt x="1037" y="1154"/>
                </a:lnTo>
                <a:lnTo>
                  <a:pt x="1065" y="1167"/>
                </a:lnTo>
                <a:lnTo>
                  <a:pt x="1082" y="1154"/>
                </a:lnTo>
                <a:lnTo>
                  <a:pt x="1100" y="1134"/>
                </a:lnTo>
                <a:lnTo>
                  <a:pt x="1101" y="1125"/>
                </a:lnTo>
                <a:lnTo>
                  <a:pt x="1102" y="1123"/>
                </a:lnTo>
                <a:lnTo>
                  <a:pt x="1105" y="1122"/>
                </a:lnTo>
                <a:lnTo>
                  <a:pt x="1107" y="1120"/>
                </a:lnTo>
                <a:lnTo>
                  <a:pt x="1107" y="1117"/>
                </a:lnTo>
                <a:lnTo>
                  <a:pt x="1101" y="1092"/>
                </a:lnTo>
                <a:lnTo>
                  <a:pt x="1100" y="1078"/>
                </a:lnTo>
                <a:lnTo>
                  <a:pt x="1099" y="1077"/>
                </a:lnTo>
                <a:lnTo>
                  <a:pt x="1099" y="1076"/>
                </a:lnTo>
                <a:lnTo>
                  <a:pt x="1100" y="1075"/>
                </a:lnTo>
                <a:lnTo>
                  <a:pt x="1100" y="1074"/>
                </a:lnTo>
                <a:lnTo>
                  <a:pt x="1109" y="1058"/>
                </a:lnTo>
                <a:lnTo>
                  <a:pt x="1110" y="1057"/>
                </a:lnTo>
                <a:lnTo>
                  <a:pt x="1110" y="1057"/>
                </a:lnTo>
                <a:lnTo>
                  <a:pt x="1130" y="1044"/>
                </a:lnTo>
                <a:lnTo>
                  <a:pt x="1131" y="1044"/>
                </a:lnTo>
                <a:lnTo>
                  <a:pt x="1171" y="1044"/>
                </a:lnTo>
                <a:lnTo>
                  <a:pt x="1177" y="1040"/>
                </a:lnTo>
                <a:lnTo>
                  <a:pt x="1176" y="1021"/>
                </a:lnTo>
                <a:lnTo>
                  <a:pt x="1170" y="1003"/>
                </a:lnTo>
                <a:lnTo>
                  <a:pt x="1156" y="981"/>
                </a:lnTo>
                <a:lnTo>
                  <a:pt x="1155" y="980"/>
                </a:lnTo>
                <a:lnTo>
                  <a:pt x="1155" y="979"/>
                </a:lnTo>
                <a:lnTo>
                  <a:pt x="1155" y="948"/>
                </a:lnTo>
                <a:lnTo>
                  <a:pt x="1155" y="947"/>
                </a:lnTo>
                <a:lnTo>
                  <a:pt x="1155" y="947"/>
                </a:lnTo>
                <a:lnTo>
                  <a:pt x="1162" y="928"/>
                </a:lnTo>
                <a:lnTo>
                  <a:pt x="1162" y="928"/>
                </a:lnTo>
                <a:lnTo>
                  <a:pt x="1164" y="927"/>
                </a:lnTo>
                <a:lnTo>
                  <a:pt x="1164" y="927"/>
                </a:lnTo>
                <a:lnTo>
                  <a:pt x="1196" y="880"/>
                </a:lnTo>
                <a:lnTo>
                  <a:pt x="1197" y="879"/>
                </a:lnTo>
                <a:lnTo>
                  <a:pt x="1199" y="879"/>
                </a:lnTo>
                <a:lnTo>
                  <a:pt x="1201" y="878"/>
                </a:lnTo>
                <a:lnTo>
                  <a:pt x="1209" y="878"/>
                </a:lnTo>
                <a:lnTo>
                  <a:pt x="1220" y="879"/>
                </a:lnTo>
                <a:lnTo>
                  <a:pt x="1248" y="895"/>
                </a:lnTo>
                <a:lnTo>
                  <a:pt x="1266" y="900"/>
                </a:lnTo>
                <a:lnTo>
                  <a:pt x="1268" y="891"/>
                </a:lnTo>
                <a:lnTo>
                  <a:pt x="1265" y="889"/>
                </a:lnTo>
                <a:lnTo>
                  <a:pt x="1265" y="885"/>
                </a:lnTo>
                <a:lnTo>
                  <a:pt x="1265" y="885"/>
                </a:lnTo>
                <a:lnTo>
                  <a:pt x="1266" y="880"/>
                </a:lnTo>
                <a:lnTo>
                  <a:pt x="1268" y="875"/>
                </a:lnTo>
                <a:lnTo>
                  <a:pt x="1272" y="870"/>
                </a:lnTo>
                <a:lnTo>
                  <a:pt x="1276" y="865"/>
                </a:lnTo>
                <a:lnTo>
                  <a:pt x="1298" y="850"/>
                </a:lnTo>
                <a:lnTo>
                  <a:pt x="1299" y="849"/>
                </a:lnTo>
                <a:lnTo>
                  <a:pt x="1299" y="849"/>
                </a:lnTo>
                <a:lnTo>
                  <a:pt x="1299" y="848"/>
                </a:lnTo>
                <a:lnTo>
                  <a:pt x="1299" y="848"/>
                </a:lnTo>
                <a:lnTo>
                  <a:pt x="1314" y="843"/>
                </a:lnTo>
                <a:lnTo>
                  <a:pt x="1323" y="841"/>
                </a:lnTo>
                <a:lnTo>
                  <a:pt x="1343" y="839"/>
                </a:lnTo>
                <a:lnTo>
                  <a:pt x="1345" y="839"/>
                </a:lnTo>
                <a:lnTo>
                  <a:pt x="1345" y="839"/>
                </a:lnTo>
                <a:lnTo>
                  <a:pt x="1357" y="841"/>
                </a:lnTo>
                <a:lnTo>
                  <a:pt x="1366" y="811"/>
                </a:lnTo>
                <a:lnTo>
                  <a:pt x="1366" y="791"/>
                </a:lnTo>
                <a:lnTo>
                  <a:pt x="1366" y="791"/>
                </a:lnTo>
                <a:lnTo>
                  <a:pt x="1366" y="775"/>
                </a:lnTo>
                <a:lnTo>
                  <a:pt x="1367" y="769"/>
                </a:lnTo>
                <a:lnTo>
                  <a:pt x="1369" y="767"/>
                </a:lnTo>
                <a:lnTo>
                  <a:pt x="1377" y="751"/>
                </a:lnTo>
                <a:lnTo>
                  <a:pt x="1367" y="737"/>
                </a:lnTo>
                <a:lnTo>
                  <a:pt x="1352" y="726"/>
                </a:lnTo>
                <a:lnTo>
                  <a:pt x="1322" y="718"/>
                </a:lnTo>
                <a:lnTo>
                  <a:pt x="1322" y="718"/>
                </a:lnTo>
                <a:lnTo>
                  <a:pt x="1317" y="717"/>
                </a:lnTo>
                <a:lnTo>
                  <a:pt x="1309" y="713"/>
                </a:lnTo>
                <a:lnTo>
                  <a:pt x="1299" y="706"/>
                </a:lnTo>
                <a:lnTo>
                  <a:pt x="1287" y="697"/>
                </a:lnTo>
                <a:lnTo>
                  <a:pt x="1268" y="687"/>
                </a:lnTo>
                <a:lnTo>
                  <a:pt x="1267" y="687"/>
                </a:lnTo>
                <a:lnTo>
                  <a:pt x="1266" y="686"/>
                </a:lnTo>
                <a:lnTo>
                  <a:pt x="1244" y="660"/>
                </a:lnTo>
                <a:lnTo>
                  <a:pt x="1224" y="660"/>
                </a:lnTo>
                <a:lnTo>
                  <a:pt x="1223" y="659"/>
                </a:lnTo>
                <a:lnTo>
                  <a:pt x="1221" y="659"/>
                </a:lnTo>
                <a:lnTo>
                  <a:pt x="1203" y="650"/>
                </a:lnTo>
                <a:lnTo>
                  <a:pt x="1193" y="663"/>
                </a:lnTo>
                <a:lnTo>
                  <a:pt x="1191" y="721"/>
                </a:lnTo>
                <a:lnTo>
                  <a:pt x="1194" y="743"/>
                </a:lnTo>
                <a:lnTo>
                  <a:pt x="1202" y="743"/>
                </a:lnTo>
                <a:lnTo>
                  <a:pt x="1203" y="744"/>
                </a:lnTo>
                <a:lnTo>
                  <a:pt x="1220" y="748"/>
                </a:lnTo>
                <a:lnTo>
                  <a:pt x="1220" y="749"/>
                </a:lnTo>
                <a:lnTo>
                  <a:pt x="1220" y="751"/>
                </a:lnTo>
                <a:lnTo>
                  <a:pt x="1228" y="771"/>
                </a:lnTo>
                <a:lnTo>
                  <a:pt x="1231" y="771"/>
                </a:lnTo>
                <a:lnTo>
                  <a:pt x="1231" y="772"/>
                </a:lnTo>
                <a:lnTo>
                  <a:pt x="1231" y="772"/>
                </a:lnTo>
                <a:lnTo>
                  <a:pt x="1231" y="773"/>
                </a:lnTo>
                <a:lnTo>
                  <a:pt x="1225" y="811"/>
                </a:lnTo>
                <a:lnTo>
                  <a:pt x="1225" y="814"/>
                </a:lnTo>
                <a:lnTo>
                  <a:pt x="1225" y="815"/>
                </a:lnTo>
                <a:lnTo>
                  <a:pt x="1224" y="816"/>
                </a:lnTo>
                <a:lnTo>
                  <a:pt x="1224" y="816"/>
                </a:lnTo>
                <a:lnTo>
                  <a:pt x="1208" y="826"/>
                </a:lnTo>
                <a:lnTo>
                  <a:pt x="1204" y="827"/>
                </a:lnTo>
                <a:lnTo>
                  <a:pt x="1203" y="826"/>
                </a:lnTo>
                <a:lnTo>
                  <a:pt x="1202" y="826"/>
                </a:lnTo>
                <a:lnTo>
                  <a:pt x="1194" y="824"/>
                </a:lnTo>
                <a:lnTo>
                  <a:pt x="1175" y="831"/>
                </a:lnTo>
                <a:lnTo>
                  <a:pt x="1173" y="831"/>
                </a:lnTo>
                <a:lnTo>
                  <a:pt x="1175" y="834"/>
                </a:lnTo>
                <a:lnTo>
                  <a:pt x="1176" y="835"/>
                </a:lnTo>
                <a:lnTo>
                  <a:pt x="1179" y="869"/>
                </a:lnTo>
                <a:lnTo>
                  <a:pt x="1179" y="869"/>
                </a:lnTo>
                <a:lnTo>
                  <a:pt x="1179" y="871"/>
                </a:lnTo>
                <a:lnTo>
                  <a:pt x="1178" y="873"/>
                </a:lnTo>
                <a:lnTo>
                  <a:pt x="1176" y="875"/>
                </a:lnTo>
                <a:lnTo>
                  <a:pt x="1172" y="877"/>
                </a:lnTo>
                <a:lnTo>
                  <a:pt x="1157" y="877"/>
                </a:lnTo>
                <a:lnTo>
                  <a:pt x="1157" y="877"/>
                </a:lnTo>
                <a:lnTo>
                  <a:pt x="1153" y="875"/>
                </a:lnTo>
                <a:lnTo>
                  <a:pt x="1149" y="874"/>
                </a:lnTo>
                <a:lnTo>
                  <a:pt x="1144" y="870"/>
                </a:lnTo>
                <a:lnTo>
                  <a:pt x="1129" y="858"/>
                </a:lnTo>
                <a:lnTo>
                  <a:pt x="1128" y="857"/>
                </a:lnTo>
                <a:lnTo>
                  <a:pt x="1126" y="857"/>
                </a:lnTo>
                <a:lnTo>
                  <a:pt x="1126" y="856"/>
                </a:lnTo>
                <a:lnTo>
                  <a:pt x="1117" y="835"/>
                </a:lnTo>
                <a:lnTo>
                  <a:pt x="1117" y="835"/>
                </a:lnTo>
                <a:lnTo>
                  <a:pt x="1112" y="831"/>
                </a:lnTo>
                <a:lnTo>
                  <a:pt x="1097" y="826"/>
                </a:lnTo>
                <a:lnTo>
                  <a:pt x="1096" y="826"/>
                </a:lnTo>
                <a:lnTo>
                  <a:pt x="1094" y="826"/>
                </a:lnTo>
                <a:lnTo>
                  <a:pt x="1078" y="814"/>
                </a:lnTo>
                <a:lnTo>
                  <a:pt x="1075" y="814"/>
                </a:lnTo>
                <a:lnTo>
                  <a:pt x="1075" y="811"/>
                </a:lnTo>
                <a:lnTo>
                  <a:pt x="1075" y="811"/>
                </a:lnTo>
                <a:lnTo>
                  <a:pt x="1070" y="791"/>
                </a:lnTo>
                <a:lnTo>
                  <a:pt x="1073" y="775"/>
                </a:lnTo>
                <a:lnTo>
                  <a:pt x="1074" y="775"/>
                </a:lnTo>
                <a:lnTo>
                  <a:pt x="1074" y="773"/>
                </a:lnTo>
                <a:lnTo>
                  <a:pt x="1074" y="773"/>
                </a:lnTo>
                <a:lnTo>
                  <a:pt x="1082" y="765"/>
                </a:lnTo>
                <a:lnTo>
                  <a:pt x="1082" y="760"/>
                </a:lnTo>
                <a:lnTo>
                  <a:pt x="1074" y="738"/>
                </a:lnTo>
                <a:lnTo>
                  <a:pt x="1058" y="722"/>
                </a:lnTo>
                <a:lnTo>
                  <a:pt x="1058" y="720"/>
                </a:lnTo>
                <a:lnTo>
                  <a:pt x="1052" y="669"/>
                </a:lnTo>
                <a:lnTo>
                  <a:pt x="1041" y="658"/>
                </a:lnTo>
                <a:lnTo>
                  <a:pt x="1039" y="658"/>
                </a:lnTo>
                <a:lnTo>
                  <a:pt x="1038" y="657"/>
                </a:lnTo>
                <a:lnTo>
                  <a:pt x="1038" y="657"/>
                </a:lnTo>
                <a:lnTo>
                  <a:pt x="1028" y="634"/>
                </a:lnTo>
                <a:lnTo>
                  <a:pt x="984" y="629"/>
                </a:lnTo>
                <a:lnTo>
                  <a:pt x="984" y="629"/>
                </a:lnTo>
                <a:lnTo>
                  <a:pt x="978" y="626"/>
                </a:lnTo>
                <a:lnTo>
                  <a:pt x="971" y="621"/>
                </a:lnTo>
                <a:lnTo>
                  <a:pt x="966" y="615"/>
                </a:lnTo>
                <a:lnTo>
                  <a:pt x="962" y="608"/>
                </a:lnTo>
                <a:lnTo>
                  <a:pt x="942" y="608"/>
                </a:lnTo>
                <a:lnTo>
                  <a:pt x="942" y="608"/>
                </a:lnTo>
                <a:lnTo>
                  <a:pt x="937" y="606"/>
                </a:lnTo>
                <a:lnTo>
                  <a:pt x="932" y="603"/>
                </a:lnTo>
                <a:lnTo>
                  <a:pt x="926" y="598"/>
                </a:lnTo>
                <a:lnTo>
                  <a:pt x="919" y="592"/>
                </a:lnTo>
                <a:lnTo>
                  <a:pt x="917" y="590"/>
                </a:lnTo>
                <a:lnTo>
                  <a:pt x="917" y="590"/>
                </a:lnTo>
                <a:lnTo>
                  <a:pt x="910" y="581"/>
                </a:lnTo>
                <a:lnTo>
                  <a:pt x="903" y="568"/>
                </a:lnTo>
                <a:lnTo>
                  <a:pt x="903" y="568"/>
                </a:lnTo>
                <a:lnTo>
                  <a:pt x="901" y="567"/>
                </a:lnTo>
                <a:lnTo>
                  <a:pt x="897" y="548"/>
                </a:lnTo>
                <a:lnTo>
                  <a:pt x="897" y="548"/>
                </a:lnTo>
                <a:lnTo>
                  <a:pt x="897" y="547"/>
                </a:lnTo>
                <a:lnTo>
                  <a:pt x="897" y="545"/>
                </a:lnTo>
                <a:lnTo>
                  <a:pt x="897" y="545"/>
                </a:lnTo>
                <a:lnTo>
                  <a:pt x="905" y="508"/>
                </a:lnTo>
                <a:lnTo>
                  <a:pt x="905" y="506"/>
                </a:lnTo>
                <a:lnTo>
                  <a:pt x="912" y="490"/>
                </a:lnTo>
                <a:lnTo>
                  <a:pt x="912" y="489"/>
                </a:lnTo>
                <a:lnTo>
                  <a:pt x="912" y="488"/>
                </a:lnTo>
                <a:lnTo>
                  <a:pt x="913" y="488"/>
                </a:lnTo>
                <a:lnTo>
                  <a:pt x="959" y="469"/>
                </a:lnTo>
                <a:lnTo>
                  <a:pt x="978" y="447"/>
                </a:lnTo>
                <a:lnTo>
                  <a:pt x="981" y="428"/>
                </a:lnTo>
                <a:lnTo>
                  <a:pt x="979" y="416"/>
                </a:lnTo>
                <a:lnTo>
                  <a:pt x="979" y="416"/>
                </a:lnTo>
                <a:lnTo>
                  <a:pt x="970" y="396"/>
                </a:lnTo>
                <a:lnTo>
                  <a:pt x="967" y="389"/>
                </a:lnTo>
                <a:lnTo>
                  <a:pt x="966" y="384"/>
                </a:lnTo>
                <a:lnTo>
                  <a:pt x="957" y="385"/>
                </a:lnTo>
                <a:lnTo>
                  <a:pt x="940" y="384"/>
                </a:lnTo>
                <a:lnTo>
                  <a:pt x="940" y="384"/>
                </a:lnTo>
                <a:lnTo>
                  <a:pt x="936" y="387"/>
                </a:lnTo>
                <a:lnTo>
                  <a:pt x="931" y="393"/>
                </a:lnTo>
                <a:lnTo>
                  <a:pt x="913" y="412"/>
                </a:lnTo>
                <a:lnTo>
                  <a:pt x="893" y="432"/>
                </a:lnTo>
                <a:lnTo>
                  <a:pt x="892" y="432"/>
                </a:lnTo>
                <a:lnTo>
                  <a:pt x="891" y="433"/>
                </a:lnTo>
                <a:lnTo>
                  <a:pt x="891" y="433"/>
                </a:lnTo>
                <a:lnTo>
                  <a:pt x="871" y="436"/>
                </a:lnTo>
                <a:lnTo>
                  <a:pt x="863" y="438"/>
                </a:lnTo>
                <a:lnTo>
                  <a:pt x="857" y="436"/>
                </a:lnTo>
                <a:lnTo>
                  <a:pt x="818" y="422"/>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27" name="Freeform 39"/>
          <p:cNvSpPr/>
          <p:nvPr/>
        </p:nvSpPr>
        <p:spPr bwMode="auto">
          <a:xfrm>
            <a:off x="3919858" y="3469905"/>
            <a:ext cx="323554" cy="532368"/>
          </a:xfrm>
          <a:custGeom>
            <a:avLst/>
            <a:gdLst>
              <a:gd name="T0" fmla="*/ 139 w 277"/>
              <a:gd name="T1" fmla="*/ 89 h 461"/>
              <a:gd name="T2" fmla="*/ 139 w 277"/>
              <a:gd name="T3" fmla="*/ 130 h 461"/>
              <a:gd name="T4" fmla="*/ 126 w 277"/>
              <a:gd name="T5" fmla="*/ 165 h 461"/>
              <a:gd name="T6" fmla="*/ 126 w 277"/>
              <a:gd name="T7" fmla="*/ 171 h 461"/>
              <a:gd name="T8" fmla="*/ 121 w 277"/>
              <a:gd name="T9" fmla="*/ 181 h 461"/>
              <a:gd name="T10" fmla="*/ 113 w 277"/>
              <a:gd name="T11" fmla="*/ 187 h 461"/>
              <a:gd name="T12" fmla="*/ 111 w 277"/>
              <a:gd name="T13" fmla="*/ 186 h 461"/>
              <a:gd name="T14" fmla="*/ 65 w 277"/>
              <a:gd name="T15" fmla="*/ 196 h 461"/>
              <a:gd name="T16" fmla="*/ 19 w 277"/>
              <a:gd name="T17" fmla="*/ 204 h 461"/>
              <a:gd name="T18" fmla="*/ 12 w 277"/>
              <a:gd name="T19" fmla="*/ 212 h 461"/>
              <a:gd name="T20" fmla="*/ 58 w 277"/>
              <a:gd name="T21" fmla="*/ 217 h 461"/>
              <a:gd name="T22" fmla="*/ 61 w 277"/>
              <a:gd name="T23" fmla="*/ 218 h 461"/>
              <a:gd name="T24" fmla="*/ 72 w 277"/>
              <a:gd name="T25" fmla="*/ 247 h 461"/>
              <a:gd name="T26" fmla="*/ 84 w 277"/>
              <a:gd name="T27" fmla="*/ 255 h 461"/>
              <a:gd name="T28" fmla="*/ 89 w 277"/>
              <a:gd name="T29" fmla="*/ 264 h 461"/>
              <a:gd name="T30" fmla="*/ 90 w 277"/>
              <a:gd name="T31" fmla="*/ 280 h 461"/>
              <a:gd name="T32" fmla="*/ 106 w 277"/>
              <a:gd name="T33" fmla="*/ 326 h 461"/>
              <a:gd name="T34" fmla="*/ 107 w 277"/>
              <a:gd name="T35" fmla="*/ 327 h 461"/>
              <a:gd name="T36" fmla="*/ 115 w 277"/>
              <a:gd name="T37" fmla="*/ 351 h 461"/>
              <a:gd name="T38" fmla="*/ 107 w 277"/>
              <a:gd name="T39" fmla="*/ 377 h 461"/>
              <a:gd name="T40" fmla="*/ 108 w 277"/>
              <a:gd name="T41" fmla="*/ 400 h 461"/>
              <a:gd name="T42" fmla="*/ 123 w 277"/>
              <a:gd name="T43" fmla="*/ 410 h 461"/>
              <a:gd name="T44" fmla="*/ 147 w 277"/>
              <a:gd name="T45" fmla="*/ 421 h 461"/>
              <a:gd name="T46" fmla="*/ 159 w 277"/>
              <a:gd name="T47" fmla="*/ 444 h 461"/>
              <a:gd name="T48" fmla="*/ 166 w 277"/>
              <a:gd name="T49" fmla="*/ 447 h 461"/>
              <a:gd name="T50" fmla="*/ 174 w 277"/>
              <a:gd name="T51" fmla="*/ 454 h 461"/>
              <a:gd name="T52" fmla="*/ 187 w 277"/>
              <a:gd name="T53" fmla="*/ 461 h 461"/>
              <a:gd name="T54" fmla="*/ 183 w 277"/>
              <a:gd name="T55" fmla="*/ 435 h 461"/>
              <a:gd name="T56" fmla="*/ 183 w 277"/>
              <a:gd name="T57" fmla="*/ 427 h 461"/>
              <a:gd name="T58" fmla="*/ 184 w 277"/>
              <a:gd name="T59" fmla="*/ 421 h 461"/>
              <a:gd name="T60" fmla="*/ 189 w 277"/>
              <a:gd name="T61" fmla="*/ 416 h 461"/>
              <a:gd name="T62" fmla="*/ 194 w 277"/>
              <a:gd name="T63" fmla="*/ 413 h 461"/>
              <a:gd name="T64" fmla="*/ 213 w 277"/>
              <a:gd name="T65" fmla="*/ 407 h 461"/>
              <a:gd name="T66" fmla="*/ 215 w 277"/>
              <a:gd name="T67" fmla="*/ 406 h 461"/>
              <a:gd name="T68" fmla="*/ 224 w 277"/>
              <a:gd name="T69" fmla="*/ 410 h 461"/>
              <a:gd name="T70" fmla="*/ 235 w 277"/>
              <a:gd name="T71" fmla="*/ 402 h 461"/>
              <a:gd name="T72" fmla="*/ 232 w 277"/>
              <a:gd name="T73" fmla="*/ 357 h 461"/>
              <a:gd name="T74" fmla="*/ 210 w 277"/>
              <a:gd name="T75" fmla="*/ 350 h 461"/>
              <a:gd name="T76" fmla="*/ 205 w 277"/>
              <a:gd name="T77" fmla="*/ 349 h 461"/>
              <a:gd name="T78" fmla="*/ 201 w 277"/>
              <a:gd name="T79" fmla="*/ 256 h 461"/>
              <a:gd name="T80" fmla="*/ 222 w 277"/>
              <a:gd name="T81" fmla="*/ 228 h 461"/>
              <a:gd name="T82" fmla="*/ 264 w 277"/>
              <a:gd name="T83" fmla="*/ 242 h 461"/>
              <a:gd name="T84" fmla="*/ 277 w 277"/>
              <a:gd name="T85" fmla="*/ 164 h 461"/>
              <a:gd name="T86" fmla="*/ 271 w 277"/>
              <a:gd name="T87" fmla="*/ 153 h 461"/>
              <a:gd name="T88" fmla="*/ 262 w 277"/>
              <a:gd name="T89" fmla="*/ 146 h 461"/>
              <a:gd name="T90" fmla="*/ 255 w 277"/>
              <a:gd name="T91" fmla="*/ 146 h 461"/>
              <a:gd name="T92" fmla="*/ 232 w 277"/>
              <a:gd name="T93" fmla="*/ 149 h 461"/>
              <a:gd name="T94" fmla="*/ 230 w 277"/>
              <a:gd name="T95" fmla="*/ 146 h 461"/>
              <a:gd name="T96" fmla="*/ 216 w 277"/>
              <a:gd name="T97" fmla="*/ 128 h 461"/>
              <a:gd name="T98" fmla="*/ 215 w 277"/>
              <a:gd name="T99" fmla="*/ 97 h 461"/>
              <a:gd name="T100" fmla="*/ 224 w 277"/>
              <a:gd name="T101" fmla="*/ 73 h 461"/>
              <a:gd name="T102" fmla="*/ 225 w 277"/>
              <a:gd name="T103" fmla="*/ 68 h 461"/>
              <a:gd name="T104" fmla="*/ 227 w 277"/>
              <a:gd name="T105" fmla="*/ 61 h 461"/>
              <a:gd name="T106" fmla="*/ 235 w 277"/>
              <a:gd name="T107" fmla="*/ 51 h 461"/>
              <a:gd name="T108" fmla="*/ 218 w 277"/>
              <a:gd name="T109" fmla="*/ 13 h 461"/>
              <a:gd name="T110" fmla="*/ 161 w 277"/>
              <a:gd name="T111" fmla="*/ 29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461">
                <a:moveTo>
                  <a:pt x="161" y="29"/>
                </a:moveTo>
                <a:lnTo>
                  <a:pt x="139" y="89"/>
                </a:lnTo>
                <a:lnTo>
                  <a:pt x="139" y="129"/>
                </a:lnTo>
                <a:lnTo>
                  <a:pt x="139" y="130"/>
                </a:lnTo>
                <a:lnTo>
                  <a:pt x="128" y="151"/>
                </a:lnTo>
                <a:lnTo>
                  <a:pt x="126" y="165"/>
                </a:lnTo>
                <a:lnTo>
                  <a:pt x="126" y="165"/>
                </a:lnTo>
                <a:lnTo>
                  <a:pt x="126" y="171"/>
                </a:lnTo>
                <a:lnTo>
                  <a:pt x="124" y="177"/>
                </a:lnTo>
                <a:lnTo>
                  <a:pt x="121" y="181"/>
                </a:lnTo>
                <a:lnTo>
                  <a:pt x="115" y="186"/>
                </a:lnTo>
                <a:lnTo>
                  <a:pt x="113" y="187"/>
                </a:lnTo>
                <a:lnTo>
                  <a:pt x="112" y="187"/>
                </a:lnTo>
                <a:lnTo>
                  <a:pt x="111" y="186"/>
                </a:lnTo>
                <a:lnTo>
                  <a:pt x="81" y="183"/>
                </a:lnTo>
                <a:lnTo>
                  <a:pt x="65" y="196"/>
                </a:lnTo>
                <a:lnTo>
                  <a:pt x="19" y="204"/>
                </a:lnTo>
                <a:lnTo>
                  <a:pt x="19" y="204"/>
                </a:lnTo>
                <a:lnTo>
                  <a:pt x="0" y="204"/>
                </a:lnTo>
                <a:lnTo>
                  <a:pt x="12" y="212"/>
                </a:lnTo>
                <a:lnTo>
                  <a:pt x="56" y="217"/>
                </a:lnTo>
                <a:lnTo>
                  <a:pt x="58" y="217"/>
                </a:lnTo>
                <a:lnTo>
                  <a:pt x="60" y="217"/>
                </a:lnTo>
                <a:lnTo>
                  <a:pt x="61" y="218"/>
                </a:lnTo>
                <a:lnTo>
                  <a:pt x="61" y="219"/>
                </a:lnTo>
                <a:lnTo>
                  <a:pt x="72" y="247"/>
                </a:lnTo>
                <a:lnTo>
                  <a:pt x="84" y="255"/>
                </a:lnTo>
                <a:lnTo>
                  <a:pt x="84" y="255"/>
                </a:lnTo>
                <a:lnTo>
                  <a:pt x="87" y="259"/>
                </a:lnTo>
                <a:lnTo>
                  <a:pt x="89" y="264"/>
                </a:lnTo>
                <a:lnTo>
                  <a:pt x="90" y="271"/>
                </a:lnTo>
                <a:lnTo>
                  <a:pt x="90" y="280"/>
                </a:lnTo>
                <a:lnTo>
                  <a:pt x="91" y="313"/>
                </a:lnTo>
                <a:lnTo>
                  <a:pt x="106" y="326"/>
                </a:lnTo>
                <a:lnTo>
                  <a:pt x="107" y="326"/>
                </a:lnTo>
                <a:lnTo>
                  <a:pt x="107" y="327"/>
                </a:lnTo>
                <a:lnTo>
                  <a:pt x="108" y="327"/>
                </a:lnTo>
                <a:lnTo>
                  <a:pt x="115" y="351"/>
                </a:lnTo>
                <a:lnTo>
                  <a:pt x="115" y="365"/>
                </a:lnTo>
                <a:lnTo>
                  <a:pt x="107" y="377"/>
                </a:lnTo>
                <a:lnTo>
                  <a:pt x="105" y="388"/>
                </a:lnTo>
                <a:lnTo>
                  <a:pt x="108" y="400"/>
                </a:lnTo>
                <a:lnTo>
                  <a:pt x="123" y="410"/>
                </a:lnTo>
                <a:lnTo>
                  <a:pt x="123" y="410"/>
                </a:lnTo>
                <a:lnTo>
                  <a:pt x="142" y="418"/>
                </a:lnTo>
                <a:lnTo>
                  <a:pt x="147" y="421"/>
                </a:lnTo>
                <a:lnTo>
                  <a:pt x="151" y="426"/>
                </a:lnTo>
                <a:lnTo>
                  <a:pt x="159" y="444"/>
                </a:lnTo>
                <a:lnTo>
                  <a:pt x="159" y="444"/>
                </a:lnTo>
                <a:lnTo>
                  <a:pt x="166" y="447"/>
                </a:lnTo>
                <a:lnTo>
                  <a:pt x="170" y="451"/>
                </a:lnTo>
                <a:lnTo>
                  <a:pt x="174" y="454"/>
                </a:lnTo>
                <a:lnTo>
                  <a:pt x="176" y="458"/>
                </a:lnTo>
                <a:lnTo>
                  <a:pt x="187" y="461"/>
                </a:lnTo>
                <a:lnTo>
                  <a:pt x="189" y="461"/>
                </a:lnTo>
                <a:lnTo>
                  <a:pt x="183" y="435"/>
                </a:lnTo>
                <a:lnTo>
                  <a:pt x="183" y="435"/>
                </a:lnTo>
                <a:lnTo>
                  <a:pt x="183" y="427"/>
                </a:lnTo>
                <a:lnTo>
                  <a:pt x="183" y="423"/>
                </a:lnTo>
                <a:lnTo>
                  <a:pt x="184" y="421"/>
                </a:lnTo>
                <a:lnTo>
                  <a:pt x="184" y="421"/>
                </a:lnTo>
                <a:lnTo>
                  <a:pt x="189" y="416"/>
                </a:lnTo>
                <a:lnTo>
                  <a:pt x="191" y="414"/>
                </a:lnTo>
                <a:lnTo>
                  <a:pt x="194" y="413"/>
                </a:lnTo>
                <a:lnTo>
                  <a:pt x="213" y="407"/>
                </a:lnTo>
                <a:lnTo>
                  <a:pt x="213" y="407"/>
                </a:lnTo>
                <a:lnTo>
                  <a:pt x="214" y="406"/>
                </a:lnTo>
                <a:lnTo>
                  <a:pt x="215" y="406"/>
                </a:lnTo>
                <a:lnTo>
                  <a:pt x="216" y="407"/>
                </a:lnTo>
                <a:lnTo>
                  <a:pt x="224" y="410"/>
                </a:lnTo>
                <a:lnTo>
                  <a:pt x="235" y="404"/>
                </a:lnTo>
                <a:lnTo>
                  <a:pt x="235" y="402"/>
                </a:lnTo>
                <a:lnTo>
                  <a:pt x="239" y="371"/>
                </a:lnTo>
                <a:lnTo>
                  <a:pt x="232" y="357"/>
                </a:lnTo>
                <a:lnTo>
                  <a:pt x="222" y="351"/>
                </a:lnTo>
                <a:lnTo>
                  <a:pt x="210" y="350"/>
                </a:lnTo>
                <a:lnTo>
                  <a:pt x="208" y="350"/>
                </a:lnTo>
                <a:lnTo>
                  <a:pt x="205" y="349"/>
                </a:lnTo>
                <a:lnTo>
                  <a:pt x="200" y="318"/>
                </a:lnTo>
                <a:lnTo>
                  <a:pt x="201" y="256"/>
                </a:lnTo>
                <a:lnTo>
                  <a:pt x="203" y="254"/>
                </a:lnTo>
                <a:lnTo>
                  <a:pt x="222" y="228"/>
                </a:lnTo>
                <a:lnTo>
                  <a:pt x="248" y="242"/>
                </a:lnTo>
                <a:lnTo>
                  <a:pt x="264" y="242"/>
                </a:lnTo>
                <a:lnTo>
                  <a:pt x="277" y="164"/>
                </a:lnTo>
                <a:lnTo>
                  <a:pt x="277" y="164"/>
                </a:lnTo>
                <a:lnTo>
                  <a:pt x="273" y="159"/>
                </a:lnTo>
                <a:lnTo>
                  <a:pt x="271" y="153"/>
                </a:lnTo>
                <a:lnTo>
                  <a:pt x="266" y="149"/>
                </a:lnTo>
                <a:lnTo>
                  <a:pt x="262" y="146"/>
                </a:lnTo>
                <a:lnTo>
                  <a:pt x="255" y="145"/>
                </a:lnTo>
                <a:lnTo>
                  <a:pt x="255" y="146"/>
                </a:lnTo>
                <a:lnTo>
                  <a:pt x="250" y="146"/>
                </a:lnTo>
                <a:lnTo>
                  <a:pt x="232" y="149"/>
                </a:lnTo>
                <a:lnTo>
                  <a:pt x="231" y="147"/>
                </a:lnTo>
                <a:lnTo>
                  <a:pt x="230" y="146"/>
                </a:lnTo>
                <a:lnTo>
                  <a:pt x="216" y="129"/>
                </a:lnTo>
                <a:lnTo>
                  <a:pt x="216" y="128"/>
                </a:lnTo>
                <a:lnTo>
                  <a:pt x="215" y="126"/>
                </a:lnTo>
                <a:lnTo>
                  <a:pt x="215" y="97"/>
                </a:lnTo>
                <a:lnTo>
                  <a:pt x="219" y="79"/>
                </a:lnTo>
                <a:lnTo>
                  <a:pt x="224" y="73"/>
                </a:lnTo>
                <a:lnTo>
                  <a:pt x="224" y="73"/>
                </a:lnTo>
                <a:lnTo>
                  <a:pt x="225" y="68"/>
                </a:lnTo>
                <a:lnTo>
                  <a:pt x="225" y="65"/>
                </a:lnTo>
                <a:lnTo>
                  <a:pt x="227" y="61"/>
                </a:lnTo>
                <a:lnTo>
                  <a:pt x="231" y="57"/>
                </a:lnTo>
                <a:lnTo>
                  <a:pt x="235" y="51"/>
                </a:lnTo>
                <a:lnTo>
                  <a:pt x="237" y="30"/>
                </a:lnTo>
                <a:lnTo>
                  <a:pt x="218" y="13"/>
                </a:lnTo>
                <a:lnTo>
                  <a:pt x="194" y="0"/>
                </a:lnTo>
                <a:lnTo>
                  <a:pt x="161" y="29"/>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49" name="Freeform 40"/>
          <p:cNvSpPr/>
          <p:nvPr/>
        </p:nvSpPr>
        <p:spPr bwMode="auto">
          <a:xfrm>
            <a:off x="868706" y="2064175"/>
            <a:ext cx="2285754" cy="1732807"/>
          </a:xfrm>
          <a:custGeom>
            <a:avLst/>
            <a:gdLst>
              <a:gd name="T0" fmla="*/ 1901 w 1971"/>
              <a:gd name="T1" fmla="*/ 624 h 1492"/>
              <a:gd name="T2" fmla="*/ 1844 w 1971"/>
              <a:gd name="T3" fmla="*/ 605 h 1492"/>
              <a:gd name="T4" fmla="*/ 1772 w 1971"/>
              <a:gd name="T5" fmla="*/ 540 h 1492"/>
              <a:gd name="T6" fmla="*/ 1705 w 1971"/>
              <a:gd name="T7" fmla="*/ 512 h 1492"/>
              <a:gd name="T8" fmla="*/ 1560 w 1971"/>
              <a:gd name="T9" fmla="*/ 485 h 1492"/>
              <a:gd name="T10" fmla="*/ 1562 w 1971"/>
              <a:gd name="T11" fmla="*/ 412 h 1492"/>
              <a:gd name="T12" fmla="*/ 1560 w 1971"/>
              <a:gd name="T13" fmla="*/ 179 h 1492"/>
              <a:gd name="T14" fmla="*/ 1483 w 1971"/>
              <a:gd name="T15" fmla="*/ 143 h 1492"/>
              <a:gd name="T16" fmla="*/ 1441 w 1971"/>
              <a:gd name="T17" fmla="*/ 92 h 1492"/>
              <a:gd name="T18" fmla="*/ 1339 w 1971"/>
              <a:gd name="T19" fmla="*/ 22 h 1492"/>
              <a:gd name="T20" fmla="*/ 1278 w 1971"/>
              <a:gd name="T21" fmla="*/ 71 h 1492"/>
              <a:gd name="T22" fmla="*/ 1228 w 1971"/>
              <a:gd name="T23" fmla="*/ 115 h 1492"/>
              <a:gd name="T24" fmla="*/ 1205 w 1971"/>
              <a:gd name="T25" fmla="*/ 197 h 1492"/>
              <a:gd name="T26" fmla="*/ 1163 w 1971"/>
              <a:gd name="T27" fmla="*/ 224 h 1492"/>
              <a:gd name="T28" fmla="*/ 1018 w 1971"/>
              <a:gd name="T29" fmla="*/ 159 h 1492"/>
              <a:gd name="T30" fmla="*/ 926 w 1971"/>
              <a:gd name="T31" fmla="*/ 349 h 1492"/>
              <a:gd name="T32" fmla="*/ 881 w 1971"/>
              <a:gd name="T33" fmla="*/ 349 h 1492"/>
              <a:gd name="T34" fmla="*/ 778 w 1971"/>
              <a:gd name="T35" fmla="*/ 331 h 1492"/>
              <a:gd name="T36" fmla="*/ 744 w 1971"/>
              <a:gd name="T37" fmla="*/ 387 h 1492"/>
              <a:gd name="T38" fmla="*/ 713 w 1971"/>
              <a:gd name="T39" fmla="*/ 589 h 1492"/>
              <a:gd name="T40" fmla="*/ 701 w 1971"/>
              <a:gd name="T41" fmla="*/ 590 h 1492"/>
              <a:gd name="T42" fmla="*/ 684 w 1971"/>
              <a:gd name="T43" fmla="*/ 595 h 1492"/>
              <a:gd name="T44" fmla="*/ 623 w 1971"/>
              <a:gd name="T45" fmla="*/ 672 h 1492"/>
              <a:gd name="T46" fmla="*/ 497 w 1971"/>
              <a:gd name="T47" fmla="*/ 707 h 1492"/>
              <a:gd name="T48" fmla="*/ 379 w 1971"/>
              <a:gd name="T49" fmla="*/ 713 h 1492"/>
              <a:gd name="T50" fmla="*/ 278 w 1971"/>
              <a:gd name="T51" fmla="*/ 765 h 1492"/>
              <a:gd name="T52" fmla="*/ 156 w 1971"/>
              <a:gd name="T53" fmla="*/ 749 h 1492"/>
              <a:gd name="T54" fmla="*/ 100 w 1971"/>
              <a:gd name="T55" fmla="*/ 728 h 1492"/>
              <a:gd name="T56" fmla="*/ 30 w 1971"/>
              <a:gd name="T57" fmla="*/ 776 h 1492"/>
              <a:gd name="T58" fmla="*/ 19 w 1971"/>
              <a:gd name="T59" fmla="*/ 813 h 1492"/>
              <a:gd name="T60" fmla="*/ 14 w 1971"/>
              <a:gd name="T61" fmla="*/ 859 h 1492"/>
              <a:gd name="T62" fmla="*/ 80 w 1971"/>
              <a:gd name="T63" fmla="*/ 918 h 1492"/>
              <a:gd name="T64" fmla="*/ 27 w 1971"/>
              <a:gd name="T65" fmla="*/ 1079 h 1492"/>
              <a:gd name="T66" fmla="*/ 42 w 1971"/>
              <a:gd name="T67" fmla="*/ 1113 h 1492"/>
              <a:gd name="T68" fmla="*/ 115 w 1971"/>
              <a:gd name="T69" fmla="*/ 1169 h 1492"/>
              <a:gd name="T70" fmla="*/ 182 w 1971"/>
              <a:gd name="T71" fmla="*/ 1262 h 1492"/>
              <a:gd name="T72" fmla="*/ 268 w 1971"/>
              <a:gd name="T73" fmla="*/ 1442 h 1492"/>
              <a:gd name="T74" fmla="*/ 302 w 1971"/>
              <a:gd name="T75" fmla="*/ 1482 h 1492"/>
              <a:gd name="T76" fmla="*/ 393 w 1971"/>
              <a:gd name="T77" fmla="*/ 1489 h 1492"/>
              <a:gd name="T78" fmla="*/ 412 w 1971"/>
              <a:gd name="T79" fmla="*/ 1440 h 1492"/>
              <a:gd name="T80" fmla="*/ 439 w 1971"/>
              <a:gd name="T81" fmla="*/ 1409 h 1492"/>
              <a:gd name="T82" fmla="*/ 476 w 1971"/>
              <a:gd name="T83" fmla="*/ 1403 h 1492"/>
              <a:gd name="T84" fmla="*/ 665 w 1971"/>
              <a:gd name="T85" fmla="*/ 1403 h 1492"/>
              <a:gd name="T86" fmla="*/ 700 w 1971"/>
              <a:gd name="T87" fmla="*/ 1410 h 1492"/>
              <a:gd name="T88" fmla="*/ 760 w 1971"/>
              <a:gd name="T89" fmla="*/ 1452 h 1492"/>
              <a:gd name="T90" fmla="*/ 1005 w 1971"/>
              <a:gd name="T91" fmla="*/ 1428 h 1492"/>
              <a:gd name="T92" fmla="*/ 1137 w 1971"/>
              <a:gd name="T93" fmla="*/ 1404 h 1492"/>
              <a:gd name="T94" fmla="*/ 1273 w 1971"/>
              <a:gd name="T95" fmla="*/ 1445 h 1492"/>
              <a:gd name="T96" fmla="*/ 1403 w 1971"/>
              <a:gd name="T97" fmla="*/ 1482 h 1492"/>
              <a:gd name="T98" fmla="*/ 1438 w 1971"/>
              <a:gd name="T99" fmla="*/ 1395 h 1492"/>
              <a:gd name="T100" fmla="*/ 1446 w 1971"/>
              <a:gd name="T101" fmla="*/ 1349 h 1492"/>
              <a:gd name="T102" fmla="*/ 1393 w 1971"/>
              <a:gd name="T103" fmla="*/ 1296 h 1492"/>
              <a:gd name="T104" fmla="*/ 1426 w 1971"/>
              <a:gd name="T105" fmla="*/ 1204 h 1492"/>
              <a:gd name="T106" fmla="*/ 1594 w 1971"/>
              <a:gd name="T107" fmla="*/ 1179 h 1492"/>
              <a:gd name="T108" fmla="*/ 1644 w 1971"/>
              <a:gd name="T109" fmla="*/ 1113 h 1492"/>
              <a:gd name="T110" fmla="*/ 1656 w 1971"/>
              <a:gd name="T111" fmla="*/ 1032 h 1492"/>
              <a:gd name="T112" fmla="*/ 1714 w 1971"/>
              <a:gd name="T113" fmla="*/ 1020 h 1492"/>
              <a:gd name="T114" fmla="*/ 1801 w 1971"/>
              <a:gd name="T115" fmla="*/ 926 h 1492"/>
              <a:gd name="T116" fmla="*/ 1841 w 1971"/>
              <a:gd name="T117" fmla="*/ 898 h 1492"/>
              <a:gd name="T118" fmla="*/ 1957 w 1971"/>
              <a:gd name="T119" fmla="*/ 879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1" h="1492">
                <a:moveTo>
                  <a:pt x="1969" y="804"/>
                </a:moveTo>
                <a:lnTo>
                  <a:pt x="1970" y="802"/>
                </a:lnTo>
                <a:lnTo>
                  <a:pt x="1971" y="802"/>
                </a:lnTo>
                <a:lnTo>
                  <a:pt x="1971" y="801"/>
                </a:lnTo>
                <a:lnTo>
                  <a:pt x="1932" y="691"/>
                </a:lnTo>
                <a:lnTo>
                  <a:pt x="1908" y="672"/>
                </a:lnTo>
                <a:lnTo>
                  <a:pt x="1908" y="669"/>
                </a:lnTo>
                <a:lnTo>
                  <a:pt x="1901" y="624"/>
                </a:lnTo>
                <a:lnTo>
                  <a:pt x="1851" y="617"/>
                </a:lnTo>
                <a:lnTo>
                  <a:pt x="1849" y="617"/>
                </a:lnTo>
                <a:lnTo>
                  <a:pt x="1847" y="617"/>
                </a:lnTo>
                <a:lnTo>
                  <a:pt x="1847" y="616"/>
                </a:lnTo>
                <a:lnTo>
                  <a:pt x="1846" y="613"/>
                </a:lnTo>
                <a:lnTo>
                  <a:pt x="1846" y="612"/>
                </a:lnTo>
                <a:lnTo>
                  <a:pt x="1846" y="612"/>
                </a:lnTo>
                <a:lnTo>
                  <a:pt x="1844" y="605"/>
                </a:lnTo>
                <a:lnTo>
                  <a:pt x="1839" y="600"/>
                </a:lnTo>
                <a:lnTo>
                  <a:pt x="1830" y="586"/>
                </a:lnTo>
                <a:lnTo>
                  <a:pt x="1816" y="572"/>
                </a:lnTo>
                <a:lnTo>
                  <a:pt x="1800" y="557"/>
                </a:lnTo>
                <a:lnTo>
                  <a:pt x="1800" y="557"/>
                </a:lnTo>
                <a:lnTo>
                  <a:pt x="1790" y="550"/>
                </a:lnTo>
                <a:lnTo>
                  <a:pt x="1781" y="545"/>
                </a:lnTo>
                <a:lnTo>
                  <a:pt x="1772" y="540"/>
                </a:lnTo>
                <a:lnTo>
                  <a:pt x="1762" y="536"/>
                </a:lnTo>
                <a:lnTo>
                  <a:pt x="1762" y="536"/>
                </a:lnTo>
                <a:lnTo>
                  <a:pt x="1750" y="531"/>
                </a:lnTo>
                <a:lnTo>
                  <a:pt x="1739" y="524"/>
                </a:lnTo>
                <a:lnTo>
                  <a:pt x="1739" y="524"/>
                </a:lnTo>
                <a:lnTo>
                  <a:pt x="1731" y="519"/>
                </a:lnTo>
                <a:lnTo>
                  <a:pt x="1720" y="516"/>
                </a:lnTo>
                <a:lnTo>
                  <a:pt x="1705" y="512"/>
                </a:lnTo>
                <a:lnTo>
                  <a:pt x="1687" y="510"/>
                </a:lnTo>
                <a:lnTo>
                  <a:pt x="1664" y="507"/>
                </a:lnTo>
                <a:lnTo>
                  <a:pt x="1638" y="504"/>
                </a:lnTo>
                <a:lnTo>
                  <a:pt x="1608" y="503"/>
                </a:lnTo>
                <a:lnTo>
                  <a:pt x="1573" y="502"/>
                </a:lnTo>
                <a:lnTo>
                  <a:pt x="1570" y="502"/>
                </a:lnTo>
                <a:lnTo>
                  <a:pt x="1570" y="502"/>
                </a:lnTo>
                <a:lnTo>
                  <a:pt x="1560" y="485"/>
                </a:lnTo>
                <a:lnTo>
                  <a:pt x="1560" y="485"/>
                </a:lnTo>
                <a:lnTo>
                  <a:pt x="1553" y="469"/>
                </a:lnTo>
                <a:lnTo>
                  <a:pt x="1552" y="462"/>
                </a:lnTo>
                <a:lnTo>
                  <a:pt x="1549" y="454"/>
                </a:lnTo>
                <a:lnTo>
                  <a:pt x="1549" y="454"/>
                </a:lnTo>
                <a:lnTo>
                  <a:pt x="1551" y="447"/>
                </a:lnTo>
                <a:lnTo>
                  <a:pt x="1553" y="438"/>
                </a:lnTo>
                <a:lnTo>
                  <a:pt x="1562" y="412"/>
                </a:lnTo>
                <a:lnTo>
                  <a:pt x="1577" y="374"/>
                </a:lnTo>
                <a:lnTo>
                  <a:pt x="1600" y="326"/>
                </a:lnTo>
                <a:lnTo>
                  <a:pt x="1583" y="272"/>
                </a:lnTo>
                <a:lnTo>
                  <a:pt x="1583" y="272"/>
                </a:lnTo>
                <a:lnTo>
                  <a:pt x="1564" y="187"/>
                </a:lnTo>
                <a:lnTo>
                  <a:pt x="1564" y="187"/>
                </a:lnTo>
                <a:lnTo>
                  <a:pt x="1563" y="183"/>
                </a:lnTo>
                <a:lnTo>
                  <a:pt x="1560" y="179"/>
                </a:lnTo>
                <a:lnTo>
                  <a:pt x="1554" y="174"/>
                </a:lnTo>
                <a:lnTo>
                  <a:pt x="1547" y="170"/>
                </a:lnTo>
                <a:lnTo>
                  <a:pt x="1539" y="166"/>
                </a:lnTo>
                <a:lnTo>
                  <a:pt x="1529" y="162"/>
                </a:lnTo>
                <a:lnTo>
                  <a:pt x="1505" y="154"/>
                </a:lnTo>
                <a:lnTo>
                  <a:pt x="1505" y="154"/>
                </a:lnTo>
                <a:lnTo>
                  <a:pt x="1494" y="149"/>
                </a:lnTo>
                <a:lnTo>
                  <a:pt x="1483" y="143"/>
                </a:lnTo>
                <a:lnTo>
                  <a:pt x="1483" y="143"/>
                </a:lnTo>
                <a:lnTo>
                  <a:pt x="1474" y="139"/>
                </a:lnTo>
                <a:lnTo>
                  <a:pt x="1466" y="132"/>
                </a:lnTo>
                <a:lnTo>
                  <a:pt x="1460" y="123"/>
                </a:lnTo>
                <a:lnTo>
                  <a:pt x="1455" y="114"/>
                </a:lnTo>
                <a:lnTo>
                  <a:pt x="1455" y="114"/>
                </a:lnTo>
                <a:lnTo>
                  <a:pt x="1450" y="102"/>
                </a:lnTo>
                <a:lnTo>
                  <a:pt x="1441" y="92"/>
                </a:lnTo>
                <a:lnTo>
                  <a:pt x="1431" y="84"/>
                </a:lnTo>
                <a:lnTo>
                  <a:pt x="1426" y="80"/>
                </a:lnTo>
                <a:lnTo>
                  <a:pt x="1419" y="77"/>
                </a:lnTo>
                <a:lnTo>
                  <a:pt x="1418" y="76"/>
                </a:lnTo>
                <a:lnTo>
                  <a:pt x="1417" y="75"/>
                </a:lnTo>
                <a:lnTo>
                  <a:pt x="1403" y="0"/>
                </a:lnTo>
                <a:lnTo>
                  <a:pt x="1344" y="6"/>
                </a:lnTo>
                <a:lnTo>
                  <a:pt x="1339" y="22"/>
                </a:lnTo>
                <a:lnTo>
                  <a:pt x="1339" y="22"/>
                </a:lnTo>
                <a:lnTo>
                  <a:pt x="1333" y="38"/>
                </a:lnTo>
                <a:lnTo>
                  <a:pt x="1327" y="51"/>
                </a:lnTo>
                <a:lnTo>
                  <a:pt x="1325" y="54"/>
                </a:lnTo>
                <a:lnTo>
                  <a:pt x="1322" y="57"/>
                </a:lnTo>
                <a:lnTo>
                  <a:pt x="1318" y="59"/>
                </a:lnTo>
                <a:lnTo>
                  <a:pt x="1316" y="60"/>
                </a:lnTo>
                <a:lnTo>
                  <a:pt x="1278" y="71"/>
                </a:lnTo>
                <a:lnTo>
                  <a:pt x="1278" y="71"/>
                </a:lnTo>
                <a:lnTo>
                  <a:pt x="1262" y="78"/>
                </a:lnTo>
                <a:lnTo>
                  <a:pt x="1249" y="85"/>
                </a:lnTo>
                <a:lnTo>
                  <a:pt x="1240" y="93"/>
                </a:lnTo>
                <a:lnTo>
                  <a:pt x="1233" y="100"/>
                </a:lnTo>
                <a:lnTo>
                  <a:pt x="1233" y="100"/>
                </a:lnTo>
                <a:lnTo>
                  <a:pt x="1231" y="106"/>
                </a:lnTo>
                <a:lnTo>
                  <a:pt x="1228" y="115"/>
                </a:lnTo>
                <a:lnTo>
                  <a:pt x="1225" y="125"/>
                </a:lnTo>
                <a:lnTo>
                  <a:pt x="1223" y="139"/>
                </a:lnTo>
                <a:lnTo>
                  <a:pt x="1223" y="139"/>
                </a:lnTo>
                <a:lnTo>
                  <a:pt x="1218" y="167"/>
                </a:lnTo>
                <a:lnTo>
                  <a:pt x="1215" y="178"/>
                </a:lnTo>
                <a:lnTo>
                  <a:pt x="1212" y="186"/>
                </a:lnTo>
                <a:lnTo>
                  <a:pt x="1212" y="186"/>
                </a:lnTo>
                <a:lnTo>
                  <a:pt x="1205" y="197"/>
                </a:lnTo>
                <a:lnTo>
                  <a:pt x="1198" y="206"/>
                </a:lnTo>
                <a:lnTo>
                  <a:pt x="1193" y="211"/>
                </a:lnTo>
                <a:lnTo>
                  <a:pt x="1188" y="214"/>
                </a:lnTo>
                <a:lnTo>
                  <a:pt x="1183" y="218"/>
                </a:lnTo>
                <a:lnTo>
                  <a:pt x="1176" y="220"/>
                </a:lnTo>
                <a:lnTo>
                  <a:pt x="1176" y="220"/>
                </a:lnTo>
                <a:lnTo>
                  <a:pt x="1170" y="222"/>
                </a:lnTo>
                <a:lnTo>
                  <a:pt x="1163" y="224"/>
                </a:lnTo>
                <a:lnTo>
                  <a:pt x="1157" y="224"/>
                </a:lnTo>
                <a:lnTo>
                  <a:pt x="1149" y="224"/>
                </a:lnTo>
                <a:lnTo>
                  <a:pt x="1131" y="220"/>
                </a:lnTo>
                <a:lnTo>
                  <a:pt x="1113" y="214"/>
                </a:lnTo>
                <a:lnTo>
                  <a:pt x="1092" y="205"/>
                </a:lnTo>
                <a:lnTo>
                  <a:pt x="1070" y="193"/>
                </a:lnTo>
                <a:lnTo>
                  <a:pt x="1044" y="178"/>
                </a:lnTo>
                <a:lnTo>
                  <a:pt x="1018" y="159"/>
                </a:lnTo>
                <a:lnTo>
                  <a:pt x="918" y="287"/>
                </a:lnTo>
                <a:lnTo>
                  <a:pt x="931" y="338"/>
                </a:lnTo>
                <a:lnTo>
                  <a:pt x="932" y="338"/>
                </a:lnTo>
                <a:lnTo>
                  <a:pt x="933" y="342"/>
                </a:lnTo>
                <a:lnTo>
                  <a:pt x="931" y="343"/>
                </a:lnTo>
                <a:lnTo>
                  <a:pt x="931" y="344"/>
                </a:lnTo>
                <a:lnTo>
                  <a:pt x="931" y="344"/>
                </a:lnTo>
                <a:lnTo>
                  <a:pt x="926" y="349"/>
                </a:lnTo>
                <a:lnTo>
                  <a:pt x="922" y="352"/>
                </a:lnTo>
                <a:lnTo>
                  <a:pt x="916" y="355"/>
                </a:lnTo>
                <a:lnTo>
                  <a:pt x="910" y="357"/>
                </a:lnTo>
                <a:lnTo>
                  <a:pt x="910" y="357"/>
                </a:lnTo>
                <a:lnTo>
                  <a:pt x="904" y="358"/>
                </a:lnTo>
                <a:lnTo>
                  <a:pt x="896" y="357"/>
                </a:lnTo>
                <a:lnTo>
                  <a:pt x="889" y="353"/>
                </a:lnTo>
                <a:lnTo>
                  <a:pt x="881" y="349"/>
                </a:lnTo>
                <a:lnTo>
                  <a:pt x="881" y="349"/>
                </a:lnTo>
                <a:lnTo>
                  <a:pt x="876" y="346"/>
                </a:lnTo>
                <a:lnTo>
                  <a:pt x="869" y="343"/>
                </a:lnTo>
                <a:lnTo>
                  <a:pt x="852" y="338"/>
                </a:lnTo>
                <a:lnTo>
                  <a:pt x="828" y="335"/>
                </a:lnTo>
                <a:lnTo>
                  <a:pt x="798" y="332"/>
                </a:lnTo>
                <a:lnTo>
                  <a:pt x="778" y="331"/>
                </a:lnTo>
                <a:lnTo>
                  <a:pt x="778" y="331"/>
                </a:lnTo>
                <a:lnTo>
                  <a:pt x="748" y="329"/>
                </a:lnTo>
                <a:lnTo>
                  <a:pt x="715" y="335"/>
                </a:lnTo>
                <a:lnTo>
                  <a:pt x="729" y="355"/>
                </a:lnTo>
                <a:lnTo>
                  <a:pt x="729" y="355"/>
                </a:lnTo>
                <a:lnTo>
                  <a:pt x="737" y="367"/>
                </a:lnTo>
                <a:lnTo>
                  <a:pt x="742" y="375"/>
                </a:lnTo>
                <a:lnTo>
                  <a:pt x="744" y="382"/>
                </a:lnTo>
                <a:lnTo>
                  <a:pt x="744" y="387"/>
                </a:lnTo>
                <a:lnTo>
                  <a:pt x="732" y="465"/>
                </a:lnTo>
                <a:lnTo>
                  <a:pt x="737" y="508"/>
                </a:lnTo>
                <a:lnTo>
                  <a:pt x="739" y="508"/>
                </a:lnTo>
                <a:lnTo>
                  <a:pt x="739" y="509"/>
                </a:lnTo>
                <a:lnTo>
                  <a:pt x="737" y="510"/>
                </a:lnTo>
                <a:lnTo>
                  <a:pt x="737" y="510"/>
                </a:lnTo>
                <a:lnTo>
                  <a:pt x="713" y="589"/>
                </a:lnTo>
                <a:lnTo>
                  <a:pt x="713" y="589"/>
                </a:lnTo>
                <a:lnTo>
                  <a:pt x="712" y="594"/>
                </a:lnTo>
                <a:lnTo>
                  <a:pt x="711" y="597"/>
                </a:lnTo>
                <a:lnTo>
                  <a:pt x="709" y="598"/>
                </a:lnTo>
                <a:lnTo>
                  <a:pt x="708" y="598"/>
                </a:lnTo>
                <a:lnTo>
                  <a:pt x="705" y="598"/>
                </a:lnTo>
                <a:lnTo>
                  <a:pt x="705" y="597"/>
                </a:lnTo>
                <a:lnTo>
                  <a:pt x="701" y="590"/>
                </a:lnTo>
                <a:lnTo>
                  <a:pt x="701" y="590"/>
                </a:lnTo>
                <a:lnTo>
                  <a:pt x="695" y="580"/>
                </a:lnTo>
                <a:lnTo>
                  <a:pt x="693" y="578"/>
                </a:lnTo>
                <a:lnTo>
                  <a:pt x="691" y="578"/>
                </a:lnTo>
                <a:lnTo>
                  <a:pt x="691" y="578"/>
                </a:lnTo>
                <a:lnTo>
                  <a:pt x="688" y="580"/>
                </a:lnTo>
                <a:lnTo>
                  <a:pt x="686" y="583"/>
                </a:lnTo>
                <a:lnTo>
                  <a:pt x="685" y="588"/>
                </a:lnTo>
                <a:lnTo>
                  <a:pt x="684" y="595"/>
                </a:lnTo>
                <a:lnTo>
                  <a:pt x="684" y="595"/>
                </a:lnTo>
                <a:lnTo>
                  <a:pt x="681" y="603"/>
                </a:lnTo>
                <a:lnTo>
                  <a:pt x="678" y="611"/>
                </a:lnTo>
                <a:lnTo>
                  <a:pt x="674" y="618"/>
                </a:lnTo>
                <a:lnTo>
                  <a:pt x="670" y="626"/>
                </a:lnTo>
                <a:lnTo>
                  <a:pt x="658" y="640"/>
                </a:lnTo>
                <a:lnTo>
                  <a:pt x="645" y="655"/>
                </a:lnTo>
                <a:lnTo>
                  <a:pt x="623" y="672"/>
                </a:lnTo>
                <a:lnTo>
                  <a:pt x="612" y="677"/>
                </a:lnTo>
                <a:lnTo>
                  <a:pt x="612" y="677"/>
                </a:lnTo>
                <a:lnTo>
                  <a:pt x="610" y="677"/>
                </a:lnTo>
                <a:lnTo>
                  <a:pt x="532" y="679"/>
                </a:lnTo>
                <a:lnTo>
                  <a:pt x="502" y="707"/>
                </a:lnTo>
                <a:lnTo>
                  <a:pt x="500" y="707"/>
                </a:lnTo>
                <a:lnTo>
                  <a:pt x="498" y="707"/>
                </a:lnTo>
                <a:lnTo>
                  <a:pt x="497" y="707"/>
                </a:lnTo>
                <a:lnTo>
                  <a:pt x="413" y="696"/>
                </a:lnTo>
                <a:lnTo>
                  <a:pt x="413" y="696"/>
                </a:lnTo>
                <a:lnTo>
                  <a:pt x="404" y="705"/>
                </a:lnTo>
                <a:lnTo>
                  <a:pt x="399" y="708"/>
                </a:lnTo>
                <a:lnTo>
                  <a:pt x="394" y="711"/>
                </a:lnTo>
                <a:lnTo>
                  <a:pt x="389" y="712"/>
                </a:lnTo>
                <a:lnTo>
                  <a:pt x="384" y="713"/>
                </a:lnTo>
                <a:lnTo>
                  <a:pt x="379" y="713"/>
                </a:lnTo>
                <a:lnTo>
                  <a:pt x="373" y="713"/>
                </a:lnTo>
                <a:lnTo>
                  <a:pt x="373" y="713"/>
                </a:lnTo>
                <a:lnTo>
                  <a:pt x="369" y="712"/>
                </a:lnTo>
                <a:lnTo>
                  <a:pt x="363" y="711"/>
                </a:lnTo>
                <a:lnTo>
                  <a:pt x="349" y="713"/>
                </a:lnTo>
                <a:lnTo>
                  <a:pt x="332" y="718"/>
                </a:lnTo>
                <a:lnTo>
                  <a:pt x="313" y="724"/>
                </a:lnTo>
                <a:lnTo>
                  <a:pt x="278" y="765"/>
                </a:lnTo>
                <a:lnTo>
                  <a:pt x="277" y="767"/>
                </a:lnTo>
                <a:lnTo>
                  <a:pt x="224" y="768"/>
                </a:lnTo>
                <a:lnTo>
                  <a:pt x="224" y="723"/>
                </a:lnTo>
                <a:lnTo>
                  <a:pt x="190" y="723"/>
                </a:lnTo>
                <a:lnTo>
                  <a:pt x="184" y="743"/>
                </a:lnTo>
                <a:lnTo>
                  <a:pt x="159" y="749"/>
                </a:lnTo>
                <a:lnTo>
                  <a:pt x="156" y="749"/>
                </a:lnTo>
                <a:lnTo>
                  <a:pt x="156" y="749"/>
                </a:lnTo>
                <a:lnTo>
                  <a:pt x="155" y="747"/>
                </a:lnTo>
                <a:lnTo>
                  <a:pt x="153" y="747"/>
                </a:lnTo>
                <a:lnTo>
                  <a:pt x="153" y="747"/>
                </a:lnTo>
                <a:lnTo>
                  <a:pt x="142" y="740"/>
                </a:lnTo>
                <a:lnTo>
                  <a:pt x="128" y="735"/>
                </a:lnTo>
                <a:lnTo>
                  <a:pt x="115" y="731"/>
                </a:lnTo>
                <a:lnTo>
                  <a:pt x="100" y="728"/>
                </a:lnTo>
                <a:lnTo>
                  <a:pt x="100" y="728"/>
                </a:lnTo>
                <a:lnTo>
                  <a:pt x="95" y="728"/>
                </a:lnTo>
                <a:lnTo>
                  <a:pt x="90" y="729"/>
                </a:lnTo>
                <a:lnTo>
                  <a:pt x="81" y="732"/>
                </a:lnTo>
                <a:lnTo>
                  <a:pt x="70" y="740"/>
                </a:lnTo>
                <a:lnTo>
                  <a:pt x="56" y="751"/>
                </a:lnTo>
                <a:lnTo>
                  <a:pt x="56" y="751"/>
                </a:lnTo>
                <a:lnTo>
                  <a:pt x="41" y="763"/>
                </a:lnTo>
                <a:lnTo>
                  <a:pt x="30" y="776"/>
                </a:lnTo>
                <a:lnTo>
                  <a:pt x="21" y="787"/>
                </a:lnTo>
                <a:lnTo>
                  <a:pt x="14" y="798"/>
                </a:lnTo>
                <a:lnTo>
                  <a:pt x="14" y="798"/>
                </a:lnTo>
                <a:lnTo>
                  <a:pt x="16" y="800"/>
                </a:lnTo>
                <a:lnTo>
                  <a:pt x="18" y="804"/>
                </a:lnTo>
                <a:lnTo>
                  <a:pt x="19" y="808"/>
                </a:lnTo>
                <a:lnTo>
                  <a:pt x="19" y="813"/>
                </a:lnTo>
                <a:lnTo>
                  <a:pt x="19" y="813"/>
                </a:lnTo>
                <a:lnTo>
                  <a:pt x="23" y="825"/>
                </a:lnTo>
                <a:lnTo>
                  <a:pt x="23" y="838"/>
                </a:lnTo>
                <a:lnTo>
                  <a:pt x="23" y="838"/>
                </a:lnTo>
                <a:lnTo>
                  <a:pt x="22" y="845"/>
                </a:lnTo>
                <a:lnTo>
                  <a:pt x="19" y="851"/>
                </a:lnTo>
                <a:lnTo>
                  <a:pt x="17" y="855"/>
                </a:lnTo>
                <a:lnTo>
                  <a:pt x="14" y="859"/>
                </a:lnTo>
                <a:lnTo>
                  <a:pt x="14" y="859"/>
                </a:lnTo>
                <a:lnTo>
                  <a:pt x="9" y="863"/>
                </a:lnTo>
                <a:lnTo>
                  <a:pt x="6" y="870"/>
                </a:lnTo>
                <a:lnTo>
                  <a:pt x="3" y="879"/>
                </a:lnTo>
                <a:lnTo>
                  <a:pt x="0" y="893"/>
                </a:lnTo>
                <a:lnTo>
                  <a:pt x="19" y="906"/>
                </a:lnTo>
                <a:lnTo>
                  <a:pt x="46" y="878"/>
                </a:lnTo>
                <a:lnTo>
                  <a:pt x="80" y="916"/>
                </a:lnTo>
                <a:lnTo>
                  <a:pt x="80" y="918"/>
                </a:lnTo>
                <a:lnTo>
                  <a:pt x="87" y="985"/>
                </a:lnTo>
                <a:lnTo>
                  <a:pt x="87" y="986"/>
                </a:lnTo>
                <a:lnTo>
                  <a:pt x="86" y="986"/>
                </a:lnTo>
                <a:lnTo>
                  <a:pt x="66" y="1077"/>
                </a:lnTo>
                <a:lnTo>
                  <a:pt x="62" y="1077"/>
                </a:lnTo>
                <a:lnTo>
                  <a:pt x="62" y="1077"/>
                </a:lnTo>
                <a:lnTo>
                  <a:pt x="44" y="1077"/>
                </a:lnTo>
                <a:lnTo>
                  <a:pt x="27" y="1079"/>
                </a:lnTo>
                <a:lnTo>
                  <a:pt x="16" y="1081"/>
                </a:lnTo>
                <a:lnTo>
                  <a:pt x="9" y="1084"/>
                </a:lnTo>
                <a:lnTo>
                  <a:pt x="9" y="1084"/>
                </a:lnTo>
                <a:lnTo>
                  <a:pt x="10" y="1087"/>
                </a:lnTo>
                <a:lnTo>
                  <a:pt x="11" y="1089"/>
                </a:lnTo>
                <a:lnTo>
                  <a:pt x="18" y="1096"/>
                </a:lnTo>
                <a:lnTo>
                  <a:pt x="29" y="1104"/>
                </a:lnTo>
                <a:lnTo>
                  <a:pt x="42" y="1113"/>
                </a:lnTo>
                <a:lnTo>
                  <a:pt x="60" y="1111"/>
                </a:lnTo>
                <a:lnTo>
                  <a:pt x="63" y="1111"/>
                </a:lnTo>
                <a:lnTo>
                  <a:pt x="64" y="1112"/>
                </a:lnTo>
                <a:lnTo>
                  <a:pt x="104" y="1151"/>
                </a:lnTo>
                <a:lnTo>
                  <a:pt x="104" y="1151"/>
                </a:lnTo>
                <a:lnTo>
                  <a:pt x="110" y="1155"/>
                </a:lnTo>
                <a:lnTo>
                  <a:pt x="113" y="1162"/>
                </a:lnTo>
                <a:lnTo>
                  <a:pt x="115" y="1169"/>
                </a:lnTo>
                <a:lnTo>
                  <a:pt x="115" y="1177"/>
                </a:lnTo>
                <a:lnTo>
                  <a:pt x="113" y="1187"/>
                </a:lnTo>
                <a:lnTo>
                  <a:pt x="110" y="1197"/>
                </a:lnTo>
                <a:lnTo>
                  <a:pt x="105" y="1208"/>
                </a:lnTo>
                <a:lnTo>
                  <a:pt x="98" y="1221"/>
                </a:lnTo>
                <a:lnTo>
                  <a:pt x="104" y="1259"/>
                </a:lnTo>
                <a:lnTo>
                  <a:pt x="120" y="1262"/>
                </a:lnTo>
                <a:lnTo>
                  <a:pt x="182" y="1262"/>
                </a:lnTo>
                <a:lnTo>
                  <a:pt x="150" y="1291"/>
                </a:lnTo>
                <a:lnTo>
                  <a:pt x="168" y="1300"/>
                </a:lnTo>
                <a:lnTo>
                  <a:pt x="168" y="1300"/>
                </a:lnTo>
                <a:lnTo>
                  <a:pt x="192" y="1314"/>
                </a:lnTo>
                <a:lnTo>
                  <a:pt x="258" y="1341"/>
                </a:lnTo>
                <a:lnTo>
                  <a:pt x="259" y="1342"/>
                </a:lnTo>
                <a:lnTo>
                  <a:pt x="261" y="1342"/>
                </a:lnTo>
                <a:lnTo>
                  <a:pt x="268" y="1442"/>
                </a:lnTo>
                <a:lnTo>
                  <a:pt x="268" y="1442"/>
                </a:lnTo>
                <a:lnTo>
                  <a:pt x="269" y="1449"/>
                </a:lnTo>
                <a:lnTo>
                  <a:pt x="271" y="1456"/>
                </a:lnTo>
                <a:lnTo>
                  <a:pt x="275" y="1461"/>
                </a:lnTo>
                <a:lnTo>
                  <a:pt x="279" y="1467"/>
                </a:lnTo>
                <a:lnTo>
                  <a:pt x="285" y="1473"/>
                </a:lnTo>
                <a:lnTo>
                  <a:pt x="293" y="1477"/>
                </a:lnTo>
                <a:lnTo>
                  <a:pt x="302" y="1482"/>
                </a:lnTo>
                <a:lnTo>
                  <a:pt x="313" y="1485"/>
                </a:lnTo>
                <a:lnTo>
                  <a:pt x="317" y="1483"/>
                </a:lnTo>
                <a:lnTo>
                  <a:pt x="318" y="1483"/>
                </a:lnTo>
                <a:lnTo>
                  <a:pt x="319" y="1483"/>
                </a:lnTo>
                <a:lnTo>
                  <a:pt x="387" y="1492"/>
                </a:lnTo>
                <a:lnTo>
                  <a:pt x="392" y="1492"/>
                </a:lnTo>
                <a:lnTo>
                  <a:pt x="392" y="1491"/>
                </a:lnTo>
                <a:lnTo>
                  <a:pt x="393" y="1489"/>
                </a:lnTo>
                <a:lnTo>
                  <a:pt x="393" y="1489"/>
                </a:lnTo>
                <a:lnTo>
                  <a:pt x="402" y="1472"/>
                </a:lnTo>
                <a:lnTo>
                  <a:pt x="405" y="1464"/>
                </a:lnTo>
                <a:lnTo>
                  <a:pt x="405" y="1461"/>
                </a:lnTo>
                <a:lnTo>
                  <a:pt x="405" y="1461"/>
                </a:lnTo>
                <a:lnTo>
                  <a:pt x="405" y="1453"/>
                </a:lnTo>
                <a:lnTo>
                  <a:pt x="408" y="1445"/>
                </a:lnTo>
                <a:lnTo>
                  <a:pt x="412" y="1440"/>
                </a:lnTo>
                <a:lnTo>
                  <a:pt x="419" y="1434"/>
                </a:lnTo>
                <a:lnTo>
                  <a:pt x="419" y="1434"/>
                </a:lnTo>
                <a:lnTo>
                  <a:pt x="425" y="1428"/>
                </a:lnTo>
                <a:lnTo>
                  <a:pt x="431" y="1422"/>
                </a:lnTo>
                <a:lnTo>
                  <a:pt x="435" y="1417"/>
                </a:lnTo>
                <a:lnTo>
                  <a:pt x="437" y="1410"/>
                </a:lnTo>
                <a:lnTo>
                  <a:pt x="439" y="1409"/>
                </a:lnTo>
                <a:lnTo>
                  <a:pt x="439" y="1409"/>
                </a:lnTo>
                <a:lnTo>
                  <a:pt x="441" y="1406"/>
                </a:lnTo>
                <a:lnTo>
                  <a:pt x="443" y="1403"/>
                </a:lnTo>
                <a:lnTo>
                  <a:pt x="447" y="1402"/>
                </a:lnTo>
                <a:lnTo>
                  <a:pt x="451" y="1401"/>
                </a:lnTo>
                <a:lnTo>
                  <a:pt x="456" y="1400"/>
                </a:lnTo>
                <a:lnTo>
                  <a:pt x="461" y="1401"/>
                </a:lnTo>
                <a:lnTo>
                  <a:pt x="475" y="1403"/>
                </a:lnTo>
                <a:lnTo>
                  <a:pt x="476" y="1403"/>
                </a:lnTo>
                <a:lnTo>
                  <a:pt x="476" y="1403"/>
                </a:lnTo>
                <a:lnTo>
                  <a:pt x="499" y="1417"/>
                </a:lnTo>
                <a:lnTo>
                  <a:pt x="576" y="1430"/>
                </a:lnTo>
                <a:lnTo>
                  <a:pt x="623" y="1427"/>
                </a:lnTo>
                <a:lnTo>
                  <a:pt x="656" y="1413"/>
                </a:lnTo>
                <a:lnTo>
                  <a:pt x="656" y="1413"/>
                </a:lnTo>
                <a:lnTo>
                  <a:pt x="661" y="1408"/>
                </a:lnTo>
                <a:lnTo>
                  <a:pt x="665" y="1403"/>
                </a:lnTo>
                <a:lnTo>
                  <a:pt x="671" y="1398"/>
                </a:lnTo>
                <a:lnTo>
                  <a:pt x="671" y="1398"/>
                </a:lnTo>
                <a:lnTo>
                  <a:pt x="676" y="1398"/>
                </a:lnTo>
                <a:lnTo>
                  <a:pt x="681" y="1400"/>
                </a:lnTo>
                <a:lnTo>
                  <a:pt x="688" y="1403"/>
                </a:lnTo>
                <a:lnTo>
                  <a:pt x="695" y="1408"/>
                </a:lnTo>
                <a:lnTo>
                  <a:pt x="700" y="1410"/>
                </a:lnTo>
                <a:lnTo>
                  <a:pt x="700" y="1410"/>
                </a:lnTo>
                <a:lnTo>
                  <a:pt x="703" y="1413"/>
                </a:lnTo>
                <a:lnTo>
                  <a:pt x="707" y="1419"/>
                </a:lnTo>
                <a:lnTo>
                  <a:pt x="713" y="1435"/>
                </a:lnTo>
                <a:lnTo>
                  <a:pt x="737" y="1452"/>
                </a:lnTo>
                <a:lnTo>
                  <a:pt x="756" y="1452"/>
                </a:lnTo>
                <a:lnTo>
                  <a:pt x="757" y="1452"/>
                </a:lnTo>
                <a:lnTo>
                  <a:pt x="759" y="1452"/>
                </a:lnTo>
                <a:lnTo>
                  <a:pt x="760" y="1452"/>
                </a:lnTo>
                <a:lnTo>
                  <a:pt x="786" y="1464"/>
                </a:lnTo>
                <a:lnTo>
                  <a:pt x="834" y="1460"/>
                </a:lnTo>
                <a:lnTo>
                  <a:pt x="860" y="1451"/>
                </a:lnTo>
                <a:lnTo>
                  <a:pt x="929" y="1458"/>
                </a:lnTo>
                <a:lnTo>
                  <a:pt x="958" y="1449"/>
                </a:lnTo>
                <a:lnTo>
                  <a:pt x="994" y="1435"/>
                </a:lnTo>
                <a:lnTo>
                  <a:pt x="994" y="1435"/>
                </a:lnTo>
                <a:lnTo>
                  <a:pt x="1005" y="1428"/>
                </a:lnTo>
                <a:lnTo>
                  <a:pt x="1021" y="1422"/>
                </a:lnTo>
                <a:lnTo>
                  <a:pt x="1088" y="1422"/>
                </a:lnTo>
                <a:lnTo>
                  <a:pt x="1112" y="1414"/>
                </a:lnTo>
                <a:lnTo>
                  <a:pt x="1112" y="1414"/>
                </a:lnTo>
                <a:lnTo>
                  <a:pt x="1119" y="1410"/>
                </a:lnTo>
                <a:lnTo>
                  <a:pt x="1126" y="1406"/>
                </a:lnTo>
                <a:lnTo>
                  <a:pt x="1133" y="1405"/>
                </a:lnTo>
                <a:lnTo>
                  <a:pt x="1137" y="1404"/>
                </a:lnTo>
                <a:lnTo>
                  <a:pt x="1176" y="1404"/>
                </a:lnTo>
                <a:lnTo>
                  <a:pt x="1194" y="1418"/>
                </a:lnTo>
                <a:lnTo>
                  <a:pt x="1246" y="1428"/>
                </a:lnTo>
                <a:lnTo>
                  <a:pt x="1246" y="1428"/>
                </a:lnTo>
                <a:lnTo>
                  <a:pt x="1252" y="1429"/>
                </a:lnTo>
                <a:lnTo>
                  <a:pt x="1257" y="1433"/>
                </a:lnTo>
                <a:lnTo>
                  <a:pt x="1264" y="1438"/>
                </a:lnTo>
                <a:lnTo>
                  <a:pt x="1273" y="1445"/>
                </a:lnTo>
                <a:lnTo>
                  <a:pt x="1295" y="1460"/>
                </a:lnTo>
                <a:lnTo>
                  <a:pt x="1297" y="1463"/>
                </a:lnTo>
                <a:lnTo>
                  <a:pt x="1347" y="1464"/>
                </a:lnTo>
                <a:lnTo>
                  <a:pt x="1347" y="1464"/>
                </a:lnTo>
                <a:lnTo>
                  <a:pt x="1348" y="1464"/>
                </a:lnTo>
                <a:lnTo>
                  <a:pt x="1371" y="1475"/>
                </a:lnTo>
                <a:lnTo>
                  <a:pt x="1402" y="1482"/>
                </a:lnTo>
                <a:lnTo>
                  <a:pt x="1403" y="1482"/>
                </a:lnTo>
                <a:lnTo>
                  <a:pt x="1428" y="1485"/>
                </a:lnTo>
                <a:lnTo>
                  <a:pt x="1435" y="1471"/>
                </a:lnTo>
                <a:lnTo>
                  <a:pt x="1425" y="1446"/>
                </a:lnTo>
                <a:lnTo>
                  <a:pt x="1419" y="1422"/>
                </a:lnTo>
                <a:lnTo>
                  <a:pt x="1419" y="1421"/>
                </a:lnTo>
                <a:lnTo>
                  <a:pt x="1418" y="1421"/>
                </a:lnTo>
                <a:lnTo>
                  <a:pt x="1422" y="1418"/>
                </a:lnTo>
                <a:lnTo>
                  <a:pt x="1438" y="1395"/>
                </a:lnTo>
                <a:lnTo>
                  <a:pt x="1438" y="1394"/>
                </a:lnTo>
                <a:lnTo>
                  <a:pt x="1438" y="1394"/>
                </a:lnTo>
                <a:lnTo>
                  <a:pt x="1439" y="1394"/>
                </a:lnTo>
                <a:lnTo>
                  <a:pt x="1439" y="1393"/>
                </a:lnTo>
                <a:lnTo>
                  <a:pt x="1457" y="1380"/>
                </a:lnTo>
                <a:lnTo>
                  <a:pt x="1457" y="1380"/>
                </a:lnTo>
                <a:lnTo>
                  <a:pt x="1453" y="1373"/>
                </a:lnTo>
                <a:lnTo>
                  <a:pt x="1446" y="1349"/>
                </a:lnTo>
                <a:lnTo>
                  <a:pt x="1446" y="1349"/>
                </a:lnTo>
                <a:lnTo>
                  <a:pt x="1445" y="1346"/>
                </a:lnTo>
                <a:lnTo>
                  <a:pt x="1443" y="1343"/>
                </a:lnTo>
                <a:lnTo>
                  <a:pt x="1435" y="1338"/>
                </a:lnTo>
                <a:lnTo>
                  <a:pt x="1435" y="1338"/>
                </a:lnTo>
                <a:lnTo>
                  <a:pt x="1417" y="1318"/>
                </a:lnTo>
                <a:lnTo>
                  <a:pt x="1394" y="1299"/>
                </a:lnTo>
                <a:lnTo>
                  <a:pt x="1393" y="1296"/>
                </a:lnTo>
                <a:lnTo>
                  <a:pt x="1390" y="1295"/>
                </a:lnTo>
                <a:lnTo>
                  <a:pt x="1391" y="1294"/>
                </a:lnTo>
                <a:lnTo>
                  <a:pt x="1391" y="1292"/>
                </a:lnTo>
                <a:lnTo>
                  <a:pt x="1395" y="1269"/>
                </a:lnTo>
                <a:lnTo>
                  <a:pt x="1395" y="1252"/>
                </a:lnTo>
                <a:lnTo>
                  <a:pt x="1384" y="1223"/>
                </a:lnTo>
                <a:lnTo>
                  <a:pt x="1412" y="1217"/>
                </a:lnTo>
                <a:lnTo>
                  <a:pt x="1426" y="1204"/>
                </a:lnTo>
                <a:lnTo>
                  <a:pt x="1459" y="1204"/>
                </a:lnTo>
                <a:lnTo>
                  <a:pt x="1493" y="1199"/>
                </a:lnTo>
                <a:lnTo>
                  <a:pt x="1494" y="1199"/>
                </a:lnTo>
                <a:lnTo>
                  <a:pt x="1517" y="1201"/>
                </a:lnTo>
                <a:lnTo>
                  <a:pt x="1544" y="1191"/>
                </a:lnTo>
                <a:lnTo>
                  <a:pt x="1573" y="1187"/>
                </a:lnTo>
                <a:lnTo>
                  <a:pt x="1593" y="1179"/>
                </a:lnTo>
                <a:lnTo>
                  <a:pt x="1594" y="1179"/>
                </a:lnTo>
                <a:lnTo>
                  <a:pt x="1647" y="1169"/>
                </a:lnTo>
                <a:lnTo>
                  <a:pt x="1655" y="1161"/>
                </a:lnTo>
                <a:lnTo>
                  <a:pt x="1652" y="1152"/>
                </a:lnTo>
                <a:lnTo>
                  <a:pt x="1643" y="1135"/>
                </a:lnTo>
                <a:lnTo>
                  <a:pt x="1643" y="1134"/>
                </a:lnTo>
                <a:lnTo>
                  <a:pt x="1642" y="1132"/>
                </a:lnTo>
                <a:lnTo>
                  <a:pt x="1642" y="1131"/>
                </a:lnTo>
                <a:lnTo>
                  <a:pt x="1644" y="1113"/>
                </a:lnTo>
                <a:lnTo>
                  <a:pt x="1646" y="1112"/>
                </a:lnTo>
                <a:lnTo>
                  <a:pt x="1646" y="1087"/>
                </a:lnTo>
                <a:lnTo>
                  <a:pt x="1641" y="1065"/>
                </a:lnTo>
                <a:lnTo>
                  <a:pt x="1641" y="1065"/>
                </a:lnTo>
                <a:lnTo>
                  <a:pt x="1641" y="1064"/>
                </a:lnTo>
                <a:lnTo>
                  <a:pt x="1652" y="1038"/>
                </a:lnTo>
                <a:lnTo>
                  <a:pt x="1652" y="1038"/>
                </a:lnTo>
                <a:lnTo>
                  <a:pt x="1656" y="1032"/>
                </a:lnTo>
                <a:lnTo>
                  <a:pt x="1660" y="1027"/>
                </a:lnTo>
                <a:lnTo>
                  <a:pt x="1665" y="1024"/>
                </a:lnTo>
                <a:lnTo>
                  <a:pt x="1671" y="1022"/>
                </a:lnTo>
                <a:lnTo>
                  <a:pt x="1702" y="1025"/>
                </a:lnTo>
                <a:lnTo>
                  <a:pt x="1702" y="1025"/>
                </a:lnTo>
                <a:lnTo>
                  <a:pt x="1706" y="1024"/>
                </a:lnTo>
                <a:lnTo>
                  <a:pt x="1710" y="1022"/>
                </a:lnTo>
                <a:lnTo>
                  <a:pt x="1714" y="1020"/>
                </a:lnTo>
                <a:lnTo>
                  <a:pt x="1719" y="1017"/>
                </a:lnTo>
                <a:lnTo>
                  <a:pt x="1766" y="954"/>
                </a:lnTo>
                <a:lnTo>
                  <a:pt x="1766" y="953"/>
                </a:lnTo>
                <a:lnTo>
                  <a:pt x="1767" y="950"/>
                </a:lnTo>
                <a:lnTo>
                  <a:pt x="1793" y="930"/>
                </a:lnTo>
                <a:lnTo>
                  <a:pt x="1796" y="927"/>
                </a:lnTo>
                <a:lnTo>
                  <a:pt x="1796" y="927"/>
                </a:lnTo>
                <a:lnTo>
                  <a:pt x="1801" y="926"/>
                </a:lnTo>
                <a:lnTo>
                  <a:pt x="1807" y="924"/>
                </a:lnTo>
                <a:lnTo>
                  <a:pt x="1815" y="919"/>
                </a:lnTo>
                <a:lnTo>
                  <a:pt x="1821" y="914"/>
                </a:lnTo>
                <a:lnTo>
                  <a:pt x="1821" y="914"/>
                </a:lnTo>
                <a:lnTo>
                  <a:pt x="1827" y="907"/>
                </a:lnTo>
                <a:lnTo>
                  <a:pt x="1832" y="901"/>
                </a:lnTo>
                <a:lnTo>
                  <a:pt x="1837" y="899"/>
                </a:lnTo>
                <a:lnTo>
                  <a:pt x="1841" y="898"/>
                </a:lnTo>
                <a:lnTo>
                  <a:pt x="1883" y="906"/>
                </a:lnTo>
                <a:lnTo>
                  <a:pt x="1917" y="889"/>
                </a:lnTo>
                <a:lnTo>
                  <a:pt x="1917" y="889"/>
                </a:lnTo>
                <a:lnTo>
                  <a:pt x="1918" y="889"/>
                </a:lnTo>
                <a:lnTo>
                  <a:pt x="1918" y="889"/>
                </a:lnTo>
                <a:lnTo>
                  <a:pt x="1919" y="889"/>
                </a:lnTo>
                <a:lnTo>
                  <a:pt x="1940" y="887"/>
                </a:lnTo>
                <a:lnTo>
                  <a:pt x="1957" y="879"/>
                </a:lnTo>
                <a:lnTo>
                  <a:pt x="1957" y="852"/>
                </a:lnTo>
                <a:lnTo>
                  <a:pt x="1962" y="816"/>
                </a:lnTo>
                <a:lnTo>
                  <a:pt x="1962" y="815"/>
                </a:lnTo>
                <a:lnTo>
                  <a:pt x="1962" y="815"/>
                </a:lnTo>
                <a:lnTo>
                  <a:pt x="1962" y="814"/>
                </a:lnTo>
                <a:lnTo>
                  <a:pt x="1969" y="805"/>
                </a:lnTo>
                <a:lnTo>
                  <a:pt x="1969" y="80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0" name="Freeform 41"/>
          <p:cNvSpPr/>
          <p:nvPr/>
        </p:nvSpPr>
        <p:spPr bwMode="auto">
          <a:xfrm>
            <a:off x="2350794" y="3424674"/>
            <a:ext cx="1419465" cy="1022983"/>
          </a:xfrm>
          <a:custGeom>
            <a:avLst/>
            <a:gdLst>
              <a:gd name="T0" fmla="*/ 727 w 1226"/>
              <a:gd name="T1" fmla="*/ 88 h 882"/>
              <a:gd name="T2" fmla="*/ 692 w 1226"/>
              <a:gd name="T3" fmla="*/ 127 h 882"/>
              <a:gd name="T4" fmla="*/ 540 w 1226"/>
              <a:gd name="T5" fmla="*/ 30 h 882"/>
              <a:gd name="T6" fmla="*/ 491 w 1226"/>
              <a:gd name="T7" fmla="*/ 7 h 882"/>
              <a:gd name="T8" fmla="*/ 389 w 1226"/>
              <a:gd name="T9" fmla="*/ 0 h 882"/>
              <a:gd name="T10" fmla="*/ 322 w 1226"/>
              <a:gd name="T11" fmla="*/ 22 h 882"/>
              <a:gd name="T12" fmla="*/ 244 w 1226"/>
              <a:gd name="T13" fmla="*/ 44 h 882"/>
              <a:gd name="T14" fmla="*/ 141 w 1226"/>
              <a:gd name="T15" fmla="*/ 58 h 882"/>
              <a:gd name="T16" fmla="*/ 149 w 1226"/>
              <a:gd name="T17" fmla="*/ 137 h 882"/>
              <a:gd name="T18" fmla="*/ 174 w 1226"/>
              <a:gd name="T19" fmla="*/ 162 h 882"/>
              <a:gd name="T20" fmla="*/ 197 w 1226"/>
              <a:gd name="T21" fmla="*/ 214 h 882"/>
              <a:gd name="T22" fmla="*/ 170 w 1226"/>
              <a:gd name="T23" fmla="*/ 296 h 882"/>
              <a:gd name="T24" fmla="*/ 165 w 1226"/>
              <a:gd name="T25" fmla="*/ 318 h 882"/>
              <a:gd name="T26" fmla="*/ 145 w 1226"/>
              <a:gd name="T27" fmla="*/ 327 h 882"/>
              <a:gd name="T28" fmla="*/ 89 w 1226"/>
              <a:gd name="T29" fmla="*/ 317 h 882"/>
              <a:gd name="T30" fmla="*/ 28 w 1226"/>
              <a:gd name="T31" fmla="*/ 372 h 882"/>
              <a:gd name="T32" fmla="*/ 10 w 1226"/>
              <a:gd name="T33" fmla="*/ 384 h 882"/>
              <a:gd name="T34" fmla="*/ 6 w 1226"/>
              <a:gd name="T35" fmla="*/ 412 h 882"/>
              <a:gd name="T36" fmla="*/ 28 w 1226"/>
              <a:gd name="T37" fmla="*/ 470 h 882"/>
              <a:gd name="T38" fmla="*/ 2 w 1226"/>
              <a:gd name="T39" fmla="*/ 561 h 882"/>
              <a:gd name="T40" fmla="*/ 63 w 1226"/>
              <a:gd name="T41" fmla="*/ 640 h 882"/>
              <a:gd name="T42" fmla="*/ 103 w 1226"/>
              <a:gd name="T43" fmla="*/ 638 h 882"/>
              <a:gd name="T44" fmla="*/ 126 w 1226"/>
              <a:gd name="T45" fmla="*/ 634 h 882"/>
              <a:gd name="T46" fmla="*/ 159 w 1226"/>
              <a:gd name="T47" fmla="*/ 672 h 882"/>
              <a:gd name="T48" fmla="*/ 196 w 1226"/>
              <a:gd name="T49" fmla="*/ 694 h 882"/>
              <a:gd name="T50" fmla="*/ 244 w 1226"/>
              <a:gd name="T51" fmla="*/ 717 h 882"/>
              <a:gd name="T52" fmla="*/ 353 w 1226"/>
              <a:gd name="T53" fmla="*/ 753 h 882"/>
              <a:gd name="T54" fmla="*/ 460 w 1226"/>
              <a:gd name="T55" fmla="*/ 750 h 882"/>
              <a:gd name="T56" fmla="*/ 514 w 1226"/>
              <a:gd name="T57" fmla="*/ 812 h 882"/>
              <a:gd name="T58" fmla="*/ 529 w 1226"/>
              <a:gd name="T59" fmla="*/ 839 h 882"/>
              <a:gd name="T60" fmla="*/ 554 w 1226"/>
              <a:gd name="T61" fmla="*/ 874 h 882"/>
              <a:gd name="T62" fmla="*/ 612 w 1226"/>
              <a:gd name="T63" fmla="*/ 837 h 882"/>
              <a:gd name="T64" fmla="*/ 672 w 1226"/>
              <a:gd name="T65" fmla="*/ 837 h 882"/>
              <a:gd name="T66" fmla="*/ 685 w 1226"/>
              <a:gd name="T67" fmla="*/ 789 h 882"/>
              <a:gd name="T68" fmla="*/ 730 w 1226"/>
              <a:gd name="T69" fmla="*/ 694 h 882"/>
              <a:gd name="T70" fmla="*/ 726 w 1226"/>
              <a:gd name="T71" fmla="*/ 631 h 882"/>
              <a:gd name="T72" fmla="*/ 805 w 1226"/>
              <a:gd name="T73" fmla="*/ 626 h 882"/>
              <a:gd name="T74" fmla="*/ 846 w 1226"/>
              <a:gd name="T75" fmla="*/ 685 h 882"/>
              <a:gd name="T76" fmla="*/ 860 w 1226"/>
              <a:gd name="T77" fmla="*/ 698 h 882"/>
              <a:gd name="T78" fmla="*/ 880 w 1226"/>
              <a:gd name="T79" fmla="*/ 718 h 882"/>
              <a:gd name="T80" fmla="*/ 903 w 1226"/>
              <a:gd name="T81" fmla="*/ 753 h 882"/>
              <a:gd name="T82" fmla="*/ 984 w 1226"/>
              <a:gd name="T83" fmla="*/ 783 h 882"/>
              <a:gd name="T84" fmla="*/ 1005 w 1226"/>
              <a:gd name="T85" fmla="*/ 784 h 882"/>
              <a:gd name="T86" fmla="*/ 1058 w 1226"/>
              <a:gd name="T87" fmla="*/ 768 h 882"/>
              <a:gd name="T88" fmla="*/ 1052 w 1226"/>
              <a:gd name="T89" fmla="*/ 734 h 882"/>
              <a:gd name="T90" fmla="*/ 1063 w 1226"/>
              <a:gd name="T91" fmla="*/ 722 h 882"/>
              <a:gd name="T92" fmla="*/ 1048 w 1226"/>
              <a:gd name="T93" fmla="*/ 694 h 882"/>
              <a:gd name="T94" fmla="*/ 1043 w 1226"/>
              <a:gd name="T95" fmla="*/ 607 h 882"/>
              <a:gd name="T96" fmla="*/ 1128 w 1226"/>
              <a:gd name="T97" fmla="*/ 590 h 882"/>
              <a:gd name="T98" fmla="*/ 1101 w 1226"/>
              <a:gd name="T99" fmla="*/ 570 h 882"/>
              <a:gd name="T100" fmla="*/ 1108 w 1226"/>
              <a:gd name="T101" fmla="*/ 556 h 882"/>
              <a:gd name="T102" fmla="*/ 1205 w 1226"/>
              <a:gd name="T103" fmla="*/ 470 h 882"/>
              <a:gd name="T104" fmla="*/ 1209 w 1226"/>
              <a:gd name="T105" fmla="*/ 387 h 882"/>
              <a:gd name="T106" fmla="*/ 1155 w 1226"/>
              <a:gd name="T107" fmla="*/ 255 h 882"/>
              <a:gd name="T108" fmla="*/ 1112 w 1226"/>
              <a:gd name="T109" fmla="*/ 239 h 882"/>
              <a:gd name="T110" fmla="*/ 996 w 1226"/>
              <a:gd name="T111" fmla="*/ 156 h 882"/>
              <a:gd name="T112" fmla="*/ 971 w 1226"/>
              <a:gd name="T113" fmla="*/ 162 h 882"/>
              <a:gd name="T114" fmla="*/ 901 w 1226"/>
              <a:gd name="T115" fmla="*/ 94 h 882"/>
              <a:gd name="T116" fmla="*/ 847 w 1226"/>
              <a:gd name="T117" fmla="*/ 78 h 882"/>
              <a:gd name="T118" fmla="*/ 819 w 1226"/>
              <a:gd name="T119" fmla="*/ 84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882">
                <a:moveTo>
                  <a:pt x="732" y="46"/>
                </a:moveTo>
                <a:lnTo>
                  <a:pt x="721" y="54"/>
                </a:lnTo>
                <a:lnTo>
                  <a:pt x="721" y="54"/>
                </a:lnTo>
                <a:lnTo>
                  <a:pt x="722" y="66"/>
                </a:lnTo>
                <a:lnTo>
                  <a:pt x="727" y="85"/>
                </a:lnTo>
                <a:lnTo>
                  <a:pt x="727" y="88"/>
                </a:lnTo>
                <a:lnTo>
                  <a:pt x="728" y="89"/>
                </a:lnTo>
                <a:lnTo>
                  <a:pt x="727" y="89"/>
                </a:lnTo>
                <a:lnTo>
                  <a:pt x="714" y="118"/>
                </a:lnTo>
                <a:lnTo>
                  <a:pt x="696" y="125"/>
                </a:lnTo>
                <a:lnTo>
                  <a:pt x="693" y="127"/>
                </a:lnTo>
                <a:lnTo>
                  <a:pt x="692" y="127"/>
                </a:lnTo>
                <a:lnTo>
                  <a:pt x="659" y="113"/>
                </a:lnTo>
                <a:lnTo>
                  <a:pt x="658" y="113"/>
                </a:lnTo>
                <a:lnTo>
                  <a:pt x="658" y="112"/>
                </a:lnTo>
                <a:lnTo>
                  <a:pt x="599" y="57"/>
                </a:lnTo>
                <a:lnTo>
                  <a:pt x="576" y="44"/>
                </a:lnTo>
                <a:lnTo>
                  <a:pt x="540" y="30"/>
                </a:lnTo>
                <a:lnTo>
                  <a:pt x="540" y="29"/>
                </a:lnTo>
                <a:lnTo>
                  <a:pt x="540" y="29"/>
                </a:lnTo>
                <a:lnTo>
                  <a:pt x="539" y="29"/>
                </a:lnTo>
                <a:lnTo>
                  <a:pt x="539" y="29"/>
                </a:lnTo>
                <a:lnTo>
                  <a:pt x="522" y="16"/>
                </a:lnTo>
                <a:lnTo>
                  <a:pt x="491" y="7"/>
                </a:lnTo>
                <a:lnTo>
                  <a:pt x="475" y="8"/>
                </a:lnTo>
                <a:lnTo>
                  <a:pt x="474" y="8"/>
                </a:lnTo>
                <a:lnTo>
                  <a:pt x="435" y="6"/>
                </a:lnTo>
                <a:lnTo>
                  <a:pt x="434" y="6"/>
                </a:lnTo>
                <a:lnTo>
                  <a:pt x="405" y="0"/>
                </a:lnTo>
                <a:lnTo>
                  <a:pt x="389" y="0"/>
                </a:lnTo>
                <a:lnTo>
                  <a:pt x="375" y="10"/>
                </a:lnTo>
                <a:lnTo>
                  <a:pt x="375" y="10"/>
                </a:lnTo>
                <a:lnTo>
                  <a:pt x="370" y="12"/>
                </a:lnTo>
                <a:lnTo>
                  <a:pt x="363" y="14"/>
                </a:lnTo>
                <a:lnTo>
                  <a:pt x="347" y="16"/>
                </a:lnTo>
                <a:lnTo>
                  <a:pt x="322" y="22"/>
                </a:lnTo>
                <a:lnTo>
                  <a:pt x="300" y="29"/>
                </a:lnTo>
                <a:lnTo>
                  <a:pt x="299" y="30"/>
                </a:lnTo>
                <a:lnTo>
                  <a:pt x="299" y="31"/>
                </a:lnTo>
                <a:lnTo>
                  <a:pt x="299" y="30"/>
                </a:lnTo>
                <a:lnTo>
                  <a:pt x="271" y="33"/>
                </a:lnTo>
                <a:lnTo>
                  <a:pt x="244" y="44"/>
                </a:lnTo>
                <a:lnTo>
                  <a:pt x="244" y="44"/>
                </a:lnTo>
                <a:lnTo>
                  <a:pt x="240" y="44"/>
                </a:lnTo>
                <a:lnTo>
                  <a:pt x="217" y="41"/>
                </a:lnTo>
                <a:lnTo>
                  <a:pt x="182" y="46"/>
                </a:lnTo>
                <a:lnTo>
                  <a:pt x="153" y="46"/>
                </a:lnTo>
                <a:lnTo>
                  <a:pt x="141" y="58"/>
                </a:lnTo>
                <a:lnTo>
                  <a:pt x="140" y="58"/>
                </a:lnTo>
                <a:lnTo>
                  <a:pt x="126" y="61"/>
                </a:lnTo>
                <a:lnTo>
                  <a:pt x="132" y="76"/>
                </a:lnTo>
                <a:lnTo>
                  <a:pt x="132" y="99"/>
                </a:lnTo>
                <a:lnTo>
                  <a:pt x="128" y="120"/>
                </a:lnTo>
                <a:lnTo>
                  <a:pt x="149" y="137"/>
                </a:lnTo>
                <a:lnTo>
                  <a:pt x="150" y="137"/>
                </a:lnTo>
                <a:lnTo>
                  <a:pt x="150" y="137"/>
                </a:lnTo>
                <a:lnTo>
                  <a:pt x="150" y="137"/>
                </a:lnTo>
                <a:lnTo>
                  <a:pt x="167" y="156"/>
                </a:lnTo>
                <a:lnTo>
                  <a:pt x="167" y="156"/>
                </a:lnTo>
                <a:lnTo>
                  <a:pt x="174" y="162"/>
                </a:lnTo>
                <a:lnTo>
                  <a:pt x="178" y="168"/>
                </a:lnTo>
                <a:lnTo>
                  <a:pt x="181" y="172"/>
                </a:lnTo>
                <a:lnTo>
                  <a:pt x="182" y="178"/>
                </a:lnTo>
                <a:lnTo>
                  <a:pt x="188" y="196"/>
                </a:lnTo>
                <a:lnTo>
                  <a:pt x="197" y="214"/>
                </a:lnTo>
                <a:lnTo>
                  <a:pt x="197" y="214"/>
                </a:lnTo>
                <a:lnTo>
                  <a:pt x="196" y="215"/>
                </a:lnTo>
                <a:lnTo>
                  <a:pt x="195" y="215"/>
                </a:lnTo>
                <a:lnTo>
                  <a:pt x="172" y="232"/>
                </a:lnTo>
                <a:lnTo>
                  <a:pt x="156" y="253"/>
                </a:lnTo>
                <a:lnTo>
                  <a:pt x="159" y="271"/>
                </a:lnTo>
                <a:lnTo>
                  <a:pt x="170" y="296"/>
                </a:lnTo>
                <a:lnTo>
                  <a:pt x="172" y="298"/>
                </a:lnTo>
                <a:lnTo>
                  <a:pt x="172" y="298"/>
                </a:lnTo>
                <a:lnTo>
                  <a:pt x="172" y="300"/>
                </a:lnTo>
                <a:lnTo>
                  <a:pt x="169" y="310"/>
                </a:lnTo>
                <a:lnTo>
                  <a:pt x="169" y="310"/>
                </a:lnTo>
                <a:lnTo>
                  <a:pt x="165" y="318"/>
                </a:lnTo>
                <a:lnTo>
                  <a:pt x="162" y="320"/>
                </a:lnTo>
                <a:lnTo>
                  <a:pt x="160" y="322"/>
                </a:lnTo>
                <a:lnTo>
                  <a:pt x="160" y="322"/>
                </a:lnTo>
                <a:lnTo>
                  <a:pt x="158" y="325"/>
                </a:lnTo>
                <a:lnTo>
                  <a:pt x="154" y="326"/>
                </a:lnTo>
                <a:lnTo>
                  <a:pt x="145" y="327"/>
                </a:lnTo>
                <a:lnTo>
                  <a:pt x="135" y="326"/>
                </a:lnTo>
                <a:lnTo>
                  <a:pt x="121" y="322"/>
                </a:lnTo>
                <a:lnTo>
                  <a:pt x="91" y="317"/>
                </a:lnTo>
                <a:lnTo>
                  <a:pt x="90" y="317"/>
                </a:lnTo>
                <a:lnTo>
                  <a:pt x="90" y="317"/>
                </a:lnTo>
                <a:lnTo>
                  <a:pt x="89" y="317"/>
                </a:lnTo>
                <a:lnTo>
                  <a:pt x="67" y="306"/>
                </a:lnTo>
                <a:lnTo>
                  <a:pt x="32" y="304"/>
                </a:lnTo>
                <a:lnTo>
                  <a:pt x="33" y="306"/>
                </a:lnTo>
                <a:lnTo>
                  <a:pt x="30" y="366"/>
                </a:lnTo>
                <a:lnTo>
                  <a:pt x="30" y="366"/>
                </a:lnTo>
                <a:lnTo>
                  <a:pt x="28" y="372"/>
                </a:lnTo>
                <a:lnTo>
                  <a:pt x="25" y="375"/>
                </a:lnTo>
                <a:lnTo>
                  <a:pt x="20" y="379"/>
                </a:lnTo>
                <a:lnTo>
                  <a:pt x="15" y="380"/>
                </a:lnTo>
                <a:lnTo>
                  <a:pt x="15" y="380"/>
                </a:lnTo>
                <a:lnTo>
                  <a:pt x="11" y="381"/>
                </a:lnTo>
                <a:lnTo>
                  <a:pt x="10" y="384"/>
                </a:lnTo>
                <a:lnTo>
                  <a:pt x="9" y="389"/>
                </a:lnTo>
                <a:lnTo>
                  <a:pt x="9" y="396"/>
                </a:lnTo>
                <a:lnTo>
                  <a:pt x="9" y="397"/>
                </a:lnTo>
                <a:lnTo>
                  <a:pt x="8" y="397"/>
                </a:lnTo>
                <a:lnTo>
                  <a:pt x="6" y="412"/>
                </a:lnTo>
                <a:lnTo>
                  <a:pt x="6" y="412"/>
                </a:lnTo>
                <a:lnTo>
                  <a:pt x="16" y="422"/>
                </a:lnTo>
                <a:lnTo>
                  <a:pt x="20" y="427"/>
                </a:lnTo>
                <a:lnTo>
                  <a:pt x="23" y="430"/>
                </a:lnTo>
                <a:lnTo>
                  <a:pt x="28" y="460"/>
                </a:lnTo>
                <a:lnTo>
                  <a:pt x="28" y="470"/>
                </a:lnTo>
                <a:lnTo>
                  <a:pt x="28" y="470"/>
                </a:lnTo>
                <a:lnTo>
                  <a:pt x="26" y="478"/>
                </a:lnTo>
                <a:lnTo>
                  <a:pt x="24" y="486"/>
                </a:lnTo>
                <a:lnTo>
                  <a:pt x="16" y="510"/>
                </a:lnTo>
                <a:lnTo>
                  <a:pt x="0" y="540"/>
                </a:lnTo>
                <a:lnTo>
                  <a:pt x="0" y="547"/>
                </a:lnTo>
                <a:lnTo>
                  <a:pt x="2" y="561"/>
                </a:lnTo>
                <a:lnTo>
                  <a:pt x="18" y="582"/>
                </a:lnTo>
                <a:lnTo>
                  <a:pt x="18" y="582"/>
                </a:lnTo>
                <a:lnTo>
                  <a:pt x="24" y="590"/>
                </a:lnTo>
                <a:lnTo>
                  <a:pt x="26" y="595"/>
                </a:lnTo>
                <a:lnTo>
                  <a:pt x="41" y="616"/>
                </a:lnTo>
                <a:lnTo>
                  <a:pt x="63" y="640"/>
                </a:lnTo>
                <a:lnTo>
                  <a:pt x="63" y="640"/>
                </a:lnTo>
                <a:lnTo>
                  <a:pt x="73" y="649"/>
                </a:lnTo>
                <a:lnTo>
                  <a:pt x="77" y="651"/>
                </a:lnTo>
                <a:lnTo>
                  <a:pt x="80" y="651"/>
                </a:lnTo>
                <a:lnTo>
                  <a:pt x="103" y="638"/>
                </a:lnTo>
                <a:lnTo>
                  <a:pt x="103" y="638"/>
                </a:lnTo>
                <a:lnTo>
                  <a:pt x="110" y="633"/>
                </a:lnTo>
                <a:lnTo>
                  <a:pt x="113" y="632"/>
                </a:lnTo>
                <a:lnTo>
                  <a:pt x="117" y="631"/>
                </a:lnTo>
                <a:lnTo>
                  <a:pt x="117" y="631"/>
                </a:lnTo>
                <a:lnTo>
                  <a:pt x="121" y="632"/>
                </a:lnTo>
                <a:lnTo>
                  <a:pt x="126" y="634"/>
                </a:lnTo>
                <a:lnTo>
                  <a:pt x="140" y="642"/>
                </a:lnTo>
                <a:lnTo>
                  <a:pt x="140" y="642"/>
                </a:lnTo>
                <a:lnTo>
                  <a:pt x="141" y="642"/>
                </a:lnTo>
                <a:lnTo>
                  <a:pt x="141" y="643"/>
                </a:lnTo>
                <a:lnTo>
                  <a:pt x="153" y="658"/>
                </a:lnTo>
                <a:lnTo>
                  <a:pt x="159" y="672"/>
                </a:lnTo>
                <a:lnTo>
                  <a:pt x="164" y="679"/>
                </a:lnTo>
                <a:lnTo>
                  <a:pt x="168" y="681"/>
                </a:lnTo>
                <a:lnTo>
                  <a:pt x="183" y="692"/>
                </a:lnTo>
                <a:lnTo>
                  <a:pt x="192" y="693"/>
                </a:lnTo>
                <a:lnTo>
                  <a:pt x="192" y="693"/>
                </a:lnTo>
                <a:lnTo>
                  <a:pt x="196" y="694"/>
                </a:lnTo>
                <a:lnTo>
                  <a:pt x="199" y="696"/>
                </a:lnTo>
                <a:lnTo>
                  <a:pt x="205" y="703"/>
                </a:lnTo>
                <a:lnTo>
                  <a:pt x="205" y="703"/>
                </a:lnTo>
                <a:lnTo>
                  <a:pt x="209" y="705"/>
                </a:lnTo>
                <a:lnTo>
                  <a:pt x="216" y="709"/>
                </a:lnTo>
                <a:lnTo>
                  <a:pt x="244" y="717"/>
                </a:lnTo>
                <a:lnTo>
                  <a:pt x="245" y="717"/>
                </a:lnTo>
                <a:lnTo>
                  <a:pt x="282" y="731"/>
                </a:lnTo>
                <a:lnTo>
                  <a:pt x="283" y="731"/>
                </a:lnTo>
                <a:lnTo>
                  <a:pt x="284" y="731"/>
                </a:lnTo>
                <a:lnTo>
                  <a:pt x="309" y="743"/>
                </a:lnTo>
                <a:lnTo>
                  <a:pt x="353" y="753"/>
                </a:lnTo>
                <a:lnTo>
                  <a:pt x="354" y="755"/>
                </a:lnTo>
                <a:lnTo>
                  <a:pt x="411" y="757"/>
                </a:lnTo>
                <a:lnTo>
                  <a:pt x="436" y="748"/>
                </a:lnTo>
                <a:lnTo>
                  <a:pt x="459" y="748"/>
                </a:lnTo>
                <a:lnTo>
                  <a:pt x="459" y="749"/>
                </a:lnTo>
                <a:lnTo>
                  <a:pt x="460" y="750"/>
                </a:lnTo>
                <a:lnTo>
                  <a:pt x="480" y="774"/>
                </a:lnTo>
                <a:lnTo>
                  <a:pt x="480" y="774"/>
                </a:lnTo>
                <a:lnTo>
                  <a:pt x="480" y="775"/>
                </a:lnTo>
                <a:lnTo>
                  <a:pt x="491" y="795"/>
                </a:lnTo>
                <a:lnTo>
                  <a:pt x="501" y="805"/>
                </a:lnTo>
                <a:lnTo>
                  <a:pt x="514" y="812"/>
                </a:lnTo>
                <a:lnTo>
                  <a:pt x="516" y="813"/>
                </a:lnTo>
                <a:lnTo>
                  <a:pt x="516" y="813"/>
                </a:lnTo>
                <a:lnTo>
                  <a:pt x="517" y="814"/>
                </a:lnTo>
                <a:lnTo>
                  <a:pt x="528" y="838"/>
                </a:lnTo>
                <a:lnTo>
                  <a:pt x="528" y="839"/>
                </a:lnTo>
                <a:lnTo>
                  <a:pt x="529" y="839"/>
                </a:lnTo>
                <a:lnTo>
                  <a:pt x="529" y="841"/>
                </a:lnTo>
                <a:lnTo>
                  <a:pt x="535" y="867"/>
                </a:lnTo>
                <a:lnTo>
                  <a:pt x="552" y="874"/>
                </a:lnTo>
                <a:lnTo>
                  <a:pt x="553" y="874"/>
                </a:lnTo>
                <a:lnTo>
                  <a:pt x="554" y="874"/>
                </a:lnTo>
                <a:lnTo>
                  <a:pt x="554" y="874"/>
                </a:lnTo>
                <a:lnTo>
                  <a:pt x="568" y="882"/>
                </a:lnTo>
                <a:lnTo>
                  <a:pt x="586" y="878"/>
                </a:lnTo>
                <a:lnTo>
                  <a:pt x="591" y="860"/>
                </a:lnTo>
                <a:lnTo>
                  <a:pt x="591" y="859"/>
                </a:lnTo>
                <a:lnTo>
                  <a:pt x="592" y="858"/>
                </a:lnTo>
                <a:lnTo>
                  <a:pt x="612" y="837"/>
                </a:lnTo>
                <a:lnTo>
                  <a:pt x="635" y="843"/>
                </a:lnTo>
                <a:lnTo>
                  <a:pt x="635" y="845"/>
                </a:lnTo>
                <a:lnTo>
                  <a:pt x="647" y="869"/>
                </a:lnTo>
                <a:lnTo>
                  <a:pt x="670" y="861"/>
                </a:lnTo>
                <a:lnTo>
                  <a:pt x="672" y="838"/>
                </a:lnTo>
                <a:lnTo>
                  <a:pt x="672" y="837"/>
                </a:lnTo>
                <a:lnTo>
                  <a:pt x="672" y="836"/>
                </a:lnTo>
                <a:lnTo>
                  <a:pt x="673" y="835"/>
                </a:lnTo>
                <a:lnTo>
                  <a:pt x="688" y="826"/>
                </a:lnTo>
                <a:lnTo>
                  <a:pt x="685" y="792"/>
                </a:lnTo>
                <a:lnTo>
                  <a:pt x="685" y="790"/>
                </a:lnTo>
                <a:lnTo>
                  <a:pt x="685" y="789"/>
                </a:lnTo>
                <a:lnTo>
                  <a:pt x="685" y="789"/>
                </a:lnTo>
                <a:lnTo>
                  <a:pt x="703" y="751"/>
                </a:lnTo>
                <a:lnTo>
                  <a:pt x="721" y="744"/>
                </a:lnTo>
                <a:lnTo>
                  <a:pt x="714" y="710"/>
                </a:lnTo>
                <a:lnTo>
                  <a:pt x="732" y="710"/>
                </a:lnTo>
                <a:lnTo>
                  <a:pt x="730" y="694"/>
                </a:lnTo>
                <a:lnTo>
                  <a:pt x="721" y="662"/>
                </a:lnTo>
                <a:lnTo>
                  <a:pt x="721" y="662"/>
                </a:lnTo>
                <a:lnTo>
                  <a:pt x="721" y="659"/>
                </a:lnTo>
                <a:lnTo>
                  <a:pt x="724" y="637"/>
                </a:lnTo>
                <a:lnTo>
                  <a:pt x="724" y="633"/>
                </a:lnTo>
                <a:lnTo>
                  <a:pt x="726" y="631"/>
                </a:lnTo>
                <a:lnTo>
                  <a:pt x="738" y="616"/>
                </a:lnTo>
                <a:lnTo>
                  <a:pt x="741" y="614"/>
                </a:lnTo>
                <a:lnTo>
                  <a:pt x="744" y="614"/>
                </a:lnTo>
                <a:lnTo>
                  <a:pt x="776" y="619"/>
                </a:lnTo>
                <a:lnTo>
                  <a:pt x="779" y="619"/>
                </a:lnTo>
                <a:lnTo>
                  <a:pt x="805" y="626"/>
                </a:lnTo>
                <a:lnTo>
                  <a:pt x="828" y="619"/>
                </a:lnTo>
                <a:lnTo>
                  <a:pt x="840" y="646"/>
                </a:lnTo>
                <a:lnTo>
                  <a:pt x="842" y="647"/>
                </a:lnTo>
                <a:lnTo>
                  <a:pt x="842" y="666"/>
                </a:lnTo>
                <a:lnTo>
                  <a:pt x="846" y="685"/>
                </a:lnTo>
                <a:lnTo>
                  <a:pt x="846" y="685"/>
                </a:lnTo>
                <a:lnTo>
                  <a:pt x="848" y="689"/>
                </a:lnTo>
                <a:lnTo>
                  <a:pt x="851" y="694"/>
                </a:lnTo>
                <a:lnTo>
                  <a:pt x="854" y="696"/>
                </a:lnTo>
                <a:lnTo>
                  <a:pt x="858" y="698"/>
                </a:lnTo>
                <a:lnTo>
                  <a:pt x="860" y="698"/>
                </a:lnTo>
                <a:lnTo>
                  <a:pt x="860" y="698"/>
                </a:lnTo>
                <a:lnTo>
                  <a:pt x="868" y="700"/>
                </a:lnTo>
                <a:lnTo>
                  <a:pt x="872" y="703"/>
                </a:lnTo>
                <a:lnTo>
                  <a:pt x="877" y="708"/>
                </a:lnTo>
                <a:lnTo>
                  <a:pt x="878" y="712"/>
                </a:lnTo>
                <a:lnTo>
                  <a:pt x="878" y="712"/>
                </a:lnTo>
                <a:lnTo>
                  <a:pt x="880" y="718"/>
                </a:lnTo>
                <a:lnTo>
                  <a:pt x="883" y="724"/>
                </a:lnTo>
                <a:lnTo>
                  <a:pt x="887" y="729"/>
                </a:lnTo>
                <a:lnTo>
                  <a:pt x="893" y="736"/>
                </a:lnTo>
                <a:lnTo>
                  <a:pt x="903" y="752"/>
                </a:lnTo>
                <a:lnTo>
                  <a:pt x="903" y="752"/>
                </a:lnTo>
                <a:lnTo>
                  <a:pt x="903" y="753"/>
                </a:lnTo>
                <a:lnTo>
                  <a:pt x="911" y="767"/>
                </a:lnTo>
                <a:lnTo>
                  <a:pt x="922" y="766"/>
                </a:lnTo>
                <a:lnTo>
                  <a:pt x="942" y="748"/>
                </a:lnTo>
                <a:lnTo>
                  <a:pt x="956" y="775"/>
                </a:lnTo>
                <a:lnTo>
                  <a:pt x="982" y="783"/>
                </a:lnTo>
                <a:lnTo>
                  <a:pt x="984" y="783"/>
                </a:lnTo>
                <a:lnTo>
                  <a:pt x="985" y="784"/>
                </a:lnTo>
                <a:lnTo>
                  <a:pt x="998" y="810"/>
                </a:lnTo>
                <a:lnTo>
                  <a:pt x="1004" y="813"/>
                </a:lnTo>
                <a:lnTo>
                  <a:pt x="1005" y="790"/>
                </a:lnTo>
                <a:lnTo>
                  <a:pt x="1005" y="789"/>
                </a:lnTo>
                <a:lnTo>
                  <a:pt x="1005" y="784"/>
                </a:lnTo>
                <a:lnTo>
                  <a:pt x="1058" y="783"/>
                </a:lnTo>
                <a:lnTo>
                  <a:pt x="1059" y="779"/>
                </a:lnTo>
                <a:lnTo>
                  <a:pt x="1059" y="779"/>
                </a:lnTo>
                <a:lnTo>
                  <a:pt x="1060" y="774"/>
                </a:lnTo>
                <a:lnTo>
                  <a:pt x="1060" y="771"/>
                </a:lnTo>
                <a:lnTo>
                  <a:pt x="1058" y="768"/>
                </a:lnTo>
                <a:lnTo>
                  <a:pt x="1058" y="768"/>
                </a:lnTo>
                <a:lnTo>
                  <a:pt x="1055" y="758"/>
                </a:lnTo>
                <a:lnTo>
                  <a:pt x="1052" y="747"/>
                </a:lnTo>
                <a:lnTo>
                  <a:pt x="1052" y="747"/>
                </a:lnTo>
                <a:lnTo>
                  <a:pt x="1052" y="740"/>
                </a:lnTo>
                <a:lnTo>
                  <a:pt x="1052" y="734"/>
                </a:lnTo>
                <a:lnTo>
                  <a:pt x="1053" y="729"/>
                </a:lnTo>
                <a:lnTo>
                  <a:pt x="1055" y="727"/>
                </a:lnTo>
                <a:lnTo>
                  <a:pt x="1055" y="727"/>
                </a:lnTo>
                <a:lnTo>
                  <a:pt x="1057" y="724"/>
                </a:lnTo>
                <a:lnTo>
                  <a:pt x="1060" y="722"/>
                </a:lnTo>
                <a:lnTo>
                  <a:pt x="1063" y="722"/>
                </a:lnTo>
                <a:lnTo>
                  <a:pt x="1067" y="724"/>
                </a:lnTo>
                <a:lnTo>
                  <a:pt x="1089" y="731"/>
                </a:lnTo>
                <a:lnTo>
                  <a:pt x="1091" y="714"/>
                </a:lnTo>
                <a:lnTo>
                  <a:pt x="1051" y="696"/>
                </a:lnTo>
                <a:lnTo>
                  <a:pt x="1049" y="696"/>
                </a:lnTo>
                <a:lnTo>
                  <a:pt x="1048" y="694"/>
                </a:lnTo>
                <a:lnTo>
                  <a:pt x="1048" y="693"/>
                </a:lnTo>
                <a:lnTo>
                  <a:pt x="1048" y="692"/>
                </a:lnTo>
                <a:lnTo>
                  <a:pt x="1042" y="643"/>
                </a:lnTo>
                <a:lnTo>
                  <a:pt x="1043" y="614"/>
                </a:lnTo>
                <a:lnTo>
                  <a:pt x="1043" y="609"/>
                </a:lnTo>
                <a:lnTo>
                  <a:pt x="1043" y="607"/>
                </a:lnTo>
                <a:lnTo>
                  <a:pt x="1109" y="616"/>
                </a:lnTo>
                <a:lnTo>
                  <a:pt x="1126" y="600"/>
                </a:lnTo>
                <a:lnTo>
                  <a:pt x="1126" y="600"/>
                </a:lnTo>
                <a:lnTo>
                  <a:pt x="1128" y="595"/>
                </a:lnTo>
                <a:lnTo>
                  <a:pt x="1128" y="592"/>
                </a:lnTo>
                <a:lnTo>
                  <a:pt x="1128" y="590"/>
                </a:lnTo>
                <a:lnTo>
                  <a:pt x="1126" y="587"/>
                </a:lnTo>
                <a:lnTo>
                  <a:pt x="1126" y="587"/>
                </a:lnTo>
                <a:lnTo>
                  <a:pt x="1115" y="583"/>
                </a:lnTo>
                <a:lnTo>
                  <a:pt x="1107" y="578"/>
                </a:lnTo>
                <a:lnTo>
                  <a:pt x="1103" y="572"/>
                </a:lnTo>
                <a:lnTo>
                  <a:pt x="1101" y="570"/>
                </a:lnTo>
                <a:lnTo>
                  <a:pt x="1100" y="568"/>
                </a:lnTo>
                <a:lnTo>
                  <a:pt x="1100" y="568"/>
                </a:lnTo>
                <a:lnTo>
                  <a:pt x="1101" y="564"/>
                </a:lnTo>
                <a:lnTo>
                  <a:pt x="1103" y="561"/>
                </a:lnTo>
                <a:lnTo>
                  <a:pt x="1104" y="559"/>
                </a:lnTo>
                <a:lnTo>
                  <a:pt x="1108" y="556"/>
                </a:lnTo>
                <a:lnTo>
                  <a:pt x="1136" y="529"/>
                </a:lnTo>
                <a:lnTo>
                  <a:pt x="1166" y="528"/>
                </a:lnTo>
                <a:lnTo>
                  <a:pt x="1182" y="500"/>
                </a:lnTo>
                <a:lnTo>
                  <a:pt x="1182" y="475"/>
                </a:lnTo>
                <a:lnTo>
                  <a:pt x="1205" y="470"/>
                </a:lnTo>
                <a:lnTo>
                  <a:pt x="1205" y="470"/>
                </a:lnTo>
                <a:lnTo>
                  <a:pt x="1213" y="450"/>
                </a:lnTo>
                <a:lnTo>
                  <a:pt x="1217" y="439"/>
                </a:lnTo>
                <a:lnTo>
                  <a:pt x="1226" y="419"/>
                </a:lnTo>
                <a:lnTo>
                  <a:pt x="1209" y="388"/>
                </a:lnTo>
                <a:lnTo>
                  <a:pt x="1209" y="387"/>
                </a:lnTo>
                <a:lnTo>
                  <a:pt x="1209" y="387"/>
                </a:lnTo>
                <a:lnTo>
                  <a:pt x="1209" y="386"/>
                </a:lnTo>
                <a:lnTo>
                  <a:pt x="1199" y="344"/>
                </a:lnTo>
                <a:lnTo>
                  <a:pt x="1199" y="343"/>
                </a:lnTo>
                <a:lnTo>
                  <a:pt x="1191" y="301"/>
                </a:lnTo>
                <a:lnTo>
                  <a:pt x="1177" y="277"/>
                </a:lnTo>
                <a:lnTo>
                  <a:pt x="1155" y="255"/>
                </a:lnTo>
                <a:lnTo>
                  <a:pt x="1155" y="254"/>
                </a:lnTo>
                <a:lnTo>
                  <a:pt x="1155" y="253"/>
                </a:lnTo>
                <a:lnTo>
                  <a:pt x="1154" y="251"/>
                </a:lnTo>
                <a:lnTo>
                  <a:pt x="1153" y="229"/>
                </a:lnTo>
                <a:lnTo>
                  <a:pt x="1113" y="241"/>
                </a:lnTo>
                <a:lnTo>
                  <a:pt x="1112" y="239"/>
                </a:lnTo>
                <a:lnTo>
                  <a:pt x="1093" y="219"/>
                </a:lnTo>
                <a:lnTo>
                  <a:pt x="1040" y="178"/>
                </a:lnTo>
                <a:lnTo>
                  <a:pt x="1037" y="178"/>
                </a:lnTo>
                <a:lnTo>
                  <a:pt x="1018" y="151"/>
                </a:lnTo>
                <a:lnTo>
                  <a:pt x="1004" y="143"/>
                </a:lnTo>
                <a:lnTo>
                  <a:pt x="996" y="156"/>
                </a:lnTo>
                <a:lnTo>
                  <a:pt x="996" y="159"/>
                </a:lnTo>
                <a:lnTo>
                  <a:pt x="994" y="160"/>
                </a:lnTo>
                <a:lnTo>
                  <a:pt x="993" y="160"/>
                </a:lnTo>
                <a:lnTo>
                  <a:pt x="990" y="160"/>
                </a:lnTo>
                <a:lnTo>
                  <a:pt x="974" y="161"/>
                </a:lnTo>
                <a:lnTo>
                  <a:pt x="971" y="162"/>
                </a:lnTo>
                <a:lnTo>
                  <a:pt x="970" y="162"/>
                </a:lnTo>
                <a:lnTo>
                  <a:pt x="931" y="118"/>
                </a:lnTo>
                <a:lnTo>
                  <a:pt x="931" y="118"/>
                </a:lnTo>
                <a:lnTo>
                  <a:pt x="924" y="115"/>
                </a:lnTo>
                <a:lnTo>
                  <a:pt x="917" y="109"/>
                </a:lnTo>
                <a:lnTo>
                  <a:pt x="901" y="94"/>
                </a:lnTo>
                <a:lnTo>
                  <a:pt x="883" y="81"/>
                </a:lnTo>
                <a:lnTo>
                  <a:pt x="882" y="80"/>
                </a:lnTo>
                <a:lnTo>
                  <a:pt x="861" y="68"/>
                </a:lnTo>
                <a:lnTo>
                  <a:pt x="850" y="77"/>
                </a:lnTo>
                <a:lnTo>
                  <a:pt x="848" y="80"/>
                </a:lnTo>
                <a:lnTo>
                  <a:pt x="847" y="78"/>
                </a:lnTo>
                <a:lnTo>
                  <a:pt x="846" y="78"/>
                </a:lnTo>
                <a:lnTo>
                  <a:pt x="835" y="76"/>
                </a:lnTo>
                <a:lnTo>
                  <a:pt x="823" y="82"/>
                </a:lnTo>
                <a:lnTo>
                  <a:pt x="822" y="83"/>
                </a:lnTo>
                <a:lnTo>
                  <a:pt x="820" y="84"/>
                </a:lnTo>
                <a:lnTo>
                  <a:pt x="819" y="84"/>
                </a:lnTo>
                <a:lnTo>
                  <a:pt x="803" y="88"/>
                </a:lnTo>
                <a:lnTo>
                  <a:pt x="803" y="88"/>
                </a:lnTo>
                <a:lnTo>
                  <a:pt x="732" y="46"/>
                </a:lnTo>
                <a:lnTo>
                  <a:pt x="732" y="4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1" name="Freeform 42"/>
          <p:cNvSpPr/>
          <p:nvPr/>
        </p:nvSpPr>
        <p:spPr bwMode="auto">
          <a:xfrm>
            <a:off x="3164898" y="4137976"/>
            <a:ext cx="1235073" cy="1082135"/>
          </a:xfrm>
          <a:custGeom>
            <a:avLst/>
            <a:gdLst>
              <a:gd name="T0" fmla="*/ 40 w 1063"/>
              <a:gd name="T1" fmla="*/ 75 h 932"/>
              <a:gd name="T2" fmla="*/ 13 w 1063"/>
              <a:gd name="T3" fmla="*/ 172 h 932"/>
              <a:gd name="T4" fmla="*/ 60 w 1063"/>
              <a:gd name="T5" fmla="*/ 210 h 932"/>
              <a:gd name="T6" fmla="*/ 109 w 1063"/>
              <a:gd name="T7" fmla="*/ 293 h 932"/>
              <a:gd name="T8" fmla="*/ 112 w 1063"/>
              <a:gd name="T9" fmla="*/ 354 h 932"/>
              <a:gd name="T10" fmla="*/ 128 w 1063"/>
              <a:gd name="T11" fmla="*/ 403 h 932"/>
              <a:gd name="T12" fmla="*/ 138 w 1063"/>
              <a:gd name="T13" fmla="*/ 433 h 932"/>
              <a:gd name="T14" fmla="*/ 134 w 1063"/>
              <a:gd name="T15" fmla="*/ 484 h 932"/>
              <a:gd name="T16" fmla="*/ 132 w 1063"/>
              <a:gd name="T17" fmla="*/ 571 h 932"/>
              <a:gd name="T18" fmla="*/ 131 w 1063"/>
              <a:gd name="T19" fmla="*/ 648 h 932"/>
              <a:gd name="T20" fmla="*/ 155 w 1063"/>
              <a:gd name="T21" fmla="*/ 668 h 932"/>
              <a:gd name="T22" fmla="*/ 167 w 1063"/>
              <a:gd name="T23" fmla="*/ 698 h 932"/>
              <a:gd name="T24" fmla="*/ 182 w 1063"/>
              <a:gd name="T25" fmla="*/ 675 h 932"/>
              <a:gd name="T26" fmla="*/ 187 w 1063"/>
              <a:gd name="T27" fmla="*/ 637 h 932"/>
              <a:gd name="T28" fmla="*/ 225 w 1063"/>
              <a:gd name="T29" fmla="*/ 638 h 932"/>
              <a:gd name="T30" fmla="*/ 258 w 1063"/>
              <a:gd name="T31" fmla="*/ 716 h 932"/>
              <a:gd name="T32" fmla="*/ 299 w 1063"/>
              <a:gd name="T33" fmla="*/ 707 h 932"/>
              <a:gd name="T34" fmla="*/ 361 w 1063"/>
              <a:gd name="T35" fmla="*/ 841 h 932"/>
              <a:gd name="T36" fmla="*/ 371 w 1063"/>
              <a:gd name="T37" fmla="*/ 903 h 932"/>
              <a:gd name="T38" fmla="*/ 395 w 1063"/>
              <a:gd name="T39" fmla="*/ 888 h 932"/>
              <a:gd name="T40" fmla="*/ 397 w 1063"/>
              <a:gd name="T41" fmla="*/ 931 h 932"/>
              <a:gd name="T42" fmla="*/ 435 w 1063"/>
              <a:gd name="T43" fmla="*/ 897 h 932"/>
              <a:gd name="T44" fmla="*/ 496 w 1063"/>
              <a:gd name="T45" fmla="*/ 889 h 932"/>
              <a:gd name="T46" fmla="*/ 497 w 1063"/>
              <a:gd name="T47" fmla="*/ 810 h 932"/>
              <a:gd name="T48" fmla="*/ 526 w 1063"/>
              <a:gd name="T49" fmla="*/ 770 h 932"/>
              <a:gd name="T50" fmla="*/ 591 w 1063"/>
              <a:gd name="T51" fmla="*/ 661 h 932"/>
              <a:gd name="T52" fmla="*/ 665 w 1063"/>
              <a:gd name="T53" fmla="*/ 699 h 932"/>
              <a:gd name="T54" fmla="*/ 678 w 1063"/>
              <a:gd name="T55" fmla="*/ 726 h 932"/>
              <a:gd name="T56" fmla="*/ 695 w 1063"/>
              <a:gd name="T57" fmla="*/ 713 h 932"/>
              <a:gd name="T58" fmla="*/ 749 w 1063"/>
              <a:gd name="T59" fmla="*/ 709 h 932"/>
              <a:gd name="T60" fmla="*/ 821 w 1063"/>
              <a:gd name="T61" fmla="*/ 744 h 932"/>
              <a:gd name="T62" fmla="*/ 798 w 1063"/>
              <a:gd name="T63" fmla="*/ 693 h 932"/>
              <a:gd name="T64" fmla="*/ 803 w 1063"/>
              <a:gd name="T65" fmla="*/ 629 h 932"/>
              <a:gd name="T66" fmla="*/ 822 w 1063"/>
              <a:gd name="T67" fmla="*/ 607 h 932"/>
              <a:gd name="T68" fmla="*/ 770 w 1063"/>
              <a:gd name="T69" fmla="*/ 492 h 932"/>
              <a:gd name="T70" fmla="*/ 945 w 1063"/>
              <a:gd name="T71" fmla="*/ 420 h 932"/>
              <a:gd name="T72" fmla="*/ 1006 w 1063"/>
              <a:gd name="T73" fmla="*/ 337 h 932"/>
              <a:gd name="T74" fmla="*/ 1058 w 1063"/>
              <a:gd name="T75" fmla="*/ 245 h 932"/>
              <a:gd name="T76" fmla="*/ 963 w 1063"/>
              <a:gd name="T77" fmla="*/ 221 h 932"/>
              <a:gd name="T78" fmla="*/ 944 w 1063"/>
              <a:gd name="T79" fmla="*/ 214 h 932"/>
              <a:gd name="T80" fmla="*/ 920 w 1063"/>
              <a:gd name="T81" fmla="*/ 220 h 932"/>
              <a:gd name="T82" fmla="*/ 908 w 1063"/>
              <a:gd name="T83" fmla="*/ 197 h 932"/>
              <a:gd name="T84" fmla="*/ 872 w 1063"/>
              <a:gd name="T85" fmla="*/ 186 h 932"/>
              <a:gd name="T86" fmla="*/ 795 w 1063"/>
              <a:gd name="T87" fmla="*/ 175 h 932"/>
              <a:gd name="T88" fmla="*/ 754 w 1063"/>
              <a:gd name="T89" fmla="*/ 190 h 932"/>
              <a:gd name="T90" fmla="*/ 685 w 1063"/>
              <a:gd name="T91" fmla="*/ 180 h 932"/>
              <a:gd name="T92" fmla="*/ 656 w 1063"/>
              <a:gd name="T93" fmla="*/ 117 h 932"/>
              <a:gd name="T94" fmla="*/ 539 w 1063"/>
              <a:gd name="T95" fmla="*/ 46 h 932"/>
              <a:gd name="T96" fmla="*/ 494 w 1063"/>
              <a:gd name="T97" fmla="*/ 17 h 932"/>
              <a:gd name="T98" fmla="*/ 482 w 1063"/>
              <a:gd name="T99" fmla="*/ 95 h 932"/>
              <a:gd name="T100" fmla="*/ 424 w 1063"/>
              <a:gd name="T101" fmla="*/ 99 h 932"/>
              <a:gd name="T102" fmla="*/ 392 w 1063"/>
              <a:gd name="T103" fmla="*/ 130 h 932"/>
              <a:gd name="T104" fmla="*/ 368 w 1063"/>
              <a:gd name="T105" fmla="*/ 144 h 932"/>
              <a:gd name="T106" fmla="*/ 361 w 1063"/>
              <a:gd name="T107" fmla="*/ 179 h 932"/>
              <a:gd name="T108" fmla="*/ 285 w 1063"/>
              <a:gd name="T109" fmla="*/ 204 h 932"/>
              <a:gd name="T110" fmla="*/ 205 w 1063"/>
              <a:gd name="T111" fmla="*/ 164 h 932"/>
              <a:gd name="T112" fmla="*/ 168 w 1063"/>
              <a:gd name="T113" fmla="*/ 111 h 932"/>
              <a:gd name="T114" fmla="*/ 149 w 1063"/>
              <a:gd name="T115" fmla="*/ 93 h 932"/>
              <a:gd name="T116" fmla="*/ 126 w 1063"/>
              <a:gd name="T117" fmla="*/ 33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3" h="932">
                <a:moveTo>
                  <a:pt x="100" y="23"/>
                </a:moveTo>
                <a:lnTo>
                  <a:pt x="71" y="14"/>
                </a:lnTo>
                <a:lnTo>
                  <a:pt x="42" y="10"/>
                </a:lnTo>
                <a:lnTo>
                  <a:pt x="33" y="22"/>
                </a:lnTo>
                <a:lnTo>
                  <a:pt x="31" y="42"/>
                </a:lnTo>
                <a:lnTo>
                  <a:pt x="32" y="44"/>
                </a:lnTo>
                <a:lnTo>
                  <a:pt x="40" y="75"/>
                </a:lnTo>
                <a:lnTo>
                  <a:pt x="41" y="99"/>
                </a:lnTo>
                <a:lnTo>
                  <a:pt x="41" y="107"/>
                </a:lnTo>
                <a:lnTo>
                  <a:pt x="26" y="107"/>
                </a:lnTo>
                <a:lnTo>
                  <a:pt x="33" y="135"/>
                </a:lnTo>
                <a:lnTo>
                  <a:pt x="10" y="143"/>
                </a:lnTo>
                <a:lnTo>
                  <a:pt x="0" y="162"/>
                </a:lnTo>
                <a:lnTo>
                  <a:pt x="13" y="172"/>
                </a:lnTo>
                <a:lnTo>
                  <a:pt x="15" y="173"/>
                </a:lnTo>
                <a:lnTo>
                  <a:pt x="15" y="173"/>
                </a:lnTo>
                <a:lnTo>
                  <a:pt x="57" y="206"/>
                </a:lnTo>
                <a:lnTo>
                  <a:pt x="59" y="207"/>
                </a:lnTo>
                <a:lnTo>
                  <a:pt x="60" y="207"/>
                </a:lnTo>
                <a:lnTo>
                  <a:pt x="60" y="209"/>
                </a:lnTo>
                <a:lnTo>
                  <a:pt x="60" y="210"/>
                </a:lnTo>
                <a:lnTo>
                  <a:pt x="65" y="241"/>
                </a:lnTo>
                <a:lnTo>
                  <a:pt x="85" y="268"/>
                </a:lnTo>
                <a:lnTo>
                  <a:pt x="85" y="268"/>
                </a:lnTo>
                <a:lnTo>
                  <a:pt x="94" y="280"/>
                </a:lnTo>
                <a:lnTo>
                  <a:pt x="107" y="292"/>
                </a:lnTo>
                <a:lnTo>
                  <a:pt x="108" y="292"/>
                </a:lnTo>
                <a:lnTo>
                  <a:pt x="109" y="293"/>
                </a:lnTo>
                <a:lnTo>
                  <a:pt x="109" y="295"/>
                </a:lnTo>
                <a:lnTo>
                  <a:pt x="108" y="297"/>
                </a:lnTo>
                <a:lnTo>
                  <a:pt x="108" y="324"/>
                </a:lnTo>
                <a:lnTo>
                  <a:pt x="108" y="324"/>
                </a:lnTo>
                <a:lnTo>
                  <a:pt x="110" y="331"/>
                </a:lnTo>
                <a:lnTo>
                  <a:pt x="111" y="342"/>
                </a:lnTo>
                <a:lnTo>
                  <a:pt x="112" y="354"/>
                </a:lnTo>
                <a:lnTo>
                  <a:pt x="112" y="370"/>
                </a:lnTo>
                <a:lnTo>
                  <a:pt x="112" y="370"/>
                </a:lnTo>
                <a:lnTo>
                  <a:pt x="119" y="381"/>
                </a:lnTo>
                <a:lnTo>
                  <a:pt x="125" y="390"/>
                </a:lnTo>
                <a:lnTo>
                  <a:pt x="127" y="398"/>
                </a:lnTo>
                <a:lnTo>
                  <a:pt x="128" y="403"/>
                </a:lnTo>
                <a:lnTo>
                  <a:pt x="128" y="403"/>
                </a:lnTo>
                <a:lnTo>
                  <a:pt x="130" y="408"/>
                </a:lnTo>
                <a:lnTo>
                  <a:pt x="131" y="415"/>
                </a:lnTo>
                <a:lnTo>
                  <a:pt x="138" y="432"/>
                </a:lnTo>
                <a:lnTo>
                  <a:pt x="138" y="432"/>
                </a:lnTo>
                <a:lnTo>
                  <a:pt x="138" y="433"/>
                </a:lnTo>
                <a:lnTo>
                  <a:pt x="138" y="433"/>
                </a:lnTo>
                <a:lnTo>
                  <a:pt x="138" y="433"/>
                </a:lnTo>
                <a:lnTo>
                  <a:pt x="139" y="445"/>
                </a:lnTo>
                <a:lnTo>
                  <a:pt x="139" y="456"/>
                </a:lnTo>
                <a:lnTo>
                  <a:pt x="138" y="467"/>
                </a:lnTo>
                <a:lnTo>
                  <a:pt x="135" y="477"/>
                </a:lnTo>
                <a:lnTo>
                  <a:pt x="135" y="477"/>
                </a:lnTo>
                <a:lnTo>
                  <a:pt x="135" y="480"/>
                </a:lnTo>
                <a:lnTo>
                  <a:pt x="134" y="484"/>
                </a:lnTo>
                <a:lnTo>
                  <a:pt x="136" y="494"/>
                </a:lnTo>
                <a:lnTo>
                  <a:pt x="142" y="507"/>
                </a:lnTo>
                <a:lnTo>
                  <a:pt x="150" y="523"/>
                </a:lnTo>
                <a:lnTo>
                  <a:pt x="151" y="524"/>
                </a:lnTo>
                <a:lnTo>
                  <a:pt x="152" y="526"/>
                </a:lnTo>
                <a:lnTo>
                  <a:pt x="151" y="528"/>
                </a:lnTo>
                <a:lnTo>
                  <a:pt x="132" y="571"/>
                </a:lnTo>
                <a:lnTo>
                  <a:pt x="132" y="571"/>
                </a:lnTo>
                <a:lnTo>
                  <a:pt x="135" y="583"/>
                </a:lnTo>
                <a:lnTo>
                  <a:pt x="136" y="593"/>
                </a:lnTo>
                <a:lnTo>
                  <a:pt x="132" y="633"/>
                </a:lnTo>
                <a:lnTo>
                  <a:pt x="132" y="633"/>
                </a:lnTo>
                <a:lnTo>
                  <a:pt x="131" y="641"/>
                </a:lnTo>
                <a:lnTo>
                  <a:pt x="131" y="648"/>
                </a:lnTo>
                <a:lnTo>
                  <a:pt x="132" y="652"/>
                </a:lnTo>
                <a:lnTo>
                  <a:pt x="134" y="654"/>
                </a:lnTo>
                <a:lnTo>
                  <a:pt x="135" y="656"/>
                </a:lnTo>
                <a:lnTo>
                  <a:pt x="143" y="660"/>
                </a:lnTo>
                <a:lnTo>
                  <a:pt x="143" y="660"/>
                </a:lnTo>
                <a:lnTo>
                  <a:pt x="150" y="664"/>
                </a:lnTo>
                <a:lnTo>
                  <a:pt x="155" y="668"/>
                </a:lnTo>
                <a:lnTo>
                  <a:pt x="157" y="673"/>
                </a:lnTo>
                <a:lnTo>
                  <a:pt x="157" y="677"/>
                </a:lnTo>
                <a:lnTo>
                  <a:pt x="156" y="698"/>
                </a:lnTo>
                <a:lnTo>
                  <a:pt x="163" y="700"/>
                </a:lnTo>
                <a:lnTo>
                  <a:pt x="164" y="701"/>
                </a:lnTo>
                <a:lnTo>
                  <a:pt x="167" y="698"/>
                </a:lnTo>
                <a:lnTo>
                  <a:pt x="167" y="698"/>
                </a:lnTo>
                <a:lnTo>
                  <a:pt x="172" y="691"/>
                </a:lnTo>
                <a:lnTo>
                  <a:pt x="174" y="688"/>
                </a:lnTo>
                <a:lnTo>
                  <a:pt x="175" y="683"/>
                </a:lnTo>
                <a:lnTo>
                  <a:pt x="178" y="680"/>
                </a:lnTo>
                <a:lnTo>
                  <a:pt x="179" y="677"/>
                </a:lnTo>
                <a:lnTo>
                  <a:pt x="179" y="677"/>
                </a:lnTo>
                <a:lnTo>
                  <a:pt x="182" y="675"/>
                </a:lnTo>
                <a:lnTo>
                  <a:pt x="186" y="673"/>
                </a:lnTo>
                <a:lnTo>
                  <a:pt x="190" y="666"/>
                </a:lnTo>
                <a:lnTo>
                  <a:pt x="190" y="666"/>
                </a:lnTo>
                <a:lnTo>
                  <a:pt x="191" y="656"/>
                </a:lnTo>
                <a:lnTo>
                  <a:pt x="190" y="650"/>
                </a:lnTo>
                <a:lnTo>
                  <a:pt x="189" y="643"/>
                </a:lnTo>
                <a:lnTo>
                  <a:pt x="187" y="637"/>
                </a:lnTo>
                <a:lnTo>
                  <a:pt x="192" y="636"/>
                </a:lnTo>
                <a:lnTo>
                  <a:pt x="192" y="636"/>
                </a:lnTo>
                <a:lnTo>
                  <a:pt x="205" y="634"/>
                </a:lnTo>
                <a:lnTo>
                  <a:pt x="215" y="634"/>
                </a:lnTo>
                <a:lnTo>
                  <a:pt x="219" y="634"/>
                </a:lnTo>
                <a:lnTo>
                  <a:pt x="222" y="636"/>
                </a:lnTo>
                <a:lnTo>
                  <a:pt x="225" y="638"/>
                </a:lnTo>
                <a:lnTo>
                  <a:pt x="227" y="641"/>
                </a:lnTo>
                <a:lnTo>
                  <a:pt x="236" y="665"/>
                </a:lnTo>
                <a:lnTo>
                  <a:pt x="236" y="666"/>
                </a:lnTo>
                <a:lnTo>
                  <a:pt x="236" y="667"/>
                </a:lnTo>
                <a:lnTo>
                  <a:pt x="241" y="707"/>
                </a:lnTo>
                <a:lnTo>
                  <a:pt x="257" y="716"/>
                </a:lnTo>
                <a:lnTo>
                  <a:pt x="258" y="716"/>
                </a:lnTo>
                <a:lnTo>
                  <a:pt x="259" y="716"/>
                </a:lnTo>
                <a:lnTo>
                  <a:pt x="268" y="724"/>
                </a:lnTo>
                <a:lnTo>
                  <a:pt x="278" y="713"/>
                </a:lnTo>
                <a:lnTo>
                  <a:pt x="289" y="705"/>
                </a:lnTo>
                <a:lnTo>
                  <a:pt x="293" y="705"/>
                </a:lnTo>
                <a:lnTo>
                  <a:pt x="293" y="705"/>
                </a:lnTo>
                <a:lnTo>
                  <a:pt x="299" y="707"/>
                </a:lnTo>
                <a:lnTo>
                  <a:pt x="302" y="711"/>
                </a:lnTo>
                <a:lnTo>
                  <a:pt x="306" y="716"/>
                </a:lnTo>
                <a:lnTo>
                  <a:pt x="308" y="722"/>
                </a:lnTo>
                <a:lnTo>
                  <a:pt x="314" y="753"/>
                </a:lnTo>
                <a:lnTo>
                  <a:pt x="315" y="759"/>
                </a:lnTo>
                <a:lnTo>
                  <a:pt x="347" y="829"/>
                </a:lnTo>
                <a:lnTo>
                  <a:pt x="361" y="841"/>
                </a:lnTo>
                <a:lnTo>
                  <a:pt x="362" y="842"/>
                </a:lnTo>
                <a:lnTo>
                  <a:pt x="362" y="844"/>
                </a:lnTo>
                <a:lnTo>
                  <a:pt x="368" y="873"/>
                </a:lnTo>
                <a:lnTo>
                  <a:pt x="368" y="873"/>
                </a:lnTo>
                <a:lnTo>
                  <a:pt x="370" y="901"/>
                </a:lnTo>
                <a:lnTo>
                  <a:pt x="371" y="903"/>
                </a:lnTo>
                <a:lnTo>
                  <a:pt x="371" y="903"/>
                </a:lnTo>
                <a:lnTo>
                  <a:pt x="377" y="895"/>
                </a:lnTo>
                <a:lnTo>
                  <a:pt x="383" y="891"/>
                </a:lnTo>
                <a:lnTo>
                  <a:pt x="388" y="887"/>
                </a:lnTo>
                <a:lnTo>
                  <a:pt x="389" y="887"/>
                </a:lnTo>
                <a:lnTo>
                  <a:pt x="392" y="887"/>
                </a:lnTo>
                <a:lnTo>
                  <a:pt x="392" y="887"/>
                </a:lnTo>
                <a:lnTo>
                  <a:pt x="395" y="888"/>
                </a:lnTo>
                <a:lnTo>
                  <a:pt x="396" y="891"/>
                </a:lnTo>
                <a:lnTo>
                  <a:pt x="397" y="893"/>
                </a:lnTo>
                <a:lnTo>
                  <a:pt x="397" y="896"/>
                </a:lnTo>
                <a:lnTo>
                  <a:pt x="397" y="903"/>
                </a:lnTo>
                <a:lnTo>
                  <a:pt x="397" y="925"/>
                </a:lnTo>
                <a:lnTo>
                  <a:pt x="397" y="931"/>
                </a:lnTo>
                <a:lnTo>
                  <a:pt x="397" y="931"/>
                </a:lnTo>
                <a:lnTo>
                  <a:pt x="402" y="932"/>
                </a:lnTo>
                <a:lnTo>
                  <a:pt x="405" y="931"/>
                </a:lnTo>
                <a:lnTo>
                  <a:pt x="409" y="930"/>
                </a:lnTo>
                <a:lnTo>
                  <a:pt x="410" y="927"/>
                </a:lnTo>
                <a:lnTo>
                  <a:pt x="422" y="911"/>
                </a:lnTo>
                <a:lnTo>
                  <a:pt x="435" y="897"/>
                </a:lnTo>
                <a:lnTo>
                  <a:pt x="435" y="897"/>
                </a:lnTo>
                <a:lnTo>
                  <a:pt x="442" y="893"/>
                </a:lnTo>
                <a:lnTo>
                  <a:pt x="448" y="889"/>
                </a:lnTo>
                <a:lnTo>
                  <a:pt x="455" y="887"/>
                </a:lnTo>
                <a:lnTo>
                  <a:pt x="462" y="886"/>
                </a:lnTo>
                <a:lnTo>
                  <a:pt x="463" y="886"/>
                </a:lnTo>
                <a:lnTo>
                  <a:pt x="489" y="893"/>
                </a:lnTo>
                <a:lnTo>
                  <a:pt x="496" y="889"/>
                </a:lnTo>
                <a:lnTo>
                  <a:pt x="509" y="872"/>
                </a:lnTo>
                <a:lnTo>
                  <a:pt x="506" y="846"/>
                </a:lnTo>
                <a:lnTo>
                  <a:pt x="506" y="846"/>
                </a:lnTo>
                <a:lnTo>
                  <a:pt x="502" y="834"/>
                </a:lnTo>
                <a:lnTo>
                  <a:pt x="498" y="825"/>
                </a:lnTo>
                <a:lnTo>
                  <a:pt x="496" y="817"/>
                </a:lnTo>
                <a:lnTo>
                  <a:pt x="497" y="810"/>
                </a:lnTo>
                <a:lnTo>
                  <a:pt x="501" y="789"/>
                </a:lnTo>
                <a:lnTo>
                  <a:pt x="501" y="786"/>
                </a:lnTo>
                <a:lnTo>
                  <a:pt x="502" y="784"/>
                </a:lnTo>
                <a:lnTo>
                  <a:pt x="502" y="784"/>
                </a:lnTo>
                <a:lnTo>
                  <a:pt x="525" y="770"/>
                </a:lnTo>
                <a:lnTo>
                  <a:pt x="526" y="770"/>
                </a:lnTo>
                <a:lnTo>
                  <a:pt x="526" y="770"/>
                </a:lnTo>
                <a:lnTo>
                  <a:pt x="543" y="760"/>
                </a:lnTo>
                <a:lnTo>
                  <a:pt x="562" y="731"/>
                </a:lnTo>
                <a:lnTo>
                  <a:pt x="565" y="711"/>
                </a:lnTo>
                <a:lnTo>
                  <a:pt x="543" y="660"/>
                </a:lnTo>
                <a:lnTo>
                  <a:pt x="591" y="682"/>
                </a:lnTo>
                <a:lnTo>
                  <a:pt x="591" y="661"/>
                </a:lnTo>
                <a:lnTo>
                  <a:pt x="591" y="661"/>
                </a:lnTo>
                <a:lnTo>
                  <a:pt x="591" y="660"/>
                </a:lnTo>
                <a:lnTo>
                  <a:pt x="609" y="644"/>
                </a:lnTo>
                <a:lnTo>
                  <a:pt x="645" y="635"/>
                </a:lnTo>
                <a:lnTo>
                  <a:pt x="647" y="635"/>
                </a:lnTo>
                <a:lnTo>
                  <a:pt x="668" y="680"/>
                </a:lnTo>
                <a:lnTo>
                  <a:pt x="668" y="682"/>
                </a:lnTo>
                <a:lnTo>
                  <a:pt x="665" y="699"/>
                </a:lnTo>
                <a:lnTo>
                  <a:pt x="668" y="715"/>
                </a:lnTo>
                <a:lnTo>
                  <a:pt x="668" y="715"/>
                </a:lnTo>
                <a:lnTo>
                  <a:pt x="670" y="720"/>
                </a:lnTo>
                <a:lnTo>
                  <a:pt x="672" y="723"/>
                </a:lnTo>
                <a:lnTo>
                  <a:pt x="676" y="724"/>
                </a:lnTo>
                <a:lnTo>
                  <a:pt x="678" y="726"/>
                </a:lnTo>
                <a:lnTo>
                  <a:pt x="678" y="726"/>
                </a:lnTo>
                <a:lnTo>
                  <a:pt x="681" y="724"/>
                </a:lnTo>
                <a:lnTo>
                  <a:pt x="686" y="723"/>
                </a:lnTo>
                <a:lnTo>
                  <a:pt x="689" y="720"/>
                </a:lnTo>
                <a:lnTo>
                  <a:pt x="693" y="716"/>
                </a:lnTo>
                <a:lnTo>
                  <a:pt x="694" y="713"/>
                </a:lnTo>
                <a:lnTo>
                  <a:pt x="694" y="713"/>
                </a:lnTo>
                <a:lnTo>
                  <a:pt x="695" y="713"/>
                </a:lnTo>
                <a:lnTo>
                  <a:pt x="724" y="704"/>
                </a:lnTo>
                <a:lnTo>
                  <a:pt x="724" y="704"/>
                </a:lnTo>
                <a:lnTo>
                  <a:pt x="725" y="704"/>
                </a:lnTo>
                <a:lnTo>
                  <a:pt x="725" y="704"/>
                </a:lnTo>
                <a:lnTo>
                  <a:pt x="735" y="705"/>
                </a:lnTo>
                <a:lnTo>
                  <a:pt x="743" y="706"/>
                </a:lnTo>
                <a:lnTo>
                  <a:pt x="749" y="709"/>
                </a:lnTo>
                <a:lnTo>
                  <a:pt x="752" y="715"/>
                </a:lnTo>
                <a:lnTo>
                  <a:pt x="755" y="747"/>
                </a:lnTo>
                <a:lnTo>
                  <a:pt x="755" y="748"/>
                </a:lnTo>
                <a:lnTo>
                  <a:pt x="760" y="750"/>
                </a:lnTo>
                <a:lnTo>
                  <a:pt x="773" y="753"/>
                </a:lnTo>
                <a:lnTo>
                  <a:pt x="790" y="752"/>
                </a:lnTo>
                <a:lnTo>
                  <a:pt x="821" y="744"/>
                </a:lnTo>
                <a:lnTo>
                  <a:pt x="840" y="728"/>
                </a:lnTo>
                <a:lnTo>
                  <a:pt x="841" y="715"/>
                </a:lnTo>
                <a:lnTo>
                  <a:pt x="831" y="705"/>
                </a:lnTo>
                <a:lnTo>
                  <a:pt x="801" y="695"/>
                </a:lnTo>
                <a:lnTo>
                  <a:pt x="801" y="695"/>
                </a:lnTo>
                <a:lnTo>
                  <a:pt x="798" y="693"/>
                </a:lnTo>
                <a:lnTo>
                  <a:pt x="798" y="693"/>
                </a:lnTo>
                <a:lnTo>
                  <a:pt x="798" y="691"/>
                </a:lnTo>
                <a:lnTo>
                  <a:pt x="762" y="656"/>
                </a:lnTo>
                <a:lnTo>
                  <a:pt x="765" y="653"/>
                </a:lnTo>
                <a:lnTo>
                  <a:pt x="783" y="637"/>
                </a:lnTo>
                <a:lnTo>
                  <a:pt x="785" y="636"/>
                </a:lnTo>
                <a:lnTo>
                  <a:pt x="785" y="636"/>
                </a:lnTo>
                <a:lnTo>
                  <a:pt x="803" y="629"/>
                </a:lnTo>
                <a:lnTo>
                  <a:pt x="803" y="629"/>
                </a:lnTo>
                <a:lnTo>
                  <a:pt x="806" y="629"/>
                </a:lnTo>
                <a:lnTo>
                  <a:pt x="830" y="634"/>
                </a:lnTo>
                <a:lnTo>
                  <a:pt x="831" y="634"/>
                </a:lnTo>
                <a:lnTo>
                  <a:pt x="833" y="635"/>
                </a:lnTo>
                <a:lnTo>
                  <a:pt x="833" y="625"/>
                </a:lnTo>
                <a:lnTo>
                  <a:pt x="822" y="607"/>
                </a:lnTo>
                <a:lnTo>
                  <a:pt x="805" y="598"/>
                </a:lnTo>
                <a:lnTo>
                  <a:pt x="782" y="565"/>
                </a:lnTo>
                <a:lnTo>
                  <a:pt x="782" y="565"/>
                </a:lnTo>
                <a:lnTo>
                  <a:pt x="781" y="564"/>
                </a:lnTo>
                <a:lnTo>
                  <a:pt x="781" y="563"/>
                </a:lnTo>
                <a:lnTo>
                  <a:pt x="770" y="523"/>
                </a:lnTo>
                <a:lnTo>
                  <a:pt x="770" y="492"/>
                </a:lnTo>
                <a:lnTo>
                  <a:pt x="789" y="475"/>
                </a:lnTo>
                <a:lnTo>
                  <a:pt x="819" y="475"/>
                </a:lnTo>
                <a:lnTo>
                  <a:pt x="886" y="480"/>
                </a:lnTo>
                <a:lnTo>
                  <a:pt x="917" y="436"/>
                </a:lnTo>
                <a:lnTo>
                  <a:pt x="917" y="433"/>
                </a:lnTo>
                <a:lnTo>
                  <a:pt x="920" y="433"/>
                </a:lnTo>
                <a:lnTo>
                  <a:pt x="945" y="420"/>
                </a:lnTo>
                <a:lnTo>
                  <a:pt x="959" y="393"/>
                </a:lnTo>
                <a:lnTo>
                  <a:pt x="960" y="392"/>
                </a:lnTo>
                <a:lnTo>
                  <a:pt x="991" y="367"/>
                </a:lnTo>
                <a:lnTo>
                  <a:pt x="1004" y="339"/>
                </a:lnTo>
                <a:lnTo>
                  <a:pt x="1004" y="338"/>
                </a:lnTo>
                <a:lnTo>
                  <a:pt x="1006" y="338"/>
                </a:lnTo>
                <a:lnTo>
                  <a:pt x="1006" y="337"/>
                </a:lnTo>
                <a:lnTo>
                  <a:pt x="1006" y="337"/>
                </a:lnTo>
                <a:lnTo>
                  <a:pt x="1018" y="326"/>
                </a:lnTo>
                <a:lnTo>
                  <a:pt x="1032" y="301"/>
                </a:lnTo>
                <a:lnTo>
                  <a:pt x="1038" y="264"/>
                </a:lnTo>
                <a:lnTo>
                  <a:pt x="1038" y="260"/>
                </a:lnTo>
                <a:lnTo>
                  <a:pt x="1039" y="259"/>
                </a:lnTo>
                <a:lnTo>
                  <a:pt x="1058" y="245"/>
                </a:lnTo>
                <a:lnTo>
                  <a:pt x="1063" y="241"/>
                </a:lnTo>
                <a:lnTo>
                  <a:pt x="1034" y="236"/>
                </a:lnTo>
                <a:lnTo>
                  <a:pt x="985" y="238"/>
                </a:lnTo>
                <a:lnTo>
                  <a:pt x="984" y="237"/>
                </a:lnTo>
                <a:lnTo>
                  <a:pt x="965" y="222"/>
                </a:lnTo>
                <a:lnTo>
                  <a:pt x="963" y="222"/>
                </a:lnTo>
                <a:lnTo>
                  <a:pt x="963" y="221"/>
                </a:lnTo>
                <a:lnTo>
                  <a:pt x="963" y="221"/>
                </a:lnTo>
                <a:lnTo>
                  <a:pt x="954" y="206"/>
                </a:lnTo>
                <a:lnTo>
                  <a:pt x="952" y="207"/>
                </a:lnTo>
                <a:lnTo>
                  <a:pt x="951" y="210"/>
                </a:lnTo>
                <a:lnTo>
                  <a:pt x="951" y="210"/>
                </a:lnTo>
                <a:lnTo>
                  <a:pt x="948" y="212"/>
                </a:lnTo>
                <a:lnTo>
                  <a:pt x="944" y="214"/>
                </a:lnTo>
                <a:lnTo>
                  <a:pt x="935" y="216"/>
                </a:lnTo>
                <a:lnTo>
                  <a:pt x="928" y="219"/>
                </a:lnTo>
                <a:lnTo>
                  <a:pt x="928" y="219"/>
                </a:lnTo>
                <a:lnTo>
                  <a:pt x="924" y="220"/>
                </a:lnTo>
                <a:lnTo>
                  <a:pt x="922" y="220"/>
                </a:lnTo>
                <a:lnTo>
                  <a:pt x="920" y="220"/>
                </a:lnTo>
                <a:lnTo>
                  <a:pt x="920" y="220"/>
                </a:lnTo>
                <a:lnTo>
                  <a:pt x="919" y="219"/>
                </a:lnTo>
                <a:lnTo>
                  <a:pt x="917" y="218"/>
                </a:lnTo>
                <a:lnTo>
                  <a:pt x="914" y="210"/>
                </a:lnTo>
                <a:lnTo>
                  <a:pt x="914" y="210"/>
                </a:lnTo>
                <a:lnTo>
                  <a:pt x="913" y="205"/>
                </a:lnTo>
                <a:lnTo>
                  <a:pt x="911" y="202"/>
                </a:lnTo>
                <a:lnTo>
                  <a:pt x="908" y="197"/>
                </a:lnTo>
                <a:lnTo>
                  <a:pt x="904" y="193"/>
                </a:lnTo>
                <a:lnTo>
                  <a:pt x="901" y="191"/>
                </a:lnTo>
                <a:lnTo>
                  <a:pt x="901" y="189"/>
                </a:lnTo>
                <a:lnTo>
                  <a:pt x="900" y="189"/>
                </a:lnTo>
                <a:lnTo>
                  <a:pt x="894" y="174"/>
                </a:lnTo>
                <a:lnTo>
                  <a:pt x="890" y="174"/>
                </a:lnTo>
                <a:lnTo>
                  <a:pt x="872" y="186"/>
                </a:lnTo>
                <a:lnTo>
                  <a:pt x="870" y="187"/>
                </a:lnTo>
                <a:lnTo>
                  <a:pt x="869" y="187"/>
                </a:lnTo>
                <a:lnTo>
                  <a:pt x="827" y="196"/>
                </a:lnTo>
                <a:lnTo>
                  <a:pt x="825" y="196"/>
                </a:lnTo>
                <a:lnTo>
                  <a:pt x="822" y="195"/>
                </a:lnTo>
                <a:lnTo>
                  <a:pt x="795" y="175"/>
                </a:lnTo>
                <a:lnTo>
                  <a:pt x="795" y="175"/>
                </a:lnTo>
                <a:lnTo>
                  <a:pt x="794" y="174"/>
                </a:lnTo>
                <a:lnTo>
                  <a:pt x="794" y="173"/>
                </a:lnTo>
                <a:lnTo>
                  <a:pt x="791" y="173"/>
                </a:lnTo>
                <a:lnTo>
                  <a:pt x="785" y="158"/>
                </a:lnTo>
                <a:lnTo>
                  <a:pt x="764" y="180"/>
                </a:lnTo>
                <a:lnTo>
                  <a:pt x="764" y="180"/>
                </a:lnTo>
                <a:lnTo>
                  <a:pt x="754" y="190"/>
                </a:lnTo>
                <a:lnTo>
                  <a:pt x="746" y="197"/>
                </a:lnTo>
                <a:lnTo>
                  <a:pt x="741" y="198"/>
                </a:lnTo>
                <a:lnTo>
                  <a:pt x="738" y="198"/>
                </a:lnTo>
                <a:lnTo>
                  <a:pt x="734" y="198"/>
                </a:lnTo>
                <a:lnTo>
                  <a:pt x="732" y="197"/>
                </a:lnTo>
                <a:lnTo>
                  <a:pt x="703" y="182"/>
                </a:lnTo>
                <a:lnTo>
                  <a:pt x="685" y="180"/>
                </a:lnTo>
                <a:lnTo>
                  <a:pt x="681" y="181"/>
                </a:lnTo>
                <a:lnTo>
                  <a:pt x="664" y="167"/>
                </a:lnTo>
                <a:lnTo>
                  <a:pt x="663" y="166"/>
                </a:lnTo>
                <a:lnTo>
                  <a:pt x="659" y="165"/>
                </a:lnTo>
                <a:lnTo>
                  <a:pt x="668" y="133"/>
                </a:lnTo>
                <a:lnTo>
                  <a:pt x="668" y="122"/>
                </a:lnTo>
                <a:lnTo>
                  <a:pt x="656" y="117"/>
                </a:lnTo>
                <a:lnTo>
                  <a:pt x="655" y="117"/>
                </a:lnTo>
                <a:lnTo>
                  <a:pt x="630" y="89"/>
                </a:lnTo>
                <a:lnTo>
                  <a:pt x="631" y="69"/>
                </a:lnTo>
                <a:lnTo>
                  <a:pt x="568" y="63"/>
                </a:lnTo>
                <a:lnTo>
                  <a:pt x="544" y="49"/>
                </a:lnTo>
                <a:lnTo>
                  <a:pt x="544" y="49"/>
                </a:lnTo>
                <a:lnTo>
                  <a:pt x="539" y="46"/>
                </a:lnTo>
                <a:lnTo>
                  <a:pt x="536" y="41"/>
                </a:lnTo>
                <a:lnTo>
                  <a:pt x="533" y="34"/>
                </a:lnTo>
                <a:lnTo>
                  <a:pt x="529" y="26"/>
                </a:lnTo>
                <a:lnTo>
                  <a:pt x="526" y="18"/>
                </a:lnTo>
                <a:lnTo>
                  <a:pt x="521" y="0"/>
                </a:lnTo>
                <a:lnTo>
                  <a:pt x="513" y="1"/>
                </a:lnTo>
                <a:lnTo>
                  <a:pt x="494" y="17"/>
                </a:lnTo>
                <a:lnTo>
                  <a:pt x="471" y="45"/>
                </a:lnTo>
                <a:lnTo>
                  <a:pt x="475" y="65"/>
                </a:lnTo>
                <a:lnTo>
                  <a:pt x="482" y="92"/>
                </a:lnTo>
                <a:lnTo>
                  <a:pt x="482" y="93"/>
                </a:lnTo>
                <a:lnTo>
                  <a:pt x="483" y="93"/>
                </a:lnTo>
                <a:lnTo>
                  <a:pt x="482" y="94"/>
                </a:lnTo>
                <a:lnTo>
                  <a:pt x="482" y="95"/>
                </a:lnTo>
                <a:lnTo>
                  <a:pt x="482" y="95"/>
                </a:lnTo>
                <a:lnTo>
                  <a:pt x="480" y="100"/>
                </a:lnTo>
                <a:lnTo>
                  <a:pt x="475" y="103"/>
                </a:lnTo>
                <a:lnTo>
                  <a:pt x="470" y="105"/>
                </a:lnTo>
                <a:lnTo>
                  <a:pt x="462" y="107"/>
                </a:lnTo>
                <a:lnTo>
                  <a:pt x="438" y="107"/>
                </a:lnTo>
                <a:lnTo>
                  <a:pt x="424" y="99"/>
                </a:lnTo>
                <a:lnTo>
                  <a:pt x="405" y="107"/>
                </a:lnTo>
                <a:lnTo>
                  <a:pt x="402" y="108"/>
                </a:lnTo>
                <a:lnTo>
                  <a:pt x="399" y="107"/>
                </a:lnTo>
                <a:lnTo>
                  <a:pt x="396" y="123"/>
                </a:lnTo>
                <a:lnTo>
                  <a:pt x="395" y="126"/>
                </a:lnTo>
                <a:lnTo>
                  <a:pt x="395" y="130"/>
                </a:lnTo>
                <a:lnTo>
                  <a:pt x="392" y="130"/>
                </a:lnTo>
                <a:lnTo>
                  <a:pt x="362" y="119"/>
                </a:lnTo>
                <a:lnTo>
                  <a:pt x="362" y="119"/>
                </a:lnTo>
                <a:lnTo>
                  <a:pt x="362" y="126"/>
                </a:lnTo>
                <a:lnTo>
                  <a:pt x="363" y="133"/>
                </a:lnTo>
                <a:lnTo>
                  <a:pt x="364" y="139"/>
                </a:lnTo>
                <a:lnTo>
                  <a:pt x="368" y="144"/>
                </a:lnTo>
                <a:lnTo>
                  <a:pt x="368" y="144"/>
                </a:lnTo>
                <a:lnTo>
                  <a:pt x="370" y="151"/>
                </a:lnTo>
                <a:lnTo>
                  <a:pt x="371" y="156"/>
                </a:lnTo>
                <a:lnTo>
                  <a:pt x="371" y="162"/>
                </a:lnTo>
                <a:lnTo>
                  <a:pt x="369" y="166"/>
                </a:lnTo>
                <a:lnTo>
                  <a:pt x="365" y="177"/>
                </a:lnTo>
                <a:lnTo>
                  <a:pt x="365" y="177"/>
                </a:lnTo>
                <a:lnTo>
                  <a:pt x="361" y="179"/>
                </a:lnTo>
                <a:lnTo>
                  <a:pt x="355" y="180"/>
                </a:lnTo>
                <a:lnTo>
                  <a:pt x="346" y="180"/>
                </a:lnTo>
                <a:lnTo>
                  <a:pt x="336" y="180"/>
                </a:lnTo>
                <a:lnTo>
                  <a:pt x="315" y="180"/>
                </a:lnTo>
                <a:lnTo>
                  <a:pt x="314" y="214"/>
                </a:lnTo>
                <a:lnTo>
                  <a:pt x="286" y="204"/>
                </a:lnTo>
                <a:lnTo>
                  <a:pt x="285" y="204"/>
                </a:lnTo>
                <a:lnTo>
                  <a:pt x="284" y="203"/>
                </a:lnTo>
                <a:lnTo>
                  <a:pt x="272" y="178"/>
                </a:lnTo>
                <a:lnTo>
                  <a:pt x="242" y="167"/>
                </a:lnTo>
                <a:lnTo>
                  <a:pt x="235" y="152"/>
                </a:lnTo>
                <a:lnTo>
                  <a:pt x="223" y="160"/>
                </a:lnTo>
                <a:lnTo>
                  <a:pt x="222" y="160"/>
                </a:lnTo>
                <a:lnTo>
                  <a:pt x="205" y="164"/>
                </a:lnTo>
                <a:lnTo>
                  <a:pt x="199" y="164"/>
                </a:lnTo>
                <a:lnTo>
                  <a:pt x="190" y="142"/>
                </a:lnTo>
                <a:lnTo>
                  <a:pt x="180" y="130"/>
                </a:lnTo>
                <a:lnTo>
                  <a:pt x="179" y="128"/>
                </a:lnTo>
                <a:lnTo>
                  <a:pt x="179" y="128"/>
                </a:lnTo>
                <a:lnTo>
                  <a:pt x="173" y="119"/>
                </a:lnTo>
                <a:lnTo>
                  <a:pt x="168" y="111"/>
                </a:lnTo>
                <a:lnTo>
                  <a:pt x="163" y="99"/>
                </a:lnTo>
                <a:lnTo>
                  <a:pt x="163" y="99"/>
                </a:lnTo>
                <a:lnTo>
                  <a:pt x="162" y="97"/>
                </a:lnTo>
                <a:lnTo>
                  <a:pt x="160" y="96"/>
                </a:lnTo>
                <a:lnTo>
                  <a:pt x="158" y="95"/>
                </a:lnTo>
                <a:lnTo>
                  <a:pt x="154" y="94"/>
                </a:lnTo>
                <a:lnTo>
                  <a:pt x="149" y="93"/>
                </a:lnTo>
                <a:lnTo>
                  <a:pt x="149" y="93"/>
                </a:lnTo>
                <a:lnTo>
                  <a:pt x="143" y="89"/>
                </a:lnTo>
                <a:lnTo>
                  <a:pt x="138" y="85"/>
                </a:lnTo>
                <a:lnTo>
                  <a:pt x="134" y="79"/>
                </a:lnTo>
                <a:lnTo>
                  <a:pt x="131" y="71"/>
                </a:lnTo>
                <a:lnTo>
                  <a:pt x="126" y="50"/>
                </a:lnTo>
                <a:lnTo>
                  <a:pt x="126" y="33"/>
                </a:lnTo>
                <a:lnTo>
                  <a:pt x="118" y="18"/>
                </a:lnTo>
                <a:lnTo>
                  <a:pt x="103" y="23"/>
                </a:lnTo>
                <a:lnTo>
                  <a:pt x="102" y="23"/>
                </a:lnTo>
                <a:lnTo>
                  <a:pt x="101" y="23"/>
                </a:lnTo>
                <a:lnTo>
                  <a:pt x="100" y="23"/>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2" name="Freeform 43"/>
          <p:cNvSpPr/>
          <p:nvPr/>
        </p:nvSpPr>
        <p:spPr bwMode="auto">
          <a:xfrm>
            <a:off x="1122680" y="3703036"/>
            <a:ext cx="2202257" cy="1336141"/>
          </a:xfrm>
          <a:custGeom>
            <a:avLst/>
            <a:gdLst>
              <a:gd name="T0" fmla="*/ 204 w 1899"/>
              <a:gd name="T1" fmla="*/ 34 h 1153"/>
              <a:gd name="T2" fmla="*/ 191 w 1899"/>
              <a:gd name="T3" fmla="*/ 72 h 1153"/>
              <a:gd name="T4" fmla="*/ 99 w 1899"/>
              <a:gd name="T5" fmla="*/ 85 h 1153"/>
              <a:gd name="T6" fmla="*/ 71 w 1899"/>
              <a:gd name="T7" fmla="*/ 138 h 1153"/>
              <a:gd name="T8" fmla="*/ 83 w 1899"/>
              <a:gd name="T9" fmla="*/ 226 h 1153"/>
              <a:gd name="T10" fmla="*/ 85 w 1899"/>
              <a:gd name="T11" fmla="*/ 294 h 1153"/>
              <a:gd name="T12" fmla="*/ 26 w 1899"/>
              <a:gd name="T13" fmla="*/ 357 h 1153"/>
              <a:gd name="T14" fmla="*/ 2 w 1899"/>
              <a:gd name="T15" fmla="*/ 402 h 1153"/>
              <a:gd name="T16" fmla="*/ 43 w 1899"/>
              <a:gd name="T17" fmla="*/ 451 h 1153"/>
              <a:gd name="T18" fmla="*/ 90 w 1899"/>
              <a:gd name="T19" fmla="*/ 499 h 1153"/>
              <a:gd name="T20" fmla="*/ 192 w 1899"/>
              <a:gd name="T21" fmla="*/ 616 h 1153"/>
              <a:gd name="T22" fmla="*/ 282 w 1899"/>
              <a:gd name="T23" fmla="*/ 624 h 1153"/>
              <a:gd name="T24" fmla="*/ 440 w 1899"/>
              <a:gd name="T25" fmla="*/ 754 h 1153"/>
              <a:gd name="T26" fmla="*/ 567 w 1899"/>
              <a:gd name="T27" fmla="*/ 883 h 1153"/>
              <a:gd name="T28" fmla="*/ 690 w 1899"/>
              <a:gd name="T29" fmla="*/ 941 h 1153"/>
              <a:gd name="T30" fmla="*/ 823 w 1899"/>
              <a:gd name="T31" fmla="*/ 972 h 1153"/>
              <a:gd name="T32" fmla="*/ 902 w 1899"/>
              <a:gd name="T33" fmla="*/ 979 h 1153"/>
              <a:gd name="T34" fmla="*/ 890 w 1899"/>
              <a:gd name="T35" fmla="*/ 1011 h 1153"/>
              <a:gd name="T36" fmla="*/ 894 w 1899"/>
              <a:gd name="T37" fmla="*/ 1053 h 1153"/>
              <a:gd name="T38" fmla="*/ 949 w 1899"/>
              <a:gd name="T39" fmla="*/ 993 h 1153"/>
              <a:gd name="T40" fmla="*/ 1008 w 1899"/>
              <a:gd name="T41" fmla="*/ 967 h 1153"/>
              <a:gd name="T42" fmla="*/ 1162 w 1899"/>
              <a:gd name="T43" fmla="*/ 1063 h 1153"/>
              <a:gd name="T44" fmla="*/ 1221 w 1899"/>
              <a:gd name="T45" fmla="*/ 1150 h 1153"/>
              <a:gd name="T46" fmla="*/ 1445 w 1899"/>
              <a:gd name="T47" fmla="*/ 1079 h 1153"/>
              <a:gd name="T48" fmla="*/ 1602 w 1899"/>
              <a:gd name="T49" fmla="*/ 1021 h 1153"/>
              <a:gd name="T50" fmla="*/ 1719 w 1899"/>
              <a:gd name="T51" fmla="*/ 1087 h 1153"/>
              <a:gd name="T52" fmla="*/ 1724 w 1899"/>
              <a:gd name="T53" fmla="*/ 1029 h 1153"/>
              <a:gd name="T54" fmla="*/ 1745 w 1899"/>
              <a:gd name="T55" fmla="*/ 1005 h 1153"/>
              <a:gd name="T56" fmla="*/ 1798 w 1899"/>
              <a:gd name="T57" fmla="*/ 1051 h 1153"/>
              <a:gd name="T58" fmla="*/ 1840 w 1899"/>
              <a:gd name="T59" fmla="*/ 1026 h 1153"/>
              <a:gd name="T60" fmla="*/ 1840 w 1899"/>
              <a:gd name="T61" fmla="*/ 982 h 1153"/>
              <a:gd name="T62" fmla="*/ 1882 w 1899"/>
              <a:gd name="T63" fmla="*/ 864 h 1153"/>
              <a:gd name="T64" fmla="*/ 1877 w 1899"/>
              <a:gd name="T65" fmla="*/ 787 h 1153"/>
              <a:gd name="T66" fmla="*/ 1861 w 1899"/>
              <a:gd name="T67" fmla="*/ 749 h 1153"/>
              <a:gd name="T68" fmla="*/ 1844 w 1899"/>
              <a:gd name="T69" fmla="*/ 663 h 1153"/>
              <a:gd name="T70" fmla="*/ 1790 w 1899"/>
              <a:gd name="T71" fmla="*/ 577 h 1153"/>
              <a:gd name="T72" fmla="*/ 1739 w 1899"/>
              <a:gd name="T73" fmla="*/ 626 h 1153"/>
              <a:gd name="T74" fmla="*/ 1605 w 1899"/>
              <a:gd name="T75" fmla="*/ 644 h 1153"/>
              <a:gd name="T76" fmla="*/ 1526 w 1899"/>
              <a:gd name="T77" fmla="*/ 541 h 1153"/>
              <a:gd name="T78" fmla="*/ 1352 w 1899"/>
              <a:gd name="T79" fmla="*/ 511 h 1153"/>
              <a:gd name="T80" fmla="*/ 1253 w 1899"/>
              <a:gd name="T81" fmla="*/ 469 h 1153"/>
              <a:gd name="T82" fmla="*/ 1199 w 1899"/>
              <a:gd name="T83" fmla="*/ 425 h 1153"/>
              <a:gd name="T84" fmla="*/ 1142 w 1899"/>
              <a:gd name="T85" fmla="*/ 423 h 1153"/>
              <a:gd name="T86" fmla="*/ 1077 w 1899"/>
              <a:gd name="T87" fmla="*/ 369 h 1153"/>
              <a:gd name="T88" fmla="*/ 1044 w 1899"/>
              <a:gd name="T89" fmla="*/ 310 h 1153"/>
              <a:gd name="T90" fmla="*/ 1067 w 1899"/>
              <a:gd name="T91" fmla="*/ 193 h 1153"/>
              <a:gd name="T92" fmla="*/ 1064 w 1899"/>
              <a:gd name="T93" fmla="*/ 130 h 1153"/>
              <a:gd name="T94" fmla="*/ 1076 w 1899"/>
              <a:gd name="T95" fmla="*/ 117 h 1153"/>
              <a:gd name="T96" fmla="*/ 1074 w 1899"/>
              <a:gd name="T97" fmla="*/ 62 h 1153"/>
              <a:gd name="T98" fmla="*/ 971 w 1899"/>
              <a:gd name="T99" fmla="*/ 18 h 1153"/>
              <a:gd name="T100" fmla="*/ 899 w 1899"/>
              <a:gd name="T101" fmla="*/ 14 h 1153"/>
              <a:gd name="T102" fmla="*/ 776 w 1899"/>
              <a:gd name="T103" fmla="*/ 38 h 1153"/>
              <a:gd name="T104" fmla="*/ 663 w 1899"/>
              <a:gd name="T105" fmla="*/ 54 h 1153"/>
              <a:gd name="T106" fmla="*/ 515 w 1899"/>
              <a:gd name="T107" fmla="*/ 54 h 1153"/>
              <a:gd name="T108" fmla="*/ 480 w 1899"/>
              <a:gd name="T109" fmla="*/ 21 h 1153"/>
              <a:gd name="T110" fmla="*/ 406 w 1899"/>
              <a:gd name="T111" fmla="*/ 28 h 1153"/>
              <a:gd name="T112" fmla="*/ 276 w 1899"/>
              <a:gd name="T113" fmla="*/ 1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9" h="1153">
                <a:moveTo>
                  <a:pt x="231" y="4"/>
                </a:moveTo>
                <a:lnTo>
                  <a:pt x="231" y="5"/>
                </a:lnTo>
                <a:lnTo>
                  <a:pt x="231" y="5"/>
                </a:lnTo>
                <a:lnTo>
                  <a:pt x="227" y="12"/>
                </a:lnTo>
                <a:lnTo>
                  <a:pt x="222" y="18"/>
                </a:lnTo>
                <a:lnTo>
                  <a:pt x="208" y="31"/>
                </a:lnTo>
                <a:lnTo>
                  <a:pt x="208" y="31"/>
                </a:lnTo>
                <a:lnTo>
                  <a:pt x="204" y="34"/>
                </a:lnTo>
                <a:lnTo>
                  <a:pt x="200" y="38"/>
                </a:lnTo>
                <a:lnTo>
                  <a:pt x="199" y="43"/>
                </a:lnTo>
                <a:lnTo>
                  <a:pt x="199" y="48"/>
                </a:lnTo>
                <a:lnTo>
                  <a:pt x="199" y="52"/>
                </a:lnTo>
                <a:lnTo>
                  <a:pt x="199" y="52"/>
                </a:lnTo>
                <a:lnTo>
                  <a:pt x="198" y="57"/>
                </a:lnTo>
                <a:lnTo>
                  <a:pt x="196" y="63"/>
                </a:lnTo>
                <a:lnTo>
                  <a:pt x="191" y="72"/>
                </a:lnTo>
                <a:lnTo>
                  <a:pt x="185" y="81"/>
                </a:lnTo>
                <a:lnTo>
                  <a:pt x="184" y="88"/>
                </a:lnTo>
                <a:lnTo>
                  <a:pt x="184" y="88"/>
                </a:lnTo>
                <a:lnTo>
                  <a:pt x="182" y="91"/>
                </a:lnTo>
                <a:lnTo>
                  <a:pt x="179" y="92"/>
                </a:lnTo>
                <a:lnTo>
                  <a:pt x="174" y="93"/>
                </a:lnTo>
                <a:lnTo>
                  <a:pt x="168" y="94"/>
                </a:lnTo>
                <a:lnTo>
                  <a:pt x="99" y="85"/>
                </a:lnTo>
                <a:lnTo>
                  <a:pt x="99" y="87"/>
                </a:lnTo>
                <a:lnTo>
                  <a:pt x="95" y="102"/>
                </a:lnTo>
                <a:lnTo>
                  <a:pt x="95" y="103"/>
                </a:lnTo>
                <a:lnTo>
                  <a:pt x="94" y="104"/>
                </a:lnTo>
                <a:lnTo>
                  <a:pt x="94" y="104"/>
                </a:lnTo>
                <a:lnTo>
                  <a:pt x="94" y="104"/>
                </a:lnTo>
                <a:lnTo>
                  <a:pt x="81" y="123"/>
                </a:lnTo>
                <a:lnTo>
                  <a:pt x="71" y="138"/>
                </a:lnTo>
                <a:lnTo>
                  <a:pt x="65" y="150"/>
                </a:lnTo>
                <a:lnTo>
                  <a:pt x="63" y="156"/>
                </a:lnTo>
                <a:lnTo>
                  <a:pt x="62" y="161"/>
                </a:lnTo>
                <a:lnTo>
                  <a:pt x="62" y="161"/>
                </a:lnTo>
                <a:lnTo>
                  <a:pt x="63" y="167"/>
                </a:lnTo>
                <a:lnTo>
                  <a:pt x="66" y="181"/>
                </a:lnTo>
                <a:lnTo>
                  <a:pt x="73" y="201"/>
                </a:lnTo>
                <a:lnTo>
                  <a:pt x="83" y="226"/>
                </a:lnTo>
                <a:lnTo>
                  <a:pt x="95" y="251"/>
                </a:lnTo>
                <a:lnTo>
                  <a:pt x="95" y="251"/>
                </a:lnTo>
                <a:lnTo>
                  <a:pt x="96" y="256"/>
                </a:lnTo>
                <a:lnTo>
                  <a:pt x="97" y="260"/>
                </a:lnTo>
                <a:lnTo>
                  <a:pt x="96" y="266"/>
                </a:lnTo>
                <a:lnTo>
                  <a:pt x="96" y="271"/>
                </a:lnTo>
                <a:lnTo>
                  <a:pt x="91" y="282"/>
                </a:lnTo>
                <a:lnTo>
                  <a:pt x="85" y="294"/>
                </a:lnTo>
                <a:lnTo>
                  <a:pt x="63" y="315"/>
                </a:lnTo>
                <a:lnTo>
                  <a:pt x="27" y="315"/>
                </a:lnTo>
                <a:lnTo>
                  <a:pt x="19" y="275"/>
                </a:lnTo>
                <a:lnTo>
                  <a:pt x="10" y="324"/>
                </a:lnTo>
                <a:lnTo>
                  <a:pt x="26" y="350"/>
                </a:lnTo>
                <a:lnTo>
                  <a:pt x="26" y="350"/>
                </a:lnTo>
                <a:lnTo>
                  <a:pt x="26" y="354"/>
                </a:lnTo>
                <a:lnTo>
                  <a:pt x="26" y="357"/>
                </a:lnTo>
                <a:lnTo>
                  <a:pt x="23" y="359"/>
                </a:lnTo>
                <a:lnTo>
                  <a:pt x="23" y="359"/>
                </a:lnTo>
                <a:lnTo>
                  <a:pt x="19" y="363"/>
                </a:lnTo>
                <a:lnTo>
                  <a:pt x="15" y="370"/>
                </a:lnTo>
                <a:lnTo>
                  <a:pt x="9" y="382"/>
                </a:lnTo>
                <a:lnTo>
                  <a:pt x="4" y="396"/>
                </a:lnTo>
                <a:lnTo>
                  <a:pt x="4" y="396"/>
                </a:lnTo>
                <a:lnTo>
                  <a:pt x="2" y="402"/>
                </a:lnTo>
                <a:lnTo>
                  <a:pt x="1" y="409"/>
                </a:lnTo>
                <a:lnTo>
                  <a:pt x="0" y="416"/>
                </a:lnTo>
                <a:lnTo>
                  <a:pt x="1" y="423"/>
                </a:lnTo>
                <a:lnTo>
                  <a:pt x="3" y="430"/>
                </a:lnTo>
                <a:lnTo>
                  <a:pt x="6" y="437"/>
                </a:lnTo>
                <a:lnTo>
                  <a:pt x="10" y="444"/>
                </a:lnTo>
                <a:lnTo>
                  <a:pt x="15" y="451"/>
                </a:lnTo>
                <a:lnTo>
                  <a:pt x="43" y="451"/>
                </a:lnTo>
                <a:lnTo>
                  <a:pt x="43" y="451"/>
                </a:lnTo>
                <a:lnTo>
                  <a:pt x="48" y="453"/>
                </a:lnTo>
                <a:lnTo>
                  <a:pt x="53" y="455"/>
                </a:lnTo>
                <a:lnTo>
                  <a:pt x="62" y="464"/>
                </a:lnTo>
                <a:lnTo>
                  <a:pt x="74" y="478"/>
                </a:lnTo>
                <a:lnTo>
                  <a:pt x="88" y="496"/>
                </a:lnTo>
                <a:lnTo>
                  <a:pt x="90" y="499"/>
                </a:lnTo>
                <a:lnTo>
                  <a:pt x="90" y="499"/>
                </a:lnTo>
                <a:lnTo>
                  <a:pt x="90" y="499"/>
                </a:lnTo>
                <a:lnTo>
                  <a:pt x="90" y="506"/>
                </a:lnTo>
                <a:lnTo>
                  <a:pt x="93" y="510"/>
                </a:lnTo>
                <a:lnTo>
                  <a:pt x="95" y="515"/>
                </a:lnTo>
                <a:lnTo>
                  <a:pt x="99" y="518"/>
                </a:lnTo>
                <a:lnTo>
                  <a:pt x="164" y="578"/>
                </a:lnTo>
                <a:lnTo>
                  <a:pt x="164" y="579"/>
                </a:lnTo>
                <a:lnTo>
                  <a:pt x="192" y="616"/>
                </a:lnTo>
                <a:lnTo>
                  <a:pt x="209" y="616"/>
                </a:lnTo>
                <a:lnTo>
                  <a:pt x="228" y="582"/>
                </a:lnTo>
                <a:lnTo>
                  <a:pt x="230" y="580"/>
                </a:lnTo>
                <a:lnTo>
                  <a:pt x="231" y="579"/>
                </a:lnTo>
                <a:lnTo>
                  <a:pt x="276" y="590"/>
                </a:lnTo>
                <a:lnTo>
                  <a:pt x="276" y="592"/>
                </a:lnTo>
                <a:lnTo>
                  <a:pt x="276" y="594"/>
                </a:lnTo>
                <a:lnTo>
                  <a:pt x="282" y="624"/>
                </a:lnTo>
                <a:lnTo>
                  <a:pt x="335" y="685"/>
                </a:lnTo>
                <a:lnTo>
                  <a:pt x="354" y="692"/>
                </a:lnTo>
                <a:lnTo>
                  <a:pt x="355" y="694"/>
                </a:lnTo>
                <a:lnTo>
                  <a:pt x="363" y="699"/>
                </a:lnTo>
                <a:lnTo>
                  <a:pt x="364" y="700"/>
                </a:lnTo>
                <a:lnTo>
                  <a:pt x="404" y="759"/>
                </a:lnTo>
                <a:lnTo>
                  <a:pt x="436" y="754"/>
                </a:lnTo>
                <a:lnTo>
                  <a:pt x="440" y="754"/>
                </a:lnTo>
                <a:lnTo>
                  <a:pt x="441" y="754"/>
                </a:lnTo>
                <a:lnTo>
                  <a:pt x="443" y="757"/>
                </a:lnTo>
                <a:lnTo>
                  <a:pt x="444" y="759"/>
                </a:lnTo>
                <a:lnTo>
                  <a:pt x="472" y="817"/>
                </a:lnTo>
                <a:lnTo>
                  <a:pt x="506" y="838"/>
                </a:lnTo>
                <a:lnTo>
                  <a:pt x="534" y="845"/>
                </a:lnTo>
                <a:lnTo>
                  <a:pt x="546" y="883"/>
                </a:lnTo>
                <a:lnTo>
                  <a:pt x="567" y="883"/>
                </a:lnTo>
                <a:lnTo>
                  <a:pt x="568" y="884"/>
                </a:lnTo>
                <a:lnTo>
                  <a:pt x="568" y="884"/>
                </a:lnTo>
                <a:lnTo>
                  <a:pt x="611" y="908"/>
                </a:lnTo>
                <a:lnTo>
                  <a:pt x="611" y="909"/>
                </a:lnTo>
                <a:lnTo>
                  <a:pt x="611" y="909"/>
                </a:lnTo>
                <a:lnTo>
                  <a:pt x="614" y="910"/>
                </a:lnTo>
                <a:lnTo>
                  <a:pt x="645" y="949"/>
                </a:lnTo>
                <a:lnTo>
                  <a:pt x="690" y="941"/>
                </a:lnTo>
                <a:lnTo>
                  <a:pt x="693" y="941"/>
                </a:lnTo>
                <a:lnTo>
                  <a:pt x="710" y="948"/>
                </a:lnTo>
                <a:lnTo>
                  <a:pt x="711" y="948"/>
                </a:lnTo>
                <a:lnTo>
                  <a:pt x="740" y="973"/>
                </a:lnTo>
                <a:lnTo>
                  <a:pt x="792" y="977"/>
                </a:lnTo>
                <a:lnTo>
                  <a:pt x="823" y="972"/>
                </a:lnTo>
                <a:lnTo>
                  <a:pt x="823" y="972"/>
                </a:lnTo>
                <a:lnTo>
                  <a:pt x="823" y="972"/>
                </a:lnTo>
                <a:lnTo>
                  <a:pt x="838" y="970"/>
                </a:lnTo>
                <a:lnTo>
                  <a:pt x="852" y="969"/>
                </a:lnTo>
                <a:lnTo>
                  <a:pt x="864" y="969"/>
                </a:lnTo>
                <a:lnTo>
                  <a:pt x="875" y="969"/>
                </a:lnTo>
                <a:lnTo>
                  <a:pt x="884" y="971"/>
                </a:lnTo>
                <a:lnTo>
                  <a:pt x="892" y="973"/>
                </a:lnTo>
                <a:lnTo>
                  <a:pt x="898" y="975"/>
                </a:lnTo>
                <a:lnTo>
                  <a:pt x="902" y="979"/>
                </a:lnTo>
                <a:lnTo>
                  <a:pt x="902" y="979"/>
                </a:lnTo>
                <a:lnTo>
                  <a:pt x="903" y="983"/>
                </a:lnTo>
                <a:lnTo>
                  <a:pt x="905" y="987"/>
                </a:lnTo>
                <a:lnTo>
                  <a:pt x="905" y="990"/>
                </a:lnTo>
                <a:lnTo>
                  <a:pt x="903" y="994"/>
                </a:lnTo>
                <a:lnTo>
                  <a:pt x="902" y="998"/>
                </a:lnTo>
                <a:lnTo>
                  <a:pt x="899" y="1002"/>
                </a:lnTo>
                <a:lnTo>
                  <a:pt x="890" y="1011"/>
                </a:lnTo>
                <a:lnTo>
                  <a:pt x="878" y="1022"/>
                </a:lnTo>
                <a:lnTo>
                  <a:pt x="878" y="1022"/>
                </a:lnTo>
                <a:lnTo>
                  <a:pt x="877" y="1026"/>
                </a:lnTo>
                <a:lnTo>
                  <a:pt x="877" y="1028"/>
                </a:lnTo>
                <a:lnTo>
                  <a:pt x="877" y="1032"/>
                </a:lnTo>
                <a:lnTo>
                  <a:pt x="879" y="1035"/>
                </a:lnTo>
                <a:lnTo>
                  <a:pt x="885" y="1043"/>
                </a:lnTo>
                <a:lnTo>
                  <a:pt x="894" y="1053"/>
                </a:lnTo>
                <a:lnTo>
                  <a:pt x="895" y="1056"/>
                </a:lnTo>
                <a:lnTo>
                  <a:pt x="894" y="1056"/>
                </a:lnTo>
                <a:lnTo>
                  <a:pt x="905" y="1063"/>
                </a:lnTo>
                <a:lnTo>
                  <a:pt x="908" y="1059"/>
                </a:lnTo>
                <a:lnTo>
                  <a:pt x="908" y="1059"/>
                </a:lnTo>
                <a:lnTo>
                  <a:pt x="930" y="1021"/>
                </a:lnTo>
                <a:lnTo>
                  <a:pt x="939" y="1006"/>
                </a:lnTo>
                <a:lnTo>
                  <a:pt x="949" y="993"/>
                </a:lnTo>
                <a:lnTo>
                  <a:pt x="957" y="982"/>
                </a:lnTo>
                <a:lnTo>
                  <a:pt x="965" y="974"/>
                </a:lnTo>
                <a:lnTo>
                  <a:pt x="972" y="969"/>
                </a:lnTo>
                <a:lnTo>
                  <a:pt x="979" y="965"/>
                </a:lnTo>
                <a:lnTo>
                  <a:pt x="979" y="965"/>
                </a:lnTo>
                <a:lnTo>
                  <a:pt x="987" y="964"/>
                </a:lnTo>
                <a:lnTo>
                  <a:pt x="996" y="964"/>
                </a:lnTo>
                <a:lnTo>
                  <a:pt x="1008" y="967"/>
                </a:lnTo>
                <a:lnTo>
                  <a:pt x="1021" y="972"/>
                </a:lnTo>
                <a:lnTo>
                  <a:pt x="1036" y="979"/>
                </a:lnTo>
                <a:lnTo>
                  <a:pt x="1053" y="988"/>
                </a:lnTo>
                <a:lnTo>
                  <a:pt x="1095" y="1011"/>
                </a:lnTo>
                <a:lnTo>
                  <a:pt x="1167" y="1024"/>
                </a:lnTo>
                <a:lnTo>
                  <a:pt x="1166" y="1027"/>
                </a:lnTo>
                <a:lnTo>
                  <a:pt x="1166" y="1029"/>
                </a:lnTo>
                <a:lnTo>
                  <a:pt x="1162" y="1063"/>
                </a:lnTo>
                <a:lnTo>
                  <a:pt x="1198" y="1067"/>
                </a:lnTo>
                <a:lnTo>
                  <a:pt x="1197" y="1114"/>
                </a:lnTo>
                <a:lnTo>
                  <a:pt x="1197" y="1114"/>
                </a:lnTo>
                <a:lnTo>
                  <a:pt x="1205" y="1128"/>
                </a:lnTo>
                <a:lnTo>
                  <a:pt x="1211" y="1138"/>
                </a:lnTo>
                <a:lnTo>
                  <a:pt x="1217" y="1145"/>
                </a:lnTo>
                <a:lnTo>
                  <a:pt x="1221" y="1150"/>
                </a:lnTo>
                <a:lnTo>
                  <a:pt x="1221" y="1150"/>
                </a:lnTo>
                <a:lnTo>
                  <a:pt x="1225" y="1152"/>
                </a:lnTo>
                <a:lnTo>
                  <a:pt x="1232" y="1153"/>
                </a:lnTo>
                <a:lnTo>
                  <a:pt x="1254" y="1153"/>
                </a:lnTo>
                <a:lnTo>
                  <a:pt x="1286" y="1153"/>
                </a:lnTo>
                <a:lnTo>
                  <a:pt x="1328" y="1150"/>
                </a:lnTo>
                <a:lnTo>
                  <a:pt x="1366" y="1130"/>
                </a:lnTo>
                <a:lnTo>
                  <a:pt x="1403" y="1080"/>
                </a:lnTo>
                <a:lnTo>
                  <a:pt x="1445" y="1079"/>
                </a:lnTo>
                <a:lnTo>
                  <a:pt x="1466" y="1073"/>
                </a:lnTo>
                <a:lnTo>
                  <a:pt x="1545" y="1027"/>
                </a:lnTo>
                <a:lnTo>
                  <a:pt x="1546" y="1027"/>
                </a:lnTo>
                <a:lnTo>
                  <a:pt x="1547" y="1026"/>
                </a:lnTo>
                <a:lnTo>
                  <a:pt x="1547" y="1026"/>
                </a:lnTo>
                <a:lnTo>
                  <a:pt x="1547" y="1026"/>
                </a:lnTo>
                <a:lnTo>
                  <a:pt x="1578" y="1022"/>
                </a:lnTo>
                <a:lnTo>
                  <a:pt x="1602" y="1021"/>
                </a:lnTo>
                <a:lnTo>
                  <a:pt x="1618" y="1022"/>
                </a:lnTo>
                <a:lnTo>
                  <a:pt x="1624" y="1024"/>
                </a:lnTo>
                <a:lnTo>
                  <a:pt x="1627" y="1026"/>
                </a:lnTo>
                <a:lnTo>
                  <a:pt x="1679" y="1069"/>
                </a:lnTo>
                <a:lnTo>
                  <a:pt x="1695" y="1075"/>
                </a:lnTo>
                <a:lnTo>
                  <a:pt x="1697" y="1077"/>
                </a:lnTo>
                <a:lnTo>
                  <a:pt x="1718" y="1085"/>
                </a:lnTo>
                <a:lnTo>
                  <a:pt x="1719" y="1087"/>
                </a:lnTo>
                <a:lnTo>
                  <a:pt x="1719" y="1083"/>
                </a:lnTo>
                <a:lnTo>
                  <a:pt x="1719" y="1082"/>
                </a:lnTo>
                <a:lnTo>
                  <a:pt x="1719" y="1081"/>
                </a:lnTo>
                <a:lnTo>
                  <a:pt x="1719" y="1080"/>
                </a:lnTo>
                <a:lnTo>
                  <a:pt x="1728" y="1043"/>
                </a:lnTo>
                <a:lnTo>
                  <a:pt x="1728" y="1043"/>
                </a:lnTo>
                <a:lnTo>
                  <a:pt x="1726" y="1036"/>
                </a:lnTo>
                <a:lnTo>
                  <a:pt x="1724" y="1029"/>
                </a:lnTo>
                <a:lnTo>
                  <a:pt x="1726" y="1022"/>
                </a:lnTo>
                <a:lnTo>
                  <a:pt x="1728" y="1017"/>
                </a:lnTo>
                <a:lnTo>
                  <a:pt x="1728" y="1017"/>
                </a:lnTo>
                <a:lnTo>
                  <a:pt x="1730" y="1013"/>
                </a:lnTo>
                <a:lnTo>
                  <a:pt x="1734" y="1010"/>
                </a:lnTo>
                <a:lnTo>
                  <a:pt x="1739" y="1006"/>
                </a:lnTo>
                <a:lnTo>
                  <a:pt x="1745" y="1005"/>
                </a:lnTo>
                <a:lnTo>
                  <a:pt x="1745" y="1005"/>
                </a:lnTo>
                <a:lnTo>
                  <a:pt x="1752" y="1004"/>
                </a:lnTo>
                <a:lnTo>
                  <a:pt x="1759" y="1005"/>
                </a:lnTo>
                <a:lnTo>
                  <a:pt x="1766" y="1009"/>
                </a:lnTo>
                <a:lnTo>
                  <a:pt x="1773" y="1013"/>
                </a:lnTo>
                <a:lnTo>
                  <a:pt x="1778" y="1020"/>
                </a:lnTo>
                <a:lnTo>
                  <a:pt x="1785" y="1029"/>
                </a:lnTo>
                <a:lnTo>
                  <a:pt x="1791" y="1038"/>
                </a:lnTo>
                <a:lnTo>
                  <a:pt x="1798" y="1051"/>
                </a:lnTo>
                <a:lnTo>
                  <a:pt x="1800" y="1052"/>
                </a:lnTo>
                <a:lnTo>
                  <a:pt x="1801" y="1052"/>
                </a:lnTo>
                <a:lnTo>
                  <a:pt x="1831" y="1038"/>
                </a:lnTo>
                <a:lnTo>
                  <a:pt x="1831" y="1038"/>
                </a:lnTo>
                <a:lnTo>
                  <a:pt x="1836" y="1037"/>
                </a:lnTo>
                <a:lnTo>
                  <a:pt x="1838" y="1034"/>
                </a:lnTo>
                <a:lnTo>
                  <a:pt x="1839" y="1029"/>
                </a:lnTo>
                <a:lnTo>
                  <a:pt x="1840" y="1026"/>
                </a:lnTo>
                <a:lnTo>
                  <a:pt x="1833" y="1004"/>
                </a:lnTo>
                <a:lnTo>
                  <a:pt x="1833" y="1002"/>
                </a:lnTo>
                <a:lnTo>
                  <a:pt x="1833" y="1002"/>
                </a:lnTo>
                <a:lnTo>
                  <a:pt x="1833" y="995"/>
                </a:lnTo>
                <a:lnTo>
                  <a:pt x="1834" y="989"/>
                </a:lnTo>
                <a:lnTo>
                  <a:pt x="1836" y="987"/>
                </a:lnTo>
                <a:lnTo>
                  <a:pt x="1838" y="985"/>
                </a:lnTo>
                <a:lnTo>
                  <a:pt x="1840" y="982"/>
                </a:lnTo>
                <a:lnTo>
                  <a:pt x="1844" y="980"/>
                </a:lnTo>
                <a:lnTo>
                  <a:pt x="1854" y="972"/>
                </a:lnTo>
                <a:lnTo>
                  <a:pt x="1881" y="943"/>
                </a:lnTo>
                <a:lnTo>
                  <a:pt x="1899" y="903"/>
                </a:lnTo>
                <a:lnTo>
                  <a:pt x="1899" y="903"/>
                </a:lnTo>
                <a:lnTo>
                  <a:pt x="1889" y="885"/>
                </a:lnTo>
                <a:lnTo>
                  <a:pt x="1884" y="870"/>
                </a:lnTo>
                <a:lnTo>
                  <a:pt x="1882" y="864"/>
                </a:lnTo>
                <a:lnTo>
                  <a:pt x="1881" y="857"/>
                </a:lnTo>
                <a:lnTo>
                  <a:pt x="1882" y="853"/>
                </a:lnTo>
                <a:lnTo>
                  <a:pt x="1884" y="847"/>
                </a:lnTo>
                <a:lnTo>
                  <a:pt x="1887" y="814"/>
                </a:lnTo>
                <a:lnTo>
                  <a:pt x="1887" y="814"/>
                </a:lnTo>
                <a:lnTo>
                  <a:pt x="1882" y="804"/>
                </a:lnTo>
                <a:lnTo>
                  <a:pt x="1879" y="796"/>
                </a:lnTo>
                <a:lnTo>
                  <a:pt x="1877" y="787"/>
                </a:lnTo>
                <a:lnTo>
                  <a:pt x="1876" y="781"/>
                </a:lnTo>
                <a:lnTo>
                  <a:pt x="1876" y="781"/>
                </a:lnTo>
                <a:lnTo>
                  <a:pt x="1876" y="777"/>
                </a:lnTo>
                <a:lnTo>
                  <a:pt x="1872" y="770"/>
                </a:lnTo>
                <a:lnTo>
                  <a:pt x="1868" y="762"/>
                </a:lnTo>
                <a:lnTo>
                  <a:pt x="1862" y="752"/>
                </a:lnTo>
                <a:lnTo>
                  <a:pt x="1861" y="752"/>
                </a:lnTo>
                <a:lnTo>
                  <a:pt x="1861" y="749"/>
                </a:lnTo>
                <a:lnTo>
                  <a:pt x="1857" y="705"/>
                </a:lnTo>
                <a:lnTo>
                  <a:pt x="1857" y="705"/>
                </a:lnTo>
                <a:lnTo>
                  <a:pt x="1855" y="692"/>
                </a:lnTo>
                <a:lnTo>
                  <a:pt x="1856" y="684"/>
                </a:lnTo>
                <a:lnTo>
                  <a:pt x="1857" y="676"/>
                </a:lnTo>
                <a:lnTo>
                  <a:pt x="1857" y="676"/>
                </a:lnTo>
                <a:lnTo>
                  <a:pt x="1849" y="669"/>
                </a:lnTo>
                <a:lnTo>
                  <a:pt x="1844" y="663"/>
                </a:lnTo>
                <a:lnTo>
                  <a:pt x="1838" y="657"/>
                </a:lnTo>
                <a:lnTo>
                  <a:pt x="1833" y="650"/>
                </a:lnTo>
                <a:lnTo>
                  <a:pt x="1816" y="626"/>
                </a:lnTo>
                <a:lnTo>
                  <a:pt x="1815" y="625"/>
                </a:lnTo>
                <a:lnTo>
                  <a:pt x="1815" y="622"/>
                </a:lnTo>
                <a:lnTo>
                  <a:pt x="1815" y="621"/>
                </a:lnTo>
                <a:lnTo>
                  <a:pt x="1808" y="592"/>
                </a:lnTo>
                <a:lnTo>
                  <a:pt x="1790" y="577"/>
                </a:lnTo>
                <a:lnTo>
                  <a:pt x="1790" y="578"/>
                </a:lnTo>
                <a:lnTo>
                  <a:pt x="1755" y="550"/>
                </a:lnTo>
                <a:lnTo>
                  <a:pt x="1755" y="553"/>
                </a:lnTo>
                <a:lnTo>
                  <a:pt x="1760" y="590"/>
                </a:lnTo>
                <a:lnTo>
                  <a:pt x="1760" y="592"/>
                </a:lnTo>
                <a:lnTo>
                  <a:pt x="1760" y="595"/>
                </a:lnTo>
                <a:lnTo>
                  <a:pt x="1742" y="603"/>
                </a:lnTo>
                <a:lnTo>
                  <a:pt x="1739" y="626"/>
                </a:lnTo>
                <a:lnTo>
                  <a:pt x="1739" y="629"/>
                </a:lnTo>
                <a:lnTo>
                  <a:pt x="1697" y="647"/>
                </a:lnTo>
                <a:lnTo>
                  <a:pt x="1683" y="613"/>
                </a:lnTo>
                <a:lnTo>
                  <a:pt x="1674" y="611"/>
                </a:lnTo>
                <a:lnTo>
                  <a:pt x="1661" y="624"/>
                </a:lnTo>
                <a:lnTo>
                  <a:pt x="1652" y="648"/>
                </a:lnTo>
                <a:lnTo>
                  <a:pt x="1623" y="657"/>
                </a:lnTo>
                <a:lnTo>
                  <a:pt x="1605" y="644"/>
                </a:lnTo>
                <a:lnTo>
                  <a:pt x="1581" y="637"/>
                </a:lnTo>
                <a:lnTo>
                  <a:pt x="1574" y="603"/>
                </a:lnTo>
                <a:lnTo>
                  <a:pt x="1564" y="582"/>
                </a:lnTo>
                <a:lnTo>
                  <a:pt x="1549" y="577"/>
                </a:lnTo>
                <a:lnTo>
                  <a:pt x="1548" y="574"/>
                </a:lnTo>
                <a:lnTo>
                  <a:pt x="1538" y="561"/>
                </a:lnTo>
                <a:lnTo>
                  <a:pt x="1538" y="561"/>
                </a:lnTo>
                <a:lnTo>
                  <a:pt x="1526" y="541"/>
                </a:lnTo>
                <a:lnTo>
                  <a:pt x="1510" y="519"/>
                </a:lnTo>
                <a:lnTo>
                  <a:pt x="1495" y="519"/>
                </a:lnTo>
                <a:lnTo>
                  <a:pt x="1471" y="528"/>
                </a:lnTo>
                <a:lnTo>
                  <a:pt x="1470" y="530"/>
                </a:lnTo>
                <a:lnTo>
                  <a:pt x="1408" y="526"/>
                </a:lnTo>
                <a:lnTo>
                  <a:pt x="1361" y="516"/>
                </a:lnTo>
                <a:lnTo>
                  <a:pt x="1361" y="516"/>
                </a:lnTo>
                <a:lnTo>
                  <a:pt x="1352" y="511"/>
                </a:lnTo>
                <a:lnTo>
                  <a:pt x="1336" y="502"/>
                </a:lnTo>
                <a:lnTo>
                  <a:pt x="1300" y="490"/>
                </a:lnTo>
                <a:lnTo>
                  <a:pt x="1300" y="490"/>
                </a:lnTo>
                <a:lnTo>
                  <a:pt x="1281" y="484"/>
                </a:lnTo>
                <a:lnTo>
                  <a:pt x="1266" y="479"/>
                </a:lnTo>
                <a:lnTo>
                  <a:pt x="1257" y="475"/>
                </a:lnTo>
                <a:lnTo>
                  <a:pt x="1255" y="471"/>
                </a:lnTo>
                <a:lnTo>
                  <a:pt x="1253" y="469"/>
                </a:lnTo>
                <a:lnTo>
                  <a:pt x="1247" y="465"/>
                </a:lnTo>
                <a:lnTo>
                  <a:pt x="1238" y="463"/>
                </a:lnTo>
                <a:lnTo>
                  <a:pt x="1216" y="451"/>
                </a:lnTo>
                <a:lnTo>
                  <a:pt x="1214" y="449"/>
                </a:lnTo>
                <a:lnTo>
                  <a:pt x="1214" y="449"/>
                </a:lnTo>
                <a:lnTo>
                  <a:pt x="1208" y="443"/>
                </a:lnTo>
                <a:lnTo>
                  <a:pt x="1205" y="437"/>
                </a:lnTo>
                <a:lnTo>
                  <a:pt x="1199" y="425"/>
                </a:lnTo>
                <a:lnTo>
                  <a:pt x="1190" y="410"/>
                </a:lnTo>
                <a:lnTo>
                  <a:pt x="1174" y="404"/>
                </a:lnTo>
                <a:lnTo>
                  <a:pt x="1168" y="407"/>
                </a:lnTo>
                <a:lnTo>
                  <a:pt x="1162" y="412"/>
                </a:lnTo>
                <a:lnTo>
                  <a:pt x="1159" y="415"/>
                </a:lnTo>
                <a:lnTo>
                  <a:pt x="1159" y="415"/>
                </a:lnTo>
                <a:lnTo>
                  <a:pt x="1150" y="420"/>
                </a:lnTo>
                <a:lnTo>
                  <a:pt x="1142" y="423"/>
                </a:lnTo>
                <a:lnTo>
                  <a:pt x="1142" y="423"/>
                </a:lnTo>
                <a:lnTo>
                  <a:pt x="1134" y="423"/>
                </a:lnTo>
                <a:lnTo>
                  <a:pt x="1127" y="421"/>
                </a:lnTo>
                <a:lnTo>
                  <a:pt x="1119" y="416"/>
                </a:lnTo>
                <a:lnTo>
                  <a:pt x="1111" y="408"/>
                </a:lnTo>
                <a:lnTo>
                  <a:pt x="1088" y="384"/>
                </a:lnTo>
                <a:lnTo>
                  <a:pt x="1088" y="384"/>
                </a:lnTo>
                <a:lnTo>
                  <a:pt x="1077" y="369"/>
                </a:lnTo>
                <a:lnTo>
                  <a:pt x="1072" y="359"/>
                </a:lnTo>
                <a:lnTo>
                  <a:pt x="1065" y="350"/>
                </a:lnTo>
                <a:lnTo>
                  <a:pt x="1065" y="350"/>
                </a:lnTo>
                <a:lnTo>
                  <a:pt x="1055" y="337"/>
                </a:lnTo>
                <a:lnTo>
                  <a:pt x="1047" y="324"/>
                </a:lnTo>
                <a:lnTo>
                  <a:pt x="1047" y="324"/>
                </a:lnTo>
                <a:lnTo>
                  <a:pt x="1044" y="318"/>
                </a:lnTo>
                <a:lnTo>
                  <a:pt x="1044" y="310"/>
                </a:lnTo>
                <a:lnTo>
                  <a:pt x="1044" y="302"/>
                </a:lnTo>
                <a:lnTo>
                  <a:pt x="1045" y="295"/>
                </a:lnTo>
                <a:lnTo>
                  <a:pt x="1045" y="294"/>
                </a:lnTo>
                <a:lnTo>
                  <a:pt x="1045" y="294"/>
                </a:lnTo>
                <a:lnTo>
                  <a:pt x="1061" y="267"/>
                </a:lnTo>
                <a:lnTo>
                  <a:pt x="1069" y="240"/>
                </a:lnTo>
                <a:lnTo>
                  <a:pt x="1074" y="221"/>
                </a:lnTo>
                <a:lnTo>
                  <a:pt x="1067" y="193"/>
                </a:lnTo>
                <a:lnTo>
                  <a:pt x="1050" y="178"/>
                </a:lnTo>
                <a:lnTo>
                  <a:pt x="1053" y="155"/>
                </a:lnTo>
                <a:lnTo>
                  <a:pt x="1053" y="155"/>
                </a:lnTo>
                <a:lnTo>
                  <a:pt x="1055" y="143"/>
                </a:lnTo>
                <a:lnTo>
                  <a:pt x="1056" y="139"/>
                </a:lnTo>
                <a:lnTo>
                  <a:pt x="1058" y="135"/>
                </a:lnTo>
                <a:lnTo>
                  <a:pt x="1060" y="132"/>
                </a:lnTo>
                <a:lnTo>
                  <a:pt x="1064" y="130"/>
                </a:lnTo>
                <a:lnTo>
                  <a:pt x="1067" y="127"/>
                </a:lnTo>
                <a:lnTo>
                  <a:pt x="1072" y="126"/>
                </a:lnTo>
                <a:lnTo>
                  <a:pt x="1072" y="126"/>
                </a:lnTo>
                <a:lnTo>
                  <a:pt x="1074" y="125"/>
                </a:lnTo>
                <a:lnTo>
                  <a:pt x="1075" y="124"/>
                </a:lnTo>
                <a:lnTo>
                  <a:pt x="1076" y="122"/>
                </a:lnTo>
                <a:lnTo>
                  <a:pt x="1076" y="118"/>
                </a:lnTo>
                <a:lnTo>
                  <a:pt x="1076" y="117"/>
                </a:lnTo>
                <a:lnTo>
                  <a:pt x="1077" y="93"/>
                </a:lnTo>
                <a:lnTo>
                  <a:pt x="1077" y="92"/>
                </a:lnTo>
                <a:lnTo>
                  <a:pt x="1077" y="92"/>
                </a:lnTo>
                <a:lnTo>
                  <a:pt x="1077" y="63"/>
                </a:lnTo>
                <a:lnTo>
                  <a:pt x="1075" y="63"/>
                </a:lnTo>
                <a:lnTo>
                  <a:pt x="1074" y="62"/>
                </a:lnTo>
                <a:lnTo>
                  <a:pt x="1074" y="62"/>
                </a:lnTo>
                <a:lnTo>
                  <a:pt x="1074" y="62"/>
                </a:lnTo>
                <a:lnTo>
                  <a:pt x="1068" y="60"/>
                </a:lnTo>
                <a:lnTo>
                  <a:pt x="1068" y="59"/>
                </a:lnTo>
                <a:lnTo>
                  <a:pt x="1067" y="59"/>
                </a:lnTo>
                <a:lnTo>
                  <a:pt x="1045" y="45"/>
                </a:lnTo>
                <a:lnTo>
                  <a:pt x="1045" y="45"/>
                </a:lnTo>
                <a:lnTo>
                  <a:pt x="1044" y="45"/>
                </a:lnTo>
                <a:lnTo>
                  <a:pt x="1028" y="30"/>
                </a:lnTo>
                <a:lnTo>
                  <a:pt x="971" y="18"/>
                </a:lnTo>
                <a:lnTo>
                  <a:pt x="971" y="18"/>
                </a:lnTo>
                <a:lnTo>
                  <a:pt x="953" y="6"/>
                </a:lnTo>
                <a:lnTo>
                  <a:pt x="919" y="6"/>
                </a:lnTo>
                <a:lnTo>
                  <a:pt x="919" y="6"/>
                </a:lnTo>
                <a:lnTo>
                  <a:pt x="915" y="6"/>
                </a:lnTo>
                <a:lnTo>
                  <a:pt x="910" y="8"/>
                </a:lnTo>
                <a:lnTo>
                  <a:pt x="900" y="14"/>
                </a:lnTo>
                <a:lnTo>
                  <a:pt x="899" y="14"/>
                </a:lnTo>
                <a:lnTo>
                  <a:pt x="871" y="24"/>
                </a:lnTo>
                <a:lnTo>
                  <a:pt x="805" y="24"/>
                </a:lnTo>
                <a:lnTo>
                  <a:pt x="805" y="24"/>
                </a:lnTo>
                <a:lnTo>
                  <a:pt x="792" y="28"/>
                </a:lnTo>
                <a:lnTo>
                  <a:pt x="787" y="30"/>
                </a:lnTo>
                <a:lnTo>
                  <a:pt x="782" y="33"/>
                </a:lnTo>
                <a:lnTo>
                  <a:pt x="782" y="33"/>
                </a:lnTo>
                <a:lnTo>
                  <a:pt x="776" y="38"/>
                </a:lnTo>
                <a:lnTo>
                  <a:pt x="767" y="41"/>
                </a:lnTo>
                <a:lnTo>
                  <a:pt x="744" y="51"/>
                </a:lnTo>
                <a:lnTo>
                  <a:pt x="712" y="57"/>
                </a:lnTo>
                <a:lnTo>
                  <a:pt x="712" y="59"/>
                </a:lnTo>
                <a:lnTo>
                  <a:pt x="710" y="59"/>
                </a:lnTo>
                <a:lnTo>
                  <a:pt x="665" y="54"/>
                </a:lnTo>
                <a:lnTo>
                  <a:pt x="662" y="53"/>
                </a:lnTo>
                <a:lnTo>
                  <a:pt x="663" y="54"/>
                </a:lnTo>
                <a:lnTo>
                  <a:pt x="662" y="53"/>
                </a:lnTo>
                <a:lnTo>
                  <a:pt x="646" y="52"/>
                </a:lnTo>
                <a:lnTo>
                  <a:pt x="619" y="60"/>
                </a:lnTo>
                <a:lnTo>
                  <a:pt x="566" y="65"/>
                </a:lnTo>
                <a:lnTo>
                  <a:pt x="564" y="65"/>
                </a:lnTo>
                <a:lnTo>
                  <a:pt x="563" y="63"/>
                </a:lnTo>
                <a:lnTo>
                  <a:pt x="537" y="54"/>
                </a:lnTo>
                <a:lnTo>
                  <a:pt x="515" y="54"/>
                </a:lnTo>
                <a:lnTo>
                  <a:pt x="515" y="54"/>
                </a:lnTo>
                <a:lnTo>
                  <a:pt x="508" y="52"/>
                </a:lnTo>
                <a:lnTo>
                  <a:pt x="500" y="46"/>
                </a:lnTo>
                <a:lnTo>
                  <a:pt x="491" y="39"/>
                </a:lnTo>
                <a:lnTo>
                  <a:pt x="483" y="30"/>
                </a:lnTo>
                <a:lnTo>
                  <a:pt x="481" y="28"/>
                </a:lnTo>
                <a:lnTo>
                  <a:pt x="481" y="28"/>
                </a:lnTo>
                <a:lnTo>
                  <a:pt x="480" y="21"/>
                </a:lnTo>
                <a:lnTo>
                  <a:pt x="477" y="15"/>
                </a:lnTo>
                <a:lnTo>
                  <a:pt x="474" y="9"/>
                </a:lnTo>
                <a:lnTo>
                  <a:pt x="468" y="6"/>
                </a:lnTo>
                <a:lnTo>
                  <a:pt x="457" y="0"/>
                </a:lnTo>
                <a:lnTo>
                  <a:pt x="448" y="9"/>
                </a:lnTo>
                <a:lnTo>
                  <a:pt x="446" y="12"/>
                </a:lnTo>
                <a:lnTo>
                  <a:pt x="408" y="28"/>
                </a:lnTo>
                <a:lnTo>
                  <a:pt x="406" y="28"/>
                </a:lnTo>
                <a:lnTo>
                  <a:pt x="404" y="28"/>
                </a:lnTo>
                <a:lnTo>
                  <a:pt x="357" y="32"/>
                </a:lnTo>
                <a:lnTo>
                  <a:pt x="357" y="32"/>
                </a:lnTo>
                <a:lnTo>
                  <a:pt x="350" y="31"/>
                </a:lnTo>
                <a:lnTo>
                  <a:pt x="341" y="30"/>
                </a:lnTo>
                <a:lnTo>
                  <a:pt x="318" y="24"/>
                </a:lnTo>
                <a:lnTo>
                  <a:pt x="277" y="16"/>
                </a:lnTo>
                <a:lnTo>
                  <a:pt x="276" y="16"/>
                </a:lnTo>
                <a:lnTo>
                  <a:pt x="276" y="16"/>
                </a:lnTo>
                <a:lnTo>
                  <a:pt x="252" y="4"/>
                </a:lnTo>
                <a:lnTo>
                  <a:pt x="231" y="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3" name="Freeform 44"/>
          <p:cNvSpPr/>
          <p:nvPr/>
        </p:nvSpPr>
        <p:spPr bwMode="auto">
          <a:xfrm>
            <a:off x="3130106" y="4816485"/>
            <a:ext cx="995016" cy="1040381"/>
          </a:xfrm>
          <a:custGeom>
            <a:avLst/>
            <a:gdLst>
              <a:gd name="T0" fmla="*/ 20 w 858"/>
              <a:gd name="T1" fmla="*/ 557 h 896"/>
              <a:gd name="T2" fmla="*/ 122 w 858"/>
              <a:gd name="T3" fmla="*/ 546 h 896"/>
              <a:gd name="T4" fmla="*/ 115 w 858"/>
              <a:gd name="T5" fmla="*/ 643 h 896"/>
              <a:gd name="T6" fmla="*/ 155 w 858"/>
              <a:gd name="T7" fmla="*/ 732 h 896"/>
              <a:gd name="T8" fmla="*/ 174 w 858"/>
              <a:gd name="T9" fmla="*/ 765 h 896"/>
              <a:gd name="T10" fmla="*/ 213 w 858"/>
              <a:gd name="T11" fmla="*/ 781 h 896"/>
              <a:gd name="T12" fmla="*/ 290 w 858"/>
              <a:gd name="T13" fmla="*/ 853 h 896"/>
              <a:gd name="T14" fmla="*/ 362 w 858"/>
              <a:gd name="T15" fmla="*/ 882 h 896"/>
              <a:gd name="T16" fmla="*/ 411 w 858"/>
              <a:gd name="T17" fmla="*/ 860 h 896"/>
              <a:gd name="T18" fmla="*/ 410 w 858"/>
              <a:gd name="T19" fmla="*/ 737 h 896"/>
              <a:gd name="T20" fmla="*/ 514 w 858"/>
              <a:gd name="T21" fmla="*/ 734 h 896"/>
              <a:gd name="T22" fmla="*/ 557 w 858"/>
              <a:gd name="T23" fmla="*/ 730 h 896"/>
              <a:gd name="T24" fmla="*/ 661 w 858"/>
              <a:gd name="T25" fmla="*/ 704 h 896"/>
              <a:gd name="T26" fmla="*/ 797 w 858"/>
              <a:gd name="T27" fmla="*/ 644 h 896"/>
              <a:gd name="T28" fmla="*/ 813 w 858"/>
              <a:gd name="T29" fmla="*/ 651 h 896"/>
              <a:gd name="T30" fmla="*/ 853 w 858"/>
              <a:gd name="T31" fmla="*/ 582 h 896"/>
              <a:gd name="T32" fmla="*/ 811 w 858"/>
              <a:gd name="T33" fmla="*/ 591 h 896"/>
              <a:gd name="T34" fmla="*/ 764 w 858"/>
              <a:gd name="T35" fmla="*/ 586 h 896"/>
              <a:gd name="T36" fmla="*/ 743 w 858"/>
              <a:gd name="T37" fmla="*/ 537 h 896"/>
              <a:gd name="T38" fmla="*/ 696 w 858"/>
              <a:gd name="T39" fmla="*/ 529 h 896"/>
              <a:gd name="T40" fmla="*/ 706 w 858"/>
              <a:gd name="T41" fmla="*/ 466 h 896"/>
              <a:gd name="T42" fmla="*/ 682 w 858"/>
              <a:gd name="T43" fmla="*/ 374 h 896"/>
              <a:gd name="T44" fmla="*/ 635 w 858"/>
              <a:gd name="T45" fmla="*/ 295 h 896"/>
              <a:gd name="T46" fmla="*/ 599 w 858"/>
              <a:gd name="T47" fmla="*/ 225 h 896"/>
              <a:gd name="T48" fmla="*/ 622 w 858"/>
              <a:gd name="T49" fmla="*/ 198 h 896"/>
              <a:gd name="T50" fmla="*/ 723 w 858"/>
              <a:gd name="T51" fmla="*/ 193 h 896"/>
              <a:gd name="T52" fmla="*/ 771 w 858"/>
              <a:gd name="T53" fmla="*/ 135 h 896"/>
              <a:gd name="T54" fmla="*/ 715 w 858"/>
              <a:gd name="T55" fmla="*/ 154 h 896"/>
              <a:gd name="T56" fmla="*/ 685 w 858"/>
              <a:gd name="T57" fmla="*/ 135 h 896"/>
              <a:gd name="T58" fmla="*/ 684 w 858"/>
              <a:gd name="T59" fmla="*/ 98 h 896"/>
              <a:gd name="T60" fmla="*/ 608 w 858"/>
              <a:gd name="T61" fmla="*/ 122 h 896"/>
              <a:gd name="T62" fmla="*/ 581 w 858"/>
              <a:gd name="T63" fmla="*/ 185 h 896"/>
              <a:gd name="T64" fmla="*/ 542 w 858"/>
              <a:gd name="T65" fmla="*/ 239 h 896"/>
              <a:gd name="T66" fmla="*/ 552 w 858"/>
              <a:gd name="T67" fmla="*/ 294 h 896"/>
              <a:gd name="T68" fmla="*/ 524 w 858"/>
              <a:gd name="T69" fmla="*/ 322 h 896"/>
              <a:gd name="T70" fmla="*/ 488 w 858"/>
              <a:gd name="T71" fmla="*/ 316 h 896"/>
              <a:gd name="T72" fmla="*/ 453 w 858"/>
              <a:gd name="T73" fmla="*/ 349 h 896"/>
              <a:gd name="T74" fmla="*/ 425 w 858"/>
              <a:gd name="T75" fmla="*/ 359 h 896"/>
              <a:gd name="T76" fmla="*/ 417 w 858"/>
              <a:gd name="T77" fmla="*/ 339 h 896"/>
              <a:gd name="T78" fmla="*/ 406 w 858"/>
              <a:gd name="T79" fmla="*/ 333 h 896"/>
              <a:gd name="T80" fmla="*/ 390 w 858"/>
              <a:gd name="T81" fmla="*/ 325 h 896"/>
              <a:gd name="T82" fmla="*/ 368 w 858"/>
              <a:gd name="T83" fmla="*/ 252 h 896"/>
              <a:gd name="T84" fmla="*/ 331 w 858"/>
              <a:gd name="T85" fmla="*/ 174 h 896"/>
              <a:gd name="T86" fmla="*/ 307 w 858"/>
              <a:gd name="T87" fmla="*/ 151 h 896"/>
              <a:gd name="T88" fmla="*/ 282 w 858"/>
              <a:gd name="T89" fmla="*/ 143 h 896"/>
              <a:gd name="T90" fmla="*/ 258 w 858"/>
              <a:gd name="T91" fmla="*/ 104 h 896"/>
              <a:gd name="T92" fmla="*/ 235 w 858"/>
              <a:gd name="T93" fmla="*/ 69 h 896"/>
              <a:gd name="T94" fmla="*/ 227 w 858"/>
              <a:gd name="T95" fmla="*/ 96 h 896"/>
              <a:gd name="T96" fmla="*/ 206 w 858"/>
              <a:gd name="T97" fmla="*/ 123 h 896"/>
              <a:gd name="T98" fmla="*/ 182 w 858"/>
              <a:gd name="T99" fmla="*/ 124 h 896"/>
              <a:gd name="T100" fmla="*/ 175 w 858"/>
              <a:gd name="T101" fmla="*/ 98 h 896"/>
              <a:gd name="T102" fmla="*/ 150 w 858"/>
              <a:gd name="T103" fmla="*/ 69 h 896"/>
              <a:gd name="T104" fmla="*/ 116 w 858"/>
              <a:gd name="T105" fmla="*/ 39 h 896"/>
              <a:gd name="T106" fmla="*/ 122 w 858"/>
              <a:gd name="T107" fmla="*/ 73 h 896"/>
              <a:gd name="T108" fmla="*/ 78 w 858"/>
              <a:gd name="T109" fmla="*/ 102 h 896"/>
              <a:gd name="T110" fmla="*/ 84 w 858"/>
              <a:gd name="T111" fmla="*/ 161 h 896"/>
              <a:gd name="T112" fmla="*/ 114 w 858"/>
              <a:gd name="T113" fmla="*/ 155 h 896"/>
              <a:gd name="T114" fmla="*/ 130 w 858"/>
              <a:gd name="T115" fmla="*/ 276 h 896"/>
              <a:gd name="T116" fmla="*/ 109 w 858"/>
              <a:gd name="T117" fmla="*/ 377 h 896"/>
              <a:gd name="T118" fmla="*/ 81 w 858"/>
              <a:gd name="T119" fmla="*/ 384 h 896"/>
              <a:gd name="T120" fmla="*/ 17 w 858"/>
              <a:gd name="T121" fmla="*/ 471 h 896"/>
              <a:gd name="T122" fmla="*/ 6 w 858"/>
              <a:gd name="T123" fmla="*/ 483 h 896"/>
              <a:gd name="T124" fmla="*/ 15 w 858"/>
              <a:gd name="T125" fmla="*/ 535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896">
                <a:moveTo>
                  <a:pt x="5" y="549"/>
                </a:moveTo>
                <a:lnTo>
                  <a:pt x="0" y="563"/>
                </a:lnTo>
                <a:lnTo>
                  <a:pt x="0" y="563"/>
                </a:lnTo>
                <a:lnTo>
                  <a:pt x="6" y="563"/>
                </a:lnTo>
                <a:lnTo>
                  <a:pt x="13" y="561"/>
                </a:lnTo>
                <a:lnTo>
                  <a:pt x="20" y="557"/>
                </a:lnTo>
                <a:lnTo>
                  <a:pt x="27" y="552"/>
                </a:lnTo>
                <a:lnTo>
                  <a:pt x="28" y="551"/>
                </a:lnTo>
                <a:lnTo>
                  <a:pt x="30" y="551"/>
                </a:lnTo>
                <a:lnTo>
                  <a:pt x="78" y="545"/>
                </a:lnTo>
                <a:lnTo>
                  <a:pt x="110" y="529"/>
                </a:lnTo>
                <a:lnTo>
                  <a:pt x="122" y="546"/>
                </a:lnTo>
                <a:lnTo>
                  <a:pt x="124" y="547"/>
                </a:lnTo>
                <a:lnTo>
                  <a:pt x="110" y="570"/>
                </a:lnTo>
                <a:lnTo>
                  <a:pt x="127" y="586"/>
                </a:lnTo>
                <a:lnTo>
                  <a:pt x="127" y="589"/>
                </a:lnTo>
                <a:lnTo>
                  <a:pt x="127" y="592"/>
                </a:lnTo>
                <a:lnTo>
                  <a:pt x="115" y="643"/>
                </a:lnTo>
                <a:lnTo>
                  <a:pt x="146" y="665"/>
                </a:lnTo>
                <a:lnTo>
                  <a:pt x="203" y="668"/>
                </a:lnTo>
                <a:lnTo>
                  <a:pt x="195" y="679"/>
                </a:lnTo>
                <a:lnTo>
                  <a:pt x="195" y="679"/>
                </a:lnTo>
                <a:lnTo>
                  <a:pt x="171" y="709"/>
                </a:lnTo>
                <a:lnTo>
                  <a:pt x="155" y="732"/>
                </a:lnTo>
                <a:lnTo>
                  <a:pt x="144" y="749"/>
                </a:lnTo>
                <a:lnTo>
                  <a:pt x="143" y="755"/>
                </a:lnTo>
                <a:lnTo>
                  <a:pt x="142" y="758"/>
                </a:lnTo>
                <a:lnTo>
                  <a:pt x="164" y="764"/>
                </a:lnTo>
                <a:lnTo>
                  <a:pt x="164" y="764"/>
                </a:lnTo>
                <a:lnTo>
                  <a:pt x="174" y="765"/>
                </a:lnTo>
                <a:lnTo>
                  <a:pt x="183" y="766"/>
                </a:lnTo>
                <a:lnTo>
                  <a:pt x="191" y="769"/>
                </a:lnTo>
                <a:lnTo>
                  <a:pt x="198" y="771"/>
                </a:lnTo>
                <a:lnTo>
                  <a:pt x="205" y="774"/>
                </a:lnTo>
                <a:lnTo>
                  <a:pt x="210" y="778"/>
                </a:lnTo>
                <a:lnTo>
                  <a:pt x="213" y="781"/>
                </a:lnTo>
                <a:lnTo>
                  <a:pt x="217" y="786"/>
                </a:lnTo>
                <a:lnTo>
                  <a:pt x="217" y="786"/>
                </a:lnTo>
                <a:lnTo>
                  <a:pt x="227" y="808"/>
                </a:lnTo>
                <a:lnTo>
                  <a:pt x="237" y="832"/>
                </a:lnTo>
                <a:lnTo>
                  <a:pt x="269" y="849"/>
                </a:lnTo>
                <a:lnTo>
                  <a:pt x="290" y="853"/>
                </a:lnTo>
                <a:lnTo>
                  <a:pt x="332" y="817"/>
                </a:lnTo>
                <a:lnTo>
                  <a:pt x="354" y="849"/>
                </a:lnTo>
                <a:lnTo>
                  <a:pt x="354" y="851"/>
                </a:lnTo>
                <a:lnTo>
                  <a:pt x="354" y="851"/>
                </a:lnTo>
                <a:lnTo>
                  <a:pt x="355" y="852"/>
                </a:lnTo>
                <a:lnTo>
                  <a:pt x="362" y="882"/>
                </a:lnTo>
                <a:lnTo>
                  <a:pt x="380" y="886"/>
                </a:lnTo>
                <a:lnTo>
                  <a:pt x="380" y="886"/>
                </a:lnTo>
                <a:lnTo>
                  <a:pt x="408" y="896"/>
                </a:lnTo>
                <a:lnTo>
                  <a:pt x="416" y="892"/>
                </a:lnTo>
                <a:lnTo>
                  <a:pt x="416" y="891"/>
                </a:lnTo>
                <a:lnTo>
                  <a:pt x="411" y="860"/>
                </a:lnTo>
                <a:lnTo>
                  <a:pt x="410" y="859"/>
                </a:lnTo>
                <a:lnTo>
                  <a:pt x="394" y="788"/>
                </a:lnTo>
                <a:lnTo>
                  <a:pt x="394" y="786"/>
                </a:lnTo>
                <a:lnTo>
                  <a:pt x="403" y="735"/>
                </a:lnTo>
                <a:lnTo>
                  <a:pt x="406" y="737"/>
                </a:lnTo>
                <a:lnTo>
                  <a:pt x="410" y="737"/>
                </a:lnTo>
                <a:lnTo>
                  <a:pt x="442" y="739"/>
                </a:lnTo>
                <a:lnTo>
                  <a:pt x="483" y="709"/>
                </a:lnTo>
                <a:lnTo>
                  <a:pt x="487" y="711"/>
                </a:lnTo>
                <a:lnTo>
                  <a:pt x="487" y="711"/>
                </a:lnTo>
                <a:lnTo>
                  <a:pt x="502" y="724"/>
                </a:lnTo>
                <a:lnTo>
                  <a:pt x="514" y="734"/>
                </a:lnTo>
                <a:lnTo>
                  <a:pt x="524" y="743"/>
                </a:lnTo>
                <a:lnTo>
                  <a:pt x="530" y="751"/>
                </a:lnTo>
                <a:lnTo>
                  <a:pt x="530" y="751"/>
                </a:lnTo>
                <a:lnTo>
                  <a:pt x="537" y="748"/>
                </a:lnTo>
                <a:lnTo>
                  <a:pt x="545" y="740"/>
                </a:lnTo>
                <a:lnTo>
                  <a:pt x="557" y="730"/>
                </a:lnTo>
                <a:lnTo>
                  <a:pt x="569" y="715"/>
                </a:lnTo>
                <a:lnTo>
                  <a:pt x="570" y="714"/>
                </a:lnTo>
                <a:lnTo>
                  <a:pt x="573" y="711"/>
                </a:lnTo>
                <a:lnTo>
                  <a:pt x="633" y="727"/>
                </a:lnTo>
                <a:lnTo>
                  <a:pt x="660" y="706"/>
                </a:lnTo>
                <a:lnTo>
                  <a:pt x="661" y="704"/>
                </a:lnTo>
                <a:lnTo>
                  <a:pt x="662" y="703"/>
                </a:lnTo>
                <a:lnTo>
                  <a:pt x="663" y="703"/>
                </a:lnTo>
                <a:lnTo>
                  <a:pt x="664" y="704"/>
                </a:lnTo>
                <a:lnTo>
                  <a:pt x="690" y="709"/>
                </a:lnTo>
                <a:lnTo>
                  <a:pt x="772" y="637"/>
                </a:lnTo>
                <a:lnTo>
                  <a:pt x="797" y="644"/>
                </a:lnTo>
                <a:lnTo>
                  <a:pt x="797" y="644"/>
                </a:lnTo>
                <a:lnTo>
                  <a:pt x="798" y="645"/>
                </a:lnTo>
                <a:lnTo>
                  <a:pt x="800" y="646"/>
                </a:lnTo>
                <a:lnTo>
                  <a:pt x="801" y="647"/>
                </a:lnTo>
                <a:lnTo>
                  <a:pt x="808" y="659"/>
                </a:lnTo>
                <a:lnTo>
                  <a:pt x="813" y="651"/>
                </a:lnTo>
                <a:lnTo>
                  <a:pt x="814" y="651"/>
                </a:lnTo>
                <a:lnTo>
                  <a:pt x="814" y="649"/>
                </a:lnTo>
                <a:lnTo>
                  <a:pt x="816" y="649"/>
                </a:lnTo>
                <a:lnTo>
                  <a:pt x="840" y="637"/>
                </a:lnTo>
                <a:lnTo>
                  <a:pt x="858" y="620"/>
                </a:lnTo>
                <a:lnTo>
                  <a:pt x="853" y="582"/>
                </a:lnTo>
                <a:lnTo>
                  <a:pt x="850" y="577"/>
                </a:lnTo>
                <a:lnTo>
                  <a:pt x="827" y="586"/>
                </a:lnTo>
                <a:lnTo>
                  <a:pt x="827" y="586"/>
                </a:lnTo>
                <a:lnTo>
                  <a:pt x="827" y="586"/>
                </a:lnTo>
                <a:lnTo>
                  <a:pt x="817" y="590"/>
                </a:lnTo>
                <a:lnTo>
                  <a:pt x="811" y="591"/>
                </a:lnTo>
                <a:lnTo>
                  <a:pt x="805" y="592"/>
                </a:lnTo>
                <a:lnTo>
                  <a:pt x="778" y="592"/>
                </a:lnTo>
                <a:lnTo>
                  <a:pt x="778" y="592"/>
                </a:lnTo>
                <a:lnTo>
                  <a:pt x="772" y="591"/>
                </a:lnTo>
                <a:lnTo>
                  <a:pt x="767" y="589"/>
                </a:lnTo>
                <a:lnTo>
                  <a:pt x="764" y="586"/>
                </a:lnTo>
                <a:lnTo>
                  <a:pt x="762" y="583"/>
                </a:lnTo>
                <a:lnTo>
                  <a:pt x="759" y="545"/>
                </a:lnTo>
                <a:lnTo>
                  <a:pt x="759" y="545"/>
                </a:lnTo>
                <a:lnTo>
                  <a:pt x="749" y="539"/>
                </a:lnTo>
                <a:lnTo>
                  <a:pt x="746" y="538"/>
                </a:lnTo>
                <a:lnTo>
                  <a:pt x="743" y="537"/>
                </a:lnTo>
                <a:lnTo>
                  <a:pt x="738" y="539"/>
                </a:lnTo>
                <a:lnTo>
                  <a:pt x="729" y="545"/>
                </a:lnTo>
                <a:lnTo>
                  <a:pt x="711" y="549"/>
                </a:lnTo>
                <a:lnTo>
                  <a:pt x="707" y="549"/>
                </a:lnTo>
                <a:lnTo>
                  <a:pt x="706" y="546"/>
                </a:lnTo>
                <a:lnTo>
                  <a:pt x="696" y="529"/>
                </a:lnTo>
                <a:lnTo>
                  <a:pt x="695" y="513"/>
                </a:lnTo>
                <a:lnTo>
                  <a:pt x="695" y="513"/>
                </a:lnTo>
                <a:lnTo>
                  <a:pt x="704" y="467"/>
                </a:lnTo>
                <a:lnTo>
                  <a:pt x="704" y="467"/>
                </a:lnTo>
                <a:lnTo>
                  <a:pt x="706" y="467"/>
                </a:lnTo>
                <a:lnTo>
                  <a:pt x="706" y="466"/>
                </a:lnTo>
                <a:lnTo>
                  <a:pt x="717" y="443"/>
                </a:lnTo>
                <a:lnTo>
                  <a:pt x="683" y="412"/>
                </a:lnTo>
                <a:lnTo>
                  <a:pt x="682" y="411"/>
                </a:lnTo>
                <a:lnTo>
                  <a:pt x="680" y="410"/>
                </a:lnTo>
                <a:lnTo>
                  <a:pt x="680" y="375"/>
                </a:lnTo>
                <a:lnTo>
                  <a:pt x="682" y="374"/>
                </a:lnTo>
                <a:lnTo>
                  <a:pt x="701" y="318"/>
                </a:lnTo>
                <a:lnTo>
                  <a:pt x="688" y="288"/>
                </a:lnTo>
                <a:lnTo>
                  <a:pt x="678" y="286"/>
                </a:lnTo>
                <a:lnTo>
                  <a:pt x="664" y="287"/>
                </a:lnTo>
                <a:lnTo>
                  <a:pt x="652" y="308"/>
                </a:lnTo>
                <a:lnTo>
                  <a:pt x="635" y="295"/>
                </a:lnTo>
                <a:lnTo>
                  <a:pt x="617" y="286"/>
                </a:lnTo>
                <a:lnTo>
                  <a:pt x="604" y="252"/>
                </a:lnTo>
                <a:lnTo>
                  <a:pt x="604" y="252"/>
                </a:lnTo>
                <a:lnTo>
                  <a:pt x="604" y="252"/>
                </a:lnTo>
                <a:lnTo>
                  <a:pt x="599" y="228"/>
                </a:lnTo>
                <a:lnTo>
                  <a:pt x="599" y="225"/>
                </a:lnTo>
                <a:lnTo>
                  <a:pt x="598" y="224"/>
                </a:lnTo>
                <a:lnTo>
                  <a:pt x="601" y="222"/>
                </a:lnTo>
                <a:lnTo>
                  <a:pt x="617" y="200"/>
                </a:lnTo>
                <a:lnTo>
                  <a:pt x="621" y="198"/>
                </a:lnTo>
                <a:lnTo>
                  <a:pt x="621" y="198"/>
                </a:lnTo>
                <a:lnTo>
                  <a:pt x="622" y="198"/>
                </a:lnTo>
                <a:lnTo>
                  <a:pt x="635" y="196"/>
                </a:lnTo>
                <a:lnTo>
                  <a:pt x="647" y="191"/>
                </a:lnTo>
                <a:lnTo>
                  <a:pt x="710" y="189"/>
                </a:lnTo>
                <a:lnTo>
                  <a:pt x="711" y="189"/>
                </a:lnTo>
                <a:lnTo>
                  <a:pt x="720" y="192"/>
                </a:lnTo>
                <a:lnTo>
                  <a:pt x="723" y="193"/>
                </a:lnTo>
                <a:lnTo>
                  <a:pt x="732" y="198"/>
                </a:lnTo>
                <a:lnTo>
                  <a:pt x="749" y="190"/>
                </a:lnTo>
                <a:lnTo>
                  <a:pt x="764" y="179"/>
                </a:lnTo>
                <a:lnTo>
                  <a:pt x="771" y="167"/>
                </a:lnTo>
                <a:lnTo>
                  <a:pt x="772" y="161"/>
                </a:lnTo>
                <a:lnTo>
                  <a:pt x="771" y="135"/>
                </a:lnTo>
                <a:lnTo>
                  <a:pt x="757" y="133"/>
                </a:lnTo>
                <a:lnTo>
                  <a:pt x="732" y="141"/>
                </a:lnTo>
                <a:lnTo>
                  <a:pt x="732" y="141"/>
                </a:lnTo>
                <a:lnTo>
                  <a:pt x="726" y="146"/>
                </a:lnTo>
                <a:lnTo>
                  <a:pt x="720" y="151"/>
                </a:lnTo>
                <a:lnTo>
                  <a:pt x="715" y="154"/>
                </a:lnTo>
                <a:lnTo>
                  <a:pt x="708" y="155"/>
                </a:lnTo>
                <a:lnTo>
                  <a:pt x="708" y="155"/>
                </a:lnTo>
                <a:lnTo>
                  <a:pt x="702" y="154"/>
                </a:lnTo>
                <a:lnTo>
                  <a:pt x="696" y="150"/>
                </a:lnTo>
                <a:lnTo>
                  <a:pt x="691" y="143"/>
                </a:lnTo>
                <a:lnTo>
                  <a:pt x="685" y="135"/>
                </a:lnTo>
                <a:lnTo>
                  <a:pt x="685" y="135"/>
                </a:lnTo>
                <a:lnTo>
                  <a:pt x="684" y="135"/>
                </a:lnTo>
                <a:lnTo>
                  <a:pt x="684" y="134"/>
                </a:lnTo>
                <a:lnTo>
                  <a:pt x="683" y="116"/>
                </a:lnTo>
                <a:lnTo>
                  <a:pt x="683" y="114"/>
                </a:lnTo>
                <a:lnTo>
                  <a:pt x="684" y="98"/>
                </a:lnTo>
                <a:lnTo>
                  <a:pt x="670" y="66"/>
                </a:lnTo>
                <a:lnTo>
                  <a:pt x="645" y="73"/>
                </a:lnTo>
                <a:lnTo>
                  <a:pt x="635" y="82"/>
                </a:lnTo>
                <a:lnTo>
                  <a:pt x="638" y="119"/>
                </a:lnTo>
                <a:lnTo>
                  <a:pt x="598" y="100"/>
                </a:lnTo>
                <a:lnTo>
                  <a:pt x="608" y="122"/>
                </a:lnTo>
                <a:lnTo>
                  <a:pt x="609" y="123"/>
                </a:lnTo>
                <a:lnTo>
                  <a:pt x="609" y="126"/>
                </a:lnTo>
                <a:lnTo>
                  <a:pt x="605" y="150"/>
                </a:lnTo>
                <a:lnTo>
                  <a:pt x="605" y="153"/>
                </a:lnTo>
                <a:lnTo>
                  <a:pt x="604" y="153"/>
                </a:lnTo>
                <a:lnTo>
                  <a:pt x="581" y="185"/>
                </a:lnTo>
                <a:lnTo>
                  <a:pt x="581" y="185"/>
                </a:lnTo>
                <a:lnTo>
                  <a:pt x="544" y="208"/>
                </a:lnTo>
                <a:lnTo>
                  <a:pt x="540" y="230"/>
                </a:lnTo>
                <a:lnTo>
                  <a:pt x="540" y="230"/>
                </a:lnTo>
                <a:lnTo>
                  <a:pt x="541" y="233"/>
                </a:lnTo>
                <a:lnTo>
                  <a:pt x="542" y="239"/>
                </a:lnTo>
                <a:lnTo>
                  <a:pt x="550" y="255"/>
                </a:lnTo>
                <a:lnTo>
                  <a:pt x="551" y="256"/>
                </a:lnTo>
                <a:lnTo>
                  <a:pt x="551" y="257"/>
                </a:lnTo>
                <a:lnTo>
                  <a:pt x="553" y="290"/>
                </a:lnTo>
                <a:lnTo>
                  <a:pt x="553" y="293"/>
                </a:lnTo>
                <a:lnTo>
                  <a:pt x="552" y="294"/>
                </a:lnTo>
                <a:lnTo>
                  <a:pt x="537" y="314"/>
                </a:lnTo>
                <a:lnTo>
                  <a:pt x="537" y="314"/>
                </a:lnTo>
                <a:lnTo>
                  <a:pt x="536" y="315"/>
                </a:lnTo>
                <a:lnTo>
                  <a:pt x="535" y="315"/>
                </a:lnTo>
                <a:lnTo>
                  <a:pt x="525" y="322"/>
                </a:lnTo>
                <a:lnTo>
                  <a:pt x="524" y="322"/>
                </a:lnTo>
                <a:lnTo>
                  <a:pt x="522" y="322"/>
                </a:lnTo>
                <a:lnTo>
                  <a:pt x="521" y="322"/>
                </a:lnTo>
                <a:lnTo>
                  <a:pt x="520" y="322"/>
                </a:lnTo>
                <a:lnTo>
                  <a:pt x="491" y="316"/>
                </a:lnTo>
                <a:lnTo>
                  <a:pt x="491" y="316"/>
                </a:lnTo>
                <a:lnTo>
                  <a:pt x="488" y="316"/>
                </a:lnTo>
                <a:lnTo>
                  <a:pt x="483" y="318"/>
                </a:lnTo>
                <a:lnTo>
                  <a:pt x="479" y="320"/>
                </a:lnTo>
                <a:lnTo>
                  <a:pt x="475" y="323"/>
                </a:lnTo>
                <a:lnTo>
                  <a:pt x="463" y="337"/>
                </a:lnTo>
                <a:lnTo>
                  <a:pt x="453" y="349"/>
                </a:lnTo>
                <a:lnTo>
                  <a:pt x="453" y="349"/>
                </a:lnTo>
                <a:lnTo>
                  <a:pt x="448" y="355"/>
                </a:lnTo>
                <a:lnTo>
                  <a:pt x="446" y="357"/>
                </a:lnTo>
                <a:lnTo>
                  <a:pt x="442" y="359"/>
                </a:lnTo>
                <a:lnTo>
                  <a:pt x="434" y="361"/>
                </a:lnTo>
                <a:lnTo>
                  <a:pt x="425" y="359"/>
                </a:lnTo>
                <a:lnTo>
                  <a:pt x="425" y="359"/>
                </a:lnTo>
                <a:lnTo>
                  <a:pt x="423" y="358"/>
                </a:lnTo>
                <a:lnTo>
                  <a:pt x="420" y="357"/>
                </a:lnTo>
                <a:lnTo>
                  <a:pt x="418" y="355"/>
                </a:lnTo>
                <a:lnTo>
                  <a:pt x="417" y="353"/>
                </a:lnTo>
                <a:lnTo>
                  <a:pt x="416" y="347"/>
                </a:lnTo>
                <a:lnTo>
                  <a:pt x="417" y="339"/>
                </a:lnTo>
                <a:lnTo>
                  <a:pt x="417" y="331"/>
                </a:lnTo>
                <a:lnTo>
                  <a:pt x="416" y="322"/>
                </a:lnTo>
                <a:lnTo>
                  <a:pt x="411" y="328"/>
                </a:lnTo>
                <a:lnTo>
                  <a:pt x="411" y="328"/>
                </a:lnTo>
                <a:lnTo>
                  <a:pt x="408" y="331"/>
                </a:lnTo>
                <a:lnTo>
                  <a:pt x="406" y="333"/>
                </a:lnTo>
                <a:lnTo>
                  <a:pt x="402" y="334"/>
                </a:lnTo>
                <a:lnTo>
                  <a:pt x="399" y="334"/>
                </a:lnTo>
                <a:lnTo>
                  <a:pt x="399" y="334"/>
                </a:lnTo>
                <a:lnTo>
                  <a:pt x="395" y="333"/>
                </a:lnTo>
                <a:lnTo>
                  <a:pt x="392" y="330"/>
                </a:lnTo>
                <a:lnTo>
                  <a:pt x="390" y="325"/>
                </a:lnTo>
                <a:lnTo>
                  <a:pt x="388" y="319"/>
                </a:lnTo>
                <a:lnTo>
                  <a:pt x="388" y="318"/>
                </a:lnTo>
                <a:lnTo>
                  <a:pt x="385" y="291"/>
                </a:lnTo>
                <a:lnTo>
                  <a:pt x="379" y="264"/>
                </a:lnTo>
                <a:lnTo>
                  <a:pt x="368" y="252"/>
                </a:lnTo>
                <a:lnTo>
                  <a:pt x="368" y="252"/>
                </a:lnTo>
                <a:lnTo>
                  <a:pt x="367" y="251"/>
                </a:lnTo>
                <a:lnTo>
                  <a:pt x="340" y="192"/>
                </a:lnTo>
                <a:lnTo>
                  <a:pt x="339" y="191"/>
                </a:lnTo>
                <a:lnTo>
                  <a:pt x="332" y="175"/>
                </a:lnTo>
                <a:lnTo>
                  <a:pt x="332" y="174"/>
                </a:lnTo>
                <a:lnTo>
                  <a:pt x="331" y="174"/>
                </a:lnTo>
                <a:lnTo>
                  <a:pt x="331" y="171"/>
                </a:lnTo>
                <a:lnTo>
                  <a:pt x="327" y="141"/>
                </a:lnTo>
                <a:lnTo>
                  <a:pt x="323" y="136"/>
                </a:lnTo>
                <a:lnTo>
                  <a:pt x="317" y="139"/>
                </a:lnTo>
                <a:lnTo>
                  <a:pt x="317" y="139"/>
                </a:lnTo>
                <a:lnTo>
                  <a:pt x="307" y="151"/>
                </a:lnTo>
                <a:lnTo>
                  <a:pt x="304" y="154"/>
                </a:lnTo>
                <a:lnTo>
                  <a:pt x="301" y="155"/>
                </a:lnTo>
                <a:lnTo>
                  <a:pt x="301" y="155"/>
                </a:lnTo>
                <a:lnTo>
                  <a:pt x="298" y="154"/>
                </a:lnTo>
                <a:lnTo>
                  <a:pt x="293" y="152"/>
                </a:lnTo>
                <a:lnTo>
                  <a:pt x="282" y="143"/>
                </a:lnTo>
                <a:lnTo>
                  <a:pt x="264" y="135"/>
                </a:lnTo>
                <a:lnTo>
                  <a:pt x="261" y="134"/>
                </a:lnTo>
                <a:lnTo>
                  <a:pt x="260" y="133"/>
                </a:lnTo>
                <a:lnTo>
                  <a:pt x="260" y="131"/>
                </a:lnTo>
                <a:lnTo>
                  <a:pt x="259" y="128"/>
                </a:lnTo>
                <a:lnTo>
                  <a:pt x="258" y="104"/>
                </a:lnTo>
                <a:lnTo>
                  <a:pt x="258" y="104"/>
                </a:lnTo>
                <a:lnTo>
                  <a:pt x="253" y="87"/>
                </a:lnTo>
                <a:lnTo>
                  <a:pt x="244" y="61"/>
                </a:lnTo>
                <a:lnTo>
                  <a:pt x="234" y="61"/>
                </a:lnTo>
                <a:lnTo>
                  <a:pt x="234" y="61"/>
                </a:lnTo>
                <a:lnTo>
                  <a:pt x="235" y="69"/>
                </a:lnTo>
                <a:lnTo>
                  <a:pt x="235" y="75"/>
                </a:lnTo>
                <a:lnTo>
                  <a:pt x="234" y="81"/>
                </a:lnTo>
                <a:lnTo>
                  <a:pt x="232" y="87"/>
                </a:lnTo>
                <a:lnTo>
                  <a:pt x="232" y="87"/>
                </a:lnTo>
                <a:lnTo>
                  <a:pt x="229" y="91"/>
                </a:lnTo>
                <a:lnTo>
                  <a:pt x="227" y="96"/>
                </a:lnTo>
                <a:lnTo>
                  <a:pt x="218" y="104"/>
                </a:lnTo>
                <a:lnTo>
                  <a:pt x="218" y="104"/>
                </a:lnTo>
                <a:lnTo>
                  <a:pt x="215" y="111"/>
                </a:lnTo>
                <a:lnTo>
                  <a:pt x="213" y="115"/>
                </a:lnTo>
                <a:lnTo>
                  <a:pt x="210" y="120"/>
                </a:lnTo>
                <a:lnTo>
                  <a:pt x="206" y="123"/>
                </a:lnTo>
                <a:lnTo>
                  <a:pt x="206" y="123"/>
                </a:lnTo>
                <a:lnTo>
                  <a:pt x="202" y="128"/>
                </a:lnTo>
                <a:lnTo>
                  <a:pt x="196" y="129"/>
                </a:lnTo>
                <a:lnTo>
                  <a:pt x="191" y="129"/>
                </a:lnTo>
                <a:lnTo>
                  <a:pt x="186" y="126"/>
                </a:lnTo>
                <a:lnTo>
                  <a:pt x="182" y="124"/>
                </a:lnTo>
                <a:lnTo>
                  <a:pt x="182" y="124"/>
                </a:lnTo>
                <a:lnTo>
                  <a:pt x="180" y="123"/>
                </a:lnTo>
                <a:lnTo>
                  <a:pt x="178" y="122"/>
                </a:lnTo>
                <a:lnTo>
                  <a:pt x="175" y="116"/>
                </a:lnTo>
                <a:lnTo>
                  <a:pt x="174" y="108"/>
                </a:lnTo>
                <a:lnTo>
                  <a:pt x="175" y="98"/>
                </a:lnTo>
                <a:lnTo>
                  <a:pt x="175" y="92"/>
                </a:lnTo>
                <a:lnTo>
                  <a:pt x="159" y="82"/>
                </a:lnTo>
                <a:lnTo>
                  <a:pt x="159" y="82"/>
                </a:lnTo>
                <a:lnTo>
                  <a:pt x="155" y="80"/>
                </a:lnTo>
                <a:lnTo>
                  <a:pt x="152" y="75"/>
                </a:lnTo>
                <a:lnTo>
                  <a:pt x="150" y="69"/>
                </a:lnTo>
                <a:lnTo>
                  <a:pt x="149" y="61"/>
                </a:lnTo>
                <a:lnTo>
                  <a:pt x="155" y="8"/>
                </a:lnTo>
                <a:lnTo>
                  <a:pt x="152" y="0"/>
                </a:lnTo>
                <a:lnTo>
                  <a:pt x="133" y="21"/>
                </a:lnTo>
                <a:lnTo>
                  <a:pt x="119" y="31"/>
                </a:lnTo>
                <a:lnTo>
                  <a:pt x="116" y="39"/>
                </a:lnTo>
                <a:lnTo>
                  <a:pt x="116" y="39"/>
                </a:lnTo>
                <a:lnTo>
                  <a:pt x="122" y="53"/>
                </a:lnTo>
                <a:lnTo>
                  <a:pt x="123" y="59"/>
                </a:lnTo>
                <a:lnTo>
                  <a:pt x="123" y="65"/>
                </a:lnTo>
                <a:lnTo>
                  <a:pt x="123" y="65"/>
                </a:lnTo>
                <a:lnTo>
                  <a:pt x="122" y="73"/>
                </a:lnTo>
                <a:lnTo>
                  <a:pt x="119" y="80"/>
                </a:lnTo>
                <a:lnTo>
                  <a:pt x="114" y="86"/>
                </a:lnTo>
                <a:lnTo>
                  <a:pt x="110" y="88"/>
                </a:lnTo>
                <a:lnTo>
                  <a:pt x="107" y="90"/>
                </a:lnTo>
                <a:lnTo>
                  <a:pt x="85" y="98"/>
                </a:lnTo>
                <a:lnTo>
                  <a:pt x="78" y="102"/>
                </a:lnTo>
                <a:lnTo>
                  <a:pt x="77" y="111"/>
                </a:lnTo>
                <a:lnTo>
                  <a:pt x="77" y="144"/>
                </a:lnTo>
                <a:lnTo>
                  <a:pt x="77" y="144"/>
                </a:lnTo>
                <a:lnTo>
                  <a:pt x="79" y="157"/>
                </a:lnTo>
                <a:lnTo>
                  <a:pt x="81" y="160"/>
                </a:lnTo>
                <a:lnTo>
                  <a:pt x="84" y="161"/>
                </a:lnTo>
                <a:lnTo>
                  <a:pt x="84" y="161"/>
                </a:lnTo>
                <a:lnTo>
                  <a:pt x="88" y="163"/>
                </a:lnTo>
                <a:lnTo>
                  <a:pt x="95" y="163"/>
                </a:lnTo>
                <a:lnTo>
                  <a:pt x="101" y="162"/>
                </a:lnTo>
                <a:lnTo>
                  <a:pt x="107" y="159"/>
                </a:lnTo>
                <a:lnTo>
                  <a:pt x="114" y="155"/>
                </a:lnTo>
                <a:lnTo>
                  <a:pt x="136" y="208"/>
                </a:lnTo>
                <a:lnTo>
                  <a:pt x="136" y="209"/>
                </a:lnTo>
                <a:lnTo>
                  <a:pt x="136" y="209"/>
                </a:lnTo>
                <a:lnTo>
                  <a:pt x="136" y="212"/>
                </a:lnTo>
                <a:lnTo>
                  <a:pt x="136" y="212"/>
                </a:lnTo>
                <a:lnTo>
                  <a:pt x="130" y="276"/>
                </a:lnTo>
                <a:lnTo>
                  <a:pt x="124" y="325"/>
                </a:lnTo>
                <a:lnTo>
                  <a:pt x="120" y="343"/>
                </a:lnTo>
                <a:lnTo>
                  <a:pt x="116" y="358"/>
                </a:lnTo>
                <a:lnTo>
                  <a:pt x="112" y="369"/>
                </a:lnTo>
                <a:lnTo>
                  <a:pt x="109" y="377"/>
                </a:lnTo>
                <a:lnTo>
                  <a:pt x="109" y="377"/>
                </a:lnTo>
                <a:lnTo>
                  <a:pt x="102" y="382"/>
                </a:lnTo>
                <a:lnTo>
                  <a:pt x="98" y="384"/>
                </a:lnTo>
                <a:lnTo>
                  <a:pt x="93" y="385"/>
                </a:lnTo>
                <a:lnTo>
                  <a:pt x="93" y="385"/>
                </a:lnTo>
                <a:lnTo>
                  <a:pt x="87" y="385"/>
                </a:lnTo>
                <a:lnTo>
                  <a:pt x="81" y="384"/>
                </a:lnTo>
                <a:lnTo>
                  <a:pt x="76" y="382"/>
                </a:lnTo>
                <a:lnTo>
                  <a:pt x="70" y="379"/>
                </a:lnTo>
                <a:lnTo>
                  <a:pt x="70" y="379"/>
                </a:lnTo>
                <a:lnTo>
                  <a:pt x="48" y="420"/>
                </a:lnTo>
                <a:lnTo>
                  <a:pt x="31" y="451"/>
                </a:lnTo>
                <a:lnTo>
                  <a:pt x="17" y="471"/>
                </a:lnTo>
                <a:lnTo>
                  <a:pt x="13" y="476"/>
                </a:lnTo>
                <a:lnTo>
                  <a:pt x="8" y="480"/>
                </a:lnTo>
                <a:lnTo>
                  <a:pt x="9" y="480"/>
                </a:lnTo>
                <a:lnTo>
                  <a:pt x="9" y="480"/>
                </a:lnTo>
                <a:lnTo>
                  <a:pt x="8" y="481"/>
                </a:lnTo>
                <a:lnTo>
                  <a:pt x="6" y="483"/>
                </a:lnTo>
                <a:lnTo>
                  <a:pt x="5" y="491"/>
                </a:lnTo>
                <a:lnTo>
                  <a:pt x="4" y="505"/>
                </a:lnTo>
                <a:lnTo>
                  <a:pt x="4" y="524"/>
                </a:lnTo>
                <a:lnTo>
                  <a:pt x="10" y="530"/>
                </a:lnTo>
                <a:lnTo>
                  <a:pt x="13" y="533"/>
                </a:lnTo>
                <a:lnTo>
                  <a:pt x="15" y="535"/>
                </a:lnTo>
                <a:lnTo>
                  <a:pt x="5" y="549"/>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4" name="Freeform 45"/>
          <p:cNvSpPr/>
          <p:nvPr/>
        </p:nvSpPr>
        <p:spPr bwMode="auto">
          <a:xfrm>
            <a:off x="3843316" y="4802566"/>
            <a:ext cx="671462" cy="581083"/>
          </a:xfrm>
          <a:custGeom>
            <a:avLst/>
            <a:gdLst>
              <a:gd name="T0" fmla="*/ 432 w 579"/>
              <a:gd name="T1" fmla="*/ 23 h 502"/>
              <a:gd name="T2" fmla="*/ 419 w 579"/>
              <a:gd name="T3" fmla="*/ 39 h 502"/>
              <a:gd name="T4" fmla="*/ 405 w 579"/>
              <a:gd name="T5" fmla="*/ 38 h 502"/>
              <a:gd name="T6" fmla="*/ 396 w 579"/>
              <a:gd name="T7" fmla="*/ 30 h 502"/>
              <a:gd name="T8" fmla="*/ 384 w 579"/>
              <a:gd name="T9" fmla="*/ 0 h 502"/>
              <a:gd name="T10" fmla="*/ 378 w 579"/>
              <a:gd name="T11" fmla="*/ 31 h 502"/>
              <a:gd name="T12" fmla="*/ 357 w 579"/>
              <a:gd name="T13" fmla="*/ 54 h 502"/>
              <a:gd name="T14" fmla="*/ 326 w 579"/>
              <a:gd name="T15" fmla="*/ 53 h 502"/>
              <a:gd name="T16" fmla="*/ 322 w 579"/>
              <a:gd name="T17" fmla="*/ 75 h 502"/>
              <a:gd name="T18" fmla="*/ 284 w 579"/>
              <a:gd name="T19" fmla="*/ 82 h 502"/>
              <a:gd name="T20" fmla="*/ 257 w 579"/>
              <a:gd name="T21" fmla="*/ 91 h 502"/>
              <a:gd name="T22" fmla="*/ 243 w 579"/>
              <a:gd name="T23" fmla="*/ 79 h 502"/>
              <a:gd name="T24" fmla="*/ 207 w 579"/>
              <a:gd name="T25" fmla="*/ 79 h 502"/>
              <a:gd name="T26" fmla="*/ 257 w 579"/>
              <a:gd name="T27" fmla="*/ 124 h 502"/>
              <a:gd name="T28" fmla="*/ 267 w 579"/>
              <a:gd name="T29" fmla="*/ 163 h 502"/>
              <a:gd name="T30" fmla="*/ 245 w 579"/>
              <a:gd name="T31" fmla="*/ 183 h 502"/>
              <a:gd name="T32" fmla="*/ 208 w 579"/>
              <a:gd name="T33" fmla="*/ 195 h 502"/>
              <a:gd name="T34" fmla="*/ 189 w 579"/>
              <a:gd name="T35" fmla="*/ 197 h 502"/>
              <a:gd name="T36" fmla="*/ 159 w 579"/>
              <a:gd name="T37" fmla="*/ 203 h 502"/>
              <a:gd name="T38" fmla="*/ 141 w 579"/>
              <a:gd name="T39" fmla="*/ 215 h 502"/>
              <a:gd name="T40" fmla="*/ 93 w 579"/>
              <a:gd name="T41" fmla="*/ 216 h 502"/>
              <a:gd name="T42" fmla="*/ 13 w 579"/>
              <a:gd name="T43" fmla="*/ 223 h 502"/>
              <a:gd name="T44" fmla="*/ 27 w 579"/>
              <a:gd name="T45" fmla="*/ 298 h 502"/>
              <a:gd name="T46" fmla="*/ 42 w 579"/>
              <a:gd name="T47" fmla="*/ 290 h 502"/>
              <a:gd name="T48" fmla="*/ 64 w 579"/>
              <a:gd name="T49" fmla="*/ 285 h 502"/>
              <a:gd name="T50" fmla="*/ 103 w 579"/>
              <a:gd name="T51" fmla="*/ 332 h 502"/>
              <a:gd name="T52" fmla="*/ 94 w 579"/>
              <a:gd name="T53" fmla="*/ 356 h 502"/>
              <a:gd name="T54" fmla="*/ 80 w 579"/>
              <a:gd name="T55" fmla="*/ 418 h 502"/>
              <a:gd name="T56" fmla="*/ 117 w 579"/>
              <a:gd name="T57" fmla="*/ 451 h 502"/>
              <a:gd name="T58" fmla="*/ 105 w 579"/>
              <a:gd name="T59" fmla="*/ 500 h 502"/>
              <a:gd name="T60" fmla="*/ 141 w 579"/>
              <a:gd name="T61" fmla="*/ 482 h 502"/>
              <a:gd name="T62" fmla="*/ 203 w 579"/>
              <a:gd name="T63" fmla="*/ 501 h 502"/>
              <a:gd name="T64" fmla="*/ 257 w 579"/>
              <a:gd name="T65" fmla="*/ 483 h 502"/>
              <a:gd name="T66" fmla="*/ 299 w 579"/>
              <a:gd name="T67" fmla="*/ 456 h 502"/>
              <a:gd name="T68" fmla="*/ 372 w 579"/>
              <a:gd name="T69" fmla="*/ 424 h 502"/>
              <a:gd name="T70" fmla="*/ 377 w 579"/>
              <a:gd name="T71" fmla="*/ 428 h 502"/>
              <a:gd name="T72" fmla="*/ 388 w 579"/>
              <a:gd name="T73" fmla="*/ 443 h 502"/>
              <a:gd name="T74" fmla="*/ 417 w 579"/>
              <a:gd name="T75" fmla="*/ 443 h 502"/>
              <a:gd name="T76" fmla="*/ 444 w 579"/>
              <a:gd name="T77" fmla="*/ 447 h 502"/>
              <a:gd name="T78" fmla="*/ 449 w 579"/>
              <a:gd name="T79" fmla="*/ 436 h 502"/>
              <a:gd name="T80" fmla="*/ 471 w 579"/>
              <a:gd name="T81" fmla="*/ 418 h 502"/>
              <a:gd name="T82" fmla="*/ 488 w 579"/>
              <a:gd name="T83" fmla="*/ 418 h 502"/>
              <a:gd name="T84" fmla="*/ 495 w 579"/>
              <a:gd name="T85" fmla="*/ 402 h 502"/>
              <a:gd name="T86" fmla="*/ 514 w 579"/>
              <a:gd name="T87" fmla="*/ 388 h 502"/>
              <a:gd name="T88" fmla="*/ 526 w 579"/>
              <a:gd name="T89" fmla="*/ 381 h 502"/>
              <a:gd name="T90" fmla="*/ 534 w 579"/>
              <a:gd name="T91" fmla="*/ 373 h 502"/>
              <a:gd name="T92" fmla="*/ 570 w 579"/>
              <a:gd name="T93" fmla="*/ 365 h 502"/>
              <a:gd name="T94" fmla="*/ 577 w 579"/>
              <a:gd name="T95" fmla="*/ 345 h 502"/>
              <a:gd name="T96" fmla="*/ 566 w 579"/>
              <a:gd name="T97" fmla="*/ 322 h 502"/>
              <a:gd name="T98" fmla="*/ 563 w 579"/>
              <a:gd name="T99" fmla="*/ 312 h 502"/>
              <a:gd name="T100" fmla="*/ 568 w 579"/>
              <a:gd name="T101" fmla="*/ 278 h 502"/>
              <a:gd name="T102" fmla="*/ 574 w 579"/>
              <a:gd name="T103" fmla="*/ 242 h 502"/>
              <a:gd name="T104" fmla="*/ 565 w 579"/>
              <a:gd name="T105" fmla="*/ 236 h 502"/>
              <a:gd name="T106" fmla="*/ 529 w 579"/>
              <a:gd name="T107" fmla="*/ 208 h 502"/>
              <a:gd name="T108" fmla="*/ 565 w 579"/>
              <a:gd name="T109" fmla="*/ 181 h 502"/>
              <a:gd name="T110" fmla="*/ 554 w 579"/>
              <a:gd name="T111" fmla="*/ 119 h 502"/>
              <a:gd name="T112" fmla="*/ 550 w 579"/>
              <a:gd name="T113" fmla="*/ 96 h 502"/>
              <a:gd name="T114" fmla="*/ 536 w 579"/>
              <a:gd name="T115" fmla="*/ 119 h 502"/>
              <a:gd name="T116" fmla="*/ 523 w 579"/>
              <a:gd name="T117" fmla="*/ 125 h 502"/>
              <a:gd name="T118" fmla="*/ 508 w 579"/>
              <a:gd name="T119" fmla="*/ 114 h 502"/>
              <a:gd name="T120" fmla="*/ 504 w 579"/>
              <a:gd name="T121" fmla="*/ 90 h 502"/>
              <a:gd name="T122" fmla="*/ 478 w 579"/>
              <a:gd name="T123" fmla="*/ 91 h 502"/>
              <a:gd name="T124" fmla="*/ 460 w 579"/>
              <a:gd name="T125" fmla="*/ 18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 h="502">
                <a:moveTo>
                  <a:pt x="456" y="9"/>
                </a:moveTo>
                <a:lnTo>
                  <a:pt x="447" y="6"/>
                </a:lnTo>
                <a:lnTo>
                  <a:pt x="437" y="11"/>
                </a:lnTo>
                <a:lnTo>
                  <a:pt x="432" y="23"/>
                </a:lnTo>
                <a:lnTo>
                  <a:pt x="432" y="23"/>
                </a:lnTo>
                <a:lnTo>
                  <a:pt x="427" y="30"/>
                </a:lnTo>
                <a:lnTo>
                  <a:pt x="424" y="35"/>
                </a:lnTo>
                <a:lnTo>
                  <a:pt x="419" y="39"/>
                </a:lnTo>
                <a:lnTo>
                  <a:pt x="413" y="40"/>
                </a:lnTo>
                <a:lnTo>
                  <a:pt x="413" y="40"/>
                </a:lnTo>
                <a:lnTo>
                  <a:pt x="410" y="39"/>
                </a:lnTo>
                <a:lnTo>
                  <a:pt x="405" y="38"/>
                </a:lnTo>
                <a:lnTo>
                  <a:pt x="399" y="32"/>
                </a:lnTo>
                <a:lnTo>
                  <a:pt x="397" y="31"/>
                </a:lnTo>
                <a:lnTo>
                  <a:pt x="396" y="30"/>
                </a:lnTo>
                <a:lnTo>
                  <a:pt x="396" y="30"/>
                </a:lnTo>
                <a:lnTo>
                  <a:pt x="393" y="18"/>
                </a:lnTo>
                <a:lnTo>
                  <a:pt x="393" y="17"/>
                </a:lnTo>
                <a:lnTo>
                  <a:pt x="392" y="1"/>
                </a:lnTo>
                <a:lnTo>
                  <a:pt x="384" y="0"/>
                </a:lnTo>
                <a:lnTo>
                  <a:pt x="382" y="1"/>
                </a:lnTo>
                <a:lnTo>
                  <a:pt x="379" y="14"/>
                </a:lnTo>
                <a:lnTo>
                  <a:pt x="379" y="30"/>
                </a:lnTo>
                <a:lnTo>
                  <a:pt x="378" y="31"/>
                </a:lnTo>
                <a:lnTo>
                  <a:pt x="377" y="32"/>
                </a:lnTo>
                <a:lnTo>
                  <a:pt x="362" y="51"/>
                </a:lnTo>
                <a:lnTo>
                  <a:pt x="360" y="54"/>
                </a:lnTo>
                <a:lnTo>
                  <a:pt x="357" y="54"/>
                </a:lnTo>
                <a:lnTo>
                  <a:pt x="329" y="51"/>
                </a:lnTo>
                <a:lnTo>
                  <a:pt x="326" y="51"/>
                </a:lnTo>
                <a:lnTo>
                  <a:pt x="326" y="53"/>
                </a:lnTo>
                <a:lnTo>
                  <a:pt x="326" y="53"/>
                </a:lnTo>
                <a:lnTo>
                  <a:pt x="326" y="54"/>
                </a:lnTo>
                <a:lnTo>
                  <a:pt x="316" y="67"/>
                </a:lnTo>
                <a:lnTo>
                  <a:pt x="321" y="75"/>
                </a:lnTo>
                <a:lnTo>
                  <a:pt x="322" y="75"/>
                </a:lnTo>
                <a:lnTo>
                  <a:pt x="313" y="89"/>
                </a:lnTo>
                <a:lnTo>
                  <a:pt x="286" y="89"/>
                </a:lnTo>
                <a:lnTo>
                  <a:pt x="286" y="85"/>
                </a:lnTo>
                <a:lnTo>
                  <a:pt x="284" y="82"/>
                </a:lnTo>
                <a:lnTo>
                  <a:pt x="281" y="80"/>
                </a:lnTo>
                <a:lnTo>
                  <a:pt x="276" y="88"/>
                </a:lnTo>
                <a:lnTo>
                  <a:pt x="274" y="91"/>
                </a:lnTo>
                <a:lnTo>
                  <a:pt x="257" y="91"/>
                </a:lnTo>
                <a:lnTo>
                  <a:pt x="255" y="90"/>
                </a:lnTo>
                <a:lnTo>
                  <a:pt x="244" y="82"/>
                </a:lnTo>
                <a:lnTo>
                  <a:pt x="243" y="80"/>
                </a:lnTo>
                <a:lnTo>
                  <a:pt x="243" y="79"/>
                </a:lnTo>
                <a:lnTo>
                  <a:pt x="242" y="79"/>
                </a:lnTo>
                <a:lnTo>
                  <a:pt x="242" y="75"/>
                </a:lnTo>
                <a:lnTo>
                  <a:pt x="222" y="72"/>
                </a:lnTo>
                <a:lnTo>
                  <a:pt x="207" y="79"/>
                </a:lnTo>
                <a:lnTo>
                  <a:pt x="199" y="85"/>
                </a:lnTo>
                <a:lnTo>
                  <a:pt x="223" y="112"/>
                </a:lnTo>
                <a:lnTo>
                  <a:pt x="255" y="122"/>
                </a:lnTo>
                <a:lnTo>
                  <a:pt x="257" y="124"/>
                </a:lnTo>
                <a:lnTo>
                  <a:pt x="257" y="124"/>
                </a:lnTo>
                <a:lnTo>
                  <a:pt x="258" y="125"/>
                </a:lnTo>
                <a:lnTo>
                  <a:pt x="273" y="138"/>
                </a:lnTo>
                <a:lnTo>
                  <a:pt x="267" y="163"/>
                </a:lnTo>
                <a:lnTo>
                  <a:pt x="267" y="163"/>
                </a:lnTo>
                <a:lnTo>
                  <a:pt x="267" y="167"/>
                </a:lnTo>
                <a:lnTo>
                  <a:pt x="266" y="167"/>
                </a:lnTo>
                <a:lnTo>
                  <a:pt x="245" y="183"/>
                </a:lnTo>
                <a:lnTo>
                  <a:pt x="245" y="184"/>
                </a:lnTo>
                <a:lnTo>
                  <a:pt x="244" y="184"/>
                </a:lnTo>
                <a:lnTo>
                  <a:pt x="211" y="195"/>
                </a:lnTo>
                <a:lnTo>
                  <a:pt x="208" y="195"/>
                </a:lnTo>
                <a:lnTo>
                  <a:pt x="190" y="197"/>
                </a:lnTo>
                <a:lnTo>
                  <a:pt x="190" y="197"/>
                </a:lnTo>
                <a:lnTo>
                  <a:pt x="189" y="197"/>
                </a:lnTo>
                <a:lnTo>
                  <a:pt x="189" y="197"/>
                </a:lnTo>
                <a:lnTo>
                  <a:pt x="187" y="197"/>
                </a:lnTo>
                <a:lnTo>
                  <a:pt x="174" y="192"/>
                </a:lnTo>
                <a:lnTo>
                  <a:pt x="167" y="191"/>
                </a:lnTo>
                <a:lnTo>
                  <a:pt x="159" y="203"/>
                </a:lnTo>
                <a:lnTo>
                  <a:pt x="158" y="203"/>
                </a:lnTo>
                <a:lnTo>
                  <a:pt x="158" y="204"/>
                </a:lnTo>
                <a:lnTo>
                  <a:pt x="142" y="215"/>
                </a:lnTo>
                <a:lnTo>
                  <a:pt x="141" y="215"/>
                </a:lnTo>
                <a:lnTo>
                  <a:pt x="141" y="215"/>
                </a:lnTo>
                <a:lnTo>
                  <a:pt x="119" y="224"/>
                </a:lnTo>
                <a:lnTo>
                  <a:pt x="118" y="224"/>
                </a:lnTo>
                <a:lnTo>
                  <a:pt x="93" y="216"/>
                </a:lnTo>
                <a:lnTo>
                  <a:pt x="38" y="219"/>
                </a:lnTo>
                <a:lnTo>
                  <a:pt x="25" y="222"/>
                </a:lnTo>
                <a:lnTo>
                  <a:pt x="24" y="223"/>
                </a:lnTo>
                <a:lnTo>
                  <a:pt x="13" y="223"/>
                </a:lnTo>
                <a:lnTo>
                  <a:pt x="0" y="242"/>
                </a:lnTo>
                <a:lnTo>
                  <a:pt x="2" y="262"/>
                </a:lnTo>
                <a:lnTo>
                  <a:pt x="15" y="290"/>
                </a:lnTo>
                <a:lnTo>
                  <a:pt x="27" y="298"/>
                </a:lnTo>
                <a:lnTo>
                  <a:pt x="29" y="298"/>
                </a:lnTo>
                <a:lnTo>
                  <a:pt x="29" y="299"/>
                </a:lnTo>
                <a:lnTo>
                  <a:pt x="33" y="302"/>
                </a:lnTo>
                <a:lnTo>
                  <a:pt x="42" y="290"/>
                </a:lnTo>
                <a:lnTo>
                  <a:pt x="44" y="289"/>
                </a:lnTo>
                <a:lnTo>
                  <a:pt x="45" y="287"/>
                </a:lnTo>
                <a:lnTo>
                  <a:pt x="46" y="287"/>
                </a:lnTo>
                <a:lnTo>
                  <a:pt x="64" y="285"/>
                </a:lnTo>
                <a:lnTo>
                  <a:pt x="66" y="285"/>
                </a:lnTo>
                <a:lnTo>
                  <a:pt x="66" y="286"/>
                </a:lnTo>
                <a:lnTo>
                  <a:pt x="85" y="291"/>
                </a:lnTo>
                <a:lnTo>
                  <a:pt x="103" y="332"/>
                </a:lnTo>
                <a:lnTo>
                  <a:pt x="102" y="332"/>
                </a:lnTo>
                <a:lnTo>
                  <a:pt x="102" y="333"/>
                </a:lnTo>
                <a:lnTo>
                  <a:pt x="94" y="356"/>
                </a:lnTo>
                <a:lnTo>
                  <a:pt x="94" y="356"/>
                </a:lnTo>
                <a:lnTo>
                  <a:pt x="88" y="371"/>
                </a:lnTo>
                <a:lnTo>
                  <a:pt x="88" y="372"/>
                </a:lnTo>
                <a:lnTo>
                  <a:pt x="80" y="393"/>
                </a:lnTo>
                <a:lnTo>
                  <a:pt x="80" y="418"/>
                </a:lnTo>
                <a:lnTo>
                  <a:pt x="94" y="433"/>
                </a:lnTo>
                <a:lnTo>
                  <a:pt x="95" y="433"/>
                </a:lnTo>
                <a:lnTo>
                  <a:pt x="115" y="450"/>
                </a:lnTo>
                <a:lnTo>
                  <a:pt x="117" y="451"/>
                </a:lnTo>
                <a:lnTo>
                  <a:pt x="118" y="453"/>
                </a:lnTo>
                <a:lnTo>
                  <a:pt x="104" y="486"/>
                </a:lnTo>
                <a:lnTo>
                  <a:pt x="100" y="502"/>
                </a:lnTo>
                <a:lnTo>
                  <a:pt x="105" y="500"/>
                </a:lnTo>
                <a:lnTo>
                  <a:pt x="106" y="500"/>
                </a:lnTo>
                <a:lnTo>
                  <a:pt x="118" y="495"/>
                </a:lnTo>
                <a:lnTo>
                  <a:pt x="140" y="482"/>
                </a:lnTo>
                <a:lnTo>
                  <a:pt x="141" y="482"/>
                </a:lnTo>
                <a:lnTo>
                  <a:pt x="165" y="486"/>
                </a:lnTo>
                <a:lnTo>
                  <a:pt x="167" y="486"/>
                </a:lnTo>
                <a:lnTo>
                  <a:pt x="167" y="486"/>
                </a:lnTo>
                <a:lnTo>
                  <a:pt x="203" y="501"/>
                </a:lnTo>
                <a:lnTo>
                  <a:pt x="243" y="501"/>
                </a:lnTo>
                <a:lnTo>
                  <a:pt x="254" y="486"/>
                </a:lnTo>
                <a:lnTo>
                  <a:pt x="255" y="485"/>
                </a:lnTo>
                <a:lnTo>
                  <a:pt x="257" y="483"/>
                </a:lnTo>
                <a:lnTo>
                  <a:pt x="277" y="474"/>
                </a:lnTo>
                <a:lnTo>
                  <a:pt x="295" y="457"/>
                </a:lnTo>
                <a:lnTo>
                  <a:pt x="299" y="456"/>
                </a:lnTo>
                <a:lnTo>
                  <a:pt x="299" y="456"/>
                </a:lnTo>
                <a:lnTo>
                  <a:pt x="313" y="451"/>
                </a:lnTo>
                <a:lnTo>
                  <a:pt x="329" y="439"/>
                </a:lnTo>
                <a:lnTo>
                  <a:pt x="347" y="415"/>
                </a:lnTo>
                <a:lnTo>
                  <a:pt x="372" y="424"/>
                </a:lnTo>
                <a:lnTo>
                  <a:pt x="376" y="425"/>
                </a:lnTo>
                <a:lnTo>
                  <a:pt x="376" y="426"/>
                </a:lnTo>
                <a:lnTo>
                  <a:pt x="377" y="428"/>
                </a:lnTo>
                <a:lnTo>
                  <a:pt x="377" y="428"/>
                </a:lnTo>
                <a:lnTo>
                  <a:pt x="380" y="434"/>
                </a:lnTo>
                <a:lnTo>
                  <a:pt x="382" y="439"/>
                </a:lnTo>
                <a:lnTo>
                  <a:pt x="385" y="442"/>
                </a:lnTo>
                <a:lnTo>
                  <a:pt x="388" y="443"/>
                </a:lnTo>
                <a:lnTo>
                  <a:pt x="403" y="441"/>
                </a:lnTo>
                <a:lnTo>
                  <a:pt x="408" y="441"/>
                </a:lnTo>
                <a:lnTo>
                  <a:pt x="416" y="443"/>
                </a:lnTo>
                <a:lnTo>
                  <a:pt x="417" y="443"/>
                </a:lnTo>
                <a:lnTo>
                  <a:pt x="417" y="444"/>
                </a:lnTo>
                <a:lnTo>
                  <a:pt x="437" y="453"/>
                </a:lnTo>
                <a:lnTo>
                  <a:pt x="443" y="453"/>
                </a:lnTo>
                <a:lnTo>
                  <a:pt x="444" y="447"/>
                </a:lnTo>
                <a:lnTo>
                  <a:pt x="447" y="440"/>
                </a:lnTo>
                <a:lnTo>
                  <a:pt x="447" y="439"/>
                </a:lnTo>
                <a:lnTo>
                  <a:pt x="448" y="438"/>
                </a:lnTo>
                <a:lnTo>
                  <a:pt x="449" y="436"/>
                </a:lnTo>
                <a:lnTo>
                  <a:pt x="449" y="435"/>
                </a:lnTo>
                <a:lnTo>
                  <a:pt x="457" y="431"/>
                </a:lnTo>
                <a:lnTo>
                  <a:pt x="458" y="430"/>
                </a:lnTo>
                <a:lnTo>
                  <a:pt x="471" y="418"/>
                </a:lnTo>
                <a:lnTo>
                  <a:pt x="473" y="418"/>
                </a:lnTo>
                <a:lnTo>
                  <a:pt x="474" y="417"/>
                </a:lnTo>
                <a:lnTo>
                  <a:pt x="476" y="417"/>
                </a:lnTo>
                <a:lnTo>
                  <a:pt x="488" y="418"/>
                </a:lnTo>
                <a:lnTo>
                  <a:pt x="488" y="418"/>
                </a:lnTo>
                <a:lnTo>
                  <a:pt x="489" y="412"/>
                </a:lnTo>
                <a:lnTo>
                  <a:pt x="491" y="408"/>
                </a:lnTo>
                <a:lnTo>
                  <a:pt x="495" y="402"/>
                </a:lnTo>
                <a:lnTo>
                  <a:pt x="499" y="396"/>
                </a:lnTo>
                <a:lnTo>
                  <a:pt x="499" y="396"/>
                </a:lnTo>
                <a:lnTo>
                  <a:pt x="510" y="389"/>
                </a:lnTo>
                <a:lnTo>
                  <a:pt x="514" y="388"/>
                </a:lnTo>
                <a:lnTo>
                  <a:pt x="518" y="388"/>
                </a:lnTo>
                <a:lnTo>
                  <a:pt x="524" y="384"/>
                </a:lnTo>
                <a:lnTo>
                  <a:pt x="526" y="384"/>
                </a:lnTo>
                <a:lnTo>
                  <a:pt x="526" y="381"/>
                </a:lnTo>
                <a:lnTo>
                  <a:pt x="531" y="376"/>
                </a:lnTo>
                <a:lnTo>
                  <a:pt x="531" y="375"/>
                </a:lnTo>
                <a:lnTo>
                  <a:pt x="532" y="375"/>
                </a:lnTo>
                <a:lnTo>
                  <a:pt x="534" y="373"/>
                </a:lnTo>
                <a:lnTo>
                  <a:pt x="535" y="373"/>
                </a:lnTo>
                <a:lnTo>
                  <a:pt x="554" y="369"/>
                </a:lnTo>
                <a:lnTo>
                  <a:pt x="566" y="369"/>
                </a:lnTo>
                <a:lnTo>
                  <a:pt x="570" y="365"/>
                </a:lnTo>
                <a:lnTo>
                  <a:pt x="574" y="357"/>
                </a:lnTo>
                <a:lnTo>
                  <a:pt x="574" y="357"/>
                </a:lnTo>
                <a:lnTo>
                  <a:pt x="579" y="346"/>
                </a:lnTo>
                <a:lnTo>
                  <a:pt x="577" y="345"/>
                </a:lnTo>
                <a:lnTo>
                  <a:pt x="577" y="345"/>
                </a:lnTo>
                <a:lnTo>
                  <a:pt x="573" y="338"/>
                </a:lnTo>
                <a:lnTo>
                  <a:pt x="568" y="331"/>
                </a:lnTo>
                <a:lnTo>
                  <a:pt x="566" y="322"/>
                </a:lnTo>
                <a:lnTo>
                  <a:pt x="563" y="313"/>
                </a:lnTo>
                <a:lnTo>
                  <a:pt x="562" y="312"/>
                </a:lnTo>
                <a:lnTo>
                  <a:pt x="562" y="312"/>
                </a:lnTo>
                <a:lnTo>
                  <a:pt x="563" y="312"/>
                </a:lnTo>
                <a:lnTo>
                  <a:pt x="563" y="310"/>
                </a:lnTo>
                <a:lnTo>
                  <a:pt x="568" y="284"/>
                </a:lnTo>
                <a:lnTo>
                  <a:pt x="568" y="284"/>
                </a:lnTo>
                <a:lnTo>
                  <a:pt x="568" y="278"/>
                </a:lnTo>
                <a:lnTo>
                  <a:pt x="570" y="273"/>
                </a:lnTo>
                <a:lnTo>
                  <a:pt x="573" y="268"/>
                </a:lnTo>
                <a:lnTo>
                  <a:pt x="576" y="263"/>
                </a:lnTo>
                <a:lnTo>
                  <a:pt x="574" y="242"/>
                </a:lnTo>
                <a:lnTo>
                  <a:pt x="574" y="242"/>
                </a:lnTo>
                <a:lnTo>
                  <a:pt x="571" y="238"/>
                </a:lnTo>
                <a:lnTo>
                  <a:pt x="568" y="237"/>
                </a:lnTo>
                <a:lnTo>
                  <a:pt x="565" y="236"/>
                </a:lnTo>
                <a:lnTo>
                  <a:pt x="526" y="251"/>
                </a:lnTo>
                <a:lnTo>
                  <a:pt x="528" y="212"/>
                </a:lnTo>
                <a:lnTo>
                  <a:pt x="528" y="212"/>
                </a:lnTo>
                <a:lnTo>
                  <a:pt x="529" y="208"/>
                </a:lnTo>
                <a:lnTo>
                  <a:pt x="531" y="206"/>
                </a:lnTo>
                <a:lnTo>
                  <a:pt x="538" y="199"/>
                </a:lnTo>
                <a:lnTo>
                  <a:pt x="549" y="191"/>
                </a:lnTo>
                <a:lnTo>
                  <a:pt x="565" y="181"/>
                </a:lnTo>
                <a:lnTo>
                  <a:pt x="553" y="138"/>
                </a:lnTo>
                <a:lnTo>
                  <a:pt x="553" y="138"/>
                </a:lnTo>
                <a:lnTo>
                  <a:pt x="553" y="128"/>
                </a:lnTo>
                <a:lnTo>
                  <a:pt x="554" y="119"/>
                </a:lnTo>
                <a:lnTo>
                  <a:pt x="558" y="111"/>
                </a:lnTo>
                <a:lnTo>
                  <a:pt x="565" y="104"/>
                </a:lnTo>
                <a:lnTo>
                  <a:pt x="562" y="96"/>
                </a:lnTo>
                <a:lnTo>
                  <a:pt x="550" y="96"/>
                </a:lnTo>
                <a:lnTo>
                  <a:pt x="546" y="97"/>
                </a:lnTo>
                <a:lnTo>
                  <a:pt x="541" y="114"/>
                </a:lnTo>
                <a:lnTo>
                  <a:pt x="541" y="114"/>
                </a:lnTo>
                <a:lnTo>
                  <a:pt x="536" y="119"/>
                </a:lnTo>
                <a:lnTo>
                  <a:pt x="532" y="121"/>
                </a:lnTo>
                <a:lnTo>
                  <a:pt x="529" y="124"/>
                </a:lnTo>
                <a:lnTo>
                  <a:pt x="526" y="125"/>
                </a:lnTo>
                <a:lnTo>
                  <a:pt x="523" y="125"/>
                </a:lnTo>
                <a:lnTo>
                  <a:pt x="511" y="116"/>
                </a:lnTo>
                <a:lnTo>
                  <a:pt x="510" y="116"/>
                </a:lnTo>
                <a:lnTo>
                  <a:pt x="508" y="116"/>
                </a:lnTo>
                <a:lnTo>
                  <a:pt x="508" y="114"/>
                </a:lnTo>
                <a:lnTo>
                  <a:pt x="508" y="112"/>
                </a:lnTo>
                <a:lnTo>
                  <a:pt x="505" y="104"/>
                </a:lnTo>
                <a:lnTo>
                  <a:pt x="504" y="91"/>
                </a:lnTo>
                <a:lnTo>
                  <a:pt x="504" y="90"/>
                </a:lnTo>
                <a:lnTo>
                  <a:pt x="503" y="93"/>
                </a:lnTo>
                <a:lnTo>
                  <a:pt x="502" y="96"/>
                </a:lnTo>
                <a:lnTo>
                  <a:pt x="480" y="96"/>
                </a:lnTo>
                <a:lnTo>
                  <a:pt x="478" y="91"/>
                </a:lnTo>
                <a:lnTo>
                  <a:pt x="474" y="79"/>
                </a:lnTo>
                <a:lnTo>
                  <a:pt x="474" y="61"/>
                </a:lnTo>
                <a:lnTo>
                  <a:pt x="460" y="38"/>
                </a:lnTo>
                <a:lnTo>
                  <a:pt x="460" y="18"/>
                </a:lnTo>
                <a:lnTo>
                  <a:pt x="456" y="9"/>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5" name="Freeform 46"/>
          <p:cNvSpPr/>
          <p:nvPr/>
        </p:nvSpPr>
        <p:spPr bwMode="auto">
          <a:xfrm>
            <a:off x="3951169" y="5157480"/>
            <a:ext cx="880207" cy="675029"/>
          </a:xfrm>
          <a:custGeom>
            <a:avLst/>
            <a:gdLst>
              <a:gd name="T0" fmla="*/ 594 w 758"/>
              <a:gd name="T1" fmla="*/ 43 h 580"/>
              <a:gd name="T2" fmla="*/ 568 w 758"/>
              <a:gd name="T3" fmla="*/ 55 h 580"/>
              <a:gd name="T4" fmla="*/ 518 w 758"/>
              <a:gd name="T5" fmla="*/ 68 h 580"/>
              <a:gd name="T6" fmla="*/ 489 w 758"/>
              <a:gd name="T7" fmla="*/ 64 h 580"/>
              <a:gd name="T8" fmla="*/ 477 w 758"/>
              <a:gd name="T9" fmla="*/ 73 h 580"/>
              <a:gd name="T10" fmla="*/ 413 w 758"/>
              <a:gd name="T11" fmla="*/ 99 h 580"/>
              <a:gd name="T12" fmla="*/ 409 w 758"/>
              <a:gd name="T13" fmla="*/ 114 h 580"/>
              <a:gd name="T14" fmla="*/ 363 w 758"/>
              <a:gd name="T15" fmla="*/ 145 h 580"/>
              <a:gd name="T16" fmla="*/ 318 w 758"/>
              <a:gd name="T17" fmla="*/ 148 h 580"/>
              <a:gd name="T18" fmla="*/ 288 w 758"/>
              <a:gd name="T19" fmla="*/ 148 h 580"/>
              <a:gd name="T20" fmla="*/ 244 w 758"/>
              <a:gd name="T21" fmla="*/ 139 h 580"/>
              <a:gd name="T22" fmla="*/ 224 w 758"/>
              <a:gd name="T23" fmla="*/ 155 h 580"/>
              <a:gd name="T24" fmla="*/ 169 w 758"/>
              <a:gd name="T25" fmla="*/ 186 h 580"/>
              <a:gd name="T26" fmla="*/ 48 w 758"/>
              <a:gd name="T27" fmla="*/ 188 h 580"/>
              <a:gd name="T28" fmla="*/ 17 w 758"/>
              <a:gd name="T29" fmla="*/ 202 h 580"/>
              <a:gd name="T30" fmla="*/ 6 w 758"/>
              <a:gd name="T31" fmla="*/ 240 h 580"/>
              <a:gd name="T32" fmla="*/ 61 w 758"/>
              <a:gd name="T33" fmla="*/ 240 h 580"/>
              <a:gd name="T34" fmla="*/ 97 w 758"/>
              <a:gd name="T35" fmla="*/ 284 h 580"/>
              <a:gd name="T36" fmla="*/ 136 w 758"/>
              <a:gd name="T37" fmla="*/ 271 h 580"/>
              <a:gd name="T38" fmla="*/ 158 w 758"/>
              <a:gd name="T39" fmla="*/ 287 h 580"/>
              <a:gd name="T40" fmla="*/ 140 w 758"/>
              <a:gd name="T41" fmla="*/ 354 h 580"/>
              <a:gd name="T42" fmla="*/ 163 w 758"/>
              <a:gd name="T43" fmla="*/ 390 h 580"/>
              <a:gd name="T44" fmla="*/ 230 w 758"/>
              <a:gd name="T45" fmla="*/ 408 h 580"/>
              <a:gd name="T46" fmla="*/ 213 w 758"/>
              <a:gd name="T47" fmla="*/ 454 h 580"/>
              <a:gd name="T48" fmla="*/ 219 w 758"/>
              <a:gd name="T49" fmla="*/ 495 h 580"/>
              <a:gd name="T50" fmla="*/ 321 w 758"/>
              <a:gd name="T51" fmla="*/ 528 h 580"/>
              <a:gd name="T52" fmla="*/ 371 w 758"/>
              <a:gd name="T53" fmla="*/ 559 h 580"/>
              <a:gd name="T54" fmla="*/ 387 w 758"/>
              <a:gd name="T55" fmla="*/ 543 h 580"/>
              <a:gd name="T56" fmla="*/ 472 w 758"/>
              <a:gd name="T57" fmla="*/ 562 h 580"/>
              <a:gd name="T58" fmla="*/ 523 w 758"/>
              <a:gd name="T59" fmla="*/ 524 h 580"/>
              <a:gd name="T60" fmla="*/ 540 w 758"/>
              <a:gd name="T61" fmla="*/ 539 h 580"/>
              <a:gd name="T62" fmla="*/ 602 w 758"/>
              <a:gd name="T63" fmla="*/ 462 h 580"/>
              <a:gd name="T64" fmla="*/ 622 w 758"/>
              <a:gd name="T65" fmla="*/ 433 h 580"/>
              <a:gd name="T66" fmla="*/ 629 w 758"/>
              <a:gd name="T67" fmla="*/ 415 h 580"/>
              <a:gd name="T68" fmla="*/ 701 w 758"/>
              <a:gd name="T69" fmla="*/ 323 h 580"/>
              <a:gd name="T70" fmla="*/ 724 w 758"/>
              <a:gd name="T71" fmla="*/ 273 h 580"/>
              <a:gd name="T72" fmla="*/ 758 w 758"/>
              <a:gd name="T73" fmla="*/ 221 h 580"/>
              <a:gd name="T74" fmla="*/ 740 w 758"/>
              <a:gd name="T75" fmla="*/ 182 h 580"/>
              <a:gd name="T76" fmla="*/ 711 w 758"/>
              <a:gd name="T77" fmla="*/ 195 h 580"/>
              <a:gd name="T78" fmla="*/ 684 w 758"/>
              <a:gd name="T79" fmla="*/ 183 h 580"/>
              <a:gd name="T80" fmla="*/ 673 w 758"/>
              <a:gd name="T81" fmla="*/ 149 h 580"/>
              <a:gd name="T82" fmla="*/ 647 w 758"/>
              <a:gd name="T83" fmla="*/ 174 h 580"/>
              <a:gd name="T84" fmla="*/ 639 w 758"/>
              <a:gd name="T85" fmla="*/ 166 h 580"/>
              <a:gd name="T86" fmla="*/ 639 w 758"/>
              <a:gd name="T87" fmla="*/ 136 h 580"/>
              <a:gd name="T88" fmla="*/ 646 w 758"/>
              <a:gd name="T89" fmla="*/ 130 h 580"/>
              <a:gd name="T90" fmla="*/ 668 w 758"/>
              <a:gd name="T91" fmla="*/ 44 h 580"/>
              <a:gd name="T92" fmla="*/ 665 w 758"/>
              <a:gd name="T93" fmla="*/ 20 h 580"/>
              <a:gd name="T94" fmla="*/ 661 w 758"/>
              <a:gd name="T95" fmla="*/ 4 h 580"/>
              <a:gd name="T96" fmla="*/ 650 w 758"/>
              <a:gd name="T97" fmla="*/ 10 h 580"/>
              <a:gd name="T98" fmla="*/ 633 w 758"/>
              <a:gd name="T99" fmla="*/ 16 h 580"/>
              <a:gd name="T100" fmla="*/ 613 w 758"/>
              <a:gd name="T101" fmla="*/ 1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8" h="580">
                <a:moveTo>
                  <a:pt x="607" y="15"/>
                </a:moveTo>
                <a:lnTo>
                  <a:pt x="608" y="16"/>
                </a:lnTo>
                <a:lnTo>
                  <a:pt x="610" y="18"/>
                </a:lnTo>
                <a:lnTo>
                  <a:pt x="594" y="43"/>
                </a:lnTo>
                <a:lnTo>
                  <a:pt x="594" y="43"/>
                </a:lnTo>
                <a:lnTo>
                  <a:pt x="590" y="47"/>
                </a:lnTo>
                <a:lnTo>
                  <a:pt x="584" y="52"/>
                </a:lnTo>
                <a:lnTo>
                  <a:pt x="577" y="54"/>
                </a:lnTo>
                <a:lnTo>
                  <a:pt x="570" y="55"/>
                </a:lnTo>
                <a:lnTo>
                  <a:pt x="568" y="55"/>
                </a:lnTo>
                <a:lnTo>
                  <a:pt x="556" y="47"/>
                </a:lnTo>
                <a:lnTo>
                  <a:pt x="544" y="48"/>
                </a:lnTo>
                <a:lnTo>
                  <a:pt x="520" y="67"/>
                </a:lnTo>
                <a:lnTo>
                  <a:pt x="520" y="67"/>
                </a:lnTo>
                <a:lnTo>
                  <a:pt x="518" y="68"/>
                </a:lnTo>
                <a:lnTo>
                  <a:pt x="515" y="67"/>
                </a:lnTo>
                <a:lnTo>
                  <a:pt x="509" y="64"/>
                </a:lnTo>
                <a:lnTo>
                  <a:pt x="503" y="57"/>
                </a:lnTo>
                <a:lnTo>
                  <a:pt x="496" y="48"/>
                </a:lnTo>
                <a:lnTo>
                  <a:pt x="489" y="64"/>
                </a:lnTo>
                <a:lnTo>
                  <a:pt x="488" y="64"/>
                </a:lnTo>
                <a:lnTo>
                  <a:pt x="488" y="64"/>
                </a:lnTo>
                <a:lnTo>
                  <a:pt x="485" y="65"/>
                </a:lnTo>
                <a:lnTo>
                  <a:pt x="485" y="65"/>
                </a:lnTo>
                <a:lnTo>
                  <a:pt x="477" y="73"/>
                </a:lnTo>
                <a:lnTo>
                  <a:pt x="461" y="73"/>
                </a:lnTo>
                <a:lnTo>
                  <a:pt x="447" y="79"/>
                </a:lnTo>
                <a:lnTo>
                  <a:pt x="427" y="93"/>
                </a:lnTo>
                <a:lnTo>
                  <a:pt x="420" y="93"/>
                </a:lnTo>
                <a:lnTo>
                  <a:pt x="413" y="99"/>
                </a:lnTo>
                <a:lnTo>
                  <a:pt x="413" y="99"/>
                </a:lnTo>
                <a:lnTo>
                  <a:pt x="410" y="102"/>
                </a:lnTo>
                <a:lnTo>
                  <a:pt x="408" y="107"/>
                </a:lnTo>
                <a:lnTo>
                  <a:pt x="408" y="110"/>
                </a:lnTo>
                <a:lnTo>
                  <a:pt x="409" y="114"/>
                </a:lnTo>
                <a:lnTo>
                  <a:pt x="417" y="126"/>
                </a:lnTo>
                <a:lnTo>
                  <a:pt x="384" y="123"/>
                </a:lnTo>
                <a:lnTo>
                  <a:pt x="365" y="136"/>
                </a:lnTo>
                <a:lnTo>
                  <a:pt x="363" y="143"/>
                </a:lnTo>
                <a:lnTo>
                  <a:pt x="363" y="145"/>
                </a:lnTo>
                <a:lnTo>
                  <a:pt x="359" y="154"/>
                </a:lnTo>
                <a:lnTo>
                  <a:pt x="358" y="155"/>
                </a:lnTo>
                <a:lnTo>
                  <a:pt x="357" y="156"/>
                </a:lnTo>
                <a:lnTo>
                  <a:pt x="340" y="156"/>
                </a:lnTo>
                <a:lnTo>
                  <a:pt x="318" y="148"/>
                </a:lnTo>
                <a:lnTo>
                  <a:pt x="310" y="147"/>
                </a:lnTo>
                <a:lnTo>
                  <a:pt x="294" y="149"/>
                </a:lnTo>
                <a:lnTo>
                  <a:pt x="294" y="149"/>
                </a:lnTo>
                <a:lnTo>
                  <a:pt x="291" y="149"/>
                </a:lnTo>
                <a:lnTo>
                  <a:pt x="288" y="148"/>
                </a:lnTo>
                <a:lnTo>
                  <a:pt x="283" y="143"/>
                </a:lnTo>
                <a:lnTo>
                  <a:pt x="277" y="136"/>
                </a:lnTo>
                <a:lnTo>
                  <a:pt x="271" y="127"/>
                </a:lnTo>
                <a:lnTo>
                  <a:pt x="256" y="122"/>
                </a:lnTo>
                <a:lnTo>
                  <a:pt x="244" y="139"/>
                </a:lnTo>
                <a:lnTo>
                  <a:pt x="244" y="139"/>
                </a:lnTo>
                <a:lnTo>
                  <a:pt x="243" y="139"/>
                </a:lnTo>
                <a:lnTo>
                  <a:pt x="227" y="154"/>
                </a:lnTo>
                <a:lnTo>
                  <a:pt x="224" y="154"/>
                </a:lnTo>
                <a:lnTo>
                  <a:pt x="224" y="155"/>
                </a:lnTo>
                <a:lnTo>
                  <a:pt x="222" y="155"/>
                </a:lnTo>
                <a:lnTo>
                  <a:pt x="209" y="158"/>
                </a:lnTo>
                <a:lnTo>
                  <a:pt x="190" y="175"/>
                </a:lnTo>
                <a:lnTo>
                  <a:pt x="190" y="175"/>
                </a:lnTo>
                <a:lnTo>
                  <a:pt x="169" y="186"/>
                </a:lnTo>
                <a:lnTo>
                  <a:pt x="154" y="204"/>
                </a:lnTo>
                <a:lnTo>
                  <a:pt x="106" y="204"/>
                </a:lnTo>
                <a:lnTo>
                  <a:pt x="106" y="204"/>
                </a:lnTo>
                <a:lnTo>
                  <a:pt x="69" y="190"/>
                </a:lnTo>
                <a:lnTo>
                  <a:pt x="48" y="188"/>
                </a:lnTo>
                <a:lnTo>
                  <a:pt x="31" y="197"/>
                </a:lnTo>
                <a:lnTo>
                  <a:pt x="30" y="197"/>
                </a:lnTo>
                <a:lnTo>
                  <a:pt x="30" y="197"/>
                </a:lnTo>
                <a:lnTo>
                  <a:pt x="17" y="202"/>
                </a:lnTo>
                <a:lnTo>
                  <a:pt x="17" y="202"/>
                </a:lnTo>
                <a:lnTo>
                  <a:pt x="9" y="206"/>
                </a:lnTo>
                <a:lnTo>
                  <a:pt x="2" y="210"/>
                </a:lnTo>
                <a:lnTo>
                  <a:pt x="0" y="216"/>
                </a:lnTo>
                <a:lnTo>
                  <a:pt x="0" y="230"/>
                </a:lnTo>
                <a:lnTo>
                  <a:pt x="6" y="240"/>
                </a:lnTo>
                <a:lnTo>
                  <a:pt x="35" y="230"/>
                </a:lnTo>
                <a:lnTo>
                  <a:pt x="35" y="230"/>
                </a:lnTo>
                <a:lnTo>
                  <a:pt x="40" y="230"/>
                </a:lnTo>
                <a:lnTo>
                  <a:pt x="46" y="233"/>
                </a:lnTo>
                <a:lnTo>
                  <a:pt x="61" y="240"/>
                </a:lnTo>
                <a:lnTo>
                  <a:pt x="63" y="241"/>
                </a:lnTo>
                <a:lnTo>
                  <a:pt x="64" y="242"/>
                </a:lnTo>
                <a:lnTo>
                  <a:pt x="65" y="283"/>
                </a:lnTo>
                <a:lnTo>
                  <a:pt x="71" y="284"/>
                </a:lnTo>
                <a:lnTo>
                  <a:pt x="97" y="284"/>
                </a:lnTo>
                <a:lnTo>
                  <a:pt x="112" y="281"/>
                </a:lnTo>
                <a:lnTo>
                  <a:pt x="114" y="279"/>
                </a:lnTo>
                <a:lnTo>
                  <a:pt x="114" y="279"/>
                </a:lnTo>
                <a:lnTo>
                  <a:pt x="129" y="272"/>
                </a:lnTo>
                <a:lnTo>
                  <a:pt x="136" y="271"/>
                </a:lnTo>
                <a:lnTo>
                  <a:pt x="144" y="268"/>
                </a:lnTo>
                <a:lnTo>
                  <a:pt x="149" y="267"/>
                </a:lnTo>
                <a:lnTo>
                  <a:pt x="151" y="271"/>
                </a:lnTo>
                <a:lnTo>
                  <a:pt x="158" y="285"/>
                </a:lnTo>
                <a:lnTo>
                  <a:pt x="158" y="287"/>
                </a:lnTo>
                <a:lnTo>
                  <a:pt x="163" y="327"/>
                </a:lnTo>
                <a:lnTo>
                  <a:pt x="163" y="330"/>
                </a:lnTo>
                <a:lnTo>
                  <a:pt x="141" y="353"/>
                </a:lnTo>
                <a:lnTo>
                  <a:pt x="140" y="353"/>
                </a:lnTo>
                <a:lnTo>
                  <a:pt x="140" y="354"/>
                </a:lnTo>
                <a:lnTo>
                  <a:pt x="113" y="367"/>
                </a:lnTo>
                <a:lnTo>
                  <a:pt x="105" y="376"/>
                </a:lnTo>
                <a:lnTo>
                  <a:pt x="109" y="384"/>
                </a:lnTo>
                <a:lnTo>
                  <a:pt x="161" y="389"/>
                </a:lnTo>
                <a:lnTo>
                  <a:pt x="163" y="390"/>
                </a:lnTo>
                <a:lnTo>
                  <a:pt x="163" y="390"/>
                </a:lnTo>
                <a:lnTo>
                  <a:pt x="164" y="391"/>
                </a:lnTo>
                <a:lnTo>
                  <a:pt x="184" y="404"/>
                </a:lnTo>
                <a:lnTo>
                  <a:pt x="230" y="401"/>
                </a:lnTo>
                <a:lnTo>
                  <a:pt x="230" y="408"/>
                </a:lnTo>
                <a:lnTo>
                  <a:pt x="232" y="431"/>
                </a:lnTo>
                <a:lnTo>
                  <a:pt x="232" y="433"/>
                </a:lnTo>
                <a:lnTo>
                  <a:pt x="234" y="433"/>
                </a:lnTo>
                <a:lnTo>
                  <a:pt x="213" y="454"/>
                </a:lnTo>
                <a:lnTo>
                  <a:pt x="213" y="454"/>
                </a:lnTo>
                <a:lnTo>
                  <a:pt x="213" y="471"/>
                </a:lnTo>
                <a:lnTo>
                  <a:pt x="213" y="479"/>
                </a:lnTo>
                <a:lnTo>
                  <a:pt x="214" y="485"/>
                </a:lnTo>
                <a:lnTo>
                  <a:pt x="216" y="491"/>
                </a:lnTo>
                <a:lnTo>
                  <a:pt x="219" y="495"/>
                </a:lnTo>
                <a:lnTo>
                  <a:pt x="222" y="498"/>
                </a:lnTo>
                <a:lnTo>
                  <a:pt x="227" y="500"/>
                </a:lnTo>
                <a:lnTo>
                  <a:pt x="264" y="520"/>
                </a:lnTo>
                <a:lnTo>
                  <a:pt x="295" y="541"/>
                </a:lnTo>
                <a:lnTo>
                  <a:pt x="321" y="528"/>
                </a:lnTo>
                <a:lnTo>
                  <a:pt x="323" y="527"/>
                </a:lnTo>
                <a:lnTo>
                  <a:pt x="325" y="526"/>
                </a:lnTo>
                <a:lnTo>
                  <a:pt x="326" y="527"/>
                </a:lnTo>
                <a:lnTo>
                  <a:pt x="365" y="557"/>
                </a:lnTo>
                <a:lnTo>
                  <a:pt x="371" y="559"/>
                </a:lnTo>
                <a:lnTo>
                  <a:pt x="381" y="547"/>
                </a:lnTo>
                <a:lnTo>
                  <a:pt x="384" y="545"/>
                </a:lnTo>
                <a:lnTo>
                  <a:pt x="385" y="543"/>
                </a:lnTo>
                <a:lnTo>
                  <a:pt x="386" y="543"/>
                </a:lnTo>
                <a:lnTo>
                  <a:pt x="387" y="543"/>
                </a:lnTo>
                <a:lnTo>
                  <a:pt x="410" y="547"/>
                </a:lnTo>
                <a:lnTo>
                  <a:pt x="414" y="507"/>
                </a:lnTo>
                <a:lnTo>
                  <a:pt x="444" y="559"/>
                </a:lnTo>
                <a:lnTo>
                  <a:pt x="468" y="561"/>
                </a:lnTo>
                <a:lnTo>
                  <a:pt x="472" y="562"/>
                </a:lnTo>
                <a:lnTo>
                  <a:pt x="474" y="562"/>
                </a:lnTo>
                <a:lnTo>
                  <a:pt x="474" y="564"/>
                </a:lnTo>
                <a:lnTo>
                  <a:pt x="474" y="580"/>
                </a:lnTo>
                <a:lnTo>
                  <a:pt x="483" y="577"/>
                </a:lnTo>
                <a:lnTo>
                  <a:pt x="523" y="524"/>
                </a:lnTo>
                <a:lnTo>
                  <a:pt x="540" y="549"/>
                </a:lnTo>
                <a:lnTo>
                  <a:pt x="540" y="541"/>
                </a:lnTo>
                <a:lnTo>
                  <a:pt x="540" y="541"/>
                </a:lnTo>
                <a:lnTo>
                  <a:pt x="540" y="540"/>
                </a:lnTo>
                <a:lnTo>
                  <a:pt x="540" y="539"/>
                </a:lnTo>
                <a:lnTo>
                  <a:pt x="553" y="515"/>
                </a:lnTo>
                <a:lnTo>
                  <a:pt x="563" y="496"/>
                </a:lnTo>
                <a:lnTo>
                  <a:pt x="593" y="496"/>
                </a:lnTo>
                <a:lnTo>
                  <a:pt x="599" y="462"/>
                </a:lnTo>
                <a:lnTo>
                  <a:pt x="602" y="462"/>
                </a:lnTo>
                <a:lnTo>
                  <a:pt x="605" y="463"/>
                </a:lnTo>
                <a:lnTo>
                  <a:pt x="627" y="467"/>
                </a:lnTo>
                <a:lnTo>
                  <a:pt x="630" y="455"/>
                </a:lnTo>
                <a:lnTo>
                  <a:pt x="622" y="436"/>
                </a:lnTo>
                <a:lnTo>
                  <a:pt x="622" y="433"/>
                </a:lnTo>
                <a:lnTo>
                  <a:pt x="626" y="420"/>
                </a:lnTo>
                <a:lnTo>
                  <a:pt x="626" y="417"/>
                </a:lnTo>
                <a:lnTo>
                  <a:pt x="627" y="416"/>
                </a:lnTo>
                <a:lnTo>
                  <a:pt x="629" y="416"/>
                </a:lnTo>
                <a:lnTo>
                  <a:pt x="629" y="415"/>
                </a:lnTo>
                <a:lnTo>
                  <a:pt x="692" y="382"/>
                </a:lnTo>
                <a:lnTo>
                  <a:pt x="689" y="349"/>
                </a:lnTo>
                <a:lnTo>
                  <a:pt x="689" y="349"/>
                </a:lnTo>
                <a:lnTo>
                  <a:pt x="689" y="347"/>
                </a:lnTo>
                <a:lnTo>
                  <a:pt x="701" y="323"/>
                </a:lnTo>
                <a:lnTo>
                  <a:pt x="703" y="319"/>
                </a:lnTo>
                <a:lnTo>
                  <a:pt x="703" y="319"/>
                </a:lnTo>
                <a:lnTo>
                  <a:pt x="722" y="274"/>
                </a:lnTo>
                <a:lnTo>
                  <a:pt x="724" y="273"/>
                </a:lnTo>
                <a:lnTo>
                  <a:pt x="724" y="273"/>
                </a:lnTo>
                <a:lnTo>
                  <a:pt x="740" y="257"/>
                </a:lnTo>
                <a:lnTo>
                  <a:pt x="750" y="239"/>
                </a:lnTo>
                <a:lnTo>
                  <a:pt x="750" y="236"/>
                </a:lnTo>
                <a:lnTo>
                  <a:pt x="750" y="236"/>
                </a:lnTo>
                <a:lnTo>
                  <a:pt x="758" y="221"/>
                </a:lnTo>
                <a:lnTo>
                  <a:pt x="751" y="203"/>
                </a:lnTo>
                <a:lnTo>
                  <a:pt x="751" y="202"/>
                </a:lnTo>
                <a:lnTo>
                  <a:pt x="750" y="202"/>
                </a:lnTo>
                <a:lnTo>
                  <a:pt x="750" y="182"/>
                </a:lnTo>
                <a:lnTo>
                  <a:pt x="740" y="182"/>
                </a:lnTo>
                <a:lnTo>
                  <a:pt x="721" y="192"/>
                </a:lnTo>
                <a:lnTo>
                  <a:pt x="721" y="192"/>
                </a:lnTo>
                <a:lnTo>
                  <a:pt x="718" y="193"/>
                </a:lnTo>
                <a:lnTo>
                  <a:pt x="714" y="194"/>
                </a:lnTo>
                <a:lnTo>
                  <a:pt x="711" y="195"/>
                </a:lnTo>
                <a:lnTo>
                  <a:pt x="706" y="194"/>
                </a:lnTo>
                <a:lnTo>
                  <a:pt x="696" y="192"/>
                </a:lnTo>
                <a:lnTo>
                  <a:pt x="686" y="186"/>
                </a:lnTo>
                <a:lnTo>
                  <a:pt x="686" y="186"/>
                </a:lnTo>
                <a:lnTo>
                  <a:pt x="684" y="183"/>
                </a:lnTo>
                <a:lnTo>
                  <a:pt x="682" y="180"/>
                </a:lnTo>
                <a:lnTo>
                  <a:pt x="680" y="173"/>
                </a:lnTo>
                <a:lnTo>
                  <a:pt x="681" y="163"/>
                </a:lnTo>
                <a:lnTo>
                  <a:pt x="682" y="150"/>
                </a:lnTo>
                <a:lnTo>
                  <a:pt x="673" y="149"/>
                </a:lnTo>
                <a:lnTo>
                  <a:pt x="669" y="155"/>
                </a:lnTo>
                <a:lnTo>
                  <a:pt x="669" y="155"/>
                </a:lnTo>
                <a:lnTo>
                  <a:pt x="655" y="170"/>
                </a:lnTo>
                <a:lnTo>
                  <a:pt x="649" y="173"/>
                </a:lnTo>
                <a:lnTo>
                  <a:pt x="647" y="174"/>
                </a:lnTo>
                <a:lnTo>
                  <a:pt x="647" y="174"/>
                </a:lnTo>
                <a:lnTo>
                  <a:pt x="643" y="174"/>
                </a:lnTo>
                <a:lnTo>
                  <a:pt x="641" y="173"/>
                </a:lnTo>
                <a:lnTo>
                  <a:pt x="641" y="173"/>
                </a:lnTo>
                <a:lnTo>
                  <a:pt x="639" y="166"/>
                </a:lnTo>
                <a:lnTo>
                  <a:pt x="638" y="161"/>
                </a:lnTo>
                <a:lnTo>
                  <a:pt x="637" y="154"/>
                </a:lnTo>
                <a:lnTo>
                  <a:pt x="637" y="154"/>
                </a:lnTo>
                <a:lnTo>
                  <a:pt x="638" y="140"/>
                </a:lnTo>
                <a:lnTo>
                  <a:pt x="639" y="136"/>
                </a:lnTo>
                <a:lnTo>
                  <a:pt x="641" y="133"/>
                </a:lnTo>
                <a:lnTo>
                  <a:pt x="641" y="133"/>
                </a:lnTo>
                <a:lnTo>
                  <a:pt x="642" y="131"/>
                </a:lnTo>
                <a:lnTo>
                  <a:pt x="645" y="130"/>
                </a:lnTo>
                <a:lnTo>
                  <a:pt x="646" y="130"/>
                </a:lnTo>
                <a:lnTo>
                  <a:pt x="648" y="131"/>
                </a:lnTo>
                <a:lnTo>
                  <a:pt x="671" y="88"/>
                </a:lnTo>
                <a:lnTo>
                  <a:pt x="677" y="72"/>
                </a:lnTo>
                <a:lnTo>
                  <a:pt x="680" y="55"/>
                </a:lnTo>
                <a:lnTo>
                  <a:pt x="668" y="44"/>
                </a:lnTo>
                <a:lnTo>
                  <a:pt x="668" y="44"/>
                </a:lnTo>
                <a:lnTo>
                  <a:pt x="665" y="40"/>
                </a:lnTo>
                <a:lnTo>
                  <a:pt x="664" y="34"/>
                </a:lnTo>
                <a:lnTo>
                  <a:pt x="664" y="28"/>
                </a:lnTo>
                <a:lnTo>
                  <a:pt x="665" y="20"/>
                </a:lnTo>
                <a:lnTo>
                  <a:pt x="665" y="13"/>
                </a:lnTo>
                <a:lnTo>
                  <a:pt x="665" y="13"/>
                </a:lnTo>
                <a:lnTo>
                  <a:pt x="664" y="9"/>
                </a:lnTo>
                <a:lnTo>
                  <a:pt x="663" y="6"/>
                </a:lnTo>
                <a:lnTo>
                  <a:pt x="661" y="4"/>
                </a:lnTo>
                <a:lnTo>
                  <a:pt x="657" y="0"/>
                </a:lnTo>
                <a:lnTo>
                  <a:pt x="655" y="0"/>
                </a:lnTo>
                <a:lnTo>
                  <a:pt x="654" y="4"/>
                </a:lnTo>
                <a:lnTo>
                  <a:pt x="654" y="4"/>
                </a:lnTo>
                <a:lnTo>
                  <a:pt x="650" y="10"/>
                </a:lnTo>
                <a:lnTo>
                  <a:pt x="648" y="13"/>
                </a:lnTo>
                <a:lnTo>
                  <a:pt x="645" y="14"/>
                </a:lnTo>
                <a:lnTo>
                  <a:pt x="641" y="15"/>
                </a:lnTo>
                <a:lnTo>
                  <a:pt x="638" y="16"/>
                </a:lnTo>
                <a:lnTo>
                  <a:pt x="633" y="16"/>
                </a:lnTo>
                <a:lnTo>
                  <a:pt x="629" y="15"/>
                </a:lnTo>
                <a:lnTo>
                  <a:pt x="629" y="15"/>
                </a:lnTo>
                <a:lnTo>
                  <a:pt x="624" y="14"/>
                </a:lnTo>
                <a:lnTo>
                  <a:pt x="618" y="13"/>
                </a:lnTo>
                <a:lnTo>
                  <a:pt x="613" y="14"/>
                </a:lnTo>
                <a:lnTo>
                  <a:pt x="607" y="15"/>
                </a:lnTo>
                <a:lnTo>
                  <a:pt x="607" y="15"/>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6" name="Freeform 47"/>
          <p:cNvSpPr/>
          <p:nvPr/>
        </p:nvSpPr>
        <p:spPr bwMode="auto">
          <a:xfrm>
            <a:off x="4072937" y="4423298"/>
            <a:ext cx="497509" cy="504532"/>
          </a:xfrm>
          <a:custGeom>
            <a:avLst/>
            <a:gdLst>
              <a:gd name="T0" fmla="*/ 407 w 429"/>
              <a:gd name="T1" fmla="*/ 49 h 437"/>
              <a:gd name="T2" fmla="*/ 391 w 429"/>
              <a:gd name="T3" fmla="*/ 45 h 437"/>
              <a:gd name="T4" fmla="*/ 377 w 429"/>
              <a:gd name="T5" fmla="*/ 39 h 437"/>
              <a:gd name="T6" fmla="*/ 354 w 429"/>
              <a:gd name="T7" fmla="*/ 43 h 437"/>
              <a:gd name="T8" fmla="*/ 335 w 429"/>
              <a:gd name="T9" fmla="*/ 36 h 437"/>
              <a:gd name="T10" fmla="*/ 334 w 429"/>
              <a:gd name="T11" fmla="*/ 32 h 437"/>
              <a:gd name="T12" fmla="*/ 308 w 429"/>
              <a:gd name="T13" fmla="*/ 7 h 437"/>
              <a:gd name="T14" fmla="*/ 266 w 429"/>
              <a:gd name="T15" fmla="*/ 24 h 437"/>
              <a:gd name="T16" fmla="*/ 261 w 429"/>
              <a:gd name="T17" fmla="*/ 62 h 437"/>
              <a:gd name="T18" fmla="*/ 244 w 429"/>
              <a:gd name="T19" fmla="*/ 91 h 437"/>
              <a:gd name="T20" fmla="*/ 218 w 429"/>
              <a:gd name="T21" fmla="*/ 131 h 437"/>
              <a:gd name="T22" fmla="*/ 187 w 429"/>
              <a:gd name="T23" fmla="*/ 157 h 437"/>
              <a:gd name="T24" fmla="*/ 171 w 429"/>
              <a:gd name="T25" fmla="*/ 184 h 437"/>
              <a:gd name="T26" fmla="*/ 145 w 429"/>
              <a:gd name="T27" fmla="*/ 200 h 437"/>
              <a:gd name="T28" fmla="*/ 111 w 429"/>
              <a:gd name="T29" fmla="*/ 248 h 437"/>
              <a:gd name="T30" fmla="*/ 108 w 429"/>
              <a:gd name="T31" fmla="*/ 249 h 437"/>
              <a:gd name="T32" fmla="*/ 0 w 429"/>
              <a:gd name="T33" fmla="*/ 275 h 437"/>
              <a:gd name="T34" fmla="*/ 47 w 429"/>
              <a:gd name="T35" fmla="*/ 353 h 437"/>
              <a:gd name="T36" fmla="*/ 48 w 429"/>
              <a:gd name="T37" fmla="*/ 354 h 437"/>
              <a:gd name="T38" fmla="*/ 60 w 429"/>
              <a:gd name="T39" fmla="*/ 370 h 437"/>
              <a:gd name="T40" fmla="*/ 63 w 429"/>
              <a:gd name="T41" fmla="*/ 397 h 437"/>
              <a:gd name="T42" fmla="*/ 66 w 429"/>
              <a:gd name="T43" fmla="*/ 406 h 437"/>
              <a:gd name="T44" fmla="*/ 94 w 429"/>
              <a:gd name="T45" fmla="*/ 397 h 437"/>
              <a:gd name="T46" fmla="*/ 106 w 429"/>
              <a:gd name="T47" fmla="*/ 402 h 437"/>
              <a:gd name="T48" fmla="*/ 115 w 429"/>
              <a:gd name="T49" fmla="*/ 373 h 437"/>
              <a:gd name="T50" fmla="*/ 122 w 429"/>
              <a:gd name="T51" fmla="*/ 367 h 437"/>
              <a:gd name="T52" fmla="*/ 154 w 429"/>
              <a:gd name="T53" fmla="*/ 368 h 437"/>
              <a:gd name="T54" fmla="*/ 171 w 429"/>
              <a:gd name="T55" fmla="*/ 322 h 437"/>
              <a:gd name="T56" fmla="*/ 173 w 429"/>
              <a:gd name="T57" fmla="*/ 319 h 437"/>
              <a:gd name="T58" fmla="*/ 182 w 429"/>
              <a:gd name="T59" fmla="*/ 312 h 437"/>
              <a:gd name="T60" fmla="*/ 202 w 429"/>
              <a:gd name="T61" fmla="*/ 319 h 437"/>
              <a:gd name="T62" fmla="*/ 209 w 429"/>
              <a:gd name="T63" fmla="*/ 351 h 437"/>
              <a:gd name="T64" fmla="*/ 219 w 429"/>
              <a:gd name="T65" fmla="*/ 343 h 437"/>
              <a:gd name="T66" fmla="*/ 243 w 429"/>
              <a:gd name="T67" fmla="*/ 321 h 437"/>
              <a:gd name="T68" fmla="*/ 261 w 429"/>
              <a:gd name="T69" fmla="*/ 325 h 437"/>
              <a:gd name="T70" fmla="*/ 274 w 429"/>
              <a:gd name="T71" fmla="*/ 343 h 437"/>
              <a:gd name="T72" fmla="*/ 286 w 429"/>
              <a:gd name="T73" fmla="*/ 382 h 437"/>
              <a:gd name="T74" fmla="*/ 289 w 429"/>
              <a:gd name="T75" fmla="*/ 409 h 437"/>
              <a:gd name="T76" fmla="*/ 299 w 429"/>
              <a:gd name="T77" fmla="*/ 400 h 437"/>
              <a:gd name="T78" fmla="*/ 316 w 429"/>
              <a:gd name="T79" fmla="*/ 409 h 437"/>
              <a:gd name="T80" fmla="*/ 321 w 429"/>
              <a:gd name="T81" fmla="*/ 433 h 437"/>
              <a:gd name="T82" fmla="*/ 334 w 429"/>
              <a:gd name="T83" fmla="*/ 418 h 437"/>
              <a:gd name="T84" fmla="*/ 336 w 429"/>
              <a:gd name="T85" fmla="*/ 415 h 437"/>
              <a:gd name="T86" fmla="*/ 347 w 429"/>
              <a:gd name="T87" fmla="*/ 410 h 437"/>
              <a:gd name="T88" fmla="*/ 355 w 429"/>
              <a:gd name="T89" fmla="*/ 402 h 437"/>
              <a:gd name="T90" fmla="*/ 327 w 429"/>
              <a:gd name="T91" fmla="*/ 306 h 437"/>
              <a:gd name="T92" fmla="*/ 280 w 429"/>
              <a:gd name="T93" fmla="*/ 221 h 437"/>
              <a:gd name="T94" fmla="*/ 264 w 429"/>
              <a:gd name="T95" fmla="*/ 194 h 437"/>
              <a:gd name="T96" fmla="*/ 273 w 429"/>
              <a:gd name="T97" fmla="*/ 159 h 437"/>
              <a:gd name="T98" fmla="*/ 353 w 429"/>
              <a:gd name="T99" fmla="*/ 155 h 437"/>
              <a:gd name="T100" fmla="*/ 395 w 429"/>
              <a:gd name="T101" fmla="*/ 132 h 437"/>
              <a:gd name="T102" fmla="*/ 414 w 429"/>
              <a:gd name="T103" fmla="*/ 124 h 437"/>
              <a:gd name="T104" fmla="*/ 422 w 429"/>
              <a:gd name="T105" fmla="*/ 115 h 437"/>
              <a:gd name="T106" fmla="*/ 428 w 429"/>
              <a:gd name="T107" fmla="*/ 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 h="437">
                <a:moveTo>
                  <a:pt x="429" y="88"/>
                </a:moveTo>
                <a:lnTo>
                  <a:pt x="420" y="69"/>
                </a:lnTo>
                <a:lnTo>
                  <a:pt x="407" y="49"/>
                </a:lnTo>
                <a:lnTo>
                  <a:pt x="392" y="46"/>
                </a:lnTo>
                <a:lnTo>
                  <a:pt x="391" y="46"/>
                </a:lnTo>
                <a:lnTo>
                  <a:pt x="391" y="45"/>
                </a:lnTo>
                <a:lnTo>
                  <a:pt x="390" y="45"/>
                </a:lnTo>
                <a:lnTo>
                  <a:pt x="377" y="39"/>
                </a:lnTo>
                <a:lnTo>
                  <a:pt x="377" y="39"/>
                </a:lnTo>
                <a:lnTo>
                  <a:pt x="375" y="39"/>
                </a:lnTo>
                <a:lnTo>
                  <a:pt x="370" y="40"/>
                </a:lnTo>
                <a:lnTo>
                  <a:pt x="354" y="43"/>
                </a:lnTo>
                <a:lnTo>
                  <a:pt x="353" y="43"/>
                </a:lnTo>
                <a:lnTo>
                  <a:pt x="351" y="41"/>
                </a:lnTo>
                <a:lnTo>
                  <a:pt x="335" y="36"/>
                </a:lnTo>
                <a:lnTo>
                  <a:pt x="335" y="35"/>
                </a:lnTo>
                <a:lnTo>
                  <a:pt x="334" y="35"/>
                </a:lnTo>
                <a:lnTo>
                  <a:pt x="334" y="32"/>
                </a:lnTo>
                <a:lnTo>
                  <a:pt x="334" y="32"/>
                </a:lnTo>
                <a:lnTo>
                  <a:pt x="322" y="21"/>
                </a:lnTo>
                <a:lnTo>
                  <a:pt x="308" y="7"/>
                </a:lnTo>
                <a:lnTo>
                  <a:pt x="297" y="0"/>
                </a:lnTo>
                <a:lnTo>
                  <a:pt x="283" y="13"/>
                </a:lnTo>
                <a:lnTo>
                  <a:pt x="266" y="24"/>
                </a:lnTo>
                <a:lnTo>
                  <a:pt x="261" y="61"/>
                </a:lnTo>
                <a:lnTo>
                  <a:pt x="261" y="62"/>
                </a:lnTo>
                <a:lnTo>
                  <a:pt x="261" y="62"/>
                </a:lnTo>
                <a:lnTo>
                  <a:pt x="245" y="88"/>
                </a:lnTo>
                <a:lnTo>
                  <a:pt x="245" y="91"/>
                </a:lnTo>
                <a:lnTo>
                  <a:pt x="244" y="91"/>
                </a:lnTo>
                <a:lnTo>
                  <a:pt x="233" y="103"/>
                </a:lnTo>
                <a:lnTo>
                  <a:pt x="218" y="131"/>
                </a:lnTo>
                <a:lnTo>
                  <a:pt x="218" y="131"/>
                </a:lnTo>
                <a:lnTo>
                  <a:pt x="217" y="133"/>
                </a:lnTo>
                <a:lnTo>
                  <a:pt x="217" y="133"/>
                </a:lnTo>
                <a:lnTo>
                  <a:pt x="187" y="157"/>
                </a:lnTo>
                <a:lnTo>
                  <a:pt x="174" y="179"/>
                </a:lnTo>
                <a:lnTo>
                  <a:pt x="174" y="179"/>
                </a:lnTo>
                <a:lnTo>
                  <a:pt x="171" y="184"/>
                </a:lnTo>
                <a:lnTo>
                  <a:pt x="165" y="189"/>
                </a:lnTo>
                <a:lnTo>
                  <a:pt x="156" y="194"/>
                </a:lnTo>
                <a:lnTo>
                  <a:pt x="145" y="200"/>
                </a:lnTo>
                <a:lnTo>
                  <a:pt x="132" y="220"/>
                </a:lnTo>
                <a:lnTo>
                  <a:pt x="132" y="220"/>
                </a:lnTo>
                <a:lnTo>
                  <a:pt x="111" y="248"/>
                </a:lnTo>
                <a:lnTo>
                  <a:pt x="110" y="248"/>
                </a:lnTo>
                <a:lnTo>
                  <a:pt x="110" y="249"/>
                </a:lnTo>
                <a:lnTo>
                  <a:pt x="108" y="249"/>
                </a:lnTo>
                <a:lnTo>
                  <a:pt x="12" y="243"/>
                </a:lnTo>
                <a:lnTo>
                  <a:pt x="0" y="255"/>
                </a:lnTo>
                <a:lnTo>
                  <a:pt x="0" y="275"/>
                </a:lnTo>
                <a:lnTo>
                  <a:pt x="11" y="314"/>
                </a:lnTo>
                <a:lnTo>
                  <a:pt x="30" y="344"/>
                </a:lnTo>
                <a:lnTo>
                  <a:pt x="47" y="353"/>
                </a:lnTo>
                <a:lnTo>
                  <a:pt x="47" y="354"/>
                </a:lnTo>
                <a:lnTo>
                  <a:pt x="48" y="354"/>
                </a:lnTo>
                <a:lnTo>
                  <a:pt x="48" y="354"/>
                </a:lnTo>
                <a:lnTo>
                  <a:pt x="48" y="354"/>
                </a:lnTo>
                <a:lnTo>
                  <a:pt x="55" y="363"/>
                </a:lnTo>
                <a:lnTo>
                  <a:pt x="60" y="370"/>
                </a:lnTo>
                <a:lnTo>
                  <a:pt x="62" y="376"/>
                </a:lnTo>
                <a:lnTo>
                  <a:pt x="63" y="381"/>
                </a:lnTo>
                <a:lnTo>
                  <a:pt x="63" y="397"/>
                </a:lnTo>
                <a:lnTo>
                  <a:pt x="58" y="402"/>
                </a:lnTo>
                <a:lnTo>
                  <a:pt x="61" y="406"/>
                </a:lnTo>
                <a:lnTo>
                  <a:pt x="66" y="406"/>
                </a:lnTo>
                <a:lnTo>
                  <a:pt x="73" y="391"/>
                </a:lnTo>
                <a:lnTo>
                  <a:pt x="76" y="391"/>
                </a:lnTo>
                <a:lnTo>
                  <a:pt x="94" y="397"/>
                </a:lnTo>
                <a:lnTo>
                  <a:pt x="95" y="402"/>
                </a:lnTo>
                <a:lnTo>
                  <a:pt x="106" y="402"/>
                </a:lnTo>
                <a:lnTo>
                  <a:pt x="106" y="402"/>
                </a:lnTo>
                <a:lnTo>
                  <a:pt x="103" y="396"/>
                </a:lnTo>
                <a:lnTo>
                  <a:pt x="102" y="393"/>
                </a:lnTo>
                <a:lnTo>
                  <a:pt x="115" y="373"/>
                </a:lnTo>
                <a:lnTo>
                  <a:pt x="115" y="373"/>
                </a:lnTo>
                <a:lnTo>
                  <a:pt x="117" y="369"/>
                </a:lnTo>
                <a:lnTo>
                  <a:pt x="122" y="367"/>
                </a:lnTo>
                <a:lnTo>
                  <a:pt x="126" y="366"/>
                </a:lnTo>
                <a:lnTo>
                  <a:pt x="132" y="367"/>
                </a:lnTo>
                <a:lnTo>
                  <a:pt x="154" y="368"/>
                </a:lnTo>
                <a:lnTo>
                  <a:pt x="166" y="352"/>
                </a:lnTo>
                <a:lnTo>
                  <a:pt x="166" y="337"/>
                </a:lnTo>
                <a:lnTo>
                  <a:pt x="171" y="322"/>
                </a:lnTo>
                <a:lnTo>
                  <a:pt x="171" y="321"/>
                </a:lnTo>
                <a:lnTo>
                  <a:pt x="172" y="320"/>
                </a:lnTo>
                <a:lnTo>
                  <a:pt x="173" y="319"/>
                </a:lnTo>
                <a:lnTo>
                  <a:pt x="181" y="313"/>
                </a:lnTo>
                <a:lnTo>
                  <a:pt x="181" y="312"/>
                </a:lnTo>
                <a:lnTo>
                  <a:pt x="182" y="312"/>
                </a:lnTo>
                <a:lnTo>
                  <a:pt x="184" y="313"/>
                </a:lnTo>
                <a:lnTo>
                  <a:pt x="202" y="315"/>
                </a:lnTo>
                <a:lnTo>
                  <a:pt x="202" y="319"/>
                </a:lnTo>
                <a:lnTo>
                  <a:pt x="205" y="333"/>
                </a:lnTo>
                <a:lnTo>
                  <a:pt x="205" y="341"/>
                </a:lnTo>
                <a:lnTo>
                  <a:pt x="209" y="351"/>
                </a:lnTo>
                <a:lnTo>
                  <a:pt x="213" y="352"/>
                </a:lnTo>
                <a:lnTo>
                  <a:pt x="219" y="344"/>
                </a:lnTo>
                <a:lnTo>
                  <a:pt x="219" y="343"/>
                </a:lnTo>
                <a:lnTo>
                  <a:pt x="229" y="329"/>
                </a:lnTo>
                <a:lnTo>
                  <a:pt x="231" y="327"/>
                </a:lnTo>
                <a:lnTo>
                  <a:pt x="243" y="321"/>
                </a:lnTo>
                <a:lnTo>
                  <a:pt x="244" y="321"/>
                </a:lnTo>
                <a:lnTo>
                  <a:pt x="245" y="320"/>
                </a:lnTo>
                <a:lnTo>
                  <a:pt x="261" y="325"/>
                </a:lnTo>
                <a:lnTo>
                  <a:pt x="263" y="325"/>
                </a:lnTo>
                <a:lnTo>
                  <a:pt x="265" y="326"/>
                </a:lnTo>
                <a:lnTo>
                  <a:pt x="274" y="343"/>
                </a:lnTo>
                <a:lnTo>
                  <a:pt x="274" y="359"/>
                </a:lnTo>
                <a:lnTo>
                  <a:pt x="286" y="382"/>
                </a:lnTo>
                <a:lnTo>
                  <a:pt x="286" y="382"/>
                </a:lnTo>
                <a:lnTo>
                  <a:pt x="286" y="385"/>
                </a:lnTo>
                <a:lnTo>
                  <a:pt x="286" y="401"/>
                </a:lnTo>
                <a:lnTo>
                  <a:pt x="289" y="409"/>
                </a:lnTo>
                <a:lnTo>
                  <a:pt x="292" y="409"/>
                </a:lnTo>
                <a:lnTo>
                  <a:pt x="298" y="402"/>
                </a:lnTo>
                <a:lnTo>
                  <a:pt x="299" y="400"/>
                </a:lnTo>
                <a:lnTo>
                  <a:pt x="313" y="409"/>
                </a:lnTo>
                <a:lnTo>
                  <a:pt x="314" y="409"/>
                </a:lnTo>
                <a:lnTo>
                  <a:pt x="316" y="409"/>
                </a:lnTo>
                <a:lnTo>
                  <a:pt x="316" y="412"/>
                </a:lnTo>
                <a:lnTo>
                  <a:pt x="316" y="413"/>
                </a:lnTo>
                <a:lnTo>
                  <a:pt x="321" y="433"/>
                </a:lnTo>
                <a:lnTo>
                  <a:pt x="327" y="437"/>
                </a:lnTo>
                <a:lnTo>
                  <a:pt x="328" y="435"/>
                </a:lnTo>
                <a:lnTo>
                  <a:pt x="334" y="418"/>
                </a:lnTo>
                <a:lnTo>
                  <a:pt x="334" y="417"/>
                </a:lnTo>
                <a:lnTo>
                  <a:pt x="335" y="415"/>
                </a:lnTo>
                <a:lnTo>
                  <a:pt x="336" y="415"/>
                </a:lnTo>
                <a:lnTo>
                  <a:pt x="338" y="415"/>
                </a:lnTo>
                <a:lnTo>
                  <a:pt x="346" y="410"/>
                </a:lnTo>
                <a:lnTo>
                  <a:pt x="347" y="410"/>
                </a:lnTo>
                <a:lnTo>
                  <a:pt x="347" y="409"/>
                </a:lnTo>
                <a:lnTo>
                  <a:pt x="358" y="409"/>
                </a:lnTo>
                <a:lnTo>
                  <a:pt x="355" y="402"/>
                </a:lnTo>
                <a:lnTo>
                  <a:pt x="355" y="400"/>
                </a:lnTo>
                <a:lnTo>
                  <a:pt x="350" y="344"/>
                </a:lnTo>
                <a:lnTo>
                  <a:pt x="327" y="306"/>
                </a:lnTo>
                <a:lnTo>
                  <a:pt x="283" y="256"/>
                </a:lnTo>
                <a:lnTo>
                  <a:pt x="282" y="255"/>
                </a:lnTo>
                <a:lnTo>
                  <a:pt x="280" y="221"/>
                </a:lnTo>
                <a:lnTo>
                  <a:pt x="265" y="196"/>
                </a:lnTo>
                <a:lnTo>
                  <a:pt x="265" y="195"/>
                </a:lnTo>
                <a:lnTo>
                  <a:pt x="264" y="194"/>
                </a:lnTo>
                <a:lnTo>
                  <a:pt x="264" y="194"/>
                </a:lnTo>
                <a:lnTo>
                  <a:pt x="265" y="192"/>
                </a:lnTo>
                <a:lnTo>
                  <a:pt x="273" y="159"/>
                </a:lnTo>
                <a:lnTo>
                  <a:pt x="275" y="159"/>
                </a:lnTo>
                <a:lnTo>
                  <a:pt x="278" y="159"/>
                </a:lnTo>
                <a:lnTo>
                  <a:pt x="353" y="155"/>
                </a:lnTo>
                <a:lnTo>
                  <a:pt x="394" y="133"/>
                </a:lnTo>
                <a:lnTo>
                  <a:pt x="394" y="133"/>
                </a:lnTo>
                <a:lnTo>
                  <a:pt x="395" y="132"/>
                </a:lnTo>
                <a:lnTo>
                  <a:pt x="395" y="132"/>
                </a:lnTo>
                <a:lnTo>
                  <a:pt x="406" y="129"/>
                </a:lnTo>
                <a:lnTo>
                  <a:pt x="414" y="124"/>
                </a:lnTo>
                <a:lnTo>
                  <a:pt x="420" y="119"/>
                </a:lnTo>
                <a:lnTo>
                  <a:pt x="422" y="115"/>
                </a:lnTo>
                <a:lnTo>
                  <a:pt x="422" y="115"/>
                </a:lnTo>
                <a:lnTo>
                  <a:pt x="425" y="110"/>
                </a:lnTo>
                <a:lnTo>
                  <a:pt x="426" y="104"/>
                </a:lnTo>
                <a:lnTo>
                  <a:pt x="428" y="96"/>
                </a:lnTo>
                <a:lnTo>
                  <a:pt x="429" y="88"/>
                </a:lnTo>
                <a:lnTo>
                  <a:pt x="429" y="8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7" name="Freeform 48"/>
          <p:cNvSpPr/>
          <p:nvPr/>
        </p:nvSpPr>
        <p:spPr bwMode="auto">
          <a:xfrm>
            <a:off x="4076417" y="3438589"/>
            <a:ext cx="563611" cy="1016024"/>
          </a:xfrm>
          <a:custGeom>
            <a:avLst/>
            <a:gdLst>
              <a:gd name="T0" fmla="*/ 163 w 486"/>
              <a:gd name="T1" fmla="*/ 297 h 875"/>
              <a:gd name="T2" fmla="*/ 185 w 486"/>
              <a:gd name="T3" fmla="*/ 306 h 875"/>
              <a:gd name="T4" fmla="*/ 264 w 486"/>
              <a:gd name="T5" fmla="*/ 347 h 875"/>
              <a:gd name="T6" fmla="*/ 279 w 486"/>
              <a:gd name="T7" fmla="*/ 369 h 875"/>
              <a:gd name="T8" fmla="*/ 268 w 486"/>
              <a:gd name="T9" fmla="*/ 393 h 875"/>
              <a:gd name="T10" fmla="*/ 266 w 486"/>
              <a:gd name="T11" fmla="*/ 412 h 875"/>
              <a:gd name="T12" fmla="*/ 255 w 486"/>
              <a:gd name="T13" fmla="*/ 472 h 875"/>
              <a:gd name="T14" fmla="*/ 232 w 486"/>
              <a:gd name="T15" fmla="*/ 474 h 875"/>
              <a:gd name="T16" fmla="*/ 168 w 486"/>
              <a:gd name="T17" fmla="*/ 502 h 875"/>
              <a:gd name="T18" fmla="*/ 190 w 486"/>
              <a:gd name="T19" fmla="*/ 525 h 875"/>
              <a:gd name="T20" fmla="*/ 158 w 486"/>
              <a:gd name="T21" fmla="*/ 538 h 875"/>
              <a:gd name="T22" fmla="*/ 105 w 486"/>
              <a:gd name="T23" fmla="*/ 512 h 875"/>
              <a:gd name="T24" fmla="*/ 58 w 486"/>
              <a:gd name="T25" fmla="*/ 595 h 875"/>
              <a:gd name="T26" fmla="*/ 69 w 486"/>
              <a:gd name="T27" fmla="*/ 617 h 875"/>
              <a:gd name="T28" fmla="*/ 79 w 486"/>
              <a:gd name="T29" fmla="*/ 671 h 875"/>
              <a:gd name="T30" fmla="*/ 6 w 486"/>
              <a:gd name="T31" fmla="*/ 688 h 875"/>
              <a:gd name="T32" fmla="*/ 10 w 486"/>
              <a:gd name="T33" fmla="*/ 737 h 875"/>
              <a:gd name="T34" fmla="*/ 81 w 486"/>
              <a:gd name="T35" fmla="*/ 777 h 875"/>
              <a:gd name="T36" fmla="*/ 128 w 486"/>
              <a:gd name="T37" fmla="*/ 786 h 875"/>
              <a:gd name="T38" fmla="*/ 142 w 486"/>
              <a:gd name="T39" fmla="*/ 806 h 875"/>
              <a:gd name="T40" fmla="*/ 155 w 486"/>
              <a:gd name="T41" fmla="*/ 802 h 875"/>
              <a:gd name="T42" fmla="*/ 230 w 486"/>
              <a:gd name="T43" fmla="*/ 828 h 875"/>
              <a:gd name="T44" fmla="*/ 296 w 486"/>
              <a:gd name="T45" fmla="*/ 831 h 875"/>
              <a:gd name="T46" fmla="*/ 314 w 486"/>
              <a:gd name="T47" fmla="*/ 844 h 875"/>
              <a:gd name="T48" fmla="*/ 341 w 486"/>
              <a:gd name="T49" fmla="*/ 870 h 875"/>
              <a:gd name="T50" fmla="*/ 363 w 486"/>
              <a:gd name="T51" fmla="*/ 830 h 875"/>
              <a:gd name="T52" fmla="*/ 371 w 486"/>
              <a:gd name="T53" fmla="*/ 781 h 875"/>
              <a:gd name="T54" fmla="*/ 404 w 486"/>
              <a:gd name="T55" fmla="*/ 777 h 875"/>
              <a:gd name="T56" fmla="*/ 355 w 486"/>
              <a:gd name="T57" fmla="*/ 721 h 875"/>
              <a:gd name="T58" fmla="*/ 364 w 486"/>
              <a:gd name="T59" fmla="*/ 698 h 875"/>
              <a:gd name="T60" fmla="*/ 455 w 486"/>
              <a:gd name="T61" fmla="*/ 705 h 875"/>
              <a:gd name="T62" fmla="*/ 481 w 486"/>
              <a:gd name="T63" fmla="*/ 664 h 875"/>
              <a:gd name="T64" fmla="*/ 446 w 486"/>
              <a:gd name="T65" fmla="*/ 637 h 875"/>
              <a:gd name="T66" fmla="*/ 435 w 486"/>
              <a:gd name="T67" fmla="*/ 597 h 875"/>
              <a:gd name="T68" fmla="*/ 414 w 486"/>
              <a:gd name="T69" fmla="*/ 557 h 875"/>
              <a:gd name="T70" fmla="*/ 408 w 486"/>
              <a:gd name="T71" fmla="*/ 522 h 875"/>
              <a:gd name="T72" fmla="*/ 419 w 486"/>
              <a:gd name="T73" fmla="*/ 337 h 875"/>
              <a:gd name="T74" fmla="*/ 418 w 486"/>
              <a:gd name="T75" fmla="*/ 247 h 875"/>
              <a:gd name="T76" fmla="*/ 445 w 486"/>
              <a:gd name="T77" fmla="*/ 208 h 875"/>
              <a:gd name="T78" fmla="*/ 440 w 486"/>
              <a:gd name="T79" fmla="*/ 193 h 875"/>
              <a:gd name="T80" fmla="*/ 418 w 486"/>
              <a:gd name="T81" fmla="*/ 165 h 875"/>
              <a:gd name="T82" fmla="*/ 416 w 486"/>
              <a:gd name="T83" fmla="*/ 132 h 875"/>
              <a:gd name="T84" fmla="*/ 438 w 486"/>
              <a:gd name="T85" fmla="*/ 56 h 875"/>
              <a:gd name="T86" fmla="*/ 453 w 486"/>
              <a:gd name="T87" fmla="*/ 32 h 875"/>
              <a:gd name="T88" fmla="*/ 460 w 486"/>
              <a:gd name="T89" fmla="*/ 2 h 875"/>
              <a:gd name="T90" fmla="*/ 405 w 486"/>
              <a:gd name="T91" fmla="*/ 16 h 875"/>
              <a:gd name="T92" fmla="*/ 327 w 486"/>
              <a:gd name="T93" fmla="*/ 71 h 875"/>
              <a:gd name="T94" fmla="*/ 314 w 486"/>
              <a:gd name="T95" fmla="*/ 88 h 875"/>
              <a:gd name="T96" fmla="*/ 279 w 486"/>
              <a:gd name="T97" fmla="*/ 179 h 875"/>
              <a:gd name="T98" fmla="*/ 276 w 486"/>
              <a:gd name="T99" fmla="*/ 200 h 875"/>
              <a:gd name="T100" fmla="*/ 259 w 486"/>
              <a:gd name="T101" fmla="*/ 220 h 875"/>
              <a:gd name="T102" fmla="*/ 229 w 486"/>
              <a:gd name="T103" fmla="*/ 225 h 875"/>
              <a:gd name="T104" fmla="*/ 184 w 486"/>
              <a:gd name="T105" fmla="*/ 211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875">
                <a:moveTo>
                  <a:pt x="162" y="200"/>
                </a:moveTo>
                <a:lnTo>
                  <a:pt x="154" y="198"/>
                </a:lnTo>
                <a:lnTo>
                  <a:pt x="143" y="273"/>
                </a:lnTo>
                <a:lnTo>
                  <a:pt x="163" y="297"/>
                </a:lnTo>
                <a:lnTo>
                  <a:pt x="182" y="305"/>
                </a:lnTo>
                <a:lnTo>
                  <a:pt x="182" y="305"/>
                </a:lnTo>
                <a:lnTo>
                  <a:pt x="184" y="305"/>
                </a:lnTo>
                <a:lnTo>
                  <a:pt x="185" y="306"/>
                </a:lnTo>
                <a:lnTo>
                  <a:pt x="210" y="327"/>
                </a:lnTo>
                <a:lnTo>
                  <a:pt x="245" y="336"/>
                </a:lnTo>
                <a:lnTo>
                  <a:pt x="246" y="336"/>
                </a:lnTo>
                <a:lnTo>
                  <a:pt x="264" y="347"/>
                </a:lnTo>
                <a:lnTo>
                  <a:pt x="265" y="347"/>
                </a:lnTo>
                <a:lnTo>
                  <a:pt x="265" y="347"/>
                </a:lnTo>
                <a:lnTo>
                  <a:pt x="265" y="350"/>
                </a:lnTo>
                <a:lnTo>
                  <a:pt x="279" y="369"/>
                </a:lnTo>
                <a:lnTo>
                  <a:pt x="281" y="372"/>
                </a:lnTo>
                <a:lnTo>
                  <a:pt x="280" y="374"/>
                </a:lnTo>
                <a:lnTo>
                  <a:pt x="268" y="393"/>
                </a:lnTo>
                <a:lnTo>
                  <a:pt x="268" y="393"/>
                </a:lnTo>
                <a:lnTo>
                  <a:pt x="266" y="396"/>
                </a:lnTo>
                <a:lnTo>
                  <a:pt x="266" y="400"/>
                </a:lnTo>
                <a:lnTo>
                  <a:pt x="265" y="412"/>
                </a:lnTo>
                <a:lnTo>
                  <a:pt x="266" y="412"/>
                </a:lnTo>
                <a:lnTo>
                  <a:pt x="266" y="435"/>
                </a:lnTo>
                <a:lnTo>
                  <a:pt x="265" y="436"/>
                </a:lnTo>
                <a:lnTo>
                  <a:pt x="265" y="436"/>
                </a:lnTo>
                <a:lnTo>
                  <a:pt x="255" y="472"/>
                </a:lnTo>
                <a:lnTo>
                  <a:pt x="254" y="478"/>
                </a:lnTo>
                <a:lnTo>
                  <a:pt x="251" y="478"/>
                </a:lnTo>
                <a:lnTo>
                  <a:pt x="247" y="477"/>
                </a:lnTo>
                <a:lnTo>
                  <a:pt x="232" y="474"/>
                </a:lnTo>
                <a:lnTo>
                  <a:pt x="211" y="475"/>
                </a:lnTo>
                <a:lnTo>
                  <a:pt x="193" y="480"/>
                </a:lnTo>
                <a:lnTo>
                  <a:pt x="172" y="498"/>
                </a:lnTo>
                <a:lnTo>
                  <a:pt x="168" y="502"/>
                </a:lnTo>
                <a:lnTo>
                  <a:pt x="194" y="516"/>
                </a:lnTo>
                <a:lnTo>
                  <a:pt x="192" y="521"/>
                </a:lnTo>
                <a:lnTo>
                  <a:pt x="192" y="521"/>
                </a:lnTo>
                <a:lnTo>
                  <a:pt x="190" y="525"/>
                </a:lnTo>
                <a:lnTo>
                  <a:pt x="186" y="530"/>
                </a:lnTo>
                <a:lnTo>
                  <a:pt x="182" y="533"/>
                </a:lnTo>
                <a:lnTo>
                  <a:pt x="175" y="537"/>
                </a:lnTo>
                <a:lnTo>
                  <a:pt x="158" y="538"/>
                </a:lnTo>
                <a:lnTo>
                  <a:pt x="130" y="526"/>
                </a:lnTo>
                <a:lnTo>
                  <a:pt x="130" y="526"/>
                </a:lnTo>
                <a:lnTo>
                  <a:pt x="130" y="526"/>
                </a:lnTo>
                <a:lnTo>
                  <a:pt x="105" y="512"/>
                </a:lnTo>
                <a:lnTo>
                  <a:pt x="93" y="512"/>
                </a:lnTo>
                <a:lnTo>
                  <a:pt x="64" y="556"/>
                </a:lnTo>
                <a:lnTo>
                  <a:pt x="58" y="570"/>
                </a:lnTo>
                <a:lnTo>
                  <a:pt x="58" y="595"/>
                </a:lnTo>
                <a:lnTo>
                  <a:pt x="69" y="616"/>
                </a:lnTo>
                <a:lnTo>
                  <a:pt x="69" y="617"/>
                </a:lnTo>
                <a:lnTo>
                  <a:pt x="69" y="617"/>
                </a:lnTo>
                <a:lnTo>
                  <a:pt x="69" y="617"/>
                </a:lnTo>
                <a:lnTo>
                  <a:pt x="77" y="636"/>
                </a:lnTo>
                <a:lnTo>
                  <a:pt x="77" y="639"/>
                </a:lnTo>
                <a:lnTo>
                  <a:pt x="79" y="667"/>
                </a:lnTo>
                <a:lnTo>
                  <a:pt x="79" y="671"/>
                </a:lnTo>
                <a:lnTo>
                  <a:pt x="80" y="673"/>
                </a:lnTo>
                <a:lnTo>
                  <a:pt x="60" y="676"/>
                </a:lnTo>
                <a:lnTo>
                  <a:pt x="24" y="676"/>
                </a:lnTo>
                <a:lnTo>
                  <a:pt x="6" y="688"/>
                </a:lnTo>
                <a:lnTo>
                  <a:pt x="0" y="699"/>
                </a:lnTo>
                <a:lnTo>
                  <a:pt x="1" y="700"/>
                </a:lnTo>
                <a:lnTo>
                  <a:pt x="9" y="737"/>
                </a:lnTo>
                <a:lnTo>
                  <a:pt x="10" y="737"/>
                </a:lnTo>
                <a:lnTo>
                  <a:pt x="10" y="752"/>
                </a:lnTo>
                <a:lnTo>
                  <a:pt x="18" y="768"/>
                </a:lnTo>
                <a:lnTo>
                  <a:pt x="43" y="785"/>
                </a:lnTo>
                <a:lnTo>
                  <a:pt x="81" y="777"/>
                </a:lnTo>
                <a:lnTo>
                  <a:pt x="99" y="765"/>
                </a:lnTo>
                <a:lnTo>
                  <a:pt x="101" y="763"/>
                </a:lnTo>
                <a:lnTo>
                  <a:pt x="119" y="763"/>
                </a:lnTo>
                <a:lnTo>
                  <a:pt x="128" y="786"/>
                </a:lnTo>
                <a:lnTo>
                  <a:pt x="128" y="786"/>
                </a:lnTo>
                <a:lnTo>
                  <a:pt x="136" y="796"/>
                </a:lnTo>
                <a:lnTo>
                  <a:pt x="139" y="801"/>
                </a:lnTo>
                <a:lnTo>
                  <a:pt x="142" y="806"/>
                </a:lnTo>
                <a:lnTo>
                  <a:pt x="150" y="805"/>
                </a:lnTo>
                <a:lnTo>
                  <a:pt x="152" y="805"/>
                </a:lnTo>
                <a:lnTo>
                  <a:pt x="154" y="805"/>
                </a:lnTo>
                <a:lnTo>
                  <a:pt x="155" y="802"/>
                </a:lnTo>
                <a:lnTo>
                  <a:pt x="172" y="789"/>
                </a:lnTo>
                <a:lnTo>
                  <a:pt x="188" y="817"/>
                </a:lnTo>
                <a:lnTo>
                  <a:pt x="206" y="828"/>
                </a:lnTo>
                <a:lnTo>
                  <a:pt x="230" y="828"/>
                </a:lnTo>
                <a:lnTo>
                  <a:pt x="247" y="825"/>
                </a:lnTo>
                <a:lnTo>
                  <a:pt x="251" y="825"/>
                </a:lnTo>
                <a:lnTo>
                  <a:pt x="295" y="831"/>
                </a:lnTo>
                <a:lnTo>
                  <a:pt x="296" y="831"/>
                </a:lnTo>
                <a:lnTo>
                  <a:pt x="296" y="832"/>
                </a:lnTo>
                <a:lnTo>
                  <a:pt x="314" y="844"/>
                </a:lnTo>
                <a:lnTo>
                  <a:pt x="314" y="844"/>
                </a:lnTo>
                <a:lnTo>
                  <a:pt x="314" y="844"/>
                </a:lnTo>
                <a:lnTo>
                  <a:pt x="314" y="845"/>
                </a:lnTo>
                <a:lnTo>
                  <a:pt x="329" y="856"/>
                </a:lnTo>
                <a:lnTo>
                  <a:pt x="329" y="857"/>
                </a:lnTo>
                <a:lnTo>
                  <a:pt x="341" y="870"/>
                </a:lnTo>
                <a:lnTo>
                  <a:pt x="352" y="875"/>
                </a:lnTo>
                <a:lnTo>
                  <a:pt x="372" y="872"/>
                </a:lnTo>
                <a:lnTo>
                  <a:pt x="372" y="847"/>
                </a:lnTo>
                <a:lnTo>
                  <a:pt x="363" y="830"/>
                </a:lnTo>
                <a:lnTo>
                  <a:pt x="361" y="830"/>
                </a:lnTo>
                <a:lnTo>
                  <a:pt x="361" y="829"/>
                </a:lnTo>
                <a:lnTo>
                  <a:pt x="353" y="798"/>
                </a:lnTo>
                <a:lnTo>
                  <a:pt x="371" y="781"/>
                </a:lnTo>
                <a:lnTo>
                  <a:pt x="372" y="780"/>
                </a:lnTo>
                <a:lnTo>
                  <a:pt x="373" y="780"/>
                </a:lnTo>
                <a:lnTo>
                  <a:pt x="388" y="777"/>
                </a:lnTo>
                <a:lnTo>
                  <a:pt x="404" y="777"/>
                </a:lnTo>
                <a:lnTo>
                  <a:pt x="408" y="770"/>
                </a:lnTo>
                <a:lnTo>
                  <a:pt x="398" y="758"/>
                </a:lnTo>
                <a:lnTo>
                  <a:pt x="364" y="735"/>
                </a:lnTo>
                <a:lnTo>
                  <a:pt x="355" y="721"/>
                </a:lnTo>
                <a:lnTo>
                  <a:pt x="353" y="720"/>
                </a:lnTo>
                <a:lnTo>
                  <a:pt x="352" y="719"/>
                </a:lnTo>
                <a:lnTo>
                  <a:pt x="353" y="717"/>
                </a:lnTo>
                <a:lnTo>
                  <a:pt x="364" y="698"/>
                </a:lnTo>
                <a:lnTo>
                  <a:pt x="366" y="700"/>
                </a:lnTo>
                <a:lnTo>
                  <a:pt x="390" y="707"/>
                </a:lnTo>
                <a:lnTo>
                  <a:pt x="454" y="704"/>
                </a:lnTo>
                <a:lnTo>
                  <a:pt x="455" y="705"/>
                </a:lnTo>
                <a:lnTo>
                  <a:pt x="456" y="705"/>
                </a:lnTo>
                <a:lnTo>
                  <a:pt x="475" y="712"/>
                </a:lnTo>
                <a:lnTo>
                  <a:pt x="486" y="700"/>
                </a:lnTo>
                <a:lnTo>
                  <a:pt x="481" y="664"/>
                </a:lnTo>
                <a:lnTo>
                  <a:pt x="458" y="649"/>
                </a:lnTo>
                <a:lnTo>
                  <a:pt x="458" y="649"/>
                </a:lnTo>
                <a:lnTo>
                  <a:pt x="451" y="644"/>
                </a:lnTo>
                <a:lnTo>
                  <a:pt x="446" y="637"/>
                </a:lnTo>
                <a:lnTo>
                  <a:pt x="442" y="629"/>
                </a:lnTo>
                <a:lnTo>
                  <a:pt x="438" y="620"/>
                </a:lnTo>
                <a:lnTo>
                  <a:pt x="436" y="610"/>
                </a:lnTo>
                <a:lnTo>
                  <a:pt x="435" y="597"/>
                </a:lnTo>
                <a:lnTo>
                  <a:pt x="435" y="584"/>
                </a:lnTo>
                <a:lnTo>
                  <a:pt x="436" y="568"/>
                </a:lnTo>
                <a:lnTo>
                  <a:pt x="416" y="558"/>
                </a:lnTo>
                <a:lnTo>
                  <a:pt x="414" y="557"/>
                </a:lnTo>
                <a:lnTo>
                  <a:pt x="412" y="557"/>
                </a:lnTo>
                <a:lnTo>
                  <a:pt x="412" y="555"/>
                </a:lnTo>
                <a:lnTo>
                  <a:pt x="412" y="554"/>
                </a:lnTo>
                <a:lnTo>
                  <a:pt x="408" y="522"/>
                </a:lnTo>
                <a:lnTo>
                  <a:pt x="435" y="398"/>
                </a:lnTo>
                <a:lnTo>
                  <a:pt x="435" y="398"/>
                </a:lnTo>
                <a:lnTo>
                  <a:pt x="422" y="353"/>
                </a:lnTo>
                <a:lnTo>
                  <a:pt x="419" y="337"/>
                </a:lnTo>
                <a:lnTo>
                  <a:pt x="418" y="326"/>
                </a:lnTo>
                <a:lnTo>
                  <a:pt x="415" y="289"/>
                </a:lnTo>
                <a:lnTo>
                  <a:pt x="418" y="250"/>
                </a:lnTo>
                <a:lnTo>
                  <a:pt x="418" y="247"/>
                </a:lnTo>
                <a:lnTo>
                  <a:pt x="420" y="244"/>
                </a:lnTo>
                <a:lnTo>
                  <a:pt x="420" y="244"/>
                </a:lnTo>
                <a:lnTo>
                  <a:pt x="445" y="227"/>
                </a:lnTo>
                <a:lnTo>
                  <a:pt x="445" y="208"/>
                </a:lnTo>
                <a:lnTo>
                  <a:pt x="445" y="208"/>
                </a:lnTo>
                <a:lnTo>
                  <a:pt x="444" y="203"/>
                </a:lnTo>
                <a:lnTo>
                  <a:pt x="443" y="198"/>
                </a:lnTo>
                <a:lnTo>
                  <a:pt x="440" y="193"/>
                </a:lnTo>
                <a:lnTo>
                  <a:pt x="436" y="186"/>
                </a:lnTo>
                <a:lnTo>
                  <a:pt x="420" y="169"/>
                </a:lnTo>
                <a:lnTo>
                  <a:pt x="418" y="169"/>
                </a:lnTo>
                <a:lnTo>
                  <a:pt x="418" y="165"/>
                </a:lnTo>
                <a:lnTo>
                  <a:pt x="415" y="135"/>
                </a:lnTo>
                <a:lnTo>
                  <a:pt x="415" y="134"/>
                </a:lnTo>
                <a:lnTo>
                  <a:pt x="414" y="133"/>
                </a:lnTo>
                <a:lnTo>
                  <a:pt x="416" y="132"/>
                </a:lnTo>
                <a:lnTo>
                  <a:pt x="416" y="131"/>
                </a:lnTo>
                <a:lnTo>
                  <a:pt x="448" y="91"/>
                </a:lnTo>
                <a:lnTo>
                  <a:pt x="448" y="75"/>
                </a:lnTo>
                <a:lnTo>
                  <a:pt x="438" y="56"/>
                </a:lnTo>
                <a:lnTo>
                  <a:pt x="438" y="55"/>
                </a:lnTo>
                <a:lnTo>
                  <a:pt x="437" y="53"/>
                </a:lnTo>
                <a:lnTo>
                  <a:pt x="453" y="33"/>
                </a:lnTo>
                <a:lnTo>
                  <a:pt x="453" y="32"/>
                </a:lnTo>
                <a:lnTo>
                  <a:pt x="454" y="32"/>
                </a:lnTo>
                <a:lnTo>
                  <a:pt x="471" y="19"/>
                </a:lnTo>
                <a:lnTo>
                  <a:pt x="469" y="2"/>
                </a:lnTo>
                <a:lnTo>
                  <a:pt x="460" y="2"/>
                </a:lnTo>
                <a:lnTo>
                  <a:pt x="447" y="0"/>
                </a:lnTo>
                <a:lnTo>
                  <a:pt x="439" y="30"/>
                </a:lnTo>
                <a:lnTo>
                  <a:pt x="436" y="28"/>
                </a:lnTo>
                <a:lnTo>
                  <a:pt x="405" y="16"/>
                </a:lnTo>
                <a:lnTo>
                  <a:pt x="385" y="13"/>
                </a:lnTo>
                <a:lnTo>
                  <a:pt x="392" y="43"/>
                </a:lnTo>
                <a:lnTo>
                  <a:pt x="366" y="52"/>
                </a:lnTo>
                <a:lnTo>
                  <a:pt x="327" y="71"/>
                </a:lnTo>
                <a:lnTo>
                  <a:pt x="316" y="87"/>
                </a:lnTo>
                <a:lnTo>
                  <a:pt x="316" y="87"/>
                </a:lnTo>
                <a:lnTo>
                  <a:pt x="316" y="88"/>
                </a:lnTo>
                <a:lnTo>
                  <a:pt x="314" y="88"/>
                </a:lnTo>
                <a:lnTo>
                  <a:pt x="294" y="107"/>
                </a:lnTo>
                <a:lnTo>
                  <a:pt x="289" y="135"/>
                </a:lnTo>
                <a:lnTo>
                  <a:pt x="289" y="139"/>
                </a:lnTo>
                <a:lnTo>
                  <a:pt x="279" y="179"/>
                </a:lnTo>
                <a:lnTo>
                  <a:pt x="280" y="179"/>
                </a:lnTo>
                <a:lnTo>
                  <a:pt x="276" y="198"/>
                </a:lnTo>
                <a:lnTo>
                  <a:pt x="276" y="200"/>
                </a:lnTo>
                <a:lnTo>
                  <a:pt x="276" y="200"/>
                </a:lnTo>
                <a:lnTo>
                  <a:pt x="274" y="201"/>
                </a:lnTo>
                <a:lnTo>
                  <a:pt x="261" y="219"/>
                </a:lnTo>
                <a:lnTo>
                  <a:pt x="259" y="219"/>
                </a:lnTo>
                <a:lnTo>
                  <a:pt x="259" y="220"/>
                </a:lnTo>
                <a:lnTo>
                  <a:pt x="258" y="221"/>
                </a:lnTo>
                <a:lnTo>
                  <a:pt x="257" y="221"/>
                </a:lnTo>
                <a:lnTo>
                  <a:pt x="229" y="225"/>
                </a:lnTo>
                <a:lnTo>
                  <a:pt x="229" y="225"/>
                </a:lnTo>
                <a:lnTo>
                  <a:pt x="229" y="227"/>
                </a:lnTo>
                <a:lnTo>
                  <a:pt x="227" y="225"/>
                </a:lnTo>
                <a:lnTo>
                  <a:pt x="227" y="225"/>
                </a:lnTo>
                <a:lnTo>
                  <a:pt x="184" y="211"/>
                </a:lnTo>
                <a:lnTo>
                  <a:pt x="182" y="210"/>
                </a:lnTo>
                <a:lnTo>
                  <a:pt x="162" y="200"/>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8" name="Freeform 49"/>
          <p:cNvSpPr/>
          <p:nvPr/>
        </p:nvSpPr>
        <p:spPr bwMode="auto">
          <a:xfrm>
            <a:off x="4563487" y="3254173"/>
            <a:ext cx="379220" cy="831608"/>
          </a:xfrm>
          <a:custGeom>
            <a:avLst/>
            <a:gdLst>
              <a:gd name="T0" fmla="*/ 301 w 327"/>
              <a:gd name="T1" fmla="*/ 9 h 716"/>
              <a:gd name="T2" fmla="*/ 283 w 327"/>
              <a:gd name="T3" fmla="*/ 17 h 716"/>
              <a:gd name="T4" fmla="*/ 268 w 327"/>
              <a:gd name="T5" fmla="*/ 34 h 716"/>
              <a:gd name="T6" fmla="*/ 264 w 327"/>
              <a:gd name="T7" fmla="*/ 35 h 716"/>
              <a:gd name="T8" fmla="*/ 205 w 327"/>
              <a:gd name="T9" fmla="*/ 40 h 716"/>
              <a:gd name="T10" fmla="*/ 185 w 327"/>
              <a:gd name="T11" fmla="*/ 57 h 716"/>
              <a:gd name="T12" fmla="*/ 168 w 327"/>
              <a:gd name="T13" fmla="*/ 70 h 716"/>
              <a:gd name="T14" fmla="*/ 141 w 327"/>
              <a:gd name="T15" fmla="*/ 70 h 716"/>
              <a:gd name="T16" fmla="*/ 126 w 327"/>
              <a:gd name="T17" fmla="*/ 112 h 716"/>
              <a:gd name="T18" fmla="*/ 125 w 327"/>
              <a:gd name="T19" fmla="*/ 113 h 716"/>
              <a:gd name="T20" fmla="*/ 100 w 327"/>
              <a:gd name="T21" fmla="*/ 137 h 716"/>
              <a:gd name="T22" fmla="*/ 63 w 327"/>
              <a:gd name="T23" fmla="*/ 180 h 716"/>
              <a:gd name="T24" fmla="*/ 41 w 327"/>
              <a:gd name="T25" fmla="*/ 203 h 716"/>
              <a:gd name="T26" fmla="*/ 39 w 327"/>
              <a:gd name="T27" fmla="*/ 231 h 716"/>
              <a:gd name="T28" fmla="*/ 39 w 327"/>
              <a:gd name="T29" fmla="*/ 256 h 716"/>
              <a:gd name="T30" fmla="*/ 26 w 327"/>
              <a:gd name="T31" fmla="*/ 278 h 716"/>
              <a:gd name="T32" fmla="*/ 26 w 327"/>
              <a:gd name="T33" fmla="*/ 337 h 716"/>
              <a:gd name="T34" fmla="*/ 26 w 327"/>
              <a:gd name="T35" fmla="*/ 338 h 716"/>
              <a:gd name="T36" fmla="*/ 37 w 327"/>
              <a:gd name="T37" fmla="*/ 362 h 716"/>
              <a:gd name="T38" fmla="*/ 35 w 327"/>
              <a:gd name="T39" fmla="*/ 395 h 716"/>
              <a:gd name="T40" fmla="*/ 8 w 327"/>
              <a:gd name="T41" fmla="*/ 450 h 716"/>
              <a:gd name="T42" fmla="*/ 11 w 327"/>
              <a:gd name="T43" fmla="*/ 498 h 716"/>
              <a:gd name="T44" fmla="*/ 27 w 327"/>
              <a:gd name="T45" fmla="*/ 556 h 716"/>
              <a:gd name="T46" fmla="*/ 0 w 327"/>
              <a:gd name="T47" fmla="*/ 683 h 716"/>
              <a:gd name="T48" fmla="*/ 50 w 327"/>
              <a:gd name="T49" fmla="*/ 686 h 716"/>
              <a:gd name="T50" fmla="*/ 144 w 327"/>
              <a:gd name="T51" fmla="*/ 651 h 716"/>
              <a:gd name="T52" fmla="*/ 172 w 327"/>
              <a:gd name="T53" fmla="*/ 628 h 716"/>
              <a:gd name="T54" fmla="*/ 228 w 327"/>
              <a:gd name="T55" fmla="*/ 632 h 716"/>
              <a:gd name="T56" fmla="*/ 274 w 327"/>
              <a:gd name="T57" fmla="*/ 616 h 716"/>
              <a:gd name="T58" fmla="*/ 276 w 327"/>
              <a:gd name="T59" fmla="*/ 590 h 716"/>
              <a:gd name="T60" fmla="*/ 287 w 327"/>
              <a:gd name="T61" fmla="*/ 559 h 716"/>
              <a:gd name="T62" fmla="*/ 289 w 327"/>
              <a:gd name="T63" fmla="*/ 554 h 716"/>
              <a:gd name="T64" fmla="*/ 292 w 327"/>
              <a:gd name="T65" fmla="*/ 548 h 716"/>
              <a:gd name="T66" fmla="*/ 290 w 327"/>
              <a:gd name="T67" fmla="*/ 542 h 716"/>
              <a:gd name="T68" fmla="*/ 290 w 327"/>
              <a:gd name="T69" fmla="*/ 521 h 716"/>
              <a:gd name="T70" fmla="*/ 299 w 327"/>
              <a:gd name="T71" fmla="*/ 505 h 716"/>
              <a:gd name="T72" fmla="*/ 279 w 327"/>
              <a:gd name="T73" fmla="*/ 466 h 716"/>
              <a:gd name="T74" fmla="*/ 272 w 327"/>
              <a:gd name="T75" fmla="*/ 450 h 716"/>
              <a:gd name="T76" fmla="*/ 279 w 327"/>
              <a:gd name="T77" fmla="*/ 433 h 716"/>
              <a:gd name="T78" fmla="*/ 292 w 327"/>
              <a:gd name="T79" fmla="*/ 402 h 716"/>
              <a:gd name="T80" fmla="*/ 305 w 327"/>
              <a:gd name="T81" fmla="*/ 373 h 716"/>
              <a:gd name="T82" fmla="*/ 315 w 327"/>
              <a:gd name="T83" fmla="*/ 301 h 716"/>
              <a:gd name="T84" fmla="*/ 275 w 327"/>
              <a:gd name="T85" fmla="*/ 275 h 716"/>
              <a:gd name="T86" fmla="*/ 268 w 327"/>
              <a:gd name="T87" fmla="*/ 255 h 716"/>
              <a:gd name="T88" fmla="*/ 271 w 327"/>
              <a:gd name="T89" fmla="*/ 220 h 716"/>
              <a:gd name="T90" fmla="*/ 279 w 327"/>
              <a:gd name="T91" fmla="*/ 195 h 716"/>
              <a:gd name="T92" fmla="*/ 281 w 327"/>
              <a:gd name="T93" fmla="*/ 179 h 716"/>
              <a:gd name="T94" fmla="*/ 287 w 327"/>
              <a:gd name="T95" fmla="*/ 172 h 716"/>
              <a:gd name="T96" fmla="*/ 316 w 327"/>
              <a:gd name="T97" fmla="*/ 166 h 716"/>
              <a:gd name="T98" fmla="*/ 323 w 327"/>
              <a:gd name="T99" fmla="*/ 98 h 716"/>
              <a:gd name="T100" fmla="*/ 301 w 327"/>
              <a:gd name="T101" fmla="*/ 94 h 716"/>
              <a:gd name="T102" fmla="*/ 276 w 327"/>
              <a:gd name="T103" fmla="*/ 78 h 716"/>
              <a:gd name="T104" fmla="*/ 274 w 327"/>
              <a:gd name="T105" fmla="*/ 4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716">
                <a:moveTo>
                  <a:pt x="305" y="34"/>
                </a:moveTo>
                <a:lnTo>
                  <a:pt x="310" y="28"/>
                </a:lnTo>
                <a:lnTo>
                  <a:pt x="301" y="9"/>
                </a:lnTo>
                <a:lnTo>
                  <a:pt x="293" y="0"/>
                </a:lnTo>
                <a:lnTo>
                  <a:pt x="283" y="16"/>
                </a:lnTo>
                <a:lnTo>
                  <a:pt x="283" y="17"/>
                </a:lnTo>
                <a:lnTo>
                  <a:pt x="283" y="17"/>
                </a:lnTo>
                <a:lnTo>
                  <a:pt x="283" y="17"/>
                </a:lnTo>
                <a:lnTo>
                  <a:pt x="268" y="34"/>
                </a:lnTo>
                <a:lnTo>
                  <a:pt x="268" y="34"/>
                </a:lnTo>
                <a:lnTo>
                  <a:pt x="267" y="35"/>
                </a:lnTo>
                <a:lnTo>
                  <a:pt x="264" y="35"/>
                </a:lnTo>
                <a:lnTo>
                  <a:pt x="235" y="44"/>
                </a:lnTo>
                <a:lnTo>
                  <a:pt x="232" y="44"/>
                </a:lnTo>
                <a:lnTo>
                  <a:pt x="205" y="40"/>
                </a:lnTo>
                <a:lnTo>
                  <a:pt x="189" y="44"/>
                </a:lnTo>
                <a:lnTo>
                  <a:pt x="185" y="57"/>
                </a:lnTo>
                <a:lnTo>
                  <a:pt x="185" y="57"/>
                </a:lnTo>
                <a:lnTo>
                  <a:pt x="184" y="60"/>
                </a:lnTo>
                <a:lnTo>
                  <a:pt x="171" y="68"/>
                </a:lnTo>
                <a:lnTo>
                  <a:pt x="168" y="70"/>
                </a:lnTo>
                <a:lnTo>
                  <a:pt x="166" y="70"/>
                </a:lnTo>
                <a:lnTo>
                  <a:pt x="142" y="67"/>
                </a:lnTo>
                <a:lnTo>
                  <a:pt x="141" y="70"/>
                </a:lnTo>
                <a:lnTo>
                  <a:pt x="141" y="94"/>
                </a:lnTo>
                <a:lnTo>
                  <a:pt x="140" y="95"/>
                </a:lnTo>
                <a:lnTo>
                  <a:pt x="126" y="112"/>
                </a:lnTo>
                <a:lnTo>
                  <a:pt x="126" y="112"/>
                </a:lnTo>
                <a:lnTo>
                  <a:pt x="126" y="113"/>
                </a:lnTo>
                <a:lnTo>
                  <a:pt x="125" y="113"/>
                </a:lnTo>
                <a:lnTo>
                  <a:pt x="102" y="136"/>
                </a:lnTo>
                <a:lnTo>
                  <a:pt x="101" y="136"/>
                </a:lnTo>
                <a:lnTo>
                  <a:pt x="100" y="137"/>
                </a:lnTo>
                <a:lnTo>
                  <a:pt x="76" y="142"/>
                </a:lnTo>
                <a:lnTo>
                  <a:pt x="60" y="159"/>
                </a:lnTo>
                <a:lnTo>
                  <a:pt x="63" y="180"/>
                </a:lnTo>
                <a:lnTo>
                  <a:pt x="63" y="184"/>
                </a:lnTo>
                <a:lnTo>
                  <a:pt x="60" y="185"/>
                </a:lnTo>
                <a:lnTo>
                  <a:pt x="41" y="203"/>
                </a:lnTo>
                <a:lnTo>
                  <a:pt x="32" y="215"/>
                </a:lnTo>
                <a:lnTo>
                  <a:pt x="39" y="230"/>
                </a:lnTo>
                <a:lnTo>
                  <a:pt x="39" y="231"/>
                </a:lnTo>
                <a:lnTo>
                  <a:pt x="39" y="234"/>
                </a:lnTo>
                <a:lnTo>
                  <a:pt x="39" y="256"/>
                </a:lnTo>
                <a:lnTo>
                  <a:pt x="39" y="256"/>
                </a:lnTo>
                <a:lnTo>
                  <a:pt x="39" y="258"/>
                </a:lnTo>
                <a:lnTo>
                  <a:pt x="26" y="277"/>
                </a:lnTo>
                <a:lnTo>
                  <a:pt x="26" y="278"/>
                </a:lnTo>
                <a:lnTo>
                  <a:pt x="8" y="299"/>
                </a:lnTo>
                <a:lnTo>
                  <a:pt x="10" y="323"/>
                </a:lnTo>
                <a:lnTo>
                  <a:pt x="26" y="337"/>
                </a:lnTo>
                <a:lnTo>
                  <a:pt x="26" y="338"/>
                </a:lnTo>
                <a:lnTo>
                  <a:pt x="26" y="338"/>
                </a:lnTo>
                <a:lnTo>
                  <a:pt x="26" y="338"/>
                </a:lnTo>
                <a:lnTo>
                  <a:pt x="31" y="347"/>
                </a:lnTo>
                <a:lnTo>
                  <a:pt x="34" y="355"/>
                </a:lnTo>
                <a:lnTo>
                  <a:pt x="37" y="362"/>
                </a:lnTo>
                <a:lnTo>
                  <a:pt x="37" y="369"/>
                </a:lnTo>
                <a:lnTo>
                  <a:pt x="37" y="395"/>
                </a:lnTo>
                <a:lnTo>
                  <a:pt x="35" y="395"/>
                </a:lnTo>
                <a:lnTo>
                  <a:pt x="34" y="396"/>
                </a:lnTo>
                <a:lnTo>
                  <a:pt x="10" y="415"/>
                </a:lnTo>
                <a:lnTo>
                  <a:pt x="8" y="450"/>
                </a:lnTo>
                <a:lnTo>
                  <a:pt x="10" y="487"/>
                </a:lnTo>
                <a:lnTo>
                  <a:pt x="10" y="487"/>
                </a:lnTo>
                <a:lnTo>
                  <a:pt x="11" y="498"/>
                </a:lnTo>
                <a:lnTo>
                  <a:pt x="14" y="513"/>
                </a:lnTo>
                <a:lnTo>
                  <a:pt x="19" y="533"/>
                </a:lnTo>
                <a:lnTo>
                  <a:pt x="27" y="556"/>
                </a:lnTo>
                <a:lnTo>
                  <a:pt x="27" y="557"/>
                </a:lnTo>
                <a:lnTo>
                  <a:pt x="27" y="559"/>
                </a:lnTo>
                <a:lnTo>
                  <a:pt x="0" y="683"/>
                </a:lnTo>
                <a:lnTo>
                  <a:pt x="3" y="707"/>
                </a:lnTo>
                <a:lnTo>
                  <a:pt x="21" y="716"/>
                </a:lnTo>
                <a:lnTo>
                  <a:pt x="50" y="686"/>
                </a:lnTo>
                <a:lnTo>
                  <a:pt x="50" y="686"/>
                </a:lnTo>
                <a:lnTo>
                  <a:pt x="51" y="686"/>
                </a:lnTo>
                <a:lnTo>
                  <a:pt x="144" y="651"/>
                </a:lnTo>
                <a:lnTo>
                  <a:pt x="168" y="629"/>
                </a:lnTo>
                <a:lnTo>
                  <a:pt x="171" y="627"/>
                </a:lnTo>
                <a:lnTo>
                  <a:pt x="172" y="628"/>
                </a:lnTo>
                <a:lnTo>
                  <a:pt x="174" y="628"/>
                </a:lnTo>
                <a:lnTo>
                  <a:pt x="228" y="632"/>
                </a:lnTo>
                <a:lnTo>
                  <a:pt x="228" y="632"/>
                </a:lnTo>
                <a:lnTo>
                  <a:pt x="235" y="631"/>
                </a:lnTo>
                <a:lnTo>
                  <a:pt x="245" y="628"/>
                </a:lnTo>
                <a:lnTo>
                  <a:pt x="274" y="616"/>
                </a:lnTo>
                <a:lnTo>
                  <a:pt x="274" y="591"/>
                </a:lnTo>
                <a:lnTo>
                  <a:pt x="275" y="590"/>
                </a:lnTo>
                <a:lnTo>
                  <a:pt x="276" y="590"/>
                </a:lnTo>
                <a:lnTo>
                  <a:pt x="291" y="576"/>
                </a:lnTo>
                <a:lnTo>
                  <a:pt x="287" y="561"/>
                </a:lnTo>
                <a:lnTo>
                  <a:pt x="287" y="559"/>
                </a:lnTo>
                <a:lnTo>
                  <a:pt x="287" y="558"/>
                </a:lnTo>
                <a:lnTo>
                  <a:pt x="287" y="556"/>
                </a:lnTo>
                <a:lnTo>
                  <a:pt x="289" y="554"/>
                </a:lnTo>
                <a:lnTo>
                  <a:pt x="289" y="554"/>
                </a:lnTo>
                <a:lnTo>
                  <a:pt x="291" y="551"/>
                </a:lnTo>
                <a:lnTo>
                  <a:pt x="292" y="548"/>
                </a:lnTo>
                <a:lnTo>
                  <a:pt x="291" y="544"/>
                </a:lnTo>
                <a:lnTo>
                  <a:pt x="290" y="542"/>
                </a:lnTo>
                <a:lnTo>
                  <a:pt x="290" y="542"/>
                </a:lnTo>
                <a:lnTo>
                  <a:pt x="287" y="536"/>
                </a:lnTo>
                <a:lnTo>
                  <a:pt x="287" y="529"/>
                </a:lnTo>
                <a:lnTo>
                  <a:pt x="290" y="521"/>
                </a:lnTo>
                <a:lnTo>
                  <a:pt x="293" y="513"/>
                </a:lnTo>
                <a:lnTo>
                  <a:pt x="299" y="505"/>
                </a:lnTo>
                <a:lnTo>
                  <a:pt x="299" y="505"/>
                </a:lnTo>
                <a:lnTo>
                  <a:pt x="298" y="488"/>
                </a:lnTo>
                <a:lnTo>
                  <a:pt x="279" y="466"/>
                </a:lnTo>
                <a:lnTo>
                  <a:pt x="279" y="466"/>
                </a:lnTo>
                <a:lnTo>
                  <a:pt x="275" y="462"/>
                </a:lnTo>
                <a:lnTo>
                  <a:pt x="272" y="456"/>
                </a:lnTo>
                <a:lnTo>
                  <a:pt x="272" y="450"/>
                </a:lnTo>
                <a:lnTo>
                  <a:pt x="275" y="443"/>
                </a:lnTo>
                <a:lnTo>
                  <a:pt x="275" y="443"/>
                </a:lnTo>
                <a:lnTo>
                  <a:pt x="279" y="433"/>
                </a:lnTo>
                <a:lnTo>
                  <a:pt x="283" y="427"/>
                </a:lnTo>
                <a:lnTo>
                  <a:pt x="287" y="423"/>
                </a:lnTo>
                <a:lnTo>
                  <a:pt x="292" y="402"/>
                </a:lnTo>
                <a:lnTo>
                  <a:pt x="292" y="402"/>
                </a:lnTo>
                <a:lnTo>
                  <a:pt x="292" y="402"/>
                </a:lnTo>
                <a:lnTo>
                  <a:pt x="305" y="373"/>
                </a:lnTo>
                <a:lnTo>
                  <a:pt x="309" y="360"/>
                </a:lnTo>
                <a:lnTo>
                  <a:pt x="327" y="324"/>
                </a:lnTo>
                <a:lnTo>
                  <a:pt x="315" y="301"/>
                </a:lnTo>
                <a:lnTo>
                  <a:pt x="277" y="278"/>
                </a:lnTo>
                <a:lnTo>
                  <a:pt x="275" y="278"/>
                </a:lnTo>
                <a:lnTo>
                  <a:pt x="275" y="275"/>
                </a:lnTo>
                <a:lnTo>
                  <a:pt x="275" y="275"/>
                </a:lnTo>
                <a:lnTo>
                  <a:pt x="268" y="256"/>
                </a:lnTo>
                <a:lnTo>
                  <a:pt x="268" y="255"/>
                </a:lnTo>
                <a:lnTo>
                  <a:pt x="268" y="252"/>
                </a:lnTo>
                <a:lnTo>
                  <a:pt x="271" y="220"/>
                </a:lnTo>
                <a:lnTo>
                  <a:pt x="271" y="220"/>
                </a:lnTo>
                <a:lnTo>
                  <a:pt x="271" y="219"/>
                </a:lnTo>
                <a:lnTo>
                  <a:pt x="279" y="195"/>
                </a:lnTo>
                <a:lnTo>
                  <a:pt x="279" y="195"/>
                </a:lnTo>
                <a:lnTo>
                  <a:pt x="279" y="189"/>
                </a:lnTo>
                <a:lnTo>
                  <a:pt x="279" y="183"/>
                </a:lnTo>
                <a:lnTo>
                  <a:pt x="281" y="179"/>
                </a:lnTo>
                <a:lnTo>
                  <a:pt x="283" y="175"/>
                </a:lnTo>
                <a:lnTo>
                  <a:pt x="283" y="175"/>
                </a:lnTo>
                <a:lnTo>
                  <a:pt x="287" y="172"/>
                </a:lnTo>
                <a:lnTo>
                  <a:pt x="291" y="170"/>
                </a:lnTo>
                <a:lnTo>
                  <a:pt x="293" y="170"/>
                </a:lnTo>
                <a:lnTo>
                  <a:pt x="316" y="166"/>
                </a:lnTo>
                <a:lnTo>
                  <a:pt x="322" y="153"/>
                </a:lnTo>
                <a:lnTo>
                  <a:pt x="327" y="113"/>
                </a:lnTo>
                <a:lnTo>
                  <a:pt x="323" y="98"/>
                </a:lnTo>
                <a:lnTo>
                  <a:pt x="302" y="94"/>
                </a:lnTo>
                <a:lnTo>
                  <a:pt x="301" y="94"/>
                </a:lnTo>
                <a:lnTo>
                  <a:pt x="301" y="94"/>
                </a:lnTo>
                <a:lnTo>
                  <a:pt x="277" y="82"/>
                </a:lnTo>
                <a:lnTo>
                  <a:pt x="276" y="81"/>
                </a:lnTo>
                <a:lnTo>
                  <a:pt x="276" y="78"/>
                </a:lnTo>
                <a:lnTo>
                  <a:pt x="275" y="77"/>
                </a:lnTo>
                <a:lnTo>
                  <a:pt x="274" y="48"/>
                </a:lnTo>
                <a:lnTo>
                  <a:pt x="274" y="46"/>
                </a:lnTo>
                <a:lnTo>
                  <a:pt x="274" y="42"/>
                </a:lnTo>
                <a:lnTo>
                  <a:pt x="305" y="3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59" name="Freeform 50"/>
          <p:cNvSpPr/>
          <p:nvPr/>
        </p:nvSpPr>
        <p:spPr bwMode="auto">
          <a:xfrm>
            <a:off x="4466072" y="4666867"/>
            <a:ext cx="605360" cy="702865"/>
          </a:xfrm>
          <a:custGeom>
            <a:avLst/>
            <a:gdLst>
              <a:gd name="T0" fmla="*/ 442 w 520"/>
              <a:gd name="T1" fmla="*/ 82 h 605"/>
              <a:gd name="T2" fmla="*/ 442 w 520"/>
              <a:gd name="T3" fmla="*/ 47 h 605"/>
              <a:gd name="T4" fmla="*/ 411 w 520"/>
              <a:gd name="T5" fmla="*/ 52 h 605"/>
              <a:gd name="T6" fmla="*/ 379 w 520"/>
              <a:gd name="T7" fmla="*/ 33 h 605"/>
              <a:gd name="T8" fmla="*/ 367 w 520"/>
              <a:gd name="T9" fmla="*/ 31 h 605"/>
              <a:gd name="T10" fmla="*/ 322 w 520"/>
              <a:gd name="T11" fmla="*/ 67 h 605"/>
              <a:gd name="T12" fmla="*/ 279 w 520"/>
              <a:gd name="T13" fmla="*/ 43 h 605"/>
              <a:gd name="T14" fmla="*/ 225 w 520"/>
              <a:gd name="T15" fmla="*/ 24 h 605"/>
              <a:gd name="T16" fmla="*/ 141 w 520"/>
              <a:gd name="T17" fmla="*/ 1 h 605"/>
              <a:gd name="T18" fmla="*/ 103 w 520"/>
              <a:gd name="T19" fmla="*/ 48 h 605"/>
              <a:gd name="T20" fmla="*/ 24 w 520"/>
              <a:gd name="T21" fmla="*/ 131 h 605"/>
              <a:gd name="T22" fmla="*/ 38 w 520"/>
              <a:gd name="T23" fmla="*/ 226 h 605"/>
              <a:gd name="T24" fmla="*/ 28 w 520"/>
              <a:gd name="T25" fmla="*/ 243 h 605"/>
              <a:gd name="T26" fmla="*/ 22 w 520"/>
              <a:gd name="T27" fmla="*/ 312 h 605"/>
              <a:gd name="T28" fmla="*/ 21 w 520"/>
              <a:gd name="T29" fmla="*/ 338 h 605"/>
              <a:gd name="T30" fmla="*/ 37 w 520"/>
              <a:gd name="T31" fmla="*/ 339 h 605"/>
              <a:gd name="T32" fmla="*/ 47 w 520"/>
              <a:gd name="T33" fmla="*/ 354 h 605"/>
              <a:gd name="T34" fmla="*/ 43 w 520"/>
              <a:gd name="T35" fmla="*/ 392 h 605"/>
              <a:gd name="T36" fmla="*/ 38 w 520"/>
              <a:gd name="T37" fmla="*/ 433 h 605"/>
              <a:gd name="T38" fmla="*/ 95 w 520"/>
              <a:gd name="T39" fmla="*/ 460 h 605"/>
              <a:gd name="T40" fmla="*/ 127 w 520"/>
              <a:gd name="T41" fmla="*/ 463 h 605"/>
              <a:gd name="T42" fmla="*/ 147 w 520"/>
              <a:gd name="T43" fmla="*/ 433 h 605"/>
              <a:gd name="T44" fmla="*/ 187 w 520"/>
              <a:gd name="T45" fmla="*/ 424 h 605"/>
              <a:gd name="T46" fmla="*/ 196 w 520"/>
              <a:gd name="T47" fmla="*/ 423 h 605"/>
              <a:gd name="T48" fmla="*/ 213 w 520"/>
              <a:gd name="T49" fmla="*/ 409 h 605"/>
              <a:gd name="T50" fmla="*/ 231 w 520"/>
              <a:gd name="T51" fmla="*/ 424 h 605"/>
              <a:gd name="T52" fmla="*/ 236 w 520"/>
              <a:gd name="T53" fmla="*/ 461 h 605"/>
              <a:gd name="T54" fmla="*/ 244 w 520"/>
              <a:gd name="T55" fmla="*/ 500 h 605"/>
              <a:gd name="T56" fmla="*/ 232 w 520"/>
              <a:gd name="T57" fmla="*/ 523 h 605"/>
              <a:gd name="T58" fmla="*/ 255 w 520"/>
              <a:gd name="T59" fmla="*/ 566 h 605"/>
              <a:gd name="T60" fmla="*/ 249 w 520"/>
              <a:gd name="T61" fmla="*/ 597 h 605"/>
              <a:gd name="T62" fmla="*/ 268 w 520"/>
              <a:gd name="T63" fmla="*/ 603 h 605"/>
              <a:gd name="T64" fmla="*/ 324 w 520"/>
              <a:gd name="T65" fmla="*/ 555 h 605"/>
              <a:gd name="T66" fmla="*/ 328 w 520"/>
              <a:gd name="T67" fmla="*/ 539 h 605"/>
              <a:gd name="T68" fmla="*/ 356 w 520"/>
              <a:gd name="T69" fmla="*/ 545 h 605"/>
              <a:gd name="T70" fmla="*/ 403 w 520"/>
              <a:gd name="T71" fmla="*/ 571 h 605"/>
              <a:gd name="T72" fmla="*/ 407 w 520"/>
              <a:gd name="T73" fmla="*/ 561 h 605"/>
              <a:gd name="T74" fmla="*/ 386 w 520"/>
              <a:gd name="T75" fmla="*/ 517 h 605"/>
              <a:gd name="T76" fmla="*/ 406 w 520"/>
              <a:gd name="T77" fmla="*/ 496 h 605"/>
              <a:gd name="T78" fmla="*/ 440 w 520"/>
              <a:gd name="T79" fmla="*/ 493 h 605"/>
              <a:gd name="T80" fmla="*/ 504 w 520"/>
              <a:gd name="T81" fmla="*/ 500 h 605"/>
              <a:gd name="T82" fmla="*/ 513 w 520"/>
              <a:gd name="T83" fmla="*/ 476 h 605"/>
              <a:gd name="T84" fmla="*/ 518 w 520"/>
              <a:gd name="T85" fmla="*/ 441 h 605"/>
              <a:gd name="T86" fmla="*/ 504 w 520"/>
              <a:gd name="T87" fmla="*/ 429 h 605"/>
              <a:gd name="T88" fmla="*/ 505 w 520"/>
              <a:gd name="T89" fmla="*/ 414 h 605"/>
              <a:gd name="T90" fmla="*/ 492 w 520"/>
              <a:gd name="T91" fmla="*/ 381 h 605"/>
              <a:gd name="T92" fmla="*/ 480 w 520"/>
              <a:gd name="T93" fmla="*/ 338 h 605"/>
              <a:gd name="T94" fmla="*/ 466 w 520"/>
              <a:gd name="T95" fmla="*/ 296 h 605"/>
              <a:gd name="T96" fmla="*/ 453 w 520"/>
              <a:gd name="T97" fmla="*/ 255 h 605"/>
              <a:gd name="T98" fmla="*/ 504 w 520"/>
              <a:gd name="T99" fmla="*/ 187 h 605"/>
              <a:gd name="T100" fmla="*/ 464 w 520"/>
              <a:gd name="T101" fmla="*/ 10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0" h="605">
                <a:moveTo>
                  <a:pt x="453" y="103"/>
                </a:moveTo>
                <a:lnTo>
                  <a:pt x="454" y="102"/>
                </a:lnTo>
                <a:lnTo>
                  <a:pt x="452" y="102"/>
                </a:lnTo>
                <a:lnTo>
                  <a:pt x="452" y="100"/>
                </a:lnTo>
                <a:lnTo>
                  <a:pt x="442" y="82"/>
                </a:lnTo>
                <a:lnTo>
                  <a:pt x="441" y="80"/>
                </a:lnTo>
                <a:lnTo>
                  <a:pt x="441" y="78"/>
                </a:lnTo>
                <a:lnTo>
                  <a:pt x="444" y="49"/>
                </a:lnTo>
                <a:lnTo>
                  <a:pt x="444" y="49"/>
                </a:lnTo>
                <a:lnTo>
                  <a:pt x="442" y="47"/>
                </a:lnTo>
                <a:lnTo>
                  <a:pt x="441" y="44"/>
                </a:lnTo>
                <a:lnTo>
                  <a:pt x="432" y="37"/>
                </a:lnTo>
                <a:lnTo>
                  <a:pt x="425" y="37"/>
                </a:lnTo>
                <a:lnTo>
                  <a:pt x="414" y="52"/>
                </a:lnTo>
                <a:lnTo>
                  <a:pt x="411" y="52"/>
                </a:lnTo>
                <a:lnTo>
                  <a:pt x="411" y="52"/>
                </a:lnTo>
                <a:lnTo>
                  <a:pt x="382" y="67"/>
                </a:lnTo>
                <a:lnTo>
                  <a:pt x="377" y="46"/>
                </a:lnTo>
                <a:lnTo>
                  <a:pt x="377" y="44"/>
                </a:lnTo>
                <a:lnTo>
                  <a:pt x="379" y="33"/>
                </a:lnTo>
                <a:lnTo>
                  <a:pt x="377" y="22"/>
                </a:lnTo>
                <a:lnTo>
                  <a:pt x="374" y="21"/>
                </a:lnTo>
                <a:lnTo>
                  <a:pt x="368" y="30"/>
                </a:lnTo>
                <a:lnTo>
                  <a:pt x="367" y="30"/>
                </a:lnTo>
                <a:lnTo>
                  <a:pt x="367" y="31"/>
                </a:lnTo>
                <a:lnTo>
                  <a:pt x="330" y="64"/>
                </a:lnTo>
                <a:lnTo>
                  <a:pt x="329" y="67"/>
                </a:lnTo>
                <a:lnTo>
                  <a:pt x="328" y="67"/>
                </a:lnTo>
                <a:lnTo>
                  <a:pt x="324" y="67"/>
                </a:lnTo>
                <a:lnTo>
                  <a:pt x="322" y="67"/>
                </a:lnTo>
                <a:lnTo>
                  <a:pt x="312" y="61"/>
                </a:lnTo>
                <a:lnTo>
                  <a:pt x="311" y="60"/>
                </a:lnTo>
                <a:lnTo>
                  <a:pt x="298" y="49"/>
                </a:lnTo>
                <a:lnTo>
                  <a:pt x="279" y="43"/>
                </a:lnTo>
                <a:lnTo>
                  <a:pt x="279" y="43"/>
                </a:lnTo>
                <a:lnTo>
                  <a:pt x="277" y="41"/>
                </a:lnTo>
                <a:lnTo>
                  <a:pt x="266" y="32"/>
                </a:lnTo>
                <a:lnTo>
                  <a:pt x="226" y="24"/>
                </a:lnTo>
                <a:lnTo>
                  <a:pt x="226" y="24"/>
                </a:lnTo>
                <a:lnTo>
                  <a:pt x="225" y="24"/>
                </a:lnTo>
                <a:lnTo>
                  <a:pt x="198" y="11"/>
                </a:lnTo>
                <a:lnTo>
                  <a:pt x="198" y="12"/>
                </a:lnTo>
                <a:lnTo>
                  <a:pt x="178" y="2"/>
                </a:lnTo>
                <a:lnTo>
                  <a:pt x="152" y="0"/>
                </a:lnTo>
                <a:lnTo>
                  <a:pt x="141" y="1"/>
                </a:lnTo>
                <a:lnTo>
                  <a:pt x="149" y="46"/>
                </a:lnTo>
                <a:lnTo>
                  <a:pt x="146" y="46"/>
                </a:lnTo>
                <a:lnTo>
                  <a:pt x="119" y="48"/>
                </a:lnTo>
                <a:lnTo>
                  <a:pt x="105" y="48"/>
                </a:lnTo>
                <a:lnTo>
                  <a:pt x="103" y="48"/>
                </a:lnTo>
                <a:lnTo>
                  <a:pt x="103" y="48"/>
                </a:lnTo>
                <a:lnTo>
                  <a:pt x="90" y="38"/>
                </a:lnTo>
                <a:lnTo>
                  <a:pt x="66" y="49"/>
                </a:lnTo>
                <a:lnTo>
                  <a:pt x="44" y="78"/>
                </a:lnTo>
                <a:lnTo>
                  <a:pt x="24" y="131"/>
                </a:lnTo>
                <a:lnTo>
                  <a:pt x="30" y="187"/>
                </a:lnTo>
                <a:lnTo>
                  <a:pt x="38" y="220"/>
                </a:lnTo>
                <a:lnTo>
                  <a:pt x="38" y="220"/>
                </a:lnTo>
                <a:lnTo>
                  <a:pt x="39" y="224"/>
                </a:lnTo>
                <a:lnTo>
                  <a:pt x="38" y="226"/>
                </a:lnTo>
                <a:lnTo>
                  <a:pt x="35" y="227"/>
                </a:lnTo>
                <a:lnTo>
                  <a:pt x="35" y="227"/>
                </a:lnTo>
                <a:lnTo>
                  <a:pt x="31" y="231"/>
                </a:lnTo>
                <a:lnTo>
                  <a:pt x="29" y="236"/>
                </a:lnTo>
                <a:lnTo>
                  <a:pt x="28" y="243"/>
                </a:lnTo>
                <a:lnTo>
                  <a:pt x="28" y="251"/>
                </a:lnTo>
                <a:lnTo>
                  <a:pt x="39" y="300"/>
                </a:lnTo>
                <a:lnTo>
                  <a:pt x="36" y="304"/>
                </a:lnTo>
                <a:lnTo>
                  <a:pt x="36" y="304"/>
                </a:lnTo>
                <a:lnTo>
                  <a:pt x="22" y="312"/>
                </a:lnTo>
                <a:lnTo>
                  <a:pt x="12" y="320"/>
                </a:lnTo>
                <a:lnTo>
                  <a:pt x="5" y="326"/>
                </a:lnTo>
                <a:lnTo>
                  <a:pt x="3" y="330"/>
                </a:lnTo>
                <a:lnTo>
                  <a:pt x="0" y="347"/>
                </a:lnTo>
                <a:lnTo>
                  <a:pt x="21" y="338"/>
                </a:lnTo>
                <a:lnTo>
                  <a:pt x="22" y="337"/>
                </a:lnTo>
                <a:lnTo>
                  <a:pt x="23" y="337"/>
                </a:lnTo>
                <a:lnTo>
                  <a:pt x="23" y="337"/>
                </a:lnTo>
                <a:lnTo>
                  <a:pt x="32" y="338"/>
                </a:lnTo>
                <a:lnTo>
                  <a:pt x="37" y="339"/>
                </a:lnTo>
                <a:lnTo>
                  <a:pt x="40" y="342"/>
                </a:lnTo>
                <a:lnTo>
                  <a:pt x="43" y="344"/>
                </a:lnTo>
                <a:lnTo>
                  <a:pt x="45" y="346"/>
                </a:lnTo>
                <a:lnTo>
                  <a:pt x="46" y="350"/>
                </a:lnTo>
                <a:lnTo>
                  <a:pt x="47" y="354"/>
                </a:lnTo>
                <a:lnTo>
                  <a:pt x="51" y="381"/>
                </a:lnTo>
                <a:lnTo>
                  <a:pt x="50" y="384"/>
                </a:lnTo>
                <a:lnTo>
                  <a:pt x="47" y="386"/>
                </a:lnTo>
                <a:lnTo>
                  <a:pt x="47" y="386"/>
                </a:lnTo>
                <a:lnTo>
                  <a:pt x="43" y="392"/>
                </a:lnTo>
                <a:lnTo>
                  <a:pt x="42" y="396"/>
                </a:lnTo>
                <a:lnTo>
                  <a:pt x="40" y="399"/>
                </a:lnTo>
                <a:lnTo>
                  <a:pt x="37" y="427"/>
                </a:lnTo>
                <a:lnTo>
                  <a:pt x="37" y="427"/>
                </a:lnTo>
                <a:lnTo>
                  <a:pt x="38" y="433"/>
                </a:lnTo>
                <a:lnTo>
                  <a:pt x="40" y="439"/>
                </a:lnTo>
                <a:lnTo>
                  <a:pt x="44" y="444"/>
                </a:lnTo>
                <a:lnTo>
                  <a:pt x="47" y="447"/>
                </a:lnTo>
                <a:lnTo>
                  <a:pt x="73" y="478"/>
                </a:lnTo>
                <a:lnTo>
                  <a:pt x="95" y="460"/>
                </a:lnTo>
                <a:lnTo>
                  <a:pt x="114" y="457"/>
                </a:lnTo>
                <a:lnTo>
                  <a:pt x="115" y="457"/>
                </a:lnTo>
                <a:lnTo>
                  <a:pt x="116" y="460"/>
                </a:lnTo>
                <a:lnTo>
                  <a:pt x="127" y="463"/>
                </a:lnTo>
                <a:lnTo>
                  <a:pt x="127" y="463"/>
                </a:lnTo>
                <a:lnTo>
                  <a:pt x="133" y="462"/>
                </a:lnTo>
                <a:lnTo>
                  <a:pt x="137" y="461"/>
                </a:lnTo>
                <a:lnTo>
                  <a:pt x="139" y="459"/>
                </a:lnTo>
                <a:lnTo>
                  <a:pt x="149" y="443"/>
                </a:lnTo>
                <a:lnTo>
                  <a:pt x="147" y="433"/>
                </a:lnTo>
                <a:lnTo>
                  <a:pt x="147" y="433"/>
                </a:lnTo>
                <a:lnTo>
                  <a:pt x="152" y="428"/>
                </a:lnTo>
                <a:lnTo>
                  <a:pt x="158" y="424"/>
                </a:lnTo>
                <a:lnTo>
                  <a:pt x="187" y="424"/>
                </a:lnTo>
                <a:lnTo>
                  <a:pt x="187" y="424"/>
                </a:lnTo>
                <a:lnTo>
                  <a:pt x="190" y="425"/>
                </a:lnTo>
                <a:lnTo>
                  <a:pt x="193" y="425"/>
                </a:lnTo>
                <a:lnTo>
                  <a:pt x="195" y="424"/>
                </a:lnTo>
                <a:lnTo>
                  <a:pt x="196" y="423"/>
                </a:lnTo>
                <a:lnTo>
                  <a:pt x="196" y="423"/>
                </a:lnTo>
                <a:lnTo>
                  <a:pt x="198" y="417"/>
                </a:lnTo>
                <a:lnTo>
                  <a:pt x="201" y="414"/>
                </a:lnTo>
                <a:lnTo>
                  <a:pt x="206" y="408"/>
                </a:lnTo>
                <a:lnTo>
                  <a:pt x="206" y="408"/>
                </a:lnTo>
                <a:lnTo>
                  <a:pt x="213" y="409"/>
                </a:lnTo>
                <a:lnTo>
                  <a:pt x="217" y="412"/>
                </a:lnTo>
                <a:lnTo>
                  <a:pt x="220" y="414"/>
                </a:lnTo>
                <a:lnTo>
                  <a:pt x="220" y="414"/>
                </a:lnTo>
                <a:lnTo>
                  <a:pt x="226" y="419"/>
                </a:lnTo>
                <a:lnTo>
                  <a:pt x="231" y="424"/>
                </a:lnTo>
                <a:lnTo>
                  <a:pt x="233" y="429"/>
                </a:lnTo>
                <a:lnTo>
                  <a:pt x="234" y="436"/>
                </a:lnTo>
                <a:lnTo>
                  <a:pt x="232" y="457"/>
                </a:lnTo>
                <a:lnTo>
                  <a:pt x="236" y="461"/>
                </a:lnTo>
                <a:lnTo>
                  <a:pt x="236" y="461"/>
                </a:lnTo>
                <a:lnTo>
                  <a:pt x="242" y="466"/>
                </a:lnTo>
                <a:lnTo>
                  <a:pt x="245" y="470"/>
                </a:lnTo>
                <a:lnTo>
                  <a:pt x="248" y="474"/>
                </a:lnTo>
                <a:lnTo>
                  <a:pt x="249" y="478"/>
                </a:lnTo>
                <a:lnTo>
                  <a:pt x="244" y="500"/>
                </a:lnTo>
                <a:lnTo>
                  <a:pt x="244" y="500"/>
                </a:lnTo>
                <a:lnTo>
                  <a:pt x="241" y="508"/>
                </a:lnTo>
                <a:lnTo>
                  <a:pt x="239" y="515"/>
                </a:lnTo>
                <a:lnTo>
                  <a:pt x="235" y="519"/>
                </a:lnTo>
                <a:lnTo>
                  <a:pt x="232" y="523"/>
                </a:lnTo>
                <a:lnTo>
                  <a:pt x="232" y="522"/>
                </a:lnTo>
                <a:lnTo>
                  <a:pt x="213" y="559"/>
                </a:lnTo>
                <a:lnTo>
                  <a:pt x="220" y="562"/>
                </a:lnTo>
                <a:lnTo>
                  <a:pt x="249" y="563"/>
                </a:lnTo>
                <a:lnTo>
                  <a:pt x="255" y="566"/>
                </a:lnTo>
                <a:lnTo>
                  <a:pt x="252" y="571"/>
                </a:lnTo>
                <a:lnTo>
                  <a:pt x="252" y="571"/>
                </a:lnTo>
                <a:lnTo>
                  <a:pt x="249" y="586"/>
                </a:lnTo>
                <a:lnTo>
                  <a:pt x="249" y="593"/>
                </a:lnTo>
                <a:lnTo>
                  <a:pt x="249" y="597"/>
                </a:lnTo>
                <a:lnTo>
                  <a:pt x="249" y="597"/>
                </a:lnTo>
                <a:lnTo>
                  <a:pt x="256" y="602"/>
                </a:lnTo>
                <a:lnTo>
                  <a:pt x="260" y="604"/>
                </a:lnTo>
                <a:lnTo>
                  <a:pt x="265" y="605"/>
                </a:lnTo>
                <a:lnTo>
                  <a:pt x="268" y="603"/>
                </a:lnTo>
                <a:lnTo>
                  <a:pt x="285" y="596"/>
                </a:lnTo>
                <a:lnTo>
                  <a:pt x="294" y="593"/>
                </a:lnTo>
                <a:lnTo>
                  <a:pt x="310" y="593"/>
                </a:lnTo>
                <a:lnTo>
                  <a:pt x="324" y="576"/>
                </a:lnTo>
                <a:lnTo>
                  <a:pt x="324" y="555"/>
                </a:lnTo>
                <a:lnTo>
                  <a:pt x="324" y="555"/>
                </a:lnTo>
                <a:lnTo>
                  <a:pt x="324" y="550"/>
                </a:lnTo>
                <a:lnTo>
                  <a:pt x="324" y="546"/>
                </a:lnTo>
                <a:lnTo>
                  <a:pt x="326" y="542"/>
                </a:lnTo>
                <a:lnTo>
                  <a:pt x="328" y="539"/>
                </a:lnTo>
                <a:lnTo>
                  <a:pt x="328" y="539"/>
                </a:lnTo>
                <a:lnTo>
                  <a:pt x="332" y="538"/>
                </a:lnTo>
                <a:lnTo>
                  <a:pt x="338" y="538"/>
                </a:lnTo>
                <a:lnTo>
                  <a:pt x="346" y="539"/>
                </a:lnTo>
                <a:lnTo>
                  <a:pt x="356" y="545"/>
                </a:lnTo>
                <a:lnTo>
                  <a:pt x="385" y="562"/>
                </a:lnTo>
                <a:lnTo>
                  <a:pt x="385" y="562"/>
                </a:lnTo>
                <a:lnTo>
                  <a:pt x="392" y="566"/>
                </a:lnTo>
                <a:lnTo>
                  <a:pt x="398" y="570"/>
                </a:lnTo>
                <a:lnTo>
                  <a:pt x="403" y="571"/>
                </a:lnTo>
                <a:lnTo>
                  <a:pt x="407" y="572"/>
                </a:lnTo>
                <a:lnTo>
                  <a:pt x="407" y="571"/>
                </a:lnTo>
                <a:lnTo>
                  <a:pt x="407" y="571"/>
                </a:lnTo>
                <a:lnTo>
                  <a:pt x="408" y="566"/>
                </a:lnTo>
                <a:lnTo>
                  <a:pt x="407" y="561"/>
                </a:lnTo>
                <a:lnTo>
                  <a:pt x="405" y="553"/>
                </a:lnTo>
                <a:lnTo>
                  <a:pt x="401" y="545"/>
                </a:lnTo>
                <a:lnTo>
                  <a:pt x="385" y="519"/>
                </a:lnTo>
                <a:lnTo>
                  <a:pt x="385" y="517"/>
                </a:lnTo>
                <a:lnTo>
                  <a:pt x="386" y="517"/>
                </a:lnTo>
                <a:lnTo>
                  <a:pt x="387" y="515"/>
                </a:lnTo>
                <a:lnTo>
                  <a:pt x="387" y="515"/>
                </a:lnTo>
                <a:lnTo>
                  <a:pt x="394" y="508"/>
                </a:lnTo>
                <a:lnTo>
                  <a:pt x="400" y="501"/>
                </a:lnTo>
                <a:lnTo>
                  <a:pt x="406" y="496"/>
                </a:lnTo>
                <a:lnTo>
                  <a:pt x="413" y="493"/>
                </a:lnTo>
                <a:lnTo>
                  <a:pt x="419" y="492"/>
                </a:lnTo>
                <a:lnTo>
                  <a:pt x="425" y="491"/>
                </a:lnTo>
                <a:lnTo>
                  <a:pt x="433" y="492"/>
                </a:lnTo>
                <a:lnTo>
                  <a:pt x="440" y="493"/>
                </a:lnTo>
                <a:lnTo>
                  <a:pt x="485" y="514"/>
                </a:lnTo>
                <a:lnTo>
                  <a:pt x="503" y="502"/>
                </a:lnTo>
                <a:lnTo>
                  <a:pt x="504" y="502"/>
                </a:lnTo>
                <a:lnTo>
                  <a:pt x="504" y="501"/>
                </a:lnTo>
                <a:lnTo>
                  <a:pt x="504" y="500"/>
                </a:lnTo>
                <a:lnTo>
                  <a:pt x="502" y="496"/>
                </a:lnTo>
                <a:lnTo>
                  <a:pt x="503" y="495"/>
                </a:lnTo>
                <a:lnTo>
                  <a:pt x="504" y="493"/>
                </a:lnTo>
                <a:lnTo>
                  <a:pt x="504" y="493"/>
                </a:lnTo>
                <a:lnTo>
                  <a:pt x="513" y="476"/>
                </a:lnTo>
                <a:lnTo>
                  <a:pt x="518" y="462"/>
                </a:lnTo>
                <a:lnTo>
                  <a:pt x="520" y="455"/>
                </a:lnTo>
                <a:lnTo>
                  <a:pt x="520" y="451"/>
                </a:lnTo>
                <a:lnTo>
                  <a:pt x="520" y="445"/>
                </a:lnTo>
                <a:lnTo>
                  <a:pt x="518" y="441"/>
                </a:lnTo>
                <a:lnTo>
                  <a:pt x="518" y="441"/>
                </a:lnTo>
                <a:lnTo>
                  <a:pt x="516" y="436"/>
                </a:lnTo>
                <a:lnTo>
                  <a:pt x="511" y="432"/>
                </a:lnTo>
                <a:lnTo>
                  <a:pt x="508" y="430"/>
                </a:lnTo>
                <a:lnTo>
                  <a:pt x="504" y="429"/>
                </a:lnTo>
                <a:lnTo>
                  <a:pt x="501" y="429"/>
                </a:lnTo>
                <a:lnTo>
                  <a:pt x="497" y="417"/>
                </a:lnTo>
                <a:lnTo>
                  <a:pt x="501" y="417"/>
                </a:lnTo>
                <a:lnTo>
                  <a:pt x="501" y="417"/>
                </a:lnTo>
                <a:lnTo>
                  <a:pt x="505" y="414"/>
                </a:lnTo>
                <a:lnTo>
                  <a:pt x="510" y="412"/>
                </a:lnTo>
                <a:lnTo>
                  <a:pt x="513" y="408"/>
                </a:lnTo>
                <a:lnTo>
                  <a:pt x="515" y="405"/>
                </a:lnTo>
                <a:lnTo>
                  <a:pt x="511" y="399"/>
                </a:lnTo>
                <a:lnTo>
                  <a:pt x="492" y="381"/>
                </a:lnTo>
                <a:lnTo>
                  <a:pt x="492" y="381"/>
                </a:lnTo>
                <a:lnTo>
                  <a:pt x="492" y="380"/>
                </a:lnTo>
                <a:lnTo>
                  <a:pt x="482" y="353"/>
                </a:lnTo>
                <a:lnTo>
                  <a:pt x="482" y="353"/>
                </a:lnTo>
                <a:lnTo>
                  <a:pt x="480" y="338"/>
                </a:lnTo>
                <a:lnTo>
                  <a:pt x="478" y="323"/>
                </a:lnTo>
                <a:lnTo>
                  <a:pt x="478" y="311"/>
                </a:lnTo>
                <a:lnTo>
                  <a:pt x="479" y="297"/>
                </a:lnTo>
                <a:lnTo>
                  <a:pt x="479" y="286"/>
                </a:lnTo>
                <a:lnTo>
                  <a:pt x="466" y="296"/>
                </a:lnTo>
                <a:lnTo>
                  <a:pt x="455" y="308"/>
                </a:lnTo>
                <a:lnTo>
                  <a:pt x="452" y="257"/>
                </a:lnTo>
                <a:lnTo>
                  <a:pt x="452" y="257"/>
                </a:lnTo>
                <a:lnTo>
                  <a:pt x="452" y="255"/>
                </a:lnTo>
                <a:lnTo>
                  <a:pt x="453" y="255"/>
                </a:lnTo>
                <a:lnTo>
                  <a:pt x="453" y="255"/>
                </a:lnTo>
                <a:lnTo>
                  <a:pt x="471" y="229"/>
                </a:lnTo>
                <a:lnTo>
                  <a:pt x="486" y="209"/>
                </a:lnTo>
                <a:lnTo>
                  <a:pt x="497" y="195"/>
                </a:lnTo>
                <a:lnTo>
                  <a:pt x="504" y="187"/>
                </a:lnTo>
                <a:lnTo>
                  <a:pt x="492" y="151"/>
                </a:lnTo>
                <a:lnTo>
                  <a:pt x="492" y="151"/>
                </a:lnTo>
                <a:lnTo>
                  <a:pt x="487" y="129"/>
                </a:lnTo>
                <a:lnTo>
                  <a:pt x="486" y="117"/>
                </a:lnTo>
                <a:lnTo>
                  <a:pt x="464" y="108"/>
                </a:lnTo>
                <a:lnTo>
                  <a:pt x="453" y="103"/>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0" name="Freeform 51"/>
          <p:cNvSpPr/>
          <p:nvPr/>
        </p:nvSpPr>
        <p:spPr bwMode="auto">
          <a:xfrm>
            <a:off x="4396490" y="4266719"/>
            <a:ext cx="855854" cy="535848"/>
          </a:xfrm>
          <a:custGeom>
            <a:avLst/>
            <a:gdLst>
              <a:gd name="T0" fmla="*/ 129 w 738"/>
              <a:gd name="T1" fmla="*/ 34 h 461"/>
              <a:gd name="T2" fmla="*/ 150 w 738"/>
              <a:gd name="T3" fmla="*/ 57 h 461"/>
              <a:gd name="T4" fmla="*/ 133 w 738"/>
              <a:gd name="T5" fmla="*/ 78 h 461"/>
              <a:gd name="T6" fmla="*/ 95 w 738"/>
              <a:gd name="T7" fmla="*/ 99 h 461"/>
              <a:gd name="T8" fmla="*/ 107 w 738"/>
              <a:gd name="T9" fmla="*/ 130 h 461"/>
              <a:gd name="T10" fmla="*/ 135 w 738"/>
              <a:gd name="T11" fmla="*/ 172 h 461"/>
              <a:gd name="T12" fmla="*/ 153 w 738"/>
              <a:gd name="T13" fmla="*/ 196 h 461"/>
              <a:gd name="T14" fmla="*/ 161 w 738"/>
              <a:gd name="T15" fmla="*/ 220 h 461"/>
              <a:gd name="T16" fmla="*/ 159 w 738"/>
              <a:gd name="T17" fmla="*/ 246 h 461"/>
              <a:gd name="T18" fmla="*/ 143 w 738"/>
              <a:gd name="T19" fmla="*/ 267 h 461"/>
              <a:gd name="T20" fmla="*/ 79 w 738"/>
              <a:gd name="T21" fmla="*/ 303 h 461"/>
              <a:gd name="T22" fmla="*/ 12 w 738"/>
              <a:gd name="T23" fmla="*/ 351 h 461"/>
              <a:gd name="T24" fmla="*/ 59 w 738"/>
              <a:gd name="T25" fmla="*/ 432 h 461"/>
              <a:gd name="T26" fmla="*/ 76 w 738"/>
              <a:gd name="T27" fmla="*/ 457 h 461"/>
              <a:gd name="T28" fmla="*/ 91 w 738"/>
              <a:gd name="T29" fmla="*/ 417 h 461"/>
              <a:gd name="T30" fmla="*/ 147 w 738"/>
              <a:gd name="T31" fmla="*/ 370 h 461"/>
              <a:gd name="T32" fmla="*/ 185 w 738"/>
              <a:gd name="T33" fmla="*/ 337 h 461"/>
              <a:gd name="T34" fmla="*/ 240 w 738"/>
              <a:gd name="T35" fmla="*/ 335 h 461"/>
              <a:gd name="T36" fmla="*/ 331 w 738"/>
              <a:gd name="T37" fmla="*/ 367 h 461"/>
              <a:gd name="T38" fmla="*/ 365 w 738"/>
              <a:gd name="T39" fmla="*/ 383 h 461"/>
              <a:gd name="T40" fmla="*/ 365 w 738"/>
              <a:gd name="T41" fmla="*/ 384 h 461"/>
              <a:gd name="T42" fmla="*/ 397 w 738"/>
              <a:gd name="T43" fmla="*/ 384 h 461"/>
              <a:gd name="T44" fmla="*/ 447 w 738"/>
              <a:gd name="T45" fmla="*/ 360 h 461"/>
              <a:gd name="T46" fmla="*/ 450 w 738"/>
              <a:gd name="T47" fmla="*/ 391 h 461"/>
              <a:gd name="T48" fmla="*/ 497 w 738"/>
              <a:gd name="T49" fmla="*/ 370 h 461"/>
              <a:gd name="T50" fmla="*/ 508 w 738"/>
              <a:gd name="T51" fmla="*/ 378 h 461"/>
              <a:gd name="T52" fmla="*/ 515 w 738"/>
              <a:gd name="T53" fmla="*/ 398 h 461"/>
              <a:gd name="T54" fmla="*/ 524 w 738"/>
              <a:gd name="T55" fmla="*/ 439 h 461"/>
              <a:gd name="T56" fmla="*/ 573 w 738"/>
              <a:gd name="T57" fmla="*/ 394 h 461"/>
              <a:gd name="T58" fmla="*/ 624 w 738"/>
              <a:gd name="T59" fmla="*/ 376 h 461"/>
              <a:gd name="T60" fmla="*/ 715 w 738"/>
              <a:gd name="T61" fmla="*/ 345 h 461"/>
              <a:gd name="T62" fmla="*/ 733 w 738"/>
              <a:gd name="T63" fmla="*/ 331 h 461"/>
              <a:gd name="T64" fmla="*/ 692 w 738"/>
              <a:gd name="T65" fmla="*/ 227 h 461"/>
              <a:gd name="T66" fmla="*/ 668 w 738"/>
              <a:gd name="T67" fmla="*/ 188 h 461"/>
              <a:gd name="T68" fmla="*/ 650 w 738"/>
              <a:gd name="T69" fmla="*/ 159 h 461"/>
              <a:gd name="T70" fmla="*/ 629 w 738"/>
              <a:gd name="T71" fmla="*/ 150 h 461"/>
              <a:gd name="T72" fmla="*/ 602 w 738"/>
              <a:gd name="T73" fmla="*/ 171 h 461"/>
              <a:gd name="T74" fmla="*/ 591 w 738"/>
              <a:gd name="T75" fmla="*/ 169 h 461"/>
              <a:gd name="T76" fmla="*/ 553 w 738"/>
              <a:gd name="T77" fmla="*/ 131 h 461"/>
              <a:gd name="T78" fmla="*/ 530 w 738"/>
              <a:gd name="T79" fmla="*/ 135 h 461"/>
              <a:gd name="T80" fmla="*/ 496 w 738"/>
              <a:gd name="T81" fmla="*/ 142 h 461"/>
              <a:gd name="T82" fmla="*/ 484 w 738"/>
              <a:gd name="T83" fmla="*/ 127 h 461"/>
              <a:gd name="T84" fmla="*/ 484 w 738"/>
              <a:gd name="T85" fmla="*/ 97 h 461"/>
              <a:gd name="T86" fmla="*/ 325 w 738"/>
              <a:gd name="T87" fmla="*/ 73 h 461"/>
              <a:gd name="T88" fmla="*/ 292 w 738"/>
              <a:gd name="T89" fmla="*/ 55 h 461"/>
              <a:gd name="T90" fmla="*/ 247 w 738"/>
              <a:gd name="T91" fmla="*/ 34 h 461"/>
              <a:gd name="T92" fmla="*/ 176 w 738"/>
              <a:gd name="T93" fmla="*/ 6 h 461"/>
              <a:gd name="T94" fmla="*/ 92 w 738"/>
              <a:gd name="T95" fmla="*/ 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8" h="461">
                <a:moveTo>
                  <a:pt x="92" y="1"/>
                </a:moveTo>
                <a:lnTo>
                  <a:pt x="91" y="6"/>
                </a:lnTo>
                <a:lnTo>
                  <a:pt x="97" y="13"/>
                </a:lnTo>
                <a:lnTo>
                  <a:pt x="129" y="34"/>
                </a:lnTo>
                <a:lnTo>
                  <a:pt x="129" y="34"/>
                </a:lnTo>
                <a:lnTo>
                  <a:pt x="129" y="36"/>
                </a:lnTo>
                <a:lnTo>
                  <a:pt x="130" y="36"/>
                </a:lnTo>
                <a:lnTo>
                  <a:pt x="150" y="57"/>
                </a:lnTo>
                <a:lnTo>
                  <a:pt x="147" y="61"/>
                </a:lnTo>
                <a:lnTo>
                  <a:pt x="135" y="75"/>
                </a:lnTo>
                <a:lnTo>
                  <a:pt x="134" y="76"/>
                </a:lnTo>
                <a:lnTo>
                  <a:pt x="133" y="78"/>
                </a:lnTo>
                <a:lnTo>
                  <a:pt x="112" y="78"/>
                </a:lnTo>
                <a:lnTo>
                  <a:pt x="99" y="79"/>
                </a:lnTo>
                <a:lnTo>
                  <a:pt x="91" y="88"/>
                </a:lnTo>
                <a:lnTo>
                  <a:pt x="95" y="99"/>
                </a:lnTo>
                <a:lnTo>
                  <a:pt x="95" y="100"/>
                </a:lnTo>
                <a:lnTo>
                  <a:pt x="96" y="112"/>
                </a:lnTo>
                <a:lnTo>
                  <a:pt x="107" y="128"/>
                </a:lnTo>
                <a:lnTo>
                  <a:pt x="107" y="130"/>
                </a:lnTo>
                <a:lnTo>
                  <a:pt x="107" y="163"/>
                </a:lnTo>
                <a:lnTo>
                  <a:pt x="116" y="166"/>
                </a:lnTo>
                <a:lnTo>
                  <a:pt x="134" y="172"/>
                </a:lnTo>
                <a:lnTo>
                  <a:pt x="135" y="172"/>
                </a:lnTo>
                <a:lnTo>
                  <a:pt x="135" y="172"/>
                </a:lnTo>
                <a:lnTo>
                  <a:pt x="136" y="173"/>
                </a:lnTo>
                <a:lnTo>
                  <a:pt x="137" y="174"/>
                </a:lnTo>
                <a:lnTo>
                  <a:pt x="153" y="196"/>
                </a:lnTo>
                <a:lnTo>
                  <a:pt x="153" y="197"/>
                </a:lnTo>
                <a:lnTo>
                  <a:pt x="153" y="197"/>
                </a:lnTo>
                <a:lnTo>
                  <a:pt x="161" y="219"/>
                </a:lnTo>
                <a:lnTo>
                  <a:pt x="161" y="220"/>
                </a:lnTo>
                <a:lnTo>
                  <a:pt x="161" y="220"/>
                </a:lnTo>
                <a:lnTo>
                  <a:pt x="161" y="235"/>
                </a:lnTo>
                <a:lnTo>
                  <a:pt x="161" y="235"/>
                </a:lnTo>
                <a:lnTo>
                  <a:pt x="159" y="246"/>
                </a:lnTo>
                <a:lnTo>
                  <a:pt x="155" y="256"/>
                </a:lnTo>
                <a:lnTo>
                  <a:pt x="155" y="256"/>
                </a:lnTo>
                <a:lnTo>
                  <a:pt x="150" y="261"/>
                </a:lnTo>
                <a:lnTo>
                  <a:pt x="143" y="267"/>
                </a:lnTo>
                <a:lnTo>
                  <a:pt x="134" y="273"/>
                </a:lnTo>
                <a:lnTo>
                  <a:pt x="121" y="279"/>
                </a:lnTo>
                <a:lnTo>
                  <a:pt x="81" y="303"/>
                </a:lnTo>
                <a:lnTo>
                  <a:pt x="79" y="303"/>
                </a:lnTo>
                <a:lnTo>
                  <a:pt x="4" y="307"/>
                </a:lnTo>
                <a:lnTo>
                  <a:pt x="0" y="326"/>
                </a:lnTo>
                <a:lnTo>
                  <a:pt x="12" y="350"/>
                </a:lnTo>
                <a:lnTo>
                  <a:pt x="12" y="351"/>
                </a:lnTo>
                <a:lnTo>
                  <a:pt x="12" y="352"/>
                </a:lnTo>
                <a:lnTo>
                  <a:pt x="17" y="383"/>
                </a:lnTo>
                <a:lnTo>
                  <a:pt x="57" y="432"/>
                </a:lnTo>
                <a:lnTo>
                  <a:pt x="59" y="432"/>
                </a:lnTo>
                <a:lnTo>
                  <a:pt x="59" y="432"/>
                </a:lnTo>
                <a:lnTo>
                  <a:pt x="59" y="433"/>
                </a:lnTo>
                <a:lnTo>
                  <a:pt x="75" y="461"/>
                </a:lnTo>
                <a:lnTo>
                  <a:pt x="76" y="457"/>
                </a:lnTo>
                <a:lnTo>
                  <a:pt x="76" y="456"/>
                </a:lnTo>
                <a:lnTo>
                  <a:pt x="90" y="418"/>
                </a:lnTo>
                <a:lnTo>
                  <a:pt x="90" y="418"/>
                </a:lnTo>
                <a:lnTo>
                  <a:pt x="91" y="417"/>
                </a:lnTo>
                <a:lnTo>
                  <a:pt x="91" y="417"/>
                </a:lnTo>
                <a:lnTo>
                  <a:pt x="115" y="385"/>
                </a:lnTo>
                <a:lnTo>
                  <a:pt x="116" y="384"/>
                </a:lnTo>
                <a:lnTo>
                  <a:pt x="147" y="370"/>
                </a:lnTo>
                <a:lnTo>
                  <a:pt x="150" y="370"/>
                </a:lnTo>
                <a:lnTo>
                  <a:pt x="169" y="382"/>
                </a:lnTo>
                <a:lnTo>
                  <a:pt x="194" y="379"/>
                </a:lnTo>
                <a:lnTo>
                  <a:pt x="185" y="337"/>
                </a:lnTo>
                <a:lnTo>
                  <a:pt x="191" y="336"/>
                </a:lnTo>
                <a:lnTo>
                  <a:pt x="214" y="334"/>
                </a:lnTo>
                <a:lnTo>
                  <a:pt x="238" y="335"/>
                </a:lnTo>
                <a:lnTo>
                  <a:pt x="240" y="335"/>
                </a:lnTo>
                <a:lnTo>
                  <a:pt x="240" y="336"/>
                </a:lnTo>
                <a:lnTo>
                  <a:pt x="288" y="358"/>
                </a:lnTo>
                <a:lnTo>
                  <a:pt x="329" y="367"/>
                </a:lnTo>
                <a:lnTo>
                  <a:pt x="331" y="367"/>
                </a:lnTo>
                <a:lnTo>
                  <a:pt x="331" y="367"/>
                </a:lnTo>
                <a:lnTo>
                  <a:pt x="332" y="367"/>
                </a:lnTo>
                <a:lnTo>
                  <a:pt x="345" y="376"/>
                </a:lnTo>
                <a:lnTo>
                  <a:pt x="365" y="383"/>
                </a:lnTo>
                <a:lnTo>
                  <a:pt x="365" y="384"/>
                </a:lnTo>
                <a:lnTo>
                  <a:pt x="365" y="384"/>
                </a:lnTo>
                <a:lnTo>
                  <a:pt x="365" y="384"/>
                </a:lnTo>
                <a:lnTo>
                  <a:pt x="365" y="384"/>
                </a:lnTo>
                <a:lnTo>
                  <a:pt x="376" y="395"/>
                </a:lnTo>
                <a:lnTo>
                  <a:pt x="383" y="398"/>
                </a:lnTo>
                <a:lnTo>
                  <a:pt x="397" y="385"/>
                </a:lnTo>
                <a:lnTo>
                  <a:pt x="397" y="384"/>
                </a:lnTo>
                <a:lnTo>
                  <a:pt x="418" y="369"/>
                </a:lnTo>
                <a:lnTo>
                  <a:pt x="428" y="348"/>
                </a:lnTo>
                <a:lnTo>
                  <a:pt x="447" y="359"/>
                </a:lnTo>
                <a:lnTo>
                  <a:pt x="447" y="360"/>
                </a:lnTo>
                <a:lnTo>
                  <a:pt x="447" y="361"/>
                </a:lnTo>
                <a:lnTo>
                  <a:pt x="453" y="377"/>
                </a:lnTo>
                <a:lnTo>
                  <a:pt x="453" y="381"/>
                </a:lnTo>
                <a:lnTo>
                  <a:pt x="450" y="391"/>
                </a:lnTo>
                <a:lnTo>
                  <a:pt x="452" y="393"/>
                </a:lnTo>
                <a:lnTo>
                  <a:pt x="463" y="387"/>
                </a:lnTo>
                <a:lnTo>
                  <a:pt x="481" y="370"/>
                </a:lnTo>
                <a:lnTo>
                  <a:pt x="497" y="370"/>
                </a:lnTo>
                <a:lnTo>
                  <a:pt x="497" y="371"/>
                </a:lnTo>
                <a:lnTo>
                  <a:pt x="498" y="371"/>
                </a:lnTo>
                <a:lnTo>
                  <a:pt x="508" y="378"/>
                </a:lnTo>
                <a:lnTo>
                  <a:pt x="508" y="378"/>
                </a:lnTo>
                <a:lnTo>
                  <a:pt x="513" y="384"/>
                </a:lnTo>
                <a:lnTo>
                  <a:pt x="515" y="389"/>
                </a:lnTo>
                <a:lnTo>
                  <a:pt x="516" y="393"/>
                </a:lnTo>
                <a:lnTo>
                  <a:pt x="515" y="398"/>
                </a:lnTo>
                <a:lnTo>
                  <a:pt x="514" y="424"/>
                </a:lnTo>
                <a:lnTo>
                  <a:pt x="522" y="438"/>
                </a:lnTo>
                <a:lnTo>
                  <a:pt x="524" y="439"/>
                </a:lnTo>
                <a:lnTo>
                  <a:pt x="524" y="439"/>
                </a:lnTo>
                <a:lnTo>
                  <a:pt x="544" y="418"/>
                </a:lnTo>
                <a:lnTo>
                  <a:pt x="561" y="403"/>
                </a:lnTo>
                <a:lnTo>
                  <a:pt x="568" y="399"/>
                </a:lnTo>
                <a:lnTo>
                  <a:pt x="573" y="394"/>
                </a:lnTo>
                <a:lnTo>
                  <a:pt x="579" y="392"/>
                </a:lnTo>
                <a:lnTo>
                  <a:pt x="585" y="392"/>
                </a:lnTo>
                <a:lnTo>
                  <a:pt x="617" y="392"/>
                </a:lnTo>
                <a:lnTo>
                  <a:pt x="624" y="376"/>
                </a:lnTo>
                <a:lnTo>
                  <a:pt x="650" y="365"/>
                </a:lnTo>
                <a:lnTo>
                  <a:pt x="651" y="365"/>
                </a:lnTo>
                <a:lnTo>
                  <a:pt x="682" y="361"/>
                </a:lnTo>
                <a:lnTo>
                  <a:pt x="715" y="345"/>
                </a:lnTo>
                <a:lnTo>
                  <a:pt x="715" y="344"/>
                </a:lnTo>
                <a:lnTo>
                  <a:pt x="736" y="344"/>
                </a:lnTo>
                <a:lnTo>
                  <a:pt x="731" y="334"/>
                </a:lnTo>
                <a:lnTo>
                  <a:pt x="733" y="331"/>
                </a:lnTo>
                <a:lnTo>
                  <a:pt x="738" y="327"/>
                </a:lnTo>
                <a:lnTo>
                  <a:pt x="694" y="230"/>
                </a:lnTo>
                <a:lnTo>
                  <a:pt x="694" y="228"/>
                </a:lnTo>
                <a:lnTo>
                  <a:pt x="692" y="227"/>
                </a:lnTo>
                <a:lnTo>
                  <a:pt x="711" y="201"/>
                </a:lnTo>
                <a:lnTo>
                  <a:pt x="705" y="195"/>
                </a:lnTo>
                <a:lnTo>
                  <a:pt x="673" y="188"/>
                </a:lnTo>
                <a:lnTo>
                  <a:pt x="668" y="188"/>
                </a:lnTo>
                <a:lnTo>
                  <a:pt x="668" y="188"/>
                </a:lnTo>
                <a:lnTo>
                  <a:pt x="668" y="186"/>
                </a:lnTo>
                <a:lnTo>
                  <a:pt x="649" y="164"/>
                </a:lnTo>
                <a:lnTo>
                  <a:pt x="650" y="159"/>
                </a:lnTo>
                <a:lnTo>
                  <a:pt x="649" y="161"/>
                </a:lnTo>
                <a:lnTo>
                  <a:pt x="648" y="162"/>
                </a:lnTo>
                <a:lnTo>
                  <a:pt x="629" y="150"/>
                </a:lnTo>
                <a:lnTo>
                  <a:pt x="629" y="150"/>
                </a:lnTo>
                <a:lnTo>
                  <a:pt x="623" y="157"/>
                </a:lnTo>
                <a:lnTo>
                  <a:pt x="616" y="163"/>
                </a:lnTo>
                <a:lnTo>
                  <a:pt x="610" y="167"/>
                </a:lnTo>
                <a:lnTo>
                  <a:pt x="602" y="171"/>
                </a:lnTo>
                <a:lnTo>
                  <a:pt x="602" y="171"/>
                </a:lnTo>
                <a:lnTo>
                  <a:pt x="599" y="171"/>
                </a:lnTo>
                <a:lnTo>
                  <a:pt x="595" y="171"/>
                </a:lnTo>
                <a:lnTo>
                  <a:pt x="591" y="169"/>
                </a:lnTo>
                <a:lnTo>
                  <a:pt x="586" y="166"/>
                </a:lnTo>
                <a:lnTo>
                  <a:pt x="576" y="157"/>
                </a:lnTo>
                <a:lnTo>
                  <a:pt x="563" y="142"/>
                </a:lnTo>
                <a:lnTo>
                  <a:pt x="553" y="131"/>
                </a:lnTo>
                <a:lnTo>
                  <a:pt x="553" y="131"/>
                </a:lnTo>
                <a:lnTo>
                  <a:pt x="550" y="130"/>
                </a:lnTo>
                <a:lnTo>
                  <a:pt x="546" y="131"/>
                </a:lnTo>
                <a:lnTo>
                  <a:pt x="530" y="135"/>
                </a:lnTo>
                <a:lnTo>
                  <a:pt x="530" y="135"/>
                </a:lnTo>
                <a:lnTo>
                  <a:pt x="516" y="140"/>
                </a:lnTo>
                <a:lnTo>
                  <a:pt x="505" y="142"/>
                </a:lnTo>
                <a:lnTo>
                  <a:pt x="496" y="142"/>
                </a:lnTo>
                <a:lnTo>
                  <a:pt x="490" y="140"/>
                </a:lnTo>
                <a:lnTo>
                  <a:pt x="490" y="140"/>
                </a:lnTo>
                <a:lnTo>
                  <a:pt x="486" y="134"/>
                </a:lnTo>
                <a:lnTo>
                  <a:pt x="484" y="127"/>
                </a:lnTo>
                <a:lnTo>
                  <a:pt x="483" y="117"/>
                </a:lnTo>
                <a:lnTo>
                  <a:pt x="484" y="107"/>
                </a:lnTo>
                <a:lnTo>
                  <a:pt x="484" y="107"/>
                </a:lnTo>
                <a:lnTo>
                  <a:pt x="484" y="97"/>
                </a:lnTo>
                <a:lnTo>
                  <a:pt x="484" y="91"/>
                </a:lnTo>
                <a:lnTo>
                  <a:pt x="483" y="86"/>
                </a:lnTo>
                <a:lnTo>
                  <a:pt x="482" y="83"/>
                </a:lnTo>
                <a:lnTo>
                  <a:pt x="325" y="73"/>
                </a:lnTo>
                <a:lnTo>
                  <a:pt x="325" y="73"/>
                </a:lnTo>
                <a:lnTo>
                  <a:pt x="305" y="64"/>
                </a:lnTo>
                <a:lnTo>
                  <a:pt x="297" y="60"/>
                </a:lnTo>
                <a:lnTo>
                  <a:pt x="292" y="55"/>
                </a:lnTo>
                <a:lnTo>
                  <a:pt x="268" y="49"/>
                </a:lnTo>
                <a:lnTo>
                  <a:pt x="268" y="49"/>
                </a:lnTo>
                <a:lnTo>
                  <a:pt x="258" y="45"/>
                </a:lnTo>
                <a:lnTo>
                  <a:pt x="247" y="34"/>
                </a:lnTo>
                <a:lnTo>
                  <a:pt x="233" y="20"/>
                </a:lnTo>
                <a:lnTo>
                  <a:pt x="216" y="0"/>
                </a:lnTo>
                <a:lnTo>
                  <a:pt x="200" y="13"/>
                </a:lnTo>
                <a:lnTo>
                  <a:pt x="176" y="6"/>
                </a:lnTo>
                <a:lnTo>
                  <a:pt x="111" y="7"/>
                </a:lnTo>
                <a:lnTo>
                  <a:pt x="111" y="7"/>
                </a:lnTo>
                <a:lnTo>
                  <a:pt x="111" y="7"/>
                </a:lnTo>
                <a:lnTo>
                  <a:pt x="92" y="1"/>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1" name="Freeform 52"/>
          <p:cNvSpPr/>
          <p:nvPr/>
        </p:nvSpPr>
        <p:spPr bwMode="auto">
          <a:xfrm>
            <a:off x="4584361" y="5251429"/>
            <a:ext cx="890644" cy="706345"/>
          </a:xfrm>
          <a:custGeom>
            <a:avLst/>
            <a:gdLst>
              <a:gd name="T0" fmla="*/ 732 w 766"/>
              <a:gd name="T1" fmla="*/ 203 h 608"/>
              <a:gd name="T2" fmla="*/ 740 w 766"/>
              <a:gd name="T3" fmla="*/ 190 h 608"/>
              <a:gd name="T4" fmla="*/ 766 w 766"/>
              <a:gd name="T5" fmla="*/ 174 h 608"/>
              <a:gd name="T6" fmla="*/ 749 w 766"/>
              <a:gd name="T7" fmla="*/ 166 h 608"/>
              <a:gd name="T8" fmla="*/ 675 w 766"/>
              <a:gd name="T9" fmla="*/ 65 h 608"/>
              <a:gd name="T10" fmla="*/ 608 w 766"/>
              <a:gd name="T11" fmla="*/ 66 h 608"/>
              <a:gd name="T12" fmla="*/ 606 w 766"/>
              <a:gd name="T13" fmla="*/ 86 h 608"/>
              <a:gd name="T14" fmla="*/ 573 w 766"/>
              <a:gd name="T15" fmla="*/ 82 h 608"/>
              <a:gd name="T16" fmla="*/ 555 w 766"/>
              <a:gd name="T17" fmla="*/ 73 h 608"/>
              <a:gd name="T18" fmla="*/ 502 w 766"/>
              <a:gd name="T19" fmla="*/ 97 h 608"/>
              <a:gd name="T20" fmla="*/ 478 w 766"/>
              <a:gd name="T21" fmla="*/ 99 h 608"/>
              <a:gd name="T22" fmla="*/ 458 w 766"/>
              <a:gd name="T23" fmla="*/ 114 h 608"/>
              <a:gd name="T24" fmla="*/ 442 w 766"/>
              <a:gd name="T25" fmla="*/ 106 h 608"/>
              <a:gd name="T26" fmla="*/ 432 w 766"/>
              <a:gd name="T27" fmla="*/ 86 h 608"/>
              <a:gd name="T28" fmla="*/ 455 w 766"/>
              <a:gd name="T29" fmla="*/ 55 h 608"/>
              <a:gd name="T30" fmla="*/ 477 w 766"/>
              <a:gd name="T31" fmla="*/ 18 h 608"/>
              <a:gd name="T32" fmla="*/ 466 w 766"/>
              <a:gd name="T33" fmla="*/ 19 h 608"/>
              <a:gd name="T34" fmla="*/ 442 w 766"/>
              <a:gd name="T35" fmla="*/ 35 h 608"/>
              <a:gd name="T36" fmla="*/ 426 w 766"/>
              <a:gd name="T37" fmla="*/ 41 h 608"/>
              <a:gd name="T38" fmla="*/ 421 w 766"/>
              <a:gd name="T39" fmla="*/ 30 h 608"/>
              <a:gd name="T40" fmla="*/ 383 w 766"/>
              <a:gd name="T41" fmla="*/ 26 h 608"/>
              <a:gd name="T42" fmla="*/ 368 w 766"/>
              <a:gd name="T43" fmla="*/ 17 h 608"/>
              <a:gd name="T44" fmla="*/ 328 w 766"/>
              <a:gd name="T45" fmla="*/ 0 h 608"/>
              <a:gd name="T46" fmla="*/ 307 w 766"/>
              <a:gd name="T47" fmla="*/ 7 h 608"/>
              <a:gd name="T48" fmla="*/ 315 w 766"/>
              <a:gd name="T49" fmla="*/ 46 h 608"/>
              <a:gd name="T50" fmla="*/ 317 w 766"/>
              <a:gd name="T51" fmla="*/ 73 h 608"/>
              <a:gd name="T52" fmla="*/ 311 w 766"/>
              <a:gd name="T53" fmla="*/ 80 h 608"/>
              <a:gd name="T54" fmla="*/ 295 w 766"/>
              <a:gd name="T55" fmla="*/ 80 h 608"/>
              <a:gd name="T56" fmla="*/ 261 w 766"/>
              <a:gd name="T57" fmla="*/ 59 h 608"/>
              <a:gd name="T58" fmla="*/ 235 w 766"/>
              <a:gd name="T59" fmla="*/ 47 h 608"/>
              <a:gd name="T60" fmla="*/ 217 w 766"/>
              <a:gd name="T61" fmla="*/ 119 h 608"/>
              <a:gd name="T62" fmla="*/ 205 w 766"/>
              <a:gd name="T63" fmla="*/ 182 h 608"/>
              <a:gd name="T64" fmla="*/ 157 w 766"/>
              <a:gd name="T65" fmla="*/ 308 h 608"/>
              <a:gd name="T66" fmla="*/ 96 w 766"/>
              <a:gd name="T67" fmla="*/ 373 h 608"/>
              <a:gd name="T68" fmla="*/ 63 w 766"/>
              <a:gd name="T69" fmla="*/ 397 h 608"/>
              <a:gd name="T70" fmla="*/ 16 w 766"/>
              <a:gd name="T71" fmla="*/ 442 h 608"/>
              <a:gd name="T72" fmla="*/ 9 w 766"/>
              <a:gd name="T73" fmla="*/ 556 h 608"/>
              <a:gd name="T74" fmla="*/ 24 w 766"/>
              <a:gd name="T75" fmla="*/ 608 h 608"/>
              <a:gd name="T76" fmla="*/ 67 w 766"/>
              <a:gd name="T77" fmla="*/ 600 h 608"/>
              <a:gd name="T78" fmla="*/ 52 w 766"/>
              <a:gd name="T79" fmla="*/ 560 h 608"/>
              <a:gd name="T80" fmla="*/ 36 w 766"/>
              <a:gd name="T81" fmla="*/ 523 h 608"/>
              <a:gd name="T82" fmla="*/ 98 w 766"/>
              <a:gd name="T83" fmla="*/ 490 h 608"/>
              <a:gd name="T84" fmla="*/ 211 w 766"/>
              <a:gd name="T85" fmla="*/ 434 h 608"/>
              <a:gd name="T86" fmla="*/ 229 w 766"/>
              <a:gd name="T87" fmla="*/ 444 h 608"/>
              <a:gd name="T88" fmla="*/ 292 w 766"/>
              <a:gd name="T89" fmla="*/ 413 h 608"/>
              <a:gd name="T90" fmla="*/ 324 w 766"/>
              <a:gd name="T91" fmla="*/ 400 h 608"/>
              <a:gd name="T92" fmla="*/ 378 w 766"/>
              <a:gd name="T93" fmla="*/ 380 h 608"/>
              <a:gd name="T94" fmla="*/ 394 w 766"/>
              <a:gd name="T95" fmla="*/ 285 h 608"/>
              <a:gd name="T96" fmla="*/ 399 w 766"/>
              <a:gd name="T97" fmla="*/ 286 h 608"/>
              <a:gd name="T98" fmla="*/ 419 w 766"/>
              <a:gd name="T99" fmla="*/ 321 h 608"/>
              <a:gd name="T100" fmla="*/ 487 w 766"/>
              <a:gd name="T101" fmla="*/ 325 h 608"/>
              <a:gd name="T102" fmla="*/ 501 w 766"/>
              <a:gd name="T103" fmla="*/ 298 h 608"/>
              <a:gd name="T104" fmla="*/ 522 w 766"/>
              <a:gd name="T105" fmla="*/ 287 h 608"/>
              <a:gd name="T106" fmla="*/ 559 w 766"/>
              <a:gd name="T107" fmla="*/ 288 h 608"/>
              <a:gd name="T108" fmla="*/ 585 w 766"/>
              <a:gd name="T109" fmla="*/ 310 h 608"/>
              <a:gd name="T110" fmla="*/ 598 w 766"/>
              <a:gd name="T111" fmla="*/ 277 h 608"/>
              <a:gd name="T112" fmla="*/ 623 w 766"/>
              <a:gd name="T113" fmla="*/ 279 h 608"/>
              <a:gd name="T114" fmla="*/ 627 w 766"/>
              <a:gd name="T115" fmla="*/ 282 h 608"/>
              <a:gd name="T116" fmla="*/ 639 w 766"/>
              <a:gd name="T117" fmla="*/ 280 h 608"/>
              <a:gd name="T118" fmla="*/ 694 w 766"/>
              <a:gd name="T119" fmla="*/ 240 h 608"/>
              <a:gd name="T120" fmla="*/ 701 w 766"/>
              <a:gd name="T121" fmla="*/ 218 h 608"/>
              <a:gd name="T122" fmla="*/ 719 w 766"/>
              <a:gd name="T123" fmla="*/ 207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6" h="608">
                <a:moveTo>
                  <a:pt x="719" y="207"/>
                </a:moveTo>
                <a:lnTo>
                  <a:pt x="719" y="207"/>
                </a:lnTo>
                <a:lnTo>
                  <a:pt x="727" y="206"/>
                </a:lnTo>
                <a:lnTo>
                  <a:pt x="732" y="203"/>
                </a:lnTo>
                <a:lnTo>
                  <a:pt x="737" y="199"/>
                </a:lnTo>
                <a:lnTo>
                  <a:pt x="739" y="195"/>
                </a:lnTo>
                <a:lnTo>
                  <a:pt x="739" y="194"/>
                </a:lnTo>
                <a:lnTo>
                  <a:pt x="740" y="190"/>
                </a:lnTo>
                <a:lnTo>
                  <a:pt x="745" y="190"/>
                </a:lnTo>
                <a:lnTo>
                  <a:pt x="766" y="188"/>
                </a:lnTo>
                <a:lnTo>
                  <a:pt x="766" y="174"/>
                </a:lnTo>
                <a:lnTo>
                  <a:pt x="766" y="174"/>
                </a:lnTo>
                <a:lnTo>
                  <a:pt x="762" y="172"/>
                </a:lnTo>
                <a:lnTo>
                  <a:pt x="758" y="171"/>
                </a:lnTo>
                <a:lnTo>
                  <a:pt x="754" y="169"/>
                </a:lnTo>
                <a:lnTo>
                  <a:pt x="749" y="166"/>
                </a:lnTo>
                <a:lnTo>
                  <a:pt x="713" y="133"/>
                </a:lnTo>
                <a:lnTo>
                  <a:pt x="713" y="132"/>
                </a:lnTo>
                <a:lnTo>
                  <a:pt x="697" y="86"/>
                </a:lnTo>
                <a:lnTo>
                  <a:pt x="675" y="65"/>
                </a:lnTo>
                <a:lnTo>
                  <a:pt x="675" y="65"/>
                </a:lnTo>
                <a:lnTo>
                  <a:pt x="639" y="64"/>
                </a:lnTo>
                <a:lnTo>
                  <a:pt x="613" y="65"/>
                </a:lnTo>
                <a:lnTo>
                  <a:pt x="608" y="66"/>
                </a:lnTo>
                <a:lnTo>
                  <a:pt x="609" y="80"/>
                </a:lnTo>
                <a:lnTo>
                  <a:pt x="609" y="83"/>
                </a:lnTo>
                <a:lnTo>
                  <a:pt x="609" y="86"/>
                </a:lnTo>
                <a:lnTo>
                  <a:pt x="606" y="86"/>
                </a:lnTo>
                <a:lnTo>
                  <a:pt x="587" y="94"/>
                </a:lnTo>
                <a:lnTo>
                  <a:pt x="583" y="92"/>
                </a:lnTo>
                <a:lnTo>
                  <a:pt x="583" y="92"/>
                </a:lnTo>
                <a:lnTo>
                  <a:pt x="573" y="82"/>
                </a:lnTo>
                <a:lnTo>
                  <a:pt x="564" y="76"/>
                </a:lnTo>
                <a:lnTo>
                  <a:pt x="560" y="74"/>
                </a:lnTo>
                <a:lnTo>
                  <a:pt x="557" y="73"/>
                </a:lnTo>
                <a:lnTo>
                  <a:pt x="555" y="73"/>
                </a:lnTo>
                <a:lnTo>
                  <a:pt x="552" y="74"/>
                </a:lnTo>
                <a:lnTo>
                  <a:pt x="552" y="74"/>
                </a:lnTo>
                <a:lnTo>
                  <a:pt x="524" y="88"/>
                </a:lnTo>
                <a:lnTo>
                  <a:pt x="502" y="97"/>
                </a:lnTo>
                <a:lnTo>
                  <a:pt x="494" y="99"/>
                </a:lnTo>
                <a:lnTo>
                  <a:pt x="487" y="100"/>
                </a:lnTo>
                <a:lnTo>
                  <a:pt x="481" y="100"/>
                </a:lnTo>
                <a:lnTo>
                  <a:pt x="478" y="99"/>
                </a:lnTo>
                <a:lnTo>
                  <a:pt x="478" y="99"/>
                </a:lnTo>
                <a:lnTo>
                  <a:pt x="474" y="101"/>
                </a:lnTo>
                <a:lnTo>
                  <a:pt x="470" y="104"/>
                </a:lnTo>
                <a:lnTo>
                  <a:pt x="458" y="114"/>
                </a:lnTo>
                <a:lnTo>
                  <a:pt x="455" y="119"/>
                </a:lnTo>
                <a:lnTo>
                  <a:pt x="450" y="114"/>
                </a:lnTo>
                <a:lnTo>
                  <a:pt x="450" y="114"/>
                </a:lnTo>
                <a:lnTo>
                  <a:pt x="442" y="106"/>
                </a:lnTo>
                <a:lnTo>
                  <a:pt x="437" y="99"/>
                </a:lnTo>
                <a:lnTo>
                  <a:pt x="433" y="92"/>
                </a:lnTo>
                <a:lnTo>
                  <a:pt x="432" y="86"/>
                </a:lnTo>
                <a:lnTo>
                  <a:pt x="432" y="86"/>
                </a:lnTo>
                <a:lnTo>
                  <a:pt x="433" y="82"/>
                </a:lnTo>
                <a:lnTo>
                  <a:pt x="438" y="75"/>
                </a:lnTo>
                <a:lnTo>
                  <a:pt x="455" y="55"/>
                </a:lnTo>
                <a:lnTo>
                  <a:pt x="455" y="55"/>
                </a:lnTo>
                <a:lnTo>
                  <a:pt x="474" y="34"/>
                </a:lnTo>
                <a:lnTo>
                  <a:pt x="479" y="27"/>
                </a:lnTo>
                <a:lnTo>
                  <a:pt x="480" y="23"/>
                </a:lnTo>
                <a:lnTo>
                  <a:pt x="477" y="18"/>
                </a:lnTo>
                <a:lnTo>
                  <a:pt x="477" y="18"/>
                </a:lnTo>
                <a:lnTo>
                  <a:pt x="474" y="17"/>
                </a:lnTo>
                <a:lnTo>
                  <a:pt x="472" y="17"/>
                </a:lnTo>
                <a:lnTo>
                  <a:pt x="466" y="19"/>
                </a:lnTo>
                <a:lnTo>
                  <a:pt x="458" y="23"/>
                </a:lnTo>
                <a:lnTo>
                  <a:pt x="450" y="29"/>
                </a:lnTo>
                <a:lnTo>
                  <a:pt x="450" y="29"/>
                </a:lnTo>
                <a:lnTo>
                  <a:pt x="442" y="35"/>
                </a:lnTo>
                <a:lnTo>
                  <a:pt x="435" y="38"/>
                </a:lnTo>
                <a:lnTo>
                  <a:pt x="430" y="41"/>
                </a:lnTo>
                <a:lnTo>
                  <a:pt x="426" y="41"/>
                </a:lnTo>
                <a:lnTo>
                  <a:pt x="426" y="41"/>
                </a:lnTo>
                <a:lnTo>
                  <a:pt x="424" y="39"/>
                </a:lnTo>
                <a:lnTo>
                  <a:pt x="423" y="37"/>
                </a:lnTo>
                <a:lnTo>
                  <a:pt x="421" y="35"/>
                </a:lnTo>
                <a:lnTo>
                  <a:pt x="421" y="30"/>
                </a:lnTo>
                <a:lnTo>
                  <a:pt x="418" y="28"/>
                </a:lnTo>
                <a:lnTo>
                  <a:pt x="408" y="9"/>
                </a:lnTo>
                <a:lnTo>
                  <a:pt x="385" y="23"/>
                </a:lnTo>
                <a:lnTo>
                  <a:pt x="383" y="26"/>
                </a:lnTo>
                <a:lnTo>
                  <a:pt x="382" y="23"/>
                </a:lnTo>
                <a:lnTo>
                  <a:pt x="380" y="23"/>
                </a:lnTo>
                <a:lnTo>
                  <a:pt x="380" y="23"/>
                </a:lnTo>
                <a:lnTo>
                  <a:pt x="368" y="17"/>
                </a:lnTo>
                <a:lnTo>
                  <a:pt x="355" y="11"/>
                </a:lnTo>
                <a:lnTo>
                  <a:pt x="331" y="2"/>
                </a:lnTo>
                <a:lnTo>
                  <a:pt x="331" y="2"/>
                </a:lnTo>
                <a:lnTo>
                  <a:pt x="328" y="0"/>
                </a:lnTo>
                <a:lnTo>
                  <a:pt x="323" y="0"/>
                </a:lnTo>
                <a:lnTo>
                  <a:pt x="320" y="0"/>
                </a:lnTo>
                <a:lnTo>
                  <a:pt x="315" y="3"/>
                </a:lnTo>
                <a:lnTo>
                  <a:pt x="307" y="7"/>
                </a:lnTo>
                <a:lnTo>
                  <a:pt x="299" y="15"/>
                </a:lnTo>
                <a:lnTo>
                  <a:pt x="309" y="34"/>
                </a:lnTo>
                <a:lnTo>
                  <a:pt x="309" y="34"/>
                </a:lnTo>
                <a:lnTo>
                  <a:pt x="315" y="46"/>
                </a:lnTo>
                <a:lnTo>
                  <a:pt x="317" y="57"/>
                </a:lnTo>
                <a:lnTo>
                  <a:pt x="319" y="66"/>
                </a:lnTo>
                <a:lnTo>
                  <a:pt x="319" y="69"/>
                </a:lnTo>
                <a:lnTo>
                  <a:pt x="317" y="73"/>
                </a:lnTo>
                <a:lnTo>
                  <a:pt x="317" y="73"/>
                </a:lnTo>
                <a:lnTo>
                  <a:pt x="316" y="75"/>
                </a:lnTo>
                <a:lnTo>
                  <a:pt x="314" y="77"/>
                </a:lnTo>
                <a:lnTo>
                  <a:pt x="311" y="80"/>
                </a:lnTo>
                <a:lnTo>
                  <a:pt x="307" y="80"/>
                </a:lnTo>
                <a:lnTo>
                  <a:pt x="307" y="80"/>
                </a:lnTo>
                <a:lnTo>
                  <a:pt x="301" y="81"/>
                </a:lnTo>
                <a:lnTo>
                  <a:pt x="295" y="80"/>
                </a:lnTo>
                <a:lnTo>
                  <a:pt x="285" y="76"/>
                </a:lnTo>
                <a:lnTo>
                  <a:pt x="276" y="69"/>
                </a:lnTo>
                <a:lnTo>
                  <a:pt x="276" y="69"/>
                </a:lnTo>
                <a:lnTo>
                  <a:pt x="261" y="59"/>
                </a:lnTo>
                <a:lnTo>
                  <a:pt x="250" y="52"/>
                </a:lnTo>
                <a:lnTo>
                  <a:pt x="235" y="46"/>
                </a:lnTo>
                <a:lnTo>
                  <a:pt x="235" y="47"/>
                </a:lnTo>
                <a:lnTo>
                  <a:pt x="235" y="47"/>
                </a:lnTo>
                <a:lnTo>
                  <a:pt x="236" y="50"/>
                </a:lnTo>
                <a:lnTo>
                  <a:pt x="236" y="76"/>
                </a:lnTo>
                <a:lnTo>
                  <a:pt x="217" y="98"/>
                </a:lnTo>
                <a:lnTo>
                  <a:pt x="217" y="119"/>
                </a:lnTo>
                <a:lnTo>
                  <a:pt x="226" y="140"/>
                </a:lnTo>
                <a:lnTo>
                  <a:pt x="227" y="141"/>
                </a:lnTo>
                <a:lnTo>
                  <a:pt x="213" y="162"/>
                </a:lnTo>
                <a:lnTo>
                  <a:pt x="205" y="182"/>
                </a:lnTo>
                <a:lnTo>
                  <a:pt x="205" y="183"/>
                </a:lnTo>
                <a:lnTo>
                  <a:pt x="187" y="201"/>
                </a:lnTo>
                <a:lnTo>
                  <a:pt x="156" y="270"/>
                </a:lnTo>
                <a:lnTo>
                  <a:pt x="157" y="308"/>
                </a:lnTo>
                <a:lnTo>
                  <a:pt x="156" y="309"/>
                </a:lnTo>
                <a:lnTo>
                  <a:pt x="91" y="347"/>
                </a:lnTo>
                <a:lnTo>
                  <a:pt x="87" y="353"/>
                </a:lnTo>
                <a:lnTo>
                  <a:pt x="96" y="373"/>
                </a:lnTo>
                <a:lnTo>
                  <a:pt x="96" y="374"/>
                </a:lnTo>
                <a:lnTo>
                  <a:pt x="96" y="375"/>
                </a:lnTo>
                <a:lnTo>
                  <a:pt x="90" y="400"/>
                </a:lnTo>
                <a:lnTo>
                  <a:pt x="63" y="397"/>
                </a:lnTo>
                <a:lnTo>
                  <a:pt x="58" y="429"/>
                </a:lnTo>
                <a:lnTo>
                  <a:pt x="23" y="429"/>
                </a:lnTo>
                <a:lnTo>
                  <a:pt x="16" y="442"/>
                </a:lnTo>
                <a:lnTo>
                  <a:pt x="16" y="442"/>
                </a:lnTo>
                <a:lnTo>
                  <a:pt x="7" y="462"/>
                </a:lnTo>
                <a:lnTo>
                  <a:pt x="0" y="538"/>
                </a:lnTo>
                <a:lnTo>
                  <a:pt x="8" y="554"/>
                </a:lnTo>
                <a:lnTo>
                  <a:pt x="9" y="556"/>
                </a:lnTo>
                <a:lnTo>
                  <a:pt x="9" y="572"/>
                </a:lnTo>
                <a:lnTo>
                  <a:pt x="23" y="591"/>
                </a:lnTo>
                <a:lnTo>
                  <a:pt x="24" y="593"/>
                </a:lnTo>
                <a:lnTo>
                  <a:pt x="24" y="608"/>
                </a:lnTo>
                <a:lnTo>
                  <a:pt x="63" y="604"/>
                </a:lnTo>
                <a:lnTo>
                  <a:pt x="66" y="601"/>
                </a:lnTo>
                <a:lnTo>
                  <a:pt x="66" y="600"/>
                </a:lnTo>
                <a:lnTo>
                  <a:pt x="67" y="600"/>
                </a:lnTo>
                <a:lnTo>
                  <a:pt x="67" y="599"/>
                </a:lnTo>
                <a:lnTo>
                  <a:pt x="78" y="585"/>
                </a:lnTo>
                <a:lnTo>
                  <a:pt x="54" y="563"/>
                </a:lnTo>
                <a:lnTo>
                  <a:pt x="52" y="560"/>
                </a:lnTo>
                <a:lnTo>
                  <a:pt x="38" y="549"/>
                </a:lnTo>
                <a:lnTo>
                  <a:pt x="37" y="548"/>
                </a:lnTo>
                <a:lnTo>
                  <a:pt x="36" y="547"/>
                </a:lnTo>
                <a:lnTo>
                  <a:pt x="36" y="523"/>
                </a:lnTo>
                <a:lnTo>
                  <a:pt x="56" y="523"/>
                </a:lnTo>
                <a:lnTo>
                  <a:pt x="59" y="514"/>
                </a:lnTo>
                <a:lnTo>
                  <a:pt x="51" y="490"/>
                </a:lnTo>
                <a:lnTo>
                  <a:pt x="98" y="490"/>
                </a:lnTo>
                <a:lnTo>
                  <a:pt x="181" y="450"/>
                </a:lnTo>
                <a:lnTo>
                  <a:pt x="192" y="433"/>
                </a:lnTo>
                <a:lnTo>
                  <a:pt x="194" y="426"/>
                </a:lnTo>
                <a:lnTo>
                  <a:pt x="211" y="434"/>
                </a:lnTo>
                <a:lnTo>
                  <a:pt x="212" y="434"/>
                </a:lnTo>
                <a:lnTo>
                  <a:pt x="213" y="437"/>
                </a:lnTo>
                <a:lnTo>
                  <a:pt x="220" y="445"/>
                </a:lnTo>
                <a:lnTo>
                  <a:pt x="229" y="444"/>
                </a:lnTo>
                <a:lnTo>
                  <a:pt x="227" y="426"/>
                </a:lnTo>
                <a:lnTo>
                  <a:pt x="254" y="426"/>
                </a:lnTo>
                <a:lnTo>
                  <a:pt x="281" y="431"/>
                </a:lnTo>
                <a:lnTo>
                  <a:pt x="292" y="413"/>
                </a:lnTo>
                <a:lnTo>
                  <a:pt x="293" y="412"/>
                </a:lnTo>
                <a:lnTo>
                  <a:pt x="293" y="411"/>
                </a:lnTo>
                <a:lnTo>
                  <a:pt x="296" y="410"/>
                </a:lnTo>
                <a:lnTo>
                  <a:pt x="324" y="400"/>
                </a:lnTo>
                <a:lnTo>
                  <a:pt x="329" y="358"/>
                </a:lnTo>
                <a:lnTo>
                  <a:pt x="360" y="384"/>
                </a:lnTo>
                <a:lnTo>
                  <a:pt x="371" y="388"/>
                </a:lnTo>
                <a:lnTo>
                  <a:pt x="378" y="380"/>
                </a:lnTo>
                <a:lnTo>
                  <a:pt x="374" y="288"/>
                </a:lnTo>
                <a:lnTo>
                  <a:pt x="374" y="286"/>
                </a:lnTo>
                <a:lnTo>
                  <a:pt x="374" y="281"/>
                </a:lnTo>
                <a:lnTo>
                  <a:pt x="394" y="285"/>
                </a:lnTo>
                <a:lnTo>
                  <a:pt x="395" y="285"/>
                </a:lnTo>
                <a:lnTo>
                  <a:pt x="395" y="285"/>
                </a:lnTo>
                <a:lnTo>
                  <a:pt x="399" y="286"/>
                </a:lnTo>
                <a:lnTo>
                  <a:pt x="399" y="286"/>
                </a:lnTo>
                <a:lnTo>
                  <a:pt x="400" y="287"/>
                </a:lnTo>
                <a:lnTo>
                  <a:pt x="400" y="287"/>
                </a:lnTo>
                <a:lnTo>
                  <a:pt x="409" y="302"/>
                </a:lnTo>
                <a:lnTo>
                  <a:pt x="419" y="321"/>
                </a:lnTo>
                <a:lnTo>
                  <a:pt x="432" y="347"/>
                </a:lnTo>
                <a:lnTo>
                  <a:pt x="473" y="341"/>
                </a:lnTo>
                <a:lnTo>
                  <a:pt x="480" y="339"/>
                </a:lnTo>
                <a:lnTo>
                  <a:pt x="487" y="325"/>
                </a:lnTo>
                <a:lnTo>
                  <a:pt x="474" y="315"/>
                </a:lnTo>
                <a:lnTo>
                  <a:pt x="471" y="310"/>
                </a:lnTo>
                <a:lnTo>
                  <a:pt x="498" y="301"/>
                </a:lnTo>
                <a:lnTo>
                  <a:pt x="501" y="298"/>
                </a:lnTo>
                <a:lnTo>
                  <a:pt x="502" y="297"/>
                </a:lnTo>
                <a:lnTo>
                  <a:pt x="513" y="310"/>
                </a:lnTo>
                <a:lnTo>
                  <a:pt x="522" y="305"/>
                </a:lnTo>
                <a:lnTo>
                  <a:pt x="522" y="287"/>
                </a:lnTo>
                <a:lnTo>
                  <a:pt x="529" y="286"/>
                </a:lnTo>
                <a:lnTo>
                  <a:pt x="549" y="286"/>
                </a:lnTo>
                <a:lnTo>
                  <a:pt x="549" y="286"/>
                </a:lnTo>
                <a:lnTo>
                  <a:pt x="559" y="288"/>
                </a:lnTo>
                <a:lnTo>
                  <a:pt x="568" y="292"/>
                </a:lnTo>
                <a:lnTo>
                  <a:pt x="576" y="297"/>
                </a:lnTo>
                <a:lnTo>
                  <a:pt x="583" y="305"/>
                </a:lnTo>
                <a:lnTo>
                  <a:pt x="585" y="310"/>
                </a:lnTo>
                <a:lnTo>
                  <a:pt x="593" y="281"/>
                </a:lnTo>
                <a:lnTo>
                  <a:pt x="593" y="281"/>
                </a:lnTo>
                <a:lnTo>
                  <a:pt x="596" y="279"/>
                </a:lnTo>
                <a:lnTo>
                  <a:pt x="598" y="277"/>
                </a:lnTo>
                <a:lnTo>
                  <a:pt x="601" y="276"/>
                </a:lnTo>
                <a:lnTo>
                  <a:pt x="605" y="274"/>
                </a:lnTo>
                <a:lnTo>
                  <a:pt x="613" y="276"/>
                </a:lnTo>
                <a:lnTo>
                  <a:pt x="623" y="279"/>
                </a:lnTo>
                <a:lnTo>
                  <a:pt x="626" y="280"/>
                </a:lnTo>
                <a:lnTo>
                  <a:pt x="626" y="281"/>
                </a:lnTo>
                <a:lnTo>
                  <a:pt x="627" y="282"/>
                </a:lnTo>
                <a:lnTo>
                  <a:pt x="627" y="282"/>
                </a:lnTo>
                <a:lnTo>
                  <a:pt x="629" y="284"/>
                </a:lnTo>
                <a:lnTo>
                  <a:pt x="631" y="285"/>
                </a:lnTo>
                <a:lnTo>
                  <a:pt x="631" y="285"/>
                </a:lnTo>
                <a:lnTo>
                  <a:pt x="639" y="280"/>
                </a:lnTo>
                <a:lnTo>
                  <a:pt x="652" y="272"/>
                </a:lnTo>
                <a:lnTo>
                  <a:pt x="670" y="258"/>
                </a:lnTo>
                <a:lnTo>
                  <a:pt x="694" y="240"/>
                </a:lnTo>
                <a:lnTo>
                  <a:pt x="694" y="240"/>
                </a:lnTo>
                <a:lnTo>
                  <a:pt x="694" y="233"/>
                </a:lnTo>
                <a:lnTo>
                  <a:pt x="697" y="227"/>
                </a:lnTo>
                <a:lnTo>
                  <a:pt x="698" y="223"/>
                </a:lnTo>
                <a:lnTo>
                  <a:pt x="701" y="218"/>
                </a:lnTo>
                <a:lnTo>
                  <a:pt x="705" y="215"/>
                </a:lnTo>
                <a:lnTo>
                  <a:pt x="709" y="211"/>
                </a:lnTo>
                <a:lnTo>
                  <a:pt x="714" y="209"/>
                </a:lnTo>
                <a:lnTo>
                  <a:pt x="719" y="207"/>
                </a:lnTo>
                <a:lnTo>
                  <a:pt x="719" y="207"/>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2" name="Freeform 53"/>
          <p:cNvSpPr/>
          <p:nvPr/>
        </p:nvSpPr>
        <p:spPr bwMode="auto">
          <a:xfrm>
            <a:off x="5005329" y="4642510"/>
            <a:ext cx="535778" cy="723743"/>
          </a:xfrm>
          <a:custGeom>
            <a:avLst/>
            <a:gdLst>
              <a:gd name="T0" fmla="*/ 321 w 462"/>
              <a:gd name="T1" fmla="*/ 7 h 625"/>
              <a:gd name="T2" fmla="*/ 302 w 462"/>
              <a:gd name="T3" fmla="*/ 34 h 625"/>
              <a:gd name="T4" fmla="*/ 281 w 462"/>
              <a:gd name="T5" fmla="*/ 49 h 625"/>
              <a:gd name="T6" fmla="*/ 269 w 462"/>
              <a:gd name="T7" fmla="*/ 49 h 625"/>
              <a:gd name="T8" fmla="*/ 264 w 462"/>
              <a:gd name="T9" fmla="*/ 41 h 625"/>
              <a:gd name="T10" fmla="*/ 231 w 462"/>
              <a:gd name="T11" fmla="*/ 31 h 625"/>
              <a:gd name="T12" fmla="*/ 163 w 462"/>
              <a:gd name="T13" fmla="*/ 50 h 625"/>
              <a:gd name="T14" fmla="*/ 103 w 462"/>
              <a:gd name="T15" fmla="*/ 79 h 625"/>
              <a:gd name="T16" fmla="*/ 57 w 462"/>
              <a:gd name="T17" fmla="*/ 83 h 625"/>
              <a:gd name="T18" fmla="*/ 12 w 462"/>
              <a:gd name="T19" fmla="*/ 120 h 625"/>
              <a:gd name="T20" fmla="*/ 30 w 462"/>
              <a:gd name="T21" fmla="*/ 130 h 625"/>
              <a:gd name="T22" fmla="*/ 52 w 462"/>
              <a:gd name="T23" fmla="*/ 207 h 625"/>
              <a:gd name="T24" fmla="*/ 52 w 462"/>
              <a:gd name="T25" fmla="*/ 216 h 625"/>
              <a:gd name="T26" fmla="*/ 2 w 462"/>
              <a:gd name="T27" fmla="*/ 300 h 625"/>
              <a:gd name="T28" fmla="*/ 16 w 462"/>
              <a:gd name="T29" fmla="*/ 294 h 625"/>
              <a:gd name="T30" fmla="*/ 24 w 462"/>
              <a:gd name="T31" fmla="*/ 298 h 625"/>
              <a:gd name="T32" fmla="*/ 26 w 462"/>
              <a:gd name="T33" fmla="*/ 321 h 625"/>
              <a:gd name="T34" fmla="*/ 39 w 462"/>
              <a:gd name="T35" fmla="*/ 395 h 625"/>
              <a:gd name="T36" fmla="*/ 62 w 462"/>
              <a:gd name="T37" fmla="*/ 421 h 625"/>
              <a:gd name="T38" fmla="*/ 65 w 462"/>
              <a:gd name="T39" fmla="*/ 458 h 625"/>
              <a:gd name="T40" fmla="*/ 68 w 462"/>
              <a:gd name="T41" fmla="*/ 475 h 625"/>
              <a:gd name="T42" fmla="*/ 68 w 462"/>
              <a:gd name="T43" fmla="*/ 546 h 625"/>
              <a:gd name="T44" fmla="*/ 91 w 462"/>
              <a:gd name="T45" fmla="*/ 537 h 625"/>
              <a:gd name="T46" fmla="*/ 111 w 462"/>
              <a:gd name="T47" fmla="*/ 530 h 625"/>
              <a:gd name="T48" fmla="*/ 125 w 462"/>
              <a:gd name="T49" fmla="*/ 533 h 625"/>
              <a:gd name="T50" fmla="*/ 132 w 462"/>
              <a:gd name="T51" fmla="*/ 546 h 625"/>
              <a:gd name="T52" fmla="*/ 116 w 462"/>
              <a:gd name="T53" fmla="*/ 576 h 625"/>
              <a:gd name="T54" fmla="*/ 93 w 462"/>
              <a:gd name="T55" fmla="*/ 625 h 625"/>
              <a:gd name="T56" fmla="*/ 120 w 462"/>
              <a:gd name="T57" fmla="*/ 614 h 625"/>
              <a:gd name="T58" fmla="*/ 160 w 462"/>
              <a:gd name="T59" fmla="*/ 600 h 625"/>
              <a:gd name="T60" fmla="*/ 193 w 462"/>
              <a:gd name="T61" fmla="*/ 586 h 625"/>
              <a:gd name="T62" fmla="*/ 214 w 462"/>
              <a:gd name="T63" fmla="*/ 595 h 625"/>
              <a:gd name="T64" fmla="*/ 229 w 462"/>
              <a:gd name="T65" fmla="*/ 585 h 625"/>
              <a:gd name="T66" fmla="*/ 230 w 462"/>
              <a:gd name="T67" fmla="*/ 577 h 625"/>
              <a:gd name="T68" fmla="*/ 226 w 462"/>
              <a:gd name="T69" fmla="*/ 546 h 625"/>
              <a:gd name="T70" fmla="*/ 241 w 462"/>
              <a:gd name="T71" fmla="*/ 531 h 625"/>
              <a:gd name="T72" fmla="*/ 246 w 462"/>
              <a:gd name="T73" fmla="*/ 506 h 625"/>
              <a:gd name="T74" fmla="*/ 251 w 462"/>
              <a:gd name="T75" fmla="*/ 494 h 625"/>
              <a:gd name="T76" fmla="*/ 249 w 462"/>
              <a:gd name="T77" fmla="*/ 482 h 625"/>
              <a:gd name="T78" fmla="*/ 259 w 462"/>
              <a:gd name="T79" fmla="*/ 465 h 625"/>
              <a:gd name="T80" fmla="*/ 282 w 462"/>
              <a:gd name="T81" fmla="*/ 439 h 625"/>
              <a:gd name="T82" fmla="*/ 286 w 462"/>
              <a:gd name="T83" fmla="*/ 407 h 625"/>
              <a:gd name="T84" fmla="*/ 312 w 462"/>
              <a:gd name="T85" fmla="*/ 384 h 625"/>
              <a:gd name="T86" fmla="*/ 291 w 462"/>
              <a:gd name="T87" fmla="*/ 357 h 625"/>
              <a:gd name="T88" fmla="*/ 294 w 462"/>
              <a:gd name="T89" fmla="*/ 342 h 625"/>
              <a:gd name="T90" fmla="*/ 339 w 462"/>
              <a:gd name="T91" fmla="*/ 292 h 625"/>
              <a:gd name="T92" fmla="*/ 333 w 462"/>
              <a:gd name="T93" fmla="*/ 285 h 625"/>
              <a:gd name="T94" fmla="*/ 333 w 462"/>
              <a:gd name="T95" fmla="*/ 255 h 625"/>
              <a:gd name="T96" fmla="*/ 348 w 462"/>
              <a:gd name="T97" fmla="*/ 218 h 625"/>
              <a:gd name="T98" fmla="*/ 378 w 462"/>
              <a:gd name="T99" fmla="*/ 203 h 625"/>
              <a:gd name="T100" fmla="*/ 414 w 462"/>
              <a:gd name="T101" fmla="*/ 211 h 625"/>
              <a:gd name="T102" fmla="*/ 431 w 462"/>
              <a:gd name="T103" fmla="*/ 191 h 625"/>
              <a:gd name="T104" fmla="*/ 449 w 462"/>
              <a:gd name="T105" fmla="*/ 156 h 625"/>
              <a:gd name="T106" fmla="*/ 449 w 462"/>
              <a:gd name="T107" fmla="*/ 124 h 625"/>
              <a:gd name="T108" fmla="*/ 419 w 462"/>
              <a:gd name="T109" fmla="*/ 77 h 625"/>
              <a:gd name="T110" fmla="*/ 418 w 462"/>
              <a:gd name="T111" fmla="*/ 51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625">
                <a:moveTo>
                  <a:pt x="362" y="24"/>
                </a:moveTo>
                <a:lnTo>
                  <a:pt x="361" y="23"/>
                </a:lnTo>
                <a:lnTo>
                  <a:pt x="335" y="0"/>
                </a:lnTo>
                <a:lnTo>
                  <a:pt x="321" y="7"/>
                </a:lnTo>
                <a:lnTo>
                  <a:pt x="321" y="7"/>
                </a:lnTo>
                <a:lnTo>
                  <a:pt x="313" y="22"/>
                </a:lnTo>
                <a:lnTo>
                  <a:pt x="308" y="28"/>
                </a:lnTo>
                <a:lnTo>
                  <a:pt x="302" y="34"/>
                </a:lnTo>
                <a:lnTo>
                  <a:pt x="298" y="38"/>
                </a:lnTo>
                <a:lnTo>
                  <a:pt x="292" y="43"/>
                </a:lnTo>
                <a:lnTo>
                  <a:pt x="286" y="46"/>
                </a:lnTo>
                <a:lnTo>
                  <a:pt x="281" y="49"/>
                </a:lnTo>
                <a:lnTo>
                  <a:pt x="281" y="49"/>
                </a:lnTo>
                <a:lnTo>
                  <a:pt x="276" y="50"/>
                </a:lnTo>
                <a:lnTo>
                  <a:pt x="273" y="50"/>
                </a:lnTo>
                <a:lnTo>
                  <a:pt x="269" y="49"/>
                </a:lnTo>
                <a:lnTo>
                  <a:pt x="266" y="46"/>
                </a:lnTo>
                <a:lnTo>
                  <a:pt x="266" y="46"/>
                </a:lnTo>
                <a:lnTo>
                  <a:pt x="265" y="44"/>
                </a:lnTo>
                <a:lnTo>
                  <a:pt x="264" y="41"/>
                </a:lnTo>
                <a:lnTo>
                  <a:pt x="264" y="31"/>
                </a:lnTo>
                <a:lnTo>
                  <a:pt x="267" y="20"/>
                </a:lnTo>
                <a:lnTo>
                  <a:pt x="272" y="6"/>
                </a:lnTo>
                <a:lnTo>
                  <a:pt x="231" y="31"/>
                </a:lnTo>
                <a:lnTo>
                  <a:pt x="230" y="34"/>
                </a:lnTo>
                <a:lnTo>
                  <a:pt x="229" y="34"/>
                </a:lnTo>
                <a:lnTo>
                  <a:pt x="195" y="34"/>
                </a:lnTo>
                <a:lnTo>
                  <a:pt x="163" y="50"/>
                </a:lnTo>
                <a:lnTo>
                  <a:pt x="163" y="52"/>
                </a:lnTo>
                <a:lnTo>
                  <a:pt x="130" y="53"/>
                </a:lnTo>
                <a:lnTo>
                  <a:pt x="111" y="63"/>
                </a:lnTo>
                <a:lnTo>
                  <a:pt x="103" y="79"/>
                </a:lnTo>
                <a:lnTo>
                  <a:pt x="100" y="82"/>
                </a:lnTo>
                <a:lnTo>
                  <a:pt x="61" y="82"/>
                </a:lnTo>
                <a:lnTo>
                  <a:pt x="61" y="82"/>
                </a:lnTo>
                <a:lnTo>
                  <a:pt x="57" y="83"/>
                </a:lnTo>
                <a:lnTo>
                  <a:pt x="53" y="84"/>
                </a:lnTo>
                <a:lnTo>
                  <a:pt x="43" y="91"/>
                </a:lnTo>
                <a:lnTo>
                  <a:pt x="29" y="104"/>
                </a:lnTo>
                <a:lnTo>
                  <a:pt x="12" y="120"/>
                </a:lnTo>
                <a:lnTo>
                  <a:pt x="12" y="120"/>
                </a:lnTo>
                <a:lnTo>
                  <a:pt x="20" y="123"/>
                </a:lnTo>
                <a:lnTo>
                  <a:pt x="26" y="126"/>
                </a:lnTo>
                <a:lnTo>
                  <a:pt x="30" y="130"/>
                </a:lnTo>
                <a:lnTo>
                  <a:pt x="32" y="133"/>
                </a:lnTo>
                <a:lnTo>
                  <a:pt x="33" y="140"/>
                </a:lnTo>
                <a:lnTo>
                  <a:pt x="33" y="139"/>
                </a:lnTo>
                <a:lnTo>
                  <a:pt x="52" y="207"/>
                </a:lnTo>
                <a:lnTo>
                  <a:pt x="52" y="207"/>
                </a:lnTo>
                <a:lnTo>
                  <a:pt x="53" y="210"/>
                </a:lnTo>
                <a:lnTo>
                  <a:pt x="53" y="216"/>
                </a:lnTo>
                <a:lnTo>
                  <a:pt x="52" y="216"/>
                </a:lnTo>
                <a:lnTo>
                  <a:pt x="49" y="217"/>
                </a:lnTo>
                <a:lnTo>
                  <a:pt x="48" y="217"/>
                </a:lnTo>
                <a:lnTo>
                  <a:pt x="0" y="284"/>
                </a:lnTo>
                <a:lnTo>
                  <a:pt x="2" y="300"/>
                </a:lnTo>
                <a:lnTo>
                  <a:pt x="2" y="300"/>
                </a:lnTo>
                <a:lnTo>
                  <a:pt x="8" y="296"/>
                </a:lnTo>
                <a:lnTo>
                  <a:pt x="13" y="295"/>
                </a:lnTo>
                <a:lnTo>
                  <a:pt x="16" y="294"/>
                </a:lnTo>
                <a:lnTo>
                  <a:pt x="21" y="295"/>
                </a:lnTo>
                <a:lnTo>
                  <a:pt x="21" y="295"/>
                </a:lnTo>
                <a:lnTo>
                  <a:pt x="23" y="296"/>
                </a:lnTo>
                <a:lnTo>
                  <a:pt x="24" y="298"/>
                </a:lnTo>
                <a:lnTo>
                  <a:pt x="26" y="304"/>
                </a:lnTo>
                <a:lnTo>
                  <a:pt x="28" y="312"/>
                </a:lnTo>
                <a:lnTo>
                  <a:pt x="26" y="321"/>
                </a:lnTo>
                <a:lnTo>
                  <a:pt x="26" y="321"/>
                </a:lnTo>
                <a:lnTo>
                  <a:pt x="25" y="340"/>
                </a:lnTo>
                <a:lnTo>
                  <a:pt x="28" y="358"/>
                </a:lnTo>
                <a:lnTo>
                  <a:pt x="32" y="376"/>
                </a:lnTo>
                <a:lnTo>
                  <a:pt x="39" y="395"/>
                </a:lnTo>
                <a:lnTo>
                  <a:pt x="55" y="413"/>
                </a:lnTo>
                <a:lnTo>
                  <a:pt x="55" y="413"/>
                </a:lnTo>
                <a:lnTo>
                  <a:pt x="60" y="418"/>
                </a:lnTo>
                <a:lnTo>
                  <a:pt x="62" y="421"/>
                </a:lnTo>
                <a:lnTo>
                  <a:pt x="63" y="426"/>
                </a:lnTo>
                <a:lnTo>
                  <a:pt x="63" y="430"/>
                </a:lnTo>
                <a:lnTo>
                  <a:pt x="54" y="443"/>
                </a:lnTo>
                <a:lnTo>
                  <a:pt x="65" y="458"/>
                </a:lnTo>
                <a:lnTo>
                  <a:pt x="65" y="458"/>
                </a:lnTo>
                <a:lnTo>
                  <a:pt x="67" y="462"/>
                </a:lnTo>
                <a:lnTo>
                  <a:pt x="68" y="468"/>
                </a:lnTo>
                <a:lnTo>
                  <a:pt x="68" y="475"/>
                </a:lnTo>
                <a:lnTo>
                  <a:pt x="67" y="482"/>
                </a:lnTo>
                <a:lnTo>
                  <a:pt x="61" y="499"/>
                </a:lnTo>
                <a:lnTo>
                  <a:pt x="52" y="518"/>
                </a:lnTo>
                <a:lnTo>
                  <a:pt x="68" y="546"/>
                </a:lnTo>
                <a:lnTo>
                  <a:pt x="70" y="552"/>
                </a:lnTo>
                <a:lnTo>
                  <a:pt x="80" y="546"/>
                </a:lnTo>
                <a:lnTo>
                  <a:pt x="80" y="546"/>
                </a:lnTo>
                <a:lnTo>
                  <a:pt x="91" y="537"/>
                </a:lnTo>
                <a:lnTo>
                  <a:pt x="96" y="533"/>
                </a:lnTo>
                <a:lnTo>
                  <a:pt x="102" y="531"/>
                </a:lnTo>
                <a:lnTo>
                  <a:pt x="107" y="530"/>
                </a:lnTo>
                <a:lnTo>
                  <a:pt x="111" y="530"/>
                </a:lnTo>
                <a:lnTo>
                  <a:pt x="116" y="530"/>
                </a:lnTo>
                <a:lnTo>
                  <a:pt x="119" y="531"/>
                </a:lnTo>
                <a:lnTo>
                  <a:pt x="119" y="531"/>
                </a:lnTo>
                <a:lnTo>
                  <a:pt x="125" y="533"/>
                </a:lnTo>
                <a:lnTo>
                  <a:pt x="128" y="537"/>
                </a:lnTo>
                <a:lnTo>
                  <a:pt x="131" y="541"/>
                </a:lnTo>
                <a:lnTo>
                  <a:pt x="132" y="546"/>
                </a:lnTo>
                <a:lnTo>
                  <a:pt x="132" y="546"/>
                </a:lnTo>
                <a:lnTo>
                  <a:pt x="132" y="549"/>
                </a:lnTo>
                <a:lnTo>
                  <a:pt x="131" y="553"/>
                </a:lnTo>
                <a:lnTo>
                  <a:pt x="125" y="563"/>
                </a:lnTo>
                <a:lnTo>
                  <a:pt x="116" y="576"/>
                </a:lnTo>
                <a:lnTo>
                  <a:pt x="102" y="591"/>
                </a:lnTo>
                <a:lnTo>
                  <a:pt x="85" y="612"/>
                </a:lnTo>
                <a:lnTo>
                  <a:pt x="93" y="625"/>
                </a:lnTo>
                <a:lnTo>
                  <a:pt x="93" y="625"/>
                </a:lnTo>
                <a:lnTo>
                  <a:pt x="102" y="618"/>
                </a:lnTo>
                <a:lnTo>
                  <a:pt x="109" y="615"/>
                </a:lnTo>
                <a:lnTo>
                  <a:pt x="116" y="612"/>
                </a:lnTo>
                <a:lnTo>
                  <a:pt x="120" y="614"/>
                </a:lnTo>
                <a:lnTo>
                  <a:pt x="120" y="614"/>
                </a:lnTo>
                <a:lnTo>
                  <a:pt x="128" y="612"/>
                </a:lnTo>
                <a:lnTo>
                  <a:pt x="142" y="608"/>
                </a:lnTo>
                <a:lnTo>
                  <a:pt x="160" y="600"/>
                </a:lnTo>
                <a:lnTo>
                  <a:pt x="183" y="588"/>
                </a:lnTo>
                <a:lnTo>
                  <a:pt x="183" y="588"/>
                </a:lnTo>
                <a:lnTo>
                  <a:pt x="188" y="586"/>
                </a:lnTo>
                <a:lnTo>
                  <a:pt x="193" y="586"/>
                </a:lnTo>
                <a:lnTo>
                  <a:pt x="197" y="586"/>
                </a:lnTo>
                <a:lnTo>
                  <a:pt x="203" y="588"/>
                </a:lnTo>
                <a:lnTo>
                  <a:pt x="209" y="591"/>
                </a:lnTo>
                <a:lnTo>
                  <a:pt x="214" y="595"/>
                </a:lnTo>
                <a:lnTo>
                  <a:pt x="227" y="606"/>
                </a:lnTo>
                <a:lnTo>
                  <a:pt x="235" y="602"/>
                </a:lnTo>
                <a:lnTo>
                  <a:pt x="234" y="588"/>
                </a:lnTo>
                <a:lnTo>
                  <a:pt x="229" y="585"/>
                </a:lnTo>
                <a:lnTo>
                  <a:pt x="229" y="585"/>
                </a:lnTo>
                <a:lnTo>
                  <a:pt x="229" y="583"/>
                </a:lnTo>
                <a:lnTo>
                  <a:pt x="229" y="580"/>
                </a:lnTo>
                <a:lnTo>
                  <a:pt x="230" y="577"/>
                </a:lnTo>
                <a:lnTo>
                  <a:pt x="234" y="575"/>
                </a:lnTo>
                <a:lnTo>
                  <a:pt x="227" y="552"/>
                </a:lnTo>
                <a:lnTo>
                  <a:pt x="227" y="552"/>
                </a:lnTo>
                <a:lnTo>
                  <a:pt x="226" y="546"/>
                </a:lnTo>
                <a:lnTo>
                  <a:pt x="227" y="539"/>
                </a:lnTo>
                <a:lnTo>
                  <a:pt x="227" y="539"/>
                </a:lnTo>
                <a:lnTo>
                  <a:pt x="234" y="535"/>
                </a:lnTo>
                <a:lnTo>
                  <a:pt x="241" y="531"/>
                </a:lnTo>
                <a:lnTo>
                  <a:pt x="251" y="522"/>
                </a:lnTo>
                <a:lnTo>
                  <a:pt x="245" y="507"/>
                </a:lnTo>
                <a:lnTo>
                  <a:pt x="245" y="506"/>
                </a:lnTo>
                <a:lnTo>
                  <a:pt x="246" y="506"/>
                </a:lnTo>
                <a:lnTo>
                  <a:pt x="246" y="505"/>
                </a:lnTo>
                <a:lnTo>
                  <a:pt x="246" y="505"/>
                </a:lnTo>
                <a:lnTo>
                  <a:pt x="250" y="499"/>
                </a:lnTo>
                <a:lnTo>
                  <a:pt x="251" y="494"/>
                </a:lnTo>
                <a:lnTo>
                  <a:pt x="251" y="491"/>
                </a:lnTo>
                <a:lnTo>
                  <a:pt x="250" y="488"/>
                </a:lnTo>
                <a:lnTo>
                  <a:pt x="250" y="488"/>
                </a:lnTo>
                <a:lnTo>
                  <a:pt x="249" y="482"/>
                </a:lnTo>
                <a:lnTo>
                  <a:pt x="249" y="478"/>
                </a:lnTo>
                <a:lnTo>
                  <a:pt x="249" y="476"/>
                </a:lnTo>
                <a:lnTo>
                  <a:pt x="252" y="470"/>
                </a:lnTo>
                <a:lnTo>
                  <a:pt x="259" y="465"/>
                </a:lnTo>
                <a:lnTo>
                  <a:pt x="272" y="452"/>
                </a:lnTo>
                <a:lnTo>
                  <a:pt x="269" y="450"/>
                </a:lnTo>
                <a:lnTo>
                  <a:pt x="266" y="446"/>
                </a:lnTo>
                <a:lnTo>
                  <a:pt x="282" y="439"/>
                </a:lnTo>
                <a:lnTo>
                  <a:pt x="282" y="420"/>
                </a:lnTo>
                <a:lnTo>
                  <a:pt x="282" y="420"/>
                </a:lnTo>
                <a:lnTo>
                  <a:pt x="283" y="414"/>
                </a:lnTo>
                <a:lnTo>
                  <a:pt x="286" y="407"/>
                </a:lnTo>
                <a:lnTo>
                  <a:pt x="293" y="399"/>
                </a:lnTo>
                <a:lnTo>
                  <a:pt x="305" y="391"/>
                </a:lnTo>
                <a:lnTo>
                  <a:pt x="312" y="384"/>
                </a:lnTo>
                <a:lnTo>
                  <a:pt x="312" y="384"/>
                </a:lnTo>
                <a:lnTo>
                  <a:pt x="293" y="364"/>
                </a:lnTo>
                <a:lnTo>
                  <a:pt x="293" y="364"/>
                </a:lnTo>
                <a:lnTo>
                  <a:pt x="292" y="360"/>
                </a:lnTo>
                <a:lnTo>
                  <a:pt x="291" y="357"/>
                </a:lnTo>
                <a:lnTo>
                  <a:pt x="290" y="353"/>
                </a:lnTo>
                <a:lnTo>
                  <a:pt x="291" y="350"/>
                </a:lnTo>
                <a:lnTo>
                  <a:pt x="292" y="347"/>
                </a:lnTo>
                <a:lnTo>
                  <a:pt x="294" y="342"/>
                </a:lnTo>
                <a:lnTo>
                  <a:pt x="301" y="334"/>
                </a:lnTo>
                <a:lnTo>
                  <a:pt x="301" y="332"/>
                </a:lnTo>
                <a:lnTo>
                  <a:pt x="338" y="300"/>
                </a:lnTo>
                <a:lnTo>
                  <a:pt x="339" y="292"/>
                </a:lnTo>
                <a:lnTo>
                  <a:pt x="339" y="292"/>
                </a:lnTo>
                <a:lnTo>
                  <a:pt x="337" y="290"/>
                </a:lnTo>
                <a:lnTo>
                  <a:pt x="335" y="288"/>
                </a:lnTo>
                <a:lnTo>
                  <a:pt x="333" y="285"/>
                </a:lnTo>
                <a:lnTo>
                  <a:pt x="332" y="280"/>
                </a:lnTo>
                <a:lnTo>
                  <a:pt x="332" y="270"/>
                </a:lnTo>
                <a:lnTo>
                  <a:pt x="333" y="255"/>
                </a:lnTo>
                <a:lnTo>
                  <a:pt x="333" y="255"/>
                </a:lnTo>
                <a:lnTo>
                  <a:pt x="336" y="243"/>
                </a:lnTo>
                <a:lnTo>
                  <a:pt x="339" y="234"/>
                </a:lnTo>
                <a:lnTo>
                  <a:pt x="344" y="225"/>
                </a:lnTo>
                <a:lnTo>
                  <a:pt x="348" y="218"/>
                </a:lnTo>
                <a:lnTo>
                  <a:pt x="354" y="212"/>
                </a:lnTo>
                <a:lnTo>
                  <a:pt x="361" y="208"/>
                </a:lnTo>
                <a:lnTo>
                  <a:pt x="369" y="206"/>
                </a:lnTo>
                <a:lnTo>
                  <a:pt x="378" y="203"/>
                </a:lnTo>
                <a:lnTo>
                  <a:pt x="378" y="203"/>
                </a:lnTo>
                <a:lnTo>
                  <a:pt x="380" y="203"/>
                </a:lnTo>
                <a:lnTo>
                  <a:pt x="396" y="211"/>
                </a:lnTo>
                <a:lnTo>
                  <a:pt x="414" y="211"/>
                </a:lnTo>
                <a:lnTo>
                  <a:pt x="430" y="192"/>
                </a:lnTo>
                <a:lnTo>
                  <a:pt x="430" y="192"/>
                </a:lnTo>
                <a:lnTo>
                  <a:pt x="430" y="192"/>
                </a:lnTo>
                <a:lnTo>
                  <a:pt x="431" y="191"/>
                </a:lnTo>
                <a:lnTo>
                  <a:pt x="449" y="179"/>
                </a:lnTo>
                <a:lnTo>
                  <a:pt x="447" y="162"/>
                </a:lnTo>
                <a:lnTo>
                  <a:pt x="447" y="159"/>
                </a:lnTo>
                <a:lnTo>
                  <a:pt x="449" y="156"/>
                </a:lnTo>
                <a:lnTo>
                  <a:pt x="455" y="154"/>
                </a:lnTo>
                <a:lnTo>
                  <a:pt x="460" y="146"/>
                </a:lnTo>
                <a:lnTo>
                  <a:pt x="462" y="145"/>
                </a:lnTo>
                <a:lnTo>
                  <a:pt x="449" y="124"/>
                </a:lnTo>
                <a:lnTo>
                  <a:pt x="449" y="124"/>
                </a:lnTo>
                <a:lnTo>
                  <a:pt x="433" y="101"/>
                </a:lnTo>
                <a:lnTo>
                  <a:pt x="425" y="90"/>
                </a:lnTo>
                <a:lnTo>
                  <a:pt x="419" y="77"/>
                </a:lnTo>
                <a:lnTo>
                  <a:pt x="419" y="77"/>
                </a:lnTo>
                <a:lnTo>
                  <a:pt x="416" y="69"/>
                </a:lnTo>
                <a:lnTo>
                  <a:pt x="416" y="60"/>
                </a:lnTo>
                <a:lnTo>
                  <a:pt x="418" y="51"/>
                </a:lnTo>
                <a:lnTo>
                  <a:pt x="423" y="42"/>
                </a:lnTo>
                <a:lnTo>
                  <a:pt x="401" y="28"/>
                </a:lnTo>
                <a:lnTo>
                  <a:pt x="362" y="24"/>
                </a:lnTo>
                <a:close/>
              </a:path>
            </a:pathLst>
          </a:custGeom>
          <a:solidFill>
            <a:schemeClr val="accent2"/>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3" name="Freeform 54"/>
          <p:cNvSpPr/>
          <p:nvPr/>
        </p:nvSpPr>
        <p:spPr bwMode="auto">
          <a:xfrm>
            <a:off x="5283657" y="4833884"/>
            <a:ext cx="490549" cy="605439"/>
          </a:xfrm>
          <a:custGeom>
            <a:avLst/>
            <a:gdLst>
              <a:gd name="T0" fmla="*/ 200 w 425"/>
              <a:gd name="T1" fmla="*/ 38 h 522"/>
              <a:gd name="T2" fmla="*/ 180 w 425"/>
              <a:gd name="T3" fmla="*/ 61 h 522"/>
              <a:gd name="T4" fmla="*/ 139 w 425"/>
              <a:gd name="T5" fmla="*/ 53 h 522"/>
              <a:gd name="T6" fmla="*/ 128 w 425"/>
              <a:gd name="T7" fmla="*/ 58 h 522"/>
              <a:gd name="T8" fmla="*/ 115 w 425"/>
              <a:gd name="T9" fmla="*/ 71 h 522"/>
              <a:gd name="T10" fmla="*/ 108 w 425"/>
              <a:gd name="T11" fmla="*/ 92 h 522"/>
              <a:gd name="T12" fmla="*/ 112 w 425"/>
              <a:gd name="T13" fmla="*/ 140 h 522"/>
              <a:gd name="T14" fmla="*/ 71 w 425"/>
              <a:gd name="T15" fmla="*/ 177 h 522"/>
              <a:gd name="T16" fmla="*/ 66 w 425"/>
              <a:gd name="T17" fmla="*/ 187 h 522"/>
              <a:gd name="T18" fmla="*/ 73 w 425"/>
              <a:gd name="T19" fmla="*/ 202 h 522"/>
              <a:gd name="T20" fmla="*/ 83 w 425"/>
              <a:gd name="T21" fmla="*/ 212 h 522"/>
              <a:gd name="T22" fmla="*/ 85 w 425"/>
              <a:gd name="T23" fmla="*/ 220 h 522"/>
              <a:gd name="T24" fmla="*/ 55 w 425"/>
              <a:gd name="T25" fmla="*/ 252 h 522"/>
              <a:gd name="T26" fmla="*/ 55 w 425"/>
              <a:gd name="T27" fmla="*/ 279 h 522"/>
              <a:gd name="T28" fmla="*/ 45 w 425"/>
              <a:gd name="T29" fmla="*/ 287 h 522"/>
              <a:gd name="T30" fmla="*/ 43 w 425"/>
              <a:gd name="T31" fmla="*/ 295 h 522"/>
              <a:gd name="T32" fmla="*/ 23 w 425"/>
              <a:gd name="T33" fmla="*/ 317 h 522"/>
              <a:gd name="T34" fmla="*/ 25 w 425"/>
              <a:gd name="T35" fmla="*/ 322 h 522"/>
              <a:gd name="T36" fmla="*/ 21 w 425"/>
              <a:gd name="T37" fmla="*/ 342 h 522"/>
              <a:gd name="T38" fmla="*/ 26 w 425"/>
              <a:gd name="T39" fmla="*/ 357 h 522"/>
              <a:gd name="T40" fmla="*/ 21 w 425"/>
              <a:gd name="T41" fmla="*/ 366 h 522"/>
              <a:gd name="T42" fmla="*/ 0 w 425"/>
              <a:gd name="T43" fmla="*/ 382 h 522"/>
              <a:gd name="T44" fmla="*/ 11 w 425"/>
              <a:gd name="T45" fmla="*/ 413 h 522"/>
              <a:gd name="T46" fmla="*/ 43 w 425"/>
              <a:gd name="T47" fmla="*/ 412 h 522"/>
              <a:gd name="T48" fmla="*/ 79 w 425"/>
              <a:gd name="T49" fmla="*/ 413 h 522"/>
              <a:gd name="T50" fmla="*/ 107 w 425"/>
              <a:gd name="T51" fmla="*/ 442 h 522"/>
              <a:gd name="T52" fmla="*/ 156 w 425"/>
              <a:gd name="T53" fmla="*/ 517 h 522"/>
              <a:gd name="T54" fmla="*/ 201 w 425"/>
              <a:gd name="T55" fmla="*/ 515 h 522"/>
              <a:gd name="T56" fmla="*/ 231 w 425"/>
              <a:gd name="T57" fmla="*/ 439 h 522"/>
              <a:gd name="T58" fmla="*/ 260 w 425"/>
              <a:gd name="T59" fmla="*/ 442 h 522"/>
              <a:gd name="T60" fmla="*/ 259 w 425"/>
              <a:gd name="T61" fmla="*/ 417 h 522"/>
              <a:gd name="T62" fmla="*/ 292 w 425"/>
              <a:gd name="T63" fmla="*/ 419 h 522"/>
              <a:gd name="T64" fmla="*/ 314 w 425"/>
              <a:gd name="T65" fmla="*/ 388 h 522"/>
              <a:gd name="T66" fmla="*/ 337 w 425"/>
              <a:gd name="T67" fmla="*/ 344 h 522"/>
              <a:gd name="T68" fmla="*/ 329 w 425"/>
              <a:gd name="T69" fmla="*/ 315 h 522"/>
              <a:gd name="T70" fmla="*/ 357 w 425"/>
              <a:gd name="T71" fmla="*/ 294 h 522"/>
              <a:gd name="T72" fmla="*/ 361 w 425"/>
              <a:gd name="T73" fmla="*/ 277 h 522"/>
              <a:gd name="T74" fmla="*/ 369 w 425"/>
              <a:gd name="T75" fmla="*/ 260 h 522"/>
              <a:gd name="T76" fmla="*/ 361 w 425"/>
              <a:gd name="T77" fmla="*/ 234 h 522"/>
              <a:gd name="T78" fmla="*/ 396 w 425"/>
              <a:gd name="T79" fmla="*/ 202 h 522"/>
              <a:gd name="T80" fmla="*/ 360 w 425"/>
              <a:gd name="T81" fmla="*/ 179 h 522"/>
              <a:gd name="T82" fmla="*/ 355 w 425"/>
              <a:gd name="T83" fmla="*/ 170 h 522"/>
              <a:gd name="T84" fmla="*/ 359 w 425"/>
              <a:gd name="T85" fmla="*/ 165 h 522"/>
              <a:gd name="T86" fmla="*/ 401 w 425"/>
              <a:gd name="T87" fmla="*/ 170 h 522"/>
              <a:gd name="T88" fmla="*/ 421 w 425"/>
              <a:gd name="T89" fmla="*/ 128 h 522"/>
              <a:gd name="T90" fmla="*/ 421 w 425"/>
              <a:gd name="T91" fmla="*/ 111 h 522"/>
              <a:gd name="T92" fmla="*/ 408 w 425"/>
              <a:gd name="T93" fmla="*/ 100 h 522"/>
              <a:gd name="T94" fmla="*/ 408 w 425"/>
              <a:gd name="T95" fmla="*/ 89 h 522"/>
              <a:gd name="T96" fmla="*/ 404 w 425"/>
              <a:gd name="T97" fmla="*/ 89 h 522"/>
              <a:gd name="T98" fmla="*/ 393 w 425"/>
              <a:gd name="T99" fmla="*/ 97 h 522"/>
              <a:gd name="T100" fmla="*/ 377 w 425"/>
              <a:gd name="T101" fmla="*/ 97 h 522"/>
              <a:gd name="T102" fmla="*/ 354 w 425"/>
              <a:gd name="T103" fmla="*/ 83 h 522"/>
              <a:gd name="T104" fmla="*/ 344 w 425"/>
              <a:gd name="T105" fmla="*/ 64 h 522"/>
              <a:gd name="T106" fmla="*/ 339 w 425"/>
              <a:gd name="T107" fmla="*/ 73 h 522"/>
              <a:gd name="T108" fmla="*/ 327 w 425"/>
              <a:gd name="T109" fmla="*/ 87 h 522"/>
              <a:gd name="T110" fmla="*/ 304 w 425"/>
              <a:gd name="T111" fmla="*/ 94 h 522"/>
              <a:gd name="T112" fmla="*/ 282 w 425"/>
              <a:gd name="T113" fmla="*/ 91 h 522"/>
              <a:gd name="T114" fmla="*/ 270 w 425"/>
              <a:gd name="T115" fmla="*/ 83 h 522"/>
              <a:gd name="T116" fmla="*/ 259 w 425"/>
              <a:gd name="T117" fmla="*/ 45 h 522"/>
              <a:gd name="T118" fmla="*/ 252 w 425"/>
              <a:gd name="T119" fmla="*/ 19 h 522"/>
              <a:gd name="T120" fmla="*/ 243 w 425"/>
              <a:gd name="T121" fmla="*/ 5 h 522"/>
              <a:gd name="T122" fmla="*/ 233 w 425"/>
              <a:gd name="T123" fmla="*/ 0 h 522"/>
              <a:gd name="T124" fmla="*/ 224 w 425"/>
              <a:gd name="T125" fmla="*/ 2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522">
                <a:moveTo>
                  <a:pt x="223" y="22"/>
                </a:moveTo>
                <a:lnTo>
                  <a:pt x="220" y="23"/>
                </a:lnTo>
                <a:lnTo>
                  <a:pt x="200" y="38"/>
                </a:lnTo>
                <a:lnTo>
                  <a:pt x="181" y="59"/>
                </a:lnTo>
                <a:lnTo>
                  <a:pt x="180" y="59"/>
                </a:lnTo>
                <a:lnTo>
                  <a:pt x="180" y="61"/>
                </a:lnTo>
                <a:lnTo>
                  <a:pt x="154" y="61"/>
                </a:lnTo>
                <a:lnTo>
                  <a:pt x="154" y="61"/>
                </a:lnTo>
                <a:lnTo>
                  <a:pt x="139" y="53"/>
                </a:lnTo>
                <a:lnTo>
                  <a:pt x="139" y="53"/>
                </a:lnTo>
                <a:lnTo>
                  <a:pt x="133" y="54"/>
                </a:lnTo>
                <a:lnTo>
                  <a:pt x="128" y="58"/>
                </a:lnTo>
                <a:lnTo>
                  <a:pt x="122" y="61"/>
                </a:lnTo>
                <a:lnTo>
                  <a:pt x="118" y="66"/>
                </a:lnTo>
                <a:lnTo>
                  <a:pt x="115" y="71"/>
                </a:lnTo>
                <a:lnTo>
                  <a:pt x="112" y="77"/>
                </a:lnTo>
                <a:lnTo>
                  <a:pt x="109" y="84"/>
                </a:lnTo>
                <a:lnTo>
                  <a:pt x="108" y="92"/>
                </a:lnTo>
                <a:lnTo>
                  <a:pt x="107" y="113"/>
                </a:lnTo>
                <a:lnTo>
                  <a:pt x="121" y="100"/>
                </a:lnTo>
                <a:lnTo>
                  <a:pt x="112" y="140"/>
                </a:lnTo>
                <a:lnTo>
                  <a:pt x="112" y="141"/>
                </a:lnTo>
                <a:lnTo>
                  <a:pt x="112" y="142"/>
                </a:lnTo>
                <a:lnTo>
                  <a:pt x="71" y="177"/>
                </a:lnTo>
                <a:lnTo>
                  <a:pt x="71" y="177"/>
                </a:lnTo>
                <a:lnTo>
                  <a:pt x="68" y="183"/>
                </a:lnTo>
                <a:lnTo>
                  <a:pt x="66" y="187"/>
                </a:lnTo>
                <a:lnTo>
                  <a:pt x="65" y="191"/>
                </a:lnTo>
                <a:lnTo>
                  <a:pt x="66" y="194"/>
                </a:lnTo>
                <a:lnTo>
                  <a:pt x="73" y="202"/>
                </a:lnTo>
                <a:lnTo>
                  <a:pt x="73" y="202"/>
                </a:lnTo>
                <a:lnTo>
                  <a:pt x="78" y="208"/>
                </a:lnTo>
                <a:lnTo>
                  <a:pt x="83" y="212"/>
                </a:lnTo>
                <a:lnTo>
                  <a:pt x="85" y="217"/>
                </a:lnTo>
                <a:lnTo>
                  <a:pt x="85" y="220"/>
                </a:lnTo>
                <a:lnTo>
                  <a:pt x="85" y="220"/>
                </a:lnTo>
                <a:lnTo>
                  <a:pt x="84" y="226"/>
                </a:lnTo>
                <a:lnTo>
                  <a:pt x="82" y="231"/>
                </a:lnTo>
                <a:lnTo>
                  <a:pt x="55" y="252"/>
                </a:lnTo>
                <a:lnTo>
                  <a:pt x="55" y="252"/>
                </a:lnTo>
                <a:lnTo>
                  <a:pt x="57" y="264"/>
                </a:lnTo>
                <a:lnTo>
                  <a:pt x="55" y="279"/>
                </a:lnTo>
                <a:lnTo>
                  <a:pt x="55" y="282"/>
                </a:lnTo>
                <a:lnTo>
                  <a:pt x="54" y="283"/>
                </a:lnTo>
                <a:lnTo>
                  <a:pt x="45" y="287"/>
                </a:lnTo>
                <a:lnTo>
                  <a:pt x="45" y="287"/>
                </a:lnTo>
                <a:lnTo>
                  <a:pt x="44" y="291"/>
                </a:lnTo>
                <a:lnTo>
                  <a:pt x="43" y="295"/>
                </a:lnTo>
                <a:lnTo>
                  <a:pt x="41" y="298"/>
                </a:lnTo>
                <a:lnTo>
                  <a:pt x="36" y="303"/>
                </a:lnTo>
                <a:lnTo>
                  <a:pt x="23" y="317"/>
                </a:lnTo>
                <a:lnTo>
                  <a:pt x="23" y="318"/>
                </a:lnTo>
                <a:lnTo>
                  <a:pt x="23" y="318"/>
                </a:lnTo>
                <a:lnTo>
                  <a:pt x="25" y="322"/>
                </a:lnTo>
                <a:lnTo>
                  <a:pt x="25" y="328"/>
                </a:lnTo>
                <a:lnTo>
                  <a:pt x="23" y="334"/>
                </a:lnTo>
                <a:lnTo>
                  <a:pt x="21" y="342"/>
                </a:lnTo>
                <a:lnTo>
                  <a:pt x="21" y="342"/>
                </a:lnTo>
                <a:lnTo>
                  <a:pt x="25" y="350"/>
                </a:lnTo>
                <a:lnTo>
                  <a:pt x="26" y="357"/>
                </a:lnTo>
                <a:lnTo>
                  <a:pt x="25" y="362"/>
                </a:lnTo>
                <a:lnTo>
                  <a:pt x="23" y="365"/>
                </a:lnTo>
                <a:lnTo>
                  <a:pt x="21" y="366"/>
                </a:lnTo>
                <a:lnTo>
                  <a:pt x="8" y="377"/>
                </a:lnTo>
                <a:lnTo>
                  <a:pt x="6" y="380"/>
                </a:lnTo>
                <a:lnTo>
                  <a:pt x="0" y="382"/>
                </a:lnTo>
                <a:lnTo>
                  <a:pt x="0" y="384"/>
                </a:lnTo>
                <a:lnTo>
                  <a:pt x="8" y="413"/>
                </a:lnTo>
                <a:lnTo>
                  <a:pt x="11" y="413"/>
                </a:lnTo>
                <a:lnTo>
                  <a:pt x="11" y="413"/>
                </a:lnTo>
                <a:lnTo>
                  <a:pt x="27" y="412"/>
                </a:lnTo>
                <a:lnTo>
                  <a:pt x="43" y="412"/>
                </a:lnTo>
                <a:lnTo>
                  <a:pt x="60" y="412"/>
                </a:lnTo>
                <a:lnTo>
                  <a:pt x="77" y="413"/>
                </a:lnTo>
                <a:lnTo>
                  <a:pt x="79" y="413"/>
                </a:lnTo>
                <a:lnTo>
                  <a:pt x="79" y="414"/>
                </a:lnTo>
                <a:lnTo>
                  <a:pt x="107" y="440"/>
                </a:lnTo>
                <a:lnTo>
                  <a:pt x="107" y="442"/>
                </a:lnTo>
                <a:lnTo>
                  <a:pt x="108" y="442"/>
                </a:lnTo>
                <a:lnTo>
                  <a:pt x="123" y="486"/>
                </a:lnTo>
                <a:lnTo>
                  <a:pt x="156" y="517"/>
                </a:lnTo>
                <a:lnTo>
                  <a:pt x="170" y="522"/>
                </a:lnTo>
                <a:lnTo>
                  <a:pt x="171" y="484"/>
                </a:lnTo>
                <a:lnTo>
                  <a:pt x="201" y="515"/>
                </a:lnTo>
                <a:lnTo>
                  <a:pt x="205" y="510"/>
                </a:lnTo>
                <a:lnTo>
                  <a:pt x="227" y="464"/>
                </a:lnTo>
                <a:lnTo>
                  <a:pt x="231" y="439"/>
                </a:lnTo>
                <a:lnTo>
                  <a:pt x="235" y="440"/>
                </a:lnTo>
                <a:lnTo>
                  <a:pt x="238" y="440"/>
                </a:lnTo>
                <a:lnTo>
                  <a:pt x="260" y="442"/>
                </a:lnTo>
                <a:lnTo>
                  <a:pt x="259" y="424"/>
                </a:lnTo>
                <a:lnTo>
                  <a:pt x="259" y="420"/>
                </a:lnTo>
                <a:lnTo>
                  <a:pt x="259" y="417"/>
                </a:lnTo>
                <a:lnTo>
                  <a:pt x="263" y="417"/>
                </a:lnTo>
                <a:lnTo>
                  <a:pt x="292" y="419"/>
                </a:lnTo>
                <a:lnTo>
                  <a:pt x="292" y="419"/>
                </a:lnTo>
                <a:lnTo>
                  <a:pt x="303" y="407"/>
                </a:lnTo>
                <a:lnTo>
                  <a:pt x="310" y="397"/>
                </a:lnTo>
                <a:lnTo>
                  <a:pt x="314" y="388"/>
                </a:lnTo>
                <a:lnTo>
                  <a:pt x="315" y="380"/>
                </a:lnTo>
                <a:lnTo>
                  <a:pt x="311" y="336"/>
                </a:lnTo>
                <a:lnTo>
                  <a:pt x="337" y="344"/>
                </a:lnTo>
                <a:lnTo>
                  <a:pt x="345" y="332"/>
                </a:lnTo>
                <a:lnTo>
                  <a:pt x="333" y="320"/>
                </a:lnTo>
                <a:lnTo>
                  <a:pt x="329" y="315"/>
                </a:lnTo>
                <a:lnTo>
                  <a:pt x="353" y="291"/>
                </a:lnTo>
                <a:lnTo>
                  <a:pt x="354" y="294"/>
                </a:lnTo>
                <a:lnTo>
                  <a:pt x="357" y="294"/>
                </a:lnTo>
                <a:lnTo>
                  <a:pt x="372" y="302"/>
                </a:lnTo>
                <a:lnTo>
                  <a:pt x="372" y="298"/>
                </a:lnTo>
                <a:lnTo>
                  <a:pt x="361" y="277"/>
                </a:lnTo>
                <a:lnTo>
                  <a:pt x="366" y="273"/>
                </a:lnTo>
                <a:lnTo>
                  <a:pt x="372" y="270"/>
                </a:lnTo>
                <a:lnTo>
                  <a:pt x="369" y="260"/>
                </a:lnTo>
                <a:lnTo>
                  <a:pt x="357" y="238"/>
                </a:lnTo>
                <a:lnTo>
                  <a:pt x="359" y="236"/>
                </a:lnTo>
                <a:lnTo>
                  <a:pt x="361" y="234"/>
                </a:lnTo>
                <a:lnTo>
                  <a:pt x="394" y="216"/>
                </a:lnTo>
                <a:lnTo>
                  <a:pt x="396" y="202"/>
                </a:lnTo>
                <a:lnTo>
                  <a:pt x="396" y="202"/>
                </a:lnTo>
                <a:lnTo>
                  <a:pt x="377" y="192"/>
                </a:lnTo>
                <a:lnTo>
                  <a:pt x="365" y="183"/>
                </a:lnTo>
                <a:lnTo>
                  <a:pt x="360" y="179"/>
                </a:lnTo>
                <a:lnTo>
                  <a:pt x="357" y="176"/>
                </a:lnTo>
                <a:lnTo>
                  <a:pt x="355" y="172"/>
                </a:lnTo>
                <a:lnTo>
                  <a:pt x="355" y="170"/>
                </a:lnTo>
                <a:lnTo>
                  <a:pt x="355" y="170"/>
                </a:lnTo>
                <a:lnTo>
                  <a:pt x="357" y="166"/>
                </a:lnTo>
                <a:lnTo>
                  <a:pt x="359" y="165"/>
                </a:lnTo>
                <a:lnTo>
                  <a:pt x="361" y="164"/>
                </a:lnTo>
                <a:lnTo>
                  <a:pt x="366" y="164"/>
                </a:lnTo>
                <a:lnTo>
                  <a:pt x="401" y="170"/>
                </a:lnTo>
                <a:lnTo>
                  <a:pt x="402" y="148"/>
                </a:lnTo>
                <a:lnTo>
                  <a:pt x="402" y="146"/>
                </a:lnTo>
                <a:lnTo>
                  <a:pt x="421" y="128"/>
                </a:lnTo>
                <a:lnTo>
                  <a:pt x="425" y="114"/>
                </a:lnTo>
                <a:lnTo>
                  <a:pt x="425" y="114"/>
                </a:lnTo>
                <a:lnTo>
                  <a:pt x="421" y="111"/>
                </a:lnTo>
                <a:lnTo>
                  <a:pt x="416" y="109"/>
                </a:lnTo>
                <a:lnTo>
                  <a:pt x="409" y="102"/>
                </a:lnTo>
                <a:lnTo>
                  <a:pt x="408" y="100"/>
                </a:lnTo>
                <a:lnTo>
                  <a:pt x="408" y="98"/>
                </a:lnTo>
                <a:lnTo>
                  <a:pt x="409" y="91"/>
                </a:lnTo>
                <a:lnTo>
                  <a:pt x="408" y="89"/>
                </a:lnTo>
                <a:lnTo>
                  <a:pt x="405" y="87"/>
                </a:lnTo>
                <a:lnTo>
                  <a:pt x="404" y="89"/>
                </a:lnTo>
                <a:lnTo>
                  <a:pt x="404" y="89"/>
                </a:lnTo>
                <a:lnTo>
                  <a:pt x="401" y="92"/>
                </a:lnTo>
                <a:lnTo>
                  <a:pt x="398" y="95"/>
                </a:lnTo>
                <a:lnTo>
                  <a:pt x="393" y="97"/>
                </a:lnTo>
                <a:lnTo>
                  <a:pt x="388" y="98"/>
                </a:lnTo>
                <a:lnTo>
                  <a:pt x="388" y="98"/>
                </a:lnTo>
                <a:lnTo>
                  <a:pt x="377" y="97"/>
                </a:lnTo>
                <a:lnTo>
                  <a:pt x="369" y="93"/>
                </a:lnTo>
                <a:lnTo>
                  <a:pt x="361" y="89"/>
                </a:lnTo>
                <a:lnTo>
                  <a:pt x="354" y="83"/>
                </a:lnTo>
                <a:lnTo>
                  <a:pt x="354" y="82"/>
                </a:lnTo>
                <a:lnTo>
                  <a:pt x="353" y="82"/>
                </a:lnTo>
                <a:lnTo>
                  <a:pt x="344" y="64"/>
                </a:lnTo>
                <a:lnTo>
                  <a:pt x="341" y="67"/>
                </a:lnTo>
                <a:lnTo>
                  <a:pt x="341" y="67"/>
                </a:lnTo>
                <a:lnTo>
                  <a:pt x="339" y="73"/>
                </a:lnTo>
                <a:lnTo>
                  <a:pt x="336" y="78"/>
                </a:lnTo>
                <a:lnTo>
                  <a:pt x="333" y="83"/>
                </a:lnTo>
                <a:lnTo>
                  <a:pt x="327" y="87"/>
                </a:lnTo>
                <a:lnTo>
                  <a:pt x="327" y="87"/>
                </a:lnTo>
                <a:lnTo>
                  <a:pt x="315" y="92"/>
                </a:lnTo>
                <a:lnTo>
                  <a:pt x="304" y="94"/>
                </a:lnTo>
                <a:lnTo>
                  <a:pt x="292" y="94"/>
                </a:lnTo>
                <a:lnTo>
                  <a:pt x="287" y="93"/>
                </a:lnTo>
                <a:lnTo>
                  <a:pt x="282" y="91"/>
                </a:lnTo>
                <a:lnTo>
                  <a:pt x="282" y="91"/>
                </a:lnTo>
                <a:lnTo>
                  <a:pt x="275" y="87"/>
                </a:lnTo>
                <a:lnTo>
                  <a:pt x="270" y="83"/>
                </a:lnTo>
                <a:lnTo>
                  <a:pt x="266" y="77"/>
                </a:lnTo>
                <a:lnTo>
                  <a:pt x="263" y="69"/>
                </a:lnTo>
                <a:lnTo>
                  <a:pt x="259" y="45"/>
                </a:lnTo>
                <a:lnTo>
                  <a:pt x="259" y="45"/>
                </a:lnTo>
                <a:lnTo>
                  <a:pt x="256" y="30"/>
                </a:lnTo>
                <a:lnTo>
                  <a:pt x="252" y="19"/>
                </a:lnTo>
                <a:lnTo>
                  <a:pt x="248" y="9"/>
                </a:lnTo>
                <a:lnTo>
                  <a:pt x="246" y="7"/>
                </a:lnTo>
                <a:lnTo>
                  <a:pt x="243" y="5"/>
                </a:lnTo>
                <a:lnTo>
                  <a:pt x="243" y="5"/>
                </a:lnTo>
                <a:lnTo>
                  <a:pt x="238" y="3"/>
                </a:lnTo>
                <a:lnTo>
                  <a:pt x="233" y="0"/>
                </a:lnTo>
                <a:lnTo>
                  <a:pt x="227" y="0"/>
                </a:lnTo>
                <a:lnTo>
                  <a:pt x="223" y="0"/>
                </a:lnTo>
                <a:lnTo>
                  <a:pt x="224" y="21"/>
                </a:lnTo>
                <a:lnTo>
                  <a:pt x="223" y="22"/>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4" name="Freeform 55"/>
          <p:cNvSpPr/>
          <p:nvPr/>
        </p:nvSpPr>
        <p:spPr bwMode="auto">
          <a:xfrm>
            <a:off x="5502840" y="4451135"/>
            <a:ext cx="424447" cy="494095"/>
          </a:xfrm>
          <a:custGeom>
            <a:avLst/>
            <a:gdLst>
              <a:gd name="T0" fmla="*/ 205 w 365"/>
              <a:gd name="T1" fmla="*/ 14 h 427"/>
              <a:gd name="T2" fmla="*/ 190 w 365"/>
              <a:gd name="T3" fmla="*/ 19 h 427"/>
              <a:gd name="T4" fmla="*/ 166 w 365"/>
              <a:gd name="T5" fmla="*/ 14 h 427"/>
              <a:gd name="T6" fmla="*/ 126 w 365"/>
              <a:gd name="T7" fmla="*/ 6 h 427"/>
              <a:gd name="T8" fmla="*/ 104 w 365"/>
              <a:gd name="T9" fmla="*/ 29 h 427"/>
              <a:gd name="T10" fmla="*/ 82 w 365"/>
              <a:gd name="T11" fmla="*/ 99 h 427"/>
              <a:gd name="T12" fmla="*/ 57 w 365"/>
              <a:gd name="T13" fmla="*/ 91 h 427"/>
              <a:gd name="T14" fmla="*/ 67 w 365"/>
              <a:gd name="T15" fmla="*/ 121 h 427"/>
              <a:gd name="T16" fmla="*/ 63 w 365"/>
              <a:gd name="T17" fmla="*/ 134 h 427"/>
              <a:gd name="T18" fmla="*/ 51 w 365"/>
              <a:gd name="T19" fmla="*/ 158 h 427"/>
              <a:gd name="T20" fmla="*/ 16 w 365"/>
              <a:gd name="T21" fmla="*/ 207 h 427"/>
              <a:gd name="T22" fmla="*/ 3 w 365"/>
              <a:gd name="T23" fmla="*/ 218 h 427"/>
              <a:gd name="T24" fmla="*/ 0 w 365"/>
              <a:gd name="T25" fmla="*/ 234 h 427"/>
              <a:gd name="T26" fmla="*/ 32 w 365"/>
              <a:gd name="T27" fmla="*/ 282 h 427"/>
              <a:gd name="T28" fmla="*/ 45 w 365"/>
              <a:gd name="T29" fmla="*/ 309 h 427"/>
              <a:gd name="T30" fmla="*/ 45 w 365"/>
              <a:gd name="T31" fmla="*/ 314 h 427"/>
              <a:gd name="T32" fmla="*/ 43 w 365"/>
              <a:gd name="T33" fmla="*/ 319 h 427"/>
              <a:gd name="T34" fmla="*/ 59 w 365"/>
              <a:gd name="T35" fmla="*/ 325 h 427"/>
              <a:gd name="T36" fmla="*/ 66 w 365"/>
              <a:gd name="T37" fmla="*/ 331 h 427"/>
              <a:gd name="T38" fmla="*/ 76 w 365"/>
              <a:gd name="T39" fmla="*/ 356 h 427"/>
              <a:gd name="T40" fmla="*/ 84 w 365"/>
              <a:gd name="T41" fmla="*/ 397 h 427"/>
              <a:gd name="T42" fmla="*/ 92 w 365"/>
              <a:gd name="T43" fmla="*/ 407 h 427"/>
              <a:gd name="T44" fmla="*/ 104 w 365"/>
              <a:gd name="T45" fmla="*/ 412 h 427"/>
              <a:gd name="T46" fmla="*/ 128 w 365"/>
              <a:gd name="T47" fmla="*/ 406 h 427"/>
              <a:gd name="T48" fmla="*/ 136 w 365"/>
              <a:gd name="T49" fmla="*/ 400 h 427"/>
              <a:gd name="T50" fmla="*/ 136 w 365"/>
              <a:gd name="T51" fmla="*/ 393 h 427"/>
              <a:gd name="T52" fmla="*/ 159 w 365"/>
              <a:gd name="T53" fmla="*/ 378 h 427"/>
              <a:gd name="T54" fmla="*/ 179 w 365"/>
              <a:gd name="T55" fmla="*/ 408 h 427"/>
              <a:gd name="T56" fmla="*/ 197 w 365"/>
              <a:gd name="T57" fmla="*/ 413 h 427"/>
              <a:gd name="T58" fmla="*/ 198 w 365"/>
              <a:gd name="T59" fmla="*/ 397 h 427"/>
              <a:gd name="T60" fmla="*/ 227 w 365"/>
              <a:gd name="T61" fmla="*/ 407 h 427"/>
              <a:gd name="T62" fmla="*/ 256 w 365"/>
              <a:gd name="T63" fmla="*/ 416 h 427"/>
              <a:gd name="T64" fmla="*/ 256 w 365"/>
              <a:gd name="T65" fmla="*/ 374 h 427"/>
              <a:gd name="T66" fmla="*/ 271 w 365"/>
              <a:gd name="T67" fmla="*/ 353 h 427"/>
              <a:gd name="T68" fmla="*/ 265 w 365"/>
              <a:gd name="T69" fmla="*/ 343 h 427"/>
              <a:gd name="T70" fmla="*/ 265 w 365"/>
              <a:gd name="T71" fmla="*/ 334 h 427"/>
              <a:gd name="T72" fmla="*/ 301 w 365"/>
              <a:gd name="T73" fmla="*/ 284 h 427"/>
              <a:gd name="T74" fmla="*/ 310 w 365"/>
              <a:gd name="T75" fmla="*/ 289 h 427"/>
              <a:gd name="T76" fmla="*/ 343 w 365"/>
              <a:gd name="T77" fmla="*/ 279 h 427"/>
              <a:gd name="T78" fmla="*/ 323 w 365"/>
              <a:gd name="T79" fmla="*/ 264 h 427"/>
              <a:gd name="T80" fmla="*/ 325 w 365"/>
              <a:gd name="T81" fmla="*/ 207 h 427"/>
              <a:gd name="T82" fmla="*/ 317 w 365"/>
              <a:gd name="T83" fmla="*/ 196 h 427"/>
              <a:gd name="T84" fmla="*/ 314 w 365"/>
              <a:gd name="T85" fmla="*/ 186 h 427"/>
              <a:gd name="T86" fmla="*/ 347 w 365"/>
              <a:gd name="T87" fmla="*/ 176 h 427"/>
              <a:gd name="T88" fmla="*/ 365 w 365"/>
              <a:gd name="T89" fmla="*/ 170 h 427"/>
              <a:gd name="T90" fmla="*/ 351 w 365"/>
              <a:gd name="T91" fmla="*/ 141 h 427"/>
              <a:gd name="T92" fmla="*/ 352 w 365"/>
              <a:gd name="T93" fmla="*/ 101 h 427"/>
              <a:gd name="T94" fmla="*/ 334 w 365"/>
              <a:gd name="T95" fmla="*/ 102 h 427"/>
              <a:gd name="T96" fmla="*/ 332 w 365"/>
              <a:gd name="T97" fmla="*/ 99 h 427"/>
              <a:gd name="T98" fmla="*/ 317 w 365"/>
              <a:gd name="T99" fmla="*/ 77 h 427"/>
              <a:gd name="T100" fmla="*/ 241 w 365"/>
              <a:gd name="T101" fmla="*/ 99 h 427"/>
              <a:gd name="T102" fmla="*/ 159 w 365"/>
              <a:gd name="T103" fmla="*/ 74 h 427"/>
              <a:gd name="T104" fmla="*/ 234 w 365"/>
              <a:gd name="T105" fmla="*/ 54 h 427"/>
              <a:gd name="T106" fmla="*/ 256 w 365"/>
              <a:gd name="T107" fmla="*/ 35 h 427"/>
              <a:gd name="T108" fmla="*/ 223 w 365"/>
              <a:gd name="T109" fmla="*/ 6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 h="427">
                <a:moveTo>
                  <a:pt x="223" y="6"/>
                </a:moveTo>
                <a:lnTo>
                  <a:pt x="223" y="6"/>
                </a:lnTo>
                <a:lnTo>
                  <a:pt x="205" y="14"/>
                </a:lnTo>
                <a:lnTo>
                  <a:pt x="197" y="17"/>
                </a:lnTo>
                <a:lnTo>
                  <a:pt x="190" y="19"/>
                </a:lnTo>
                <a:lnTo>
                  <a:pt x="190" y="19"/>
                </a:lnTo>
                <a:lnTo>
                  <a:pt x="184" y="17"/>
                </a:lnTo>
                <a:lnTo>
                  <a:pt x="176" y="16"/>
                </a:lnTo>
                <a:lnTo>
                  <a:pt x="166" y="14"/>
                </a:lnTo>
                <a:lnTo>
                  <a:pt x="154" y="11"/>
                </a:lnTo>
                <a:lnTo>
                  <a:pt x="126" y="6"/>
                </a:lnTo>
                <a:lnTo>
                  <a:pt x="126" y="6"/>
                </a:lnTo>
                <a:lnTo>
                  <a:pt x="120" y="11"/>
                </a:lnTo>
                <a:lnTo>
                  <a:pt x="112" y="19"/>
                </a:lnTo>
                <a:lnTo>
                  <a:pt x="104" y="29"/>
                </a:lnTo>
                <a:lnTo>
                  <a:pt x="95" y="43"/>
                </a:lnTo>
                <a:lnTo>
                  <a:pt x="113" y="82"/>
                </a:lnTo>
                <a:lnTo>
                  <a:pt x="82" y="99"/>
                </a:lnTo>
                <a:lnTo>
                  <a:pt x="81" y="99"/>
                </a:lnTo>
                <a:lnTo>
                  <a:pt x="57" y="91"/>
                </a:lnTo>
                <a:lnTo>
                  <a:pt x="57" y="91"/>
                </a:lnTo>
                <a:lnTo>
                  <a:pt x="63" y="103"/>
                </a:lnTo>
                <a:lnTo>
                  <a:pt x="66" y="113"/>
                </a:lnTo>
                <a:lnTo>
                  <a:pt x="67" y="121"/>
                </a:lnTo>
                <a:lnTo>
                  <a:pt x="67" y="123"/>
                </a:lnTo>
                <a:lnTo>
                  <a:pt x="66" y="125"/>
                </a:lnTo>
                <a:lnTo>
                  <a:pt x="63" y="134"/>
                </a:lnTo>
                <a:lnTo>
                  <a:pt x="63" y="134"/>
                </a:lnTo>
                <a:lnTo>
                  <a:pt x="55" y="153"/>
                </a:lnTo>
                <a:lnTo>
                  <a:pt x="51" y="158"/>
                </a:lnTo>
                <a:lnTo>
                  <a:pt x="48" y="162"/>
                </a:lnTo>
                <a:lnTo>
                  <a:pt x="5" y="200"/>
                </a:lnTo>
                <a:lnTo>
                  <a:pt x="16" y="207"/>
                </a:lnTo>
                <a:lnTo>
                  <a:pt x="9" y="212"/>
                </a:lnTo>
                <a:lnTo>
                  <a:pt x="9" y="212"/>
                </a:lnTo>
                <a:lnTo>
                  <a:pt x="3" y="218"/>
                </a:lnTo>
                <a:lnTo>
                  <a:pt x="0" y="225"/>
                </a:lnTo>
                <a:lnTo>
                  <a:pt x="0" y="232"/>
                </a:lnTo>
                <a:lnTo>
                  <a:pt x="0" y="234"/>
                </a:lnTo>
                <a:lnTo>
                  <a:pt x="2" y="237"/>
                </a:lnTo>
                <a:lnTo>
                  <a:pt x="30" y="282"/>
                </a:lnTo>
                <a:lnTo>
                  <a:pt x="32" y="282"/>
                </a:lnTo>
                <a:lnTo>
                  <a:pt x="32" y="283"/>
                </a:lnTo>
                <a:lnTo>
                  <a:pt x="45" y="307"/>
                </a:lnTo>
                <a:lnTo>
                  <a:pt x="45" y="309"/>
                </a:lnTo>
                <a:lnTo>
                  <a:pt x="47" y="310"/>
                </a:lnTo>
                <a:lnTo>
                  <a:pt x="45" y="312"/>
                </a:lnTo>
                <a:lnTo>
                  <a:pt x="45" y="314"/>
                </a:lnTo>
                <a:lnTo>
                  <a:pt x="45" y="317"/>
                </a:lnTo>
                <a:lnTo>
                  <a:pt x="43" y="319"/>
                </a:lnTo>
                <a:lnTo>
                  <a:pt x="43" y="319"/>
                </a:lnTo>
                <a:lnTo>
                  <a:pt x="47" y="319"/>
                </a:lnTo>
                <a:lnTo>
                  <a:pt x="51" y="320"/>
                </a:lnTo>
                <a:lnTo>
                  <a:pt x="59" y="325"/>
                </a:lnTo>
                <a:lnTo>
                  <a:pt x="59" y="325"/>
                </a:lnTo>
                <a:lnTo>
                  <a:pt x="63" y="327"/>
                </a:lnTo>
                <a:lnTo>
                  <a:pt x="66" y="331"/>
                </a:lnTo>
                <a:lnTo>
                  <a:pt x="69" y="336"/>
                </a:lnTo>
                <a:lnTo>
                  <a:pt x="72" y="342"/>
                </a:lnTo>
                <a:lnTo>
                  <a:pt x="76" y="356"/>
                </a:lnTo>
                <a:lnTo>
                  <a:pt x="80" y="373"/>
                </a:lnTo>
                <a:lnTo>
                  <a:pt x="84" y="397"/>
                </a:lnTo>
                <a:lnTo>
                  <a:pt x="84" y="397"/>
                </a:lnTo>
                <a:lnTo>
                  <a:pt x="87" y="401"/>
                </a:lnTo>
                <a:lnTo>
                  <a:pt x="89" y="405"/>
                </a:lnTo>
                <a:lnTo>
                  <a:pt x="92" y="407"/>
                </a:lnTo>
                <a:lnTo>
                  <a:pt x="96" y="409"/>
                </a:lnTo>
                <a:lnTo>
                  <a:pt x="96" y="409"/>
                </a:lnTo>
                <a:lnTo>
                  <a:pt x="104" y="412"/>
                </a:lnTo>
                <a:lnTo>
                  <a:pt x="112" y="412"/>
                </a:lnTo>
                <a:lnTo>
                  <a:pt x="120" y="409"/>
                </a:lnTo>
                <a:lnTo>
                  <a:pt x="128" y="406"/>
                </a:lnTo>
                <a:lnTo>
                  <a:pt x="128" y="406"/>
                </a:lnTo>
                <a:lnTo>
                  <a:pt x="132" y="403"/>
                </a:lnTo>
                <a:lnTo>
                  <a:pt x="136" y="400"/>
                </a:lnTo>
                <a:lnTo>
                  <a:pt x="137" y="398"/>
                </a:lnTo>
                <a:lnTo>
                  <a:pt x="137" y="394"/>
                </a:lnTo>
                <a:lnTo>
                  <a:pt x="136" y="393"/>
                </a:lnTo>
                <a:lnTo>
                  <a:pt x="136" y="391"/>
                </a:lnTo>
                <a:lnTo>
                  <a:pt x="156" y="376"/>
                </a:lnTo>
                <a:lnTo>
                  <a:pt x="159" y="378"/>
                </a:lnTo>
                <a:lnTo>
                  <a:pt x="175" y="406"/>
                </a:lnTo>
                <a:lnTo>
                  <a:pt x="175" y="406"/>
                </a:lnTo>
                <a:lnTo>
                  <a:pt x="179" y="408"/>
                </a:lnTo>
                <a:lnTo>
                  <a:pt x="184" y="411"/>
                </a:lnTo>
                <a:lnTo>
                  <a:pt x="190" y="413"/>
                </a:lnTo>
                <a:lnTo>
                  <a:pt x="197" y="413"/>
                </a:lnTo>
                <a:lnTo>
                  <a:pt x="202" y="412"/>
                </a:lnTo>
                <a:lnTo>
                  <a:pt x="202" y="412"/>
                </a:lnTo>
                <a:lnTo>
                  <a:pt x="198" y="397"/>
                </a:lnTo>
                <a:lnTo>
                  <a:pt x="221" y="407"/>
                </a:lnTo>
                <a:lnTo>
                  <a:pt x="226" y="407"/>
                </a:lnTo>
                <a:lnTo>
                  <a:pt x="227" y="407"/>
                </a:lnTo>
                <a:lnTo>
                  <a:pt x="229" y="409"/>
                </a:lnTo>
                <a:lnTo>
                  <a:pt x="250" y="427"/>
                </a:lnTo>
                <a:lnTo>
                  <a:pt x="256" y="416"/>
                </a:lnTo>
                <a:lnTo>
                  <a:pt x="255" y="375"/>
                </a:lnTo>
                <a:lnTo>
                  <a:pt x="256" y="374"/>
                </a:lnTo>
                <a:lnTo>
                  <a:pt x="256" y="374"/>
                </a:lnTo>
                <a:lnTo>
                  <a:pt x="271" y="356"/>
                </a:lnTo>
                <a:lnTo>
                  <a:pt x="271" y="356"/>
                </a:lnTo>
                <a:lnTo>
                  <a:pt x="271" y="353"/>
                </a:lnTo>
                <a:lnTo>
                  <a:pt x="271" y="351"/>
                </a:lnTo>
                <a:lnTo>
                  <a:pt x="269" y="348"/>
                </a:lnTo>
                <a:lnTo>
                  <a:pt x="265" y="343"/>
                </a:lnTo>
                <a:lnTo>
                  <a:pt x="262" y="339"/>
                </a:lnTo>
                <a:lnTo>
                  <a:pt x="264" y="336"/>
                </a:lnTo>
                <a:lnTo>
                  <a:pt x="265" y="334"/>
                </a:lnTo>
                <a:lnTo>
                  <a:pt x="269" y="333"/>
                </a:lnTo>
                <a:lnTo>
                  <a:pt x="298" y="283"/>
                </a:lnTo>
                <a:lnTo>
                  <a:pt x="301" y="284"/>
                </a:lnTo>
                <a:lnTo>
                  <a:pt x="308" y="286"/>
                </a:lnTo>
                <a:lnTo>
                  <a:pt x="310" y="287"/>
                </a:lnTo>
                <a:lnTo>
                  <a:pt x="310" y="289"/>
                </a:lnTo>
                <a:lnTo>
                  <a:pt x="308" y="309"/>
                </a:lnTo>
                <a:lnTo>
                  <a:pt x="310" y="309"/>
                </a:lnTo>
                <a:lnTo>
                  <a:pt x="343" y="279"/>
                </a:lnTo>
                <a:lnTo>
                  <a:pt x="341" y="263"/>
                </a:lnTo>
                <a:lnTo>
                  <a:pt x="335" y="263"/>
                </a:lnTo>
                <a:lnTo>
                  <a:pt x="323" y="264"/>
                </a:lnTo>
                <a:lnTo>
                  <a:pt x="343" y="209"/>
                </a:lnTo>
                <a:lnTo>
                  <a:pt x="325" y="207"/>
                </a:lnTo>
                <a:lnTo>
                  <a:pt x="325" y="207"/>
                </a:lnTo>
                <a:lnTo>
                  <a:pt x="323" y="207"/>
                </a:lnTo>
                <a:lnTo>
                  <a:pt x="323" y="203"/>
                </a:lnTo>
                <a:lnTo>
                  <a:pt x="317" y="196"/>
                </a:lnTo>
                <a:lnTo>
                  <a:pt x="317" y="196"/>
                </a:lnTo>
                <a:lnTo>
                  <a:pt x="314" y="190"/>
                </a:lnTo>
                <a:lnTo>
                  <a:pt x="314" y="186"/>
                </a:lnTo>
                <a:lnTo>
                  <a:pt x="316" y="181"/>
                </a:lnTo>
                <a:lnTo>
                  <a:pt x="318" y="177"/>
                </a:lnTo>
                <a:lnTo>
                  <a:pt x="347" y="176"/>
                </a:lnTo>
                <a:lnTo>
                  <a:pt x="365" y="176"/>
                </a:lnTo>
                <a:lnTo>
                  <a:pt x="365" y="176"/>
                </a:lnTo>
                <a:lnTo>
                  <a:pt x="365" y="170"/>
                </a:lnTo>
                <a:lnTo>
                  <a:pt x="363" y="163"/>
                </a:lnTo>
                <a:lnTo>
                  <a:pt x="358" y="153"/>
                </a:lnTo>
                <a:lnTo>
                  <a:pt x="351" y="141"/>
                </a:lnTo>
                <a:lnTo>
                  <a:pt x="325" y="132"/>
                </a:lnTo>
                <a:lnTo>
                  <a:pt x="352" y="107"/>
                </a:lnTo>
                <a:lnTo>
                  <a:pt x="352" y="101"/>
                </a:lnTo>
                <a:lnTo>
                  <a:pt x="339" y="103"/>
                </a:lnTo>
                <a:lnTo>
                  <a:pt x="334" y="103"/>
                </a:lnTo>
                <a:lnTo>
                  <a:pt x="334" y="102"/>
                </a:lnTo>
                <a:lnTo>
                  <a:pt x="333" y="101"/>
                </a:lnTo>
                <a:lnTo>
                  <a:pt x="332" y="99"/>
                </a:lnTo>
                <a:lnTo>
                  <a:pt x="332" y="99"/>
                </a:lnTo>
                <a:lnTo>
                  <a:pt x="328" y="90"/>
                </a:lnTo>
                <a:lnTo>
                  <a:pt x="324" y="83"/>
                </a:lnTo>
                <a:lnTo>
                  <a:pt x="317" y="77"/>
                </a:lnTo>
                <a:lnTo>
                  <a:pt x="310" y="72"/>
                </a:lnTo>
                <a:lnTo>
                  <a:pt x="262" y="74"/>
                </a:lnTo>
                <a:lnTo>
                  <a:pt x="241" y="99"/>
                </a:lnTo>
                <a:lnTo>
                  <a:pt x="241" y="100"/>
                </a:lnTo>
                <a:lnTo>
                  <a:pt x="234" y="99"/>
                </a:lnTo>
                <a:lnTo>
                  <a:pt x="159" y="74"/>
                </a:lnTo>
                <a:lnTo>
                  <a:pt x="232" y="55"/>
                </a:lnTo>
                <a:lnTo>
                  <a:pt x="232" y="55"/>
                </a:lnTo>
                <a:lnTo>
                  <a:pt x="234" y="54"/>
                </a:lnTo>
                <a:lnTo>
                  <a:pt x="238" y="53"/>
                </a:lnTo>
                <a:lnTo>
                  <a:pt x="245" y="46"/>
                </a:lnTo>
                <a:lnTo>
                  <a:pt x="256" y="35"/>
                </a:lnTo>
                <a:lnTo>
                  <a:pt x="270" y="19"/>
                </a:lnTo>
                <a:lnTo>
                  <a:pt x="245" y="0"/>
                </a:lnTo>
                <a:lnTo>
                  <a:pt x="223" y="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5" name="Freeform 56"/>
          <p:cNvSpPr/>
          <p:nvPr/>
        </p:nvSpPr>
        <p:spPr bwMode="auto">
          <a:xfrm>
            <a:off x="5088828" y="4026631"/>
            <a:ext cx="535778" cy="657632"/>
          </a:xfrm>
          <a:custGeom>
            <a:avLst/>
            <a:gdLst>
              <a:gd name="T0" fmla="*/ 291 w 462"/>
              <a:gd name="T1" fmla="*/ 159 h 566"/>
              <a:gd name="T2" fmla="*/ 264 w 462"/>
              <a:gd name="T3" fmla="*/ 90 h 566"/>
              <a:gd name="T4" fmla="*/ 215 w 462"/>
              <a:gd name="T5" fmla="*/ 70 h 566"/>
              <a:gd name="T6" fmla="*/ 166 w 462"/>
              <a:gd name="T7" fmla="*/ 52 h 566"/>
              <a:gd name="T8" fmla="*/ 121 w 462"/>
              <a:gd name="T9" fmla="*/ 0 h 566"/>
              <a:gd name="T10" fmla="*/ 117 w 462"/>
              <a:gd name="T11" fmla="*/ 10 h 566"/>
              <a:gd name="T12" fmla="*/ 148 w 462"/>
              <a:gd name="T13" fmla="*/ 54 h 566"/>
              <a:gd name="T14" fmla="*/ 124 w 462"/>
              <a:gd name="T15" fmla="*/ 99 h 566"/>
              <a:gd name="T16" fmla="*/ 108 w 462"/>
              <a:gd name="T17" fmla="*/ 107 h 566"/>
              <a:gd name="T18" fmla="*/ 78 w 462"/>
              <a:gd name="T19" fmla="*/ 74 h 566"/>
              <a:gd name="T20" fmla="*/ 60 w 462"/>
              <a:gd name="T21" fmla="*/ 82 h 566"/>
              <a:gd name="T22" fmla="*/ 69 w 462"/>
              <a:gd name="T23" fmla="*/ 109 h 566"/>
              <a:gd name="T24" fmla="*/ 44 w 462"/>
              <a:gd name="T25" fmla="*/ 133 h 566"/>
              <a:gd name="T26" fmla="*/ 34 w 462"/>
              <a:gd name="T27" fmla="*/ 143 h 566"/>
              <a:gd name="T28" fmla="*/ 36 w 462"/>
              <a:gd name="T29" fmla="*/ 165 h 566"/>
              <a:gd name="T30" fmla="*/ 32 w 462"/>
              <a:gd name="T31" fmla="*/ 187 h 566"/>
              <a:gd name="T32" fmla="*/ 24 w 462"/>
              <a:gd name="T33" fmla="*/ 189 h 566"/>
              <a:gd name="T34" fmla="*/ 4 w 462"/>
              <a:gd name="T35" fmla="*/ 191 h 566"/>
              <a:gd name="T36" fmla="*/ 20 w 462"/>
              <a:gd name="T37" fmla="*/ 206 h 566"/>
              <a:gd name="T38" fmla="*/ 44 w 462"/>
              <a:gd name="T39" fmla="*/ 246 h 566"/>
              <a:gd name="T40" fmla="*/ 65 w 462"/>
              <a:gd name="T41" fmla="*/ 243 h 566"/>
              <a:gd name="T42" fmla="*/ 106 w 462"/>
              <a:gd name="T43" fmla="*/ 268 h 566"/>
              <a:gd name="T44" fmla="*/ 105 w 462"/>
              <a:gd name="T45" fmla="*/ 301 h 566"/>
              <a:gd name="T46" fmla="*/ 109 w 462"/>
              <a:gd name="T47" fmla="*/ 314 h 566"/>
              <a:gd name="T48" fmla="*/ 102 w 462"/>
              <a:gd name="T49" fmla="*/ 324 h 566"/>
              <a:gd name="T50" fmla="*/ 86 w 462"/>
              <a:gd name="T51" fmla="*/ 329 h 566"/>
              <a:gd name="T52" fmla="*/ 76 w 462"/>
              <a:gd name="T53" fmla="*/ 346 h 566"/>
              <a:gd name="T54" fmla="*/ 81 w 462"/>
              <a:gd name="T55" fmla="*/ 383 h 566"/>
              <a:gd name="T56" fmla="*/ 130 w 462"/>
              <a:gd name="T57" fmla="*/ 405 h 566"/>
              <a:gd name="T58" fmla="*/ 149 w 462"/>
              <a:gd name="T59" fmla="*/ 542 h 566"/>
              <a:gd name="T60" fmla="*/ 221 w 462"/>
              <a:gd name="T61" fmla="*/ 521 h 566"/>
              <a:gd name="T62" fmla="*/ 205 w 462"/>
              <a:gd name="T63" fmla="*/ 557 h 566"/>
              <a:gd name="T64" fmla="*/ 223 w 462"/>
              <a:gd name="T65" fmla="*/ 553 h 566"/>
              <a:gd name="T66" fmla="*/ 236 w 462"/>
              <a:gd name="T67" fmla="*/ 530 h 566"/>
              <a:gd name="T68" fmla="*/ 263 w 462"/>
              <a:gd name="T69" fmla="*/ 513 h 566"/>
              <a:gd name="T70" fmla="*/ 350 w 462"/>
              <a:gd name="T71" fmla="*/ 556 h 566"/>
              <a:gd name="T72" fmla="*/ 400 w 462"/>
              <a:gd name="T73" fmla="*/ 509 h 566"/>
              <a:gd name="T74" fmla="*/ 412 w 462"/>
              <a:gd name="T75" fmla="*/ 479 h 566"/>
              <a:gd name="T76" fmla="*/ 437 w 462"/>
              <a:gd name="T77" fmla="*/ 449 h 566"/>
              <a:gd name="T78" fmla="*/ 462 w 462"/>
              <a:gd name="T79" fmla="*/ 370 h 566"/>
              <a:gd name="T80" fmla="*/ 438 w 462"/>
              <a:gd name="T81" fmla="*/ 340 h 566"/>
              <a:gd name="T82" fmla="*/ 413 w 462"/>
              <a:gd name="T83" fmla="*/ 349 h 566"/>
              <a:gd name="T84" fmla="*/ 381 w 462"/>
              <a:gd name="T85" fmla="*/ 322 h 566"/>
              <a:gd name="T86" fmla="*/ 361 w 462"/>
              <a:gd name="T87" fmla="*/ 313 h 566"/>
              <a:gd name="T88" fmla="*/ 336 w 462"/>
              <a:gd name="T89" fmla="*/ 295 h 566"/>
              <a:gd name="T90" fmla="*/ 326 w 462"/>
              <a:gd name="T91" fmla="*/ 282 h 566"/>
              <a:gd name="T92" fmla="*/ 333 w 462"/>
              <a:gd name="T93" fmla="*/ 255 h 566"/>
              <a:gd name="T94" fmla="*/ 352 w 462"/>
              <a:gd name="T95" fmla="*/ 218 h 566"/>
              <a:gd name="T96" fmla="*/ 390 w 462"/>
              <a:gd name="T97" fmla="*/ 195 h 566"/>
              <a:gd name="T98" fmla="*/ 401 w 462"/>
              <a:gd name="T99" fmla="*/ 159 h 566"/>
              <a:gd name="T100" fmla="*/ 357 w 462"/>
              <a:gd name="T101" fmla="*/ 180 h 566"/>
              <a:gd name="T102" fmla="*/ 337 w 462"/>
              <a:gd name="T103" fmla="*/ 183 h 566"/>
              <a:gd name="T104" fmla="*/ 294 w 462"/>
              <a:gd name="T105" fmla="*/ 163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2" h="566">
                <a:moveTo>
                  <a:pt x="292" y="160"/>
                </a:moveTo>
                <a:lnTo>
                  <a:pt x="291" y="160"/>
                </a:lnTo>
                <a:lnTo>
                  <a:pt x="291" y="159"/>
                </a:lnTo>
                <a:lnTo>
                  <a:pt x="291" y="159"/>
                </a:lnTo>
                <a:lnTo>
                  <a:pt x="281" y="128"/>
                </a:lnTo>
                <a:lnTo>
                  <a:pt x="272" y="105"/>
                </a:lnTo>
                <a:lnTo>
                  <a:pt x="268" y="97"/>
                </a:lnTo>
                <a:lnTo>
                  <a:pt x="264" y="90"/>
                </a:lnTo>
                <a:lnTo>
                  <a:pt x="260" y="86"/>
                </a:lnTo>
                <a:lnTo>
                  <a:pt x="257" y="83"/>
                </a:lnTo>
                <a:lnTo>
                  <a:pt x="215" y="70"/>
                </a:lnTo>
                <a:lnTo>
                  <a:pt x="215" y="70"/>
                </a:lnTo>
                <a:lnTo>
                  <a:pt x="184" y="59"/>
                </a:lnTo>
                <a:lnTo>
                  <a:pt x="173" y="56"/>
                </a:lnTo>
                <a:lnTo>
                  <a:pt x="166" y="52"/>
                </a:lnTo>
                <a:lnTo>
                  <a:pt x="166" y="52"/>
                </a:lnTo>
                <a:lnTo>
                  <a:pt x="156" y="44"/>
                </a:lnTo>
                <a:lnTo>
                  <a:pt x="146" y="34"/>
                </a:lnTo>
                <a:lnTo>
                  <a:pt x="133" y="19"/>
                </a:lnTo>
                <a:lnTo>
                  <a:pt x="121" y="0"/>
                </a:lnTo>
                <a:lnTo>
                  <a:pt x="113" y="0"/>
                </a:lnTo>
                <a:lnTo>
                  <a:pt x="114" y="1"/>
                </a:lnTo>
                <a:lnTo>
                  <a:pt x="114" y="1"/>
                </a:lnTo>
                <a:lnTo>
                  <a:pt x="117" y="10"/>
                </a:lnTo>
                <a:lnTo>
                  <a:pt x="124" y="22"/>
                </a:lnTo>
                <a:lnTo>
                  <a:pt x="133" y="35"/>
                </a:lnTo>
                <a:lnTo>
                  <a:pt x="147" y="52"/>
                </a:lnTo>
                <a:lnTo>
                  <a:pt x="148" y="54"/>
                </a:lnTo>
                <a:lnTo>
                  <a:pt x="149" y="56"/>
                </a:lnTo>
                <a:lnTo>
                  <a:pt x="130" y="91"/>
                </a:lnTo>
                <a:lnTo>
                  <a:pt x="130" y="91"/>
                </a:lnTo>
                <a:lnTo>
                  <a:pt x="124" y="99"/>
                </a:lnTo>
                <a:lnTo>
                  <a:pt x="120" y="105"/>
                </a:lnTo>
                <a:lnTo>
                  <a:pt x="114" y="109"/>
                </a:lnTo>
                <a:lnTo>
                  <a:pt x="112" y="109"/>
                </a:lnTo>
                <a:lnTo>
                  <a:pt x="108" y="107"/>
                </a:lnTo>
                <a:lnTo>
                  <a:pt x="108" y="107"/>
                </a:lnTo>
                <a:lnTo>
                  <a:pt x="103" y="104"/>
                </a:lnTo>
                <a:lnTo>
                  <a:pt x="98" y="97"/>
                </a:lnTo>
                <a:lnTo>
                  <a:pt x="78" y="74"/>
                </a:lnTo>
                <a:lnTo>
                  <a:pt x="58" y="69"/>
                </a:lnTo>
                <a:lnTo>
                  <a:pt x="58" y="69"/>
                </a:lnTo>
                <a:lnTo>
                  <a:pt x="58" y="73"/>
                </a:lnTo>
                <a:lnTo>
                  <a:pt x="60" y="82"/>
                </a:lnTo>
                <a:lnTo>
                  <a:pt x="69" y="105"/>
                </a:lnTo>
                <a:lnTo>
                  <a:pt x="69" y="106"/>
                </a:lnTo>
                <a:lnTo>
                  <a:pt x="69" y="107"/>
                </a:lnTo>
                <a:lnTo>
                  <a:pt x="69" y="109"/>
                </a:lnTo>
                <a:lnTo>
                  <a:pt x="69" y="110"/>
                </a:lnTo>
                <a:lnTo>
                  <a:pt x="66" y="124"/>
                </a:lnTo>
                <a:lnTo>
                  <a:pt x="44" y="133"/>
                </a:lnTo>
                <a:lnTo>
                  <a:pt x="44" y="133"/>
                </a:lnTo>
                <a:lnTo>
                  <a:pt x="37" y="136"/>
                </a:lnTo>
                <a:lnTo>
                  <a:pt x="37" y="136"/>
                </a:lnTo>
                <a:lnTo>
                  <a:pt x="35" y="138"/>
                </a:lnTo>
                <a:lnTo>
                  <a:pt x="34" y="143"/>
                </a:lnTo>
                <a:lnTo>
                  <a:pt x="34" y="148"/>
                </a:lnTo>
                <a:lnTo>
                  <a:pt x="35" y="152"/>
                </a:lnTo>
                <a:lnTo>
                  <a:pt x="35" y="152"/>
                </a:lnTo>
                <a:lnTo>
                  <a:pt x="36" y="165"/>
                </a:lnTo>
                <a:lnTo>
                  <a:pt x="36" y="175"/>
                </a:lnTo>
                <a:lnTo>
                  <a:pt x="35" y="182"/>
                </a:lnTo>
                <a:lnTo>
                  <a:pt x="32" y="187"/>
                </a:lnTo>
                <a:lnTo>
                  <a:pt x="32" y="187"/>
                </a:lnTo>
                <a:lnTo>
                  <a:pt x="29" y="189"/>
                </a:lnTo>
                <a:lnTo>
                  <a:pt x="26" y="189"/>
                </a:lnTo>
                <a:lnTo>
                  <a:pt x="24" y="189"/>
                </a:lnTo>
                <a:lnTo>
                  <a:pt x="24" y="189"/>
                </a:lnTo>
                <a:lnTo>
                  <a:pt x="0" y="184"/>
                </a:lnTo>
                <a:lnTo>
                  <a:pt x="0" y="184"/>
                </a:lnTo>
                <a:lnTo>
                  <a:pt x="2" y="188"/>
                </a:lnTo>
                <a:lnTo>
                  <a:pt x="4" y="191"/>
                </a:lnTo>
                <a:lnTo>
                  <a:pt x="7" y="195"/>
                </a:lnTo>
                <a:lnTo>
                  <a:pt x="12" y="197"/>
                </a:lnTo>
                <a:lnTo>
                  <a:pt x="12" y="197"/>
                </a:lnTo>
                <a:lnTo>
                  <a:pt x="20" y="206"/>
                </a:lnTo>
                <a:lnTo>
                  <a:pt x="28" y="218"/>
                </a:lnTo>
                <a:lnTo>
                  <a:pt x="36" y="229"/>
                </a:lnTo>
                <a:lnTo>
                  <a:pt x="43" y="242"/>
                </a:lnTo>
                <a:lnTo>
                  <a:pt x="44" y="246"/>
                </a:lnTo>
                <a:lnTo>
                  <a:pt x="44" y="246"/>
                </a:lnTo>
                <a:lnTo>
                  <a:pt x="55" y="244"/>
                </a:lnTo>
                <a:lnTo>
                  <a:pt x="55" y="244"/>
                </a:lnTo>
                <a:lnTo>
                  <a:pt x="65" y="243"/>
                </a:lnTo>
                <a:lnTo>
                  <a:pt x="74" y="244"/>
                </a:lnTo>
                <a:lnTo>
                  <a:pt x="84" y="246"/>
                </a:lnTo>
                <a:lnTo>
                  <a:pt x="92" y="252"/>
                </a:lnTo>
                <a:lnTo>
                  <a:pt x="106" y="268"/>
                </a:lnTo>
                <a:lnTo>
                  <a:pt x="107" y="269"/>
                </a:lnTo>
                <a:lnTo>
                  <a:pt x="107" y="270"/>
                </a:lnTo>
                <a:lnTo>
                  <a:pt x="106" y="270"/>
                </a:lnTo>
                <a:lnTo>
                  <a:pt x="105" y="301"/>
                </a:lnTo>
                <a:lnTo>
                  <a:pt x="105" y="301"/>
                </a:lnTo>
                <a:lnTo>
                  <a:pt x="107" y="306"/>
                </a:lnTo>
                <a:lnTo>
                  <a:pt x="109" y="309"/>
                </a:lnTo>
                <a:lnTo>
                  <a:pt x="109" y="314"/>
                </a:lnTo>
                <a:lnTo>
                  <a:pt x="108" y="317"/>
                </a:lnTo>
                <a:lnTo>
                  <a:pt x="108" y="317"/>
                </a:lnTo>
                <a:lnTo>
                  <a:pt x="106" y="321"/>
                </a:lnTo>
                <a:lnTo>
                  <a:pt x="102" y="324"/>
                </a:lnTo>
                <a:lnTo>
                  <a:pt x="98" y="326"/>
                </a:lnTo>
                <a:lnTo>
                  <a:pt x="92" y="328"/>
                </a:lnTo>
                <a:lnTo>
                  <a:pt x="92" y="328"/>
                </a:lnTo>
                <a:lnTo>
                  <a:pt x="86" y="329"/>
                </a:lnTo>
                <a:lnTo>
                  <a:pt x="82" y="332"/>
                </a:lnTo>
                <a:lnTo>
                  <a:pt x="78" y="338"/>
                </a:lnTo>
                <a:lnTo>
                  <a:pt x="76" y="346"/>
                </a:lnTo>
                <a:lnTo>
                  <a:pt x="76" y="346"/>
                </a:lnTo>
                <a:lnTo>
                  <a:pt x="76" y="346"/>
                </a:lnTo>
                <a:lnTo>
                  <a:pt x="76" y="347"/>
                </a:lnTo>
                <a:lnTo>
                  <a:pt x="66" y="368"/>
                </a:lnTo>
                <a:lnTo>
                  <a:pt x="81" y="383"/>
                </a:lnTo>
                <a:lnTo>
                  <a:pt x="112" y="388"/>
                </a:lnTo>
                <a:lnTo>
                  <a:pt x="114" y="388"/>
                </a:lnTo>
                <a:lnTo>
                  <a:pt x="114" y="388"/>
                </a:lnTo>
                <a:lnTo>
                  <a:pt x="130" y="405"/>
                </a:lnTo>
                <a:lnTo>
                  <a:pt x="110" y="434"/>
                </a:lnTo>
                <a:lnTo>
                  <a:pt x="155" y="532"/>
                </a:lnTo>
                <a:lnTo>
                  <a:pt x="156" y="534"/>
                </a:lnTo>
                <a:lnTo>
                  <a:pt x="149" y="542"/>
                </a:lnTo>
                <a:lnTo>
                  <a:pt x="152" y="550"/>
                </a:lnTo>
                <a:lnTo>
                  <a:pt x="153" y="550"/>
                </a:lnTo>
                <a:lnTo>
                  <a:pt x="235" y="497"/>
                </a:lnTo>
                <a:lnTo>
                  <a:pt x="221" y="521"/>
                </a:lnTo>
                <a:lnTo>
                  <a:pt x="221" y="521"/>
                </a:lnTo>
                <a:lnTo>
                  <a:pt x="215" y="535"/>
                </a:lnTo>
                <a:lnTo>
                  <a:pt x="209" y="546"/>
                </a:lnTo>
                <a:lnTo>
                  <a:pt x="205" y="557"/>
                </a:lnTo>
                <a:lnTo>
                  <a:pt x="202" y="566"/>
                </a:lnTo>
                <a:lnTo>
                  <a:pt x="202" y="566"/>
                </a:lnTo>
                <a:lnTo>
                  <a:pt x="213" y="561"/>
                </a:lnTo>
                <a:lnTo>
                  <a:pt x="223" y="553"/>
                </a:lnTo>
                <a:lnTo>
                  <a:pt x="226" y="549"/>
                </a:lnTo>
                <a:lnTo>
                  <a:pt x="231" y="543"/>
                </a:lnTo>
                <a:lnTo>
                  <a:pt x="233" y="537"/>
                </a:lnTo>
                <a:lnTo>
                  <a:pt x="236" y="530"/>
                </a:lnTo>
                <a:lnTo>
                  <a:pt x="237" y="528"/>
                </a:lnTo>
                <a:lnTo>
                  <a:pt x="239" y="528"/>
                </a:lnTo>
                <a:lnTo>
                  <a:pt x="262" y="516"/>
                </a:lnTo>
                <a:lnTo>
                  <a:pt x="263" y="513"/>
                </a:lnTo>
                <a:lnTo>
                  <a:pt x="296" y="542"/>
                </a:lnTo>
                <a:lnTo>
                  <a:pt x="331" y="543"/>
                </a:lnTo>
                <a:lnTo>
                  <a:pt x="333" y="544"/>
                </a:lnTo>
                <a:lnTo>
                  <a:pt x="350" y="556"/>
                </a:lnTo>
                <a:lnTo>
                  <a:pt x="394" y="517"/>
                </a:lnTo>
                <a:lnTo>
                  <a:pt x="394" y="517"/>
                </a:lnTo>
                <a:lnTo>
                  <a:pt x="398" y="513"/>
                </a:lnTo>
                <a:lnTo>
                  <a:pt x="400" y="509"/>
                </a:lnTo>
                <a:lnTo>
                  <a:pt x="407" y="494"/>
                </a:lnTo>
                <a:lnTo>
                  <a:pt x="412" y="485"/>
                </a:lnTo>
                <a:lnTo>
                  <a:pt x="412" y="485"/>
                </a:lnTo>
                <a:lnTo>
                  <a:pt x="412" y="479"/>
                </a:lnTo>
                <a:lnTo>
                  <a:pt x="408" y="471"/>
                </a:lnTo>
                <a:lnTo>
                  <a:pt x="394" y="447"/>
                </a:lnTo>
                <a:lnTo>
                  <a:pt x="384" y="431"/>
                </a:lnTo>
                <a:lnTo>
                  <a:pt x="437" y="449"/>
                </a:lnTo>
                <a:lnTo>
                  <a:pt x="453" y="441"/>
                </a:lnTo>
                <a:lnTo>
                  <a:pt x="437" y="407"/>
                </a:lnTo>
                <a:lnTo>
                  <a:pt x="436" y="405"/>
                </a:lnTo>
                <a:lnTo>
                  <a:pt x="462" y="370"/>
                </a:lnTo>
                <a:lnTo>
                  <a:pt x="452" y="354"/>
                </a:lnTo>
                <a:lnTo>
                  <a:pt x="452" y="354"/>
                </a:lnTo>
                <a:lnTo>
                  <a:pt x="444" y="346"/>
                </a:lnTo>
                <a:lnTo>
                  <a:pt x="438" y="340"/>
                </a:lnTo>
                <a:lnTo>
                  <a:pt x="432" y="337"/>
                </a:lnTo>
                <a:lnTo>
                  <a:pt x="429" y="336"/>
                </a:lnTo>
                <a:lnTo>
                  <a:pt x="426" y="337"/>
                </a:lnTo>
                <a:lnTo>
                  <a:pt x="413" y="349"/>
                </a:lnTo>
                <a:lnTo>
                  <a:pt x="410" y="348"/>
                </a:lnTo>
                <a:lnTo>
                  <a:pt x="408" y="348"/>
                </a:lnTo>
                <a:lnTo>
                  <a:pt x="386" y="341"/>
                </a:lnTo>
                <a:lnTo>
                  <a:pt x="381" y="322"/>
                </a:lnTo>
                <a:lnTo>
                  <a:pt x="381" y="322"/>
                </a:lnTo>
                <a:lnTo>
                  <a:pt x="374" y="321"/>
                </a:lnTo>
                <a:lnTo>
                  <a:pt x="368" y="317"/>
                </a:lnTo>
                <a:lnTo>
                  <a:pt x="361" y="313"/>
                </a:lnTo>
                <a:lnTo>
                  <a:pt x="357" y="307"/>
                </a:lnTo>
                <a:lnTo>
                  <a:pt x="343" y="299"/>
                </a:lnTo>
                <a:lnTo>
                  <a:pt x="343" y="299"/>
                </a:lnTo>
                <a:lnTo>
                  <a:pt x="336" y="295"/>
                </a:lnTo>
                <a:lnTo>
                  <a:pt x="330" y="291"/>
                </a:lnTo>
                <a:lnTo>
                  <a:pt x="327" y="286"/>
                </a:lnTo>
                <a:lnTo>
                  <a:pt x="326" y="282"/>
                </a:lnTo>
                <a:lnTo>
                  <a:pt x="326" y="282"/>
                </a:lnTo>
                <a:lnTo>
                  <a:pt x="325" y="276"/>
                </a:lnTo>
                <a:lnTo>
                  <a:pt x="326" y="270"/>
                </a:lnTo>
                <a:lnTo>
                  <a:pt x="329" y="263"/>
                </a:lnTo>
                <a:lnTo>
                  <a:pt x="333" y="255"/>
                </a:lnTo>
                <a:lnTo>
                  <a:pt x="333" y="255"/>
                </a:lnTo>
                <a:lnTo>
                  <a:pt x="342" y="242"/>
                </a:lnTo>
                <a:lnTo>
                  <a:pt x="349" y="229"/>
                </a:lnTo>
                <a:lnTo>
                  <a:pt x="352" y="218"/>
                </a:lnTo>
                <a:lnTo>
                  <a:pt x="353" y="208"/>
                </a:lnTo>
                <a:lnTo>
                  <a:pt x="353" y="192"/>
                </a:lnTo>
                <a:lnTo>
                  <a:pt x="362" y="193"/>
                </a:lnTo>
                <a:lnTo>
                  <a:pt x="390" y="195"/>
                </a:lnTo>
                <a:lnTo>
                  <a:pt x="390" y="195"/>
                </a:lnTo>
                <a:lnTo>
                  <a:pt x="392" y="191"/>
                </a:lnTo>
                <a:lnTo>
                  <a:pt x="394" y="184"/>
                </a:lnTo>
                <a:lnTo>
                  <a:pt x="401" y="159"/>
                </a:lnTo>
                <a:lnTo>
                  <a:pt x="392" y="158"/>
                </a:lnTo>
                <a:lnTo>
                  <a:pt x="392" y="158"/>
                </a:lnTo>
                <a:lnTo>
                  <a:pt x="367" y="174"/>
                </a:lnTo>
                <a:lnTo>
                  <a:pt x="357" y="180"/>
                </a:lnTo>
                <a:lnTo>
                  <a:pt x="347" y="183"/>
                </a:lnTo>
                <a:lnTo>
                  <a:pt x="347" y="183"/>
                </a:lnTo>
                <a:lnTo>
                  <a:pt x="343" y="184"/>
                </a:lnTo>
                <a:lnTo>
                  <a:pt x="337" y="183"/>
                </a:lnTo>
                <a:lnTo>
                  <a:pt x="331" y="182"/>
                </a:lnTo>
                <a:lnTo>
                  <a:pt x="325" y="181"/>
                </a:lnTo>
                <a:lnTo>
                  <a:pt x="310" y="173"/>
                </a:lnTo>
                <a:lnTo>
                  <a:pt x="294" y="163"/>
                </a:lnTo>
                <a:lnTo>
                  <a:pt x="294" y="161"/>
                </a:lnTo>
                <a:lnTo>
                  <a:pt x="292" y="160"/>
                </a:lnTo>
                <a:close/>
              </a:path>
            </a:pathLst>
          </a:custGeom>
          <a:solidFill>
            <a:schemeClr val="accent3"/>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6" name="Freeform 57"/>
          <p:cNvSpPr/>
          <p:nvPr/>
        </p:nvSpPr>
        <p:spPr bwMode="auto">
          <a:xfrm>
            <a:off x="5193201" y="3268093"/>
            <a:ext cx="142641" cy="205292"/>
          </a:xfrm>
          <a:custGeom>
            <a:avLst/>
            <a:gdLst>
              <a:gd name="T0" fmla="*/ 71 w 121"/>
              <a:gd name="T1" fmla="*/ 4 h 177"/>
              <a:gd name="T2" fmla="*/ 66 w 121"/>
              <a:gd name="T3" fmla="*/ 0 h 177"/>
              <a:gd name="T4" fmla="*/ 66 w 121"/>
              <a:gd name="T5" fmla="*/ 0 h 177"/>
              <a:gd name="T6" fmla="*/ 62 w 121"/>
              <a:gd name="T7" fmla="*/ 2 h 177"/>
              <a:gd name="T8" fmla="*/ 57 w 121"/>
              <a:gd name="T9" fmla="*/ 6 h 177"/>
              <a:gd name="T10" fmla="*/ 54 w 121"/>
              <a:gd name="T11" fmla="*/ 12 h 177"/>
              <a:gd name="T12" fmla="*/ 49 w 121"/>
              <a:gd name="T13" fmla="*/ 20 h 177"/>
              <a:gd name="T14" fmla="*/ 44 w 121"/>
              <a:gd name="T15" fmla="*/ 18 h 177"/>
              <a:gd name="T16" fmla="*/ 43 w 121"/>
              <a:gd name="T17" fmla="*/ 19 h 177"/>
              <a:gd name="T18" fmla="*/ 44 w 121"/>
              <a:gd name="T19" fmla="*/ 20 h 177"/>
              <a:gd name="T20" fmla="*/ 34 w 121"/>
              <a:gd name="T21" fmla="*/ 31 h 177"/>
              <a:gd name="T22" fmla="*/ 30 w 121"/>
              <a:gd name="T23" fmla="*/ 34 h 177"/>
              <a:gd name="T24" fmla="*/ 16 w 121"/>
              <a:gd name="T25" fmla="*/ 41 h 177"/>
              <a:gd name="T26" fmla="*/ 15 w 121"/>
              <a:gd name="T27" fmla="*/ 50 h 177"/>
              <a:gd name="T28" fmla="*/ 15 w 121"/>
              <a:gd name="T29" fmla="*/ 50 h 177"/>
              <a:gd name="T30" fmla="*/ 15 w 121"/>
              <a:gd name="T31" fmla="*/ 59 h 177"/>
              <a:gd name="T32" fmla="*/ 13 w 121"/>
              <a:gd name="T33" fmla="*/ 66 h 177"/>
              <a:gd name="T34" fmla="*/ 10 w 121"/>
              <a:gd name="T35" fmla="*/ 73 h 177"/>
              <a:gd name="T36" fmla="*/ 7 w 121"/>
              <a:gd name="T37" fmla="*/ 76 h 177"/>
              <a:gd name="T38" fmla="*/ 1 w 121"/>
              <a:gd name="T39" fmla="*/ 91 h 177"/>
              <a:gd name="T40" fmla="*/ 1 w 121"/>
              <a:gd name="T41" fmla="*/ 91 h 177"/>
              <a:gd name="T42" fmla="*/ 0 w 121"/>
              <a:gd name="T43" fmla="*/ 100 h 177"/>
              <a:gd name="T44" fmla="*/ 0 w 121"/>
              <a:gd name="T45" fmla="*/ 108 h 177"/>
              <a:gd name="T46" fmla="*/ 0 w 121"/>
              <a:gd name="T47" fmla="*/ 117 h 177"/>
              <a:gd name="T48" fmla="*/ 8 w 121"/>
              <a:gd name="T49" fmla="*/ 153 h 177"/>
              <a:gd name="T50" fmla="*/ 8 w 121"/>
              <a:gd name="T51" fmla="*/ 153 h 177"/>
              <a:gd name="T52" fmla="*/ 10 w 121"/>
              <a:gd name="T53" fmla="*/ 157 h 177"/>
              <a:gd name="T54" fmla="*/ 13 w 121"/>
              <a:gd name="T55" fmla="*/ 161 h 177"/>
              <a:gd name="T56" fmla="*/ 20 w 121"/>
              <a:gd name="T57" fmla="*/ 166 h 177"/>
              <a:gd name="T58" fmla="*/ 28 w 121"/>
              <a:gd name="T59" fmla="*/ 169 h 177"/>
              <a:gd name="T60" fmla="*/ 56 w 121"/>
              <a:gd name="T61" fmla="*/ 177 h 177"/>
              <a:gd name="T62" fmla="*/ 56 w 121"/>
              <a:gd name="T63" fmla="*/ 177 h 177"/>
              <a:gd name="T64" fmla="*/ 62 w 121"/>
              <a:gd name="T65" fmla="*/ 176 h 177"/>
              <a:gd name="T66" fmla="*/ 68 w 121"/>
              <a:gd name="T67" fmla="*/ 174 h 177"/>
              <a:gd name="T68" fmla="*/ 75 w 121"/>
              <a:gd name="T69" fmla="*/ 170 h 177"/>
              <a:gd name="T70" fmla="*/ 83 w 121"/>
              <a:gd name="T71" fmla="*/ 166 h 177"/>
              <a:gd name="T72" fmla="*/ 76 w 121"/>
              <a:gd name="T73" fmla="*/ 152 h 177"/>
              <a:gd name="T74" fmla="*/ 76 w 121"/>
              <a:gd name="T75" fmla="*/ 149 h 177"/>
              <a:gd name="T76" fmla="*/ 76 w 121"/>
              <a:gd name="T77" fmla="*/ 148 h 177"/>
              <a:gd name="T78" fmla="*/ 79 w 121"/>
              <a:gd name="T79" fmla="*/ 138 h 177"/>
              <a:gd name="T80" fmla="*/ 79 w 121"/>
              <a:gd name="T81" fmla="*/ 137 h 177"/>
              <a:gd name="T82" fmla="*/ 93 w 121"/>
              <a:gd name="T83" fmla="*/ 113 h 177"/>
              <a:gd name="T84" fmla="*/ 115 w 121"/>
              <a:gd name="T85" fmla="*/ 113 h 177"/>
              <a:gd name="T86" fmla="*/ 121 w 121"/>
              <a:gd name="T87" fmla="*/ 112 h 177"/>
              <a:gd name="T88" fmla="*/ 121 w 121"/>
              <a:gd name="T89" fmla="*/ 112 h 177"/>
              <a:gd name="T90" fmla="*/ 118 w 121"/>
              <a:gd name="T91" fmla="*/ 105 h 177"/>
              <a:gd name="T92" fmla="*/ 113 w 121"/>
              <a:gd name="T93" fmla="*/ 96 h 177"/>
              <a:gd name="T94" fmla="*/ 107 w 121"/>
              <a:gd name="T95" fmla="*/ 85 h 177"/>
              <a:gd name="T96" fmla="*/ 98 w 121"/>
              <a:gd name="T97" fmla="*/ 74 h 177"/>
              <a:gd name="T98" fmla="*/ 89 w 121"/>
              <a:gd name="T99" fmla="*/ 61 h 177"/>
              <a:gd name="T100" fmla="*/ 89 w 121"/>
              <a:gd name="T101" fmla="*/ 61 h 177"/>
              <a:gd name="T102" fmla="*/ 86 w 121"/>
              <a:gd name="T103" fmla="*/ 54 h 177"/>
              <a:gd name="T104" fmla="*/ 83 w 121"/>
              <a:gd name="T105" fmla="*/ 46 h 177"/>
              <a:gd name="T106" fmla="*/ 80 w 121"/>
              <a:gd name="T107" fmla="*/ 37 h 177"/>
              <a:gd name="T108" fmla="*/ 79 w 121"/>
              <a:gd name="T109" fmla="*/ 27 h 177"/>
              <a:gd name="T110" fmla="*/ 79 w 121"/>
              <a:gd name="T111" fmla="*/ 27 h 177"/>
              <a:gd name="T112" fmla="*/ 74 w 121"/>
              <a:gd name="T113" fmla="*/ 13 h 177"/>
              <a:gd name="T114" fmla="*/ 71 w 121"/>
              <a:gd name="T115" fmla="*/ 4 h 177"/>
              <a:gd name="T116" fmla="*/ 71 w 121"/>
              <a:gd name="T117" fmla="*/ 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1" h="177">
                <a:moveTo>
                  <a:pt x="71" y="4"/>
                </a:moveTo>
                <a:lnTo>
                  <a:pt x="66" y="0"/>
                </a:lnTo>
                <a:lnTo>
                  <a:pt x="66" y="0"/>
                </a:lnTo>
                <a:lnTo>
                  <a:pt x="62" y="2"/>
                </a:lnTo>
                <a:lnTo>
                  <a:pt x="57" y="6"/>
                </a:lnTo>
                <a:lnTo>
                  <a:pt x="54" y="12"/>
                </a:lnTo>
                <a:lnTo>
                  <a:pt x="49" y="20"/>
                </a:lnTo>
                <a:lnTo>
                  <a:pt x="44" y="18"/>
                </a:lnTo>
                <a:lnTo>
                  <a:pt x="43" y="19"/>
                </a:lnTo>
                <a:lnTo>
                  <a:pt x="44" y="20"/>
                </a:lnTo>
                <a:lnTo>
                  <a:pt x="34" y="31"/>
                </a:lnTo>
                <a:lnTo>
                  <a:pt x="30" y="34"/>
                </a:lnTo>
                <a:lnTo>
                  <a:pt x="16" y="41"/>
                </a:lnTo>
                <a:lnTo>
                  <a:pt x="15" y="50"/>
                </a:lnTo>
                <a:lnTo>
                  <a:pt x="15" y="50"/>
                </a:lnTo>
                <a:lnTo>
                  <a:pt x="15" y="59"/>
                </a:lnTo>
                <a:lnTo>
                  <a:pt x="13" y="66"/>
                </a:lnTo>
                <a:lnTo>
                  <a:pt x="10" y="73"/>
                </a:lnTo>
                <a:lnTo>
                  <a:pt x="7" y="76"/>
                </a:lnTo>
                <a:lnTo>
                  <a:pt x="1" y="91"/>
                </a:lnTo>
                <a:lnTo>
                  <a:pt x="1" y="91"/>
                </a:lnTo>
                <a:lnTo>
                  <a:pt x="0" y="100"/>
                </a:lnTo>
                <a:lnTo>
                  <a:pt x="0" y="108"/>
                </a:lnTo>
                <a:lnTo>
                  <a:pt x="0" y="117"/>
                </a:lnTo>
                <a:lnTo>
                  <a:pt x="8" y="153"/>
                </a:lnTo>
                <a:lnTo>
                  <a:pt x="8" y="153"/>
                </a:lnTo>
                <a:lnTo>
                  <a:pt x="10" y="157"/>
                </a:lnTo>
                <a:lnTo>
                  <a:pt x="13" y="161"/>
                </a:lnTo>
                <a:lnTo>
                  <a:pt x="20" y="166"/>
                </a:lnTo>
                <a:lnTo>
                  <a:pt x="28" y="169"/>
                </a:lnTo>
                <a:lnTo>
                  <a:pt x="56" y="177"/>
                </a:lnTo>
                <a:lnTo>
                  <a:pt x="56" y="177"/>
                </a:lnTo>
                <a:lnTo>
                  <a:pt x="62" y="176"/>
                </a:lnTo>
                <a:lnTo>
                  <a:pt x="68" y="174"/>
                </a:lnTo>
                <a:lnTo>
                  <a:pt x="75" y="170"/>
                </a:lnTo>
                <a:lnTo>
                  <a:pt x="83" y="166"/>
                </a:lnTo>
                <a:lnTo>
                  <a:pt x="76" y="152"/>
                </a:lnTo>
                <a:lnTo>
                  <a:pt x="76" y="149"/>
                </a:lnTo>
                <a:lnTo>
                  <a:pt x="76" y="148"/>
                </a:lnTo>
                <a:lnTo>
                  <a:pt x="79" y="138"/>
                </a:lnTo>
                <a:lnTo>
                  <a:pt x="79" y="137"/>
                </a:lnTo>
                <a:lnTo>
                  <a:pt x="93" y="113"/>
                </a:lnTo>
                <a:lnTo>
                  <a:pt x="115" y="113"/>
                </a:lnTo>
                <a:lnTo>
                  <a:pt x="121" y="112"/>
                </a:lnTo>
                <a:lnTo>
                  <a:pt x="121" y="112"/>
                </a:lnTo>
                <a:lnTo>
                  <a:pt x="118" y="105"/>
                </a:lnTo>
                <a:lnTo>
                  <a:pt x="113" y="96"/>
                </a:lnTo>
                <a:lnTo>
                  <a:pt x="107" y="85"/>
                </a:lnTo>
                <a:lnTo>
                  <a:pt x="98" y="74"/>
                </a:lnTo>
                <a:lnTo>
                  <a:pt x="89" y="61"/>
                </a:lnTo>
                <a:lnTo>
                  <a:pt x="89" y="61"/>
                </a:lnTo>
                <a:lnTo>
                  <a:pt x="86" y="54"/>
                </a:lnTo>
                <a:lnTo>
                  <a:pt x="83" y="46"/>
                </a:lnTo>
                <a:lnTo>
                  <a:pt x="80" y="37"/>
                </a:lnTo>
                <a:lnTo>
                  <a:pt x="79" y="27"/>
                </a:lnTo>
                <a:lnTo>
                  <a:pt x="79" y="27"/>
                </a:lnTo>
                <a:lnTo>
                  <a:pt x="74" y="13"/>
                </a:lnTo>
                <a:lnTo>
                  <a:pt x="71" y="4"/>
                </a:lnTo>
                <a:lnTo>
                  <a:pt x="71" y="4"/>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7" name="Freeform 58"/>
          <p:cNvSpPr/>
          <p:nvPr/>
        </p:nvSpPr>
        <p:spPr bwMode="auto">
          <a:xfrm>
            <a:off x="5054037" y="3181105"/>
            <a:ext cx="187870" cy="198333"/>
          </a:xfrm>
          <a:custGeom>
            <a:avLst/>
            <a:gdLst>
              <a:gd name="T0" fmla="*/ 77 w 161"/>
              <a:gd name="T1" fmla="*/ 39 h 173"/>
              <a:gd name="T2" fmla="*/ 59 w 161"/>
              <a:gd name="T3" fmla="*/ 34 h 173"/>
              <a:gd name="T4" fmla="*/ 57 w 161"/>
              <a:gd name="T5" fmla="*/ 45 h 173"/>
              <a:gd name="T6" fmla="*/ 28 w 161"/>
              <a:gd name="T7" fmla="*/ 55 h 173"/>
              <a:gd name="T8" fmla="*/ 27 w 161"/>
              <a:gd name="T9" fmla="*/ 59 h 173"/>
              <a:gd name="T10" fmla="*/ 27 w 161"/>
              <a:gd name="T11" fmla="*/ 71 h 173"/>
              <a:gd name="T12" fmla="*/ 35 w 161"/>
              <a:gd name="T13" fmla="*/ 84 h 173"/>
              <a:gd name="T14" fmla="*/ 35 w 161"/>
              <a:gd name="T15" fmla="*/ 90 h 173"/>
              <a:gd name="T16" fmla="*/ 29 w 161"/>
              <a:gd name="T17" fmla="*/ 99 h 173"/>
              <a:gd name="T18" fmla="*/ 14 w 161"/>
              <a:gd name="T19" fmla="*/ 115 h 173"/>
              <a:gd name="T20" fmla="*/ 5 w 161"/>
              <a:gd name="T21" fmla="*/ 123 h 173"/>
              <a:gd name="T22" fmla="*/ 1 w 161"/>
              <a:gd name="T23" fmla="*/ 128 h 173"/>
              <a:gd name="T24" fmla="*/ 0 w 161"/>
              <a:gd name="T25" fmla="*/ 134 h 173"/>
              <a:gd name="T26" fmla="*/ 21 w 161"/>
              <a:gd name="T27" fmla="*/ 150 h 173"/>
              <a:gd name="T28" fmla="*/ 32 w 161"/>
              <a:gd name="T29" fmla="*/ 151 h 173"/>
              <a:gd name="T30" fmla="*/ 50 w 161"/>
              <a:gd name="T31" fmla="*/ 152 h 173"/>
              <a:gd name="T32" fmla="*/ 58 w 161"/>
              <a:gd name="T33" fmla="*/ 155 h 173"/>
              <a:gd name="T34" fmla="*/ 72 w 161"/>
              <a:gd name="T35" fmla="*/ 167 h 173"/>
              <a:gd name="T36" fmla="*/ 83 w 161"/>
              <a:gd name="T37" fmla="*/ 170 h 173"/>
              <a:gd name="T38" fmla="*/ 93 w 161"/>
              <a:gd name="T39" fmla="*/ 173 h 173"/>
              <a:gd name="T40" fmla="*/ 97 w 161"/>
              <a:gd name="T41" fmla="*/ 171 h 173"/>
              <a:gd name="T42" fmla="*/ 106 w 161"/>
              <a:gd name="T43" fmla="*/ 166 h 173"/>
              <a:gd name="T44" fmla="*/ 119 w 161"/>
              <a:gd name="T45" fmla="*/ 149 h 173"/>
              <a:gd name="T46" fmla="*/ 120 w 161"/>
              <a:gd name="T47" fmla="*/ 98 h 173"/>
              <a:gd name="T48" fmla="*/ 146 w 161"/>
              <a:gd name="T49" fmla="*/ 103 h 173"/>
              <a:gd name="T50" fmla="*/ 155 w 161"/>
              <a:gd name="T51" fmla="*/ 91 h 173"/>
              <a:gd name="T52" fmla="*/ 147 w 161"/>
              <a:gd name="T53" fmla="*/ 44 h 173"/>
              <a:gd name="T54" fmla="*/ 150 w 161"/>
              <a:gd name="T55" fmla="*/ 40 h 173"/>
              <a:gd name="T56" fmla="*/ 156 w 161"/>
              <a:gd name="T57" fmla="*/ 34 h 173"/>
              <a:gd name="T58" fmla="*/ 161 w 161"/>
              <a:gd name="T59" fmla="*/ 33 h 173"/>
              <a:gd name="T60" fmla="*/ 130 w 161"/>
              <a:gd name="T61" fmla="*/ 26 h 173"/>
              <a:gd name="T62" fmla="*/ 104 w 161"/>
              <a:gd name="T63" fmla="*/ 6 h 173"/>
              <a:gd name="T64" fmla="*/ 95 w 161"/>
              <a:gd name="T65" fmla="*/ 2 h 173"/>
              <a:gd name="T66" fmla="*/ 80 w 161"/>
              <a:gd name="T67" fmla="*/ 0 h 173"/>
              <a:gd name="T68" fmla="*/ 68 w 161"/>
              <a:gd name="T69" fmla="*/ 3 h 173"/>
              <a:gd name="T70" fmla="*/ 67 w 161"/>
              <a:gd name="T71" fmla="*/ 6 h 173"/>
              <a:gd name="T72" fmla="*/ 71 w 161"/>
              <a:gd name="T73" fmla="*/ 13 h 173"/>
              <a:gd name="T74" fmla="*/ 75 w 161"/>
              <a:gd name="T75" fmla="*/ 16 h 173"/>
              <a:gd name="T76" fmla="*/ 82 w 161"/>
              <a:gd name="T77" fmla="*/ 24 h 173"/>
              <a:gd name="T78" fmla="*/ 81 w 161"/>
              <a:gd name="T79" fmla="*/ 3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73">
                <a:moveTo>
                  <a:pt x="81" y="34"/>
                </a:moveTo>
                <a:lnTo>
                  <a:pt x="77" y="39"/>
                </a:lnTo>
                <a:lnTo>
                  <a:pt x="74" y="37"/>
                </a:lnTo>
                <a:lnTo>
                  <a:pt x="59" y="34"/>
                </a:lnTo>
                <a:lnTo>
                  <a:pt x="57" y="42"/>
                </a:lnTo>
                <a:lnTo>
                  <a:pt x="57" y="45"/>
                </a:lnTo>
                <a:lnTo>
                  <a:pt x="53" y="45"/>
                </a:lnTo>
                <a:lnTo>
                  <a:pt x="28" y="55"/>
                </a:lnTo>
                <a:lnTo>
                  <a:pt x="27" y="59"/>
                </a:lnTo>
                <a:lnTo>
                  <a:pt x="27" y="59"/>
                </a:lnTo>
                <a:lnTo>
                  <a:pt x="26" y="65"/>
                </a:lnTo>
                <a:lnTo>
                  <a:pt x="27" y="71"/>
                </a:lnTo>
                <a:lnTo>
                  <a:pt x="30" y="77"/>
                </a:lnTo>
                <a:lnTo>
                  <a:pt x="35" y="84"/>
                </a:lnTo>
                <a:lnTo>
                  <a:pt x="38" y="87"/>
                </a:lnTo>
                <a:lnTo>
                  <a:pt x="35" y="90"/>
                </a:lnTo>
                <a:lnTo>
                  <a:pt x="35" y="90"/>
                </a:lnTo>
                <a:lnTo>
                  <a:pt x="29" y="99"/>
                </a:lnTo>
                <a:lnTo>
                  <a:pt x="22" y="107"/>
                </a:lnTo>
                <a:lnTo>
                  <a:pt x="14" y="115"/>
                </a:lnTo>
                <a:lnTo>
                  <a:pt x="5" y="123"/>
                </a:lnTo>
                <a:lnTo>
                  <a:pt x="5" y="123"/>
                </a:lnTo>
                <a:lnTo>
                  <a:pt x="2" y="126"/>
                </a:lnTo>
                <a:lnTo>
                  <a:pt x="1" y="128"/>
                </a:lnTo>
                <a:lnTo>
                  <a:pt x="0" y="131"/>
                </a:lnTo>
                <a:lnTo>
                  <a:pt x="0" y="134"/>
                </a:lnTo>
                <a:lnTo>
                  <a:pt x="8" y="145"/>
                </a:lnTo>
                <a:lnTo>
                  <a:pt x="21" y="150"/>
                </a:lnTo>
                <a:lnTo>
                  <a:pt x="32" y="151"/>
                </a:lnTo>
                <a:lnTo>
                  <a:pt x="32" y="151"/>
                </a:lnTo>
                <a:lnTo>
                  <a:pt x="42" y="151"/>
                </a:lnTo>
                <a:lnTo>
                  <a:pt x="50" y="152"/>
                </a:lnTo>
                <a:lnTo>
                  <a:pt x="56" y="154"/>
                </a:lnTo>
                <a:lnTo>
                  <a:pt x="58" y="155"/>
                </a:lnTo>
                <a:lnTo>
                  <a:pt x="60" y="158"/>
                </a:lnTo>
                <a:lnTo>
                  <a:pt x="72" y="167"/>
                </a:lnTo>
                <a:lnTo>
                  <a:pt x="72" y="167"/>
                </a:lnTo>
                <a:lnTo>
                  <a:pt x="83" y="170"/>
                </a:lnTo>
                <a:lnTo>
                  <a:pt x="89" y="171"/>
                </a:lnTo>
                <a:lnTo>
                  <a:pt x="93" y="173"/>
                </a:lnTo>
                <a:lnTo>
                  <a:pt x="93" y="173"/>
                </a:lnTo>
                <a:lnTo>
                  <a:pt x="97" y="171"/>
                </a:lnTo>
                <a:lnTo>
                  <a:pt x="101" y="169"/>
                </a:lnTo>
                <a:lnTo>
                  <a:pt x="106" y="166"/>
                </a:lnTo>
                <a:lnTo>
                  <a:pt x="109" y="159"/>
                </a:lnTo>
                <a:lnTo>
                  <a:pt x="119" y="149"/>
                </a:lnTo>
                <a:lnTo>
                  <a:pt x="127" y="126"/>
                </a:lnTo>
                <a:lnTo>
                  <a:pt x="120" y="98"/>
                </a:lnTo>
                <a:lnTo>
                  <a:pt x="130" y="102"/>
                </a:lnTo>
                <a:lnTo>
                  <a:pt x="146" y="103"/>
                </a:lnTo>
                <a:lnTo>
                  <a:pt x="153" y="97"/>
                </a:lnTo>
                <a:lnTo>
                  <a:pt x="155" y="91"/>
                </a:lnTo>
                <a:lnTo>
                  <a:pt x="143" y="56"/>
                </a:lnTo>
                <a:lnTo>
                  <a:pt x="147" y="44"/>
                </a:lnTo>
                <a:lnTo>
                  <a:pt x="147" y="44"/>
                </a:lnTo>
                <a:lnTo>
                  <a:pt x="150" y="40"/>
                </a:lnTo>
                <a:lnTo>
                  <a:pt x="153" y="36"/>
                </a:lnTo>
                <a:lnTo>
                  <a:pt x="156" y="34"/>
                </a:lnTo>
                <a:lnTo>
                  <a:pt x="160" y="33"/>
                </a:lnTo>
                <a:lnTo>
                  <a:pt x="161" y="33"/>
                </a:lnTo>
                <a:lnTo>
                  <a:pt x="159" y="25"/>
                </a:lnTo>
                <a:lnTo>
                  <a:pt x="130" y="26"/>
                </a:lnTo>
                <a:lnTo>
                  <a:pt x="130" y="25"/>
                </a:lnTo>
                <a:lnTo>
                  <a:pt x="104" y="6"/>
                </a:lnTo>
                <a:lnTo>
                  <a:pt x="104" y="6"/>
                </a:lnTo>
                <a:lnTo>
                  <a:pt x="95" y="2"/>
                </a:lnTo>
                <a:lnTo>
                  <a:pt x="87" y="0"/>
                </a:lnTo>
                <a:lnTo>
                  <a:pt x="80" y="0"/>
                </a:lnTo>
                <a:lnTo>
                  <a:pt x="72" y="1"/>
                </a:lnTo>
                <a:lnTo>
                  <a:pt x="68" y="3"/>
                </a:lnTo>
                <a:lnTo>
                  <a:pt x="68" y="3"/>
                </a:lnTo>
                <a:lnTo>
                  <a:pt x="67" y="6"/>
                </a:lnTo>
                <a:lnTo>
                  <a:pt x="68" y="10"/>
                </a:lnTo>
                <a:lnTo>
                  <a:pt x="71" y="13"/>
                </a:lnTo>
                <a:lnTo>
                  <a:pt x="75" y="16"/>
                </a:lnTo>
                <a:lnTo>
                  <a:pt x="75" y="16"/>
                </a:lnTo>
                <a:lnTo>
                  <a:pt x="80" y="19"/>
                </a:lnTo>
                <a:lnTo>
                  <a:pt x="82" y="24"/>
                </a:lnTo>
                <a:lnTo>
                  <a:pt x="82" y="28"/>
                </a:lnTo>
                <a:lnTo>
                  <a:pt x="81" y="34"/>
                </a:lnTo>
                <a:lnTo>
                  <a:pt x="81" y="34"/>
                </a:lnTo>
                <a:close/>
              </a:path>
            </a:pathLst>
          </a:custGeom>
          <a:solidFill>
            <a:schemeClr val="accent1"/>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8" name="Freeform 59"/>
          <p:cNvSpPr/>
          <p:nvPr/>
        </p:nvSpPr>
        <p:spPr bwMode="auto">
          <a:xfrm>
            <a:off x="5370632" y="2780958"/>
            <a:ext cx="657546" cy="629795"/>
          </a:xfrm>
          <a:custGeom>
            <a:avLst/>
            <a:gdLst>
              <a:gd name="T0" fmla="*/ 246 w 568"/>
              <a:gd name="T1" fmla="*/ 90 h 542"/>
              <a:gd name="T2" fmla="*/ 243 w 568"/>
              <a:gd name="T3" fmla="*/ 105 h 542"/>
              <a:gd name="T4" fmla="*/ 215 w 568"/>
              <a:gd name="T5" fmla="*/ 121 h 542"/>
              <a:gd name="T6" fmla="*/ 193 w 568"/>
              <a:gd name="T7" fmla="*/ 114 h 542"/>
              <a:gd name="T8" fmla="*/ 156 w 568"/>
              <a:gd name="T9" fmla="*/ 153 h 542"/>
              <a:gd name="T10" fmla="*/ 137 w 568"/>
              <a:gd name="T11" fmla="*/ 175 h 542"/>
              <a:gd name="T12" fmla="*/ 106 w 568"/>
              <a:gd name="T13" fmla="*/ 212 h 542"/>
              <a:gd name="T14" fmla="*/ 64 w 568"/>
              <a:gd name="T15" fmla="*/ 212 h 542"/>
              <a:gd name="T16" fmla="*/ 64 w 568"/>
              <a:gd name="T17" fmla="*/ 211 h 542"/>
              <a:gd name="T18" fmla="*/ 45 w 568"/>
              <a:gd name="T19" fmla="*/ 236 h 542"/>
              <a:gd name="T20" fmla="*/ 9 w 568"/>
              <a:gd name="T21" fmla="*/ 317 h 542"/>
              <a:gd name="T22" fmla="*/ 7 w 568"/>
              <a:gd name="T23" fmla="*/ 333 h 542"/>
              <a:gd name="T24" fmla="*/ 15 w 568"/>
              <a:gd name="T25" fmla="*/ 352 h 542"/>
              <a:gd name="T26" fmla="*/ 53 w 568"/>
              <a:gd name="T27" fmla="*/ 362 h 542"/>
              <a:gd name="T28" fmla="*/ 61 w 568"/>
              <a:gd name="T29" fmla="*/ 370 h 542"/>
              <a:gd name="T30" fmla="*/ 73 w 568"/>
              <a:gd name="T31" fmla="*/ 374 h 542"/>
              <a:gd name="T32" fmla="*/ 77 w 568"/>
              <a:gd name="T33" fmla="*/ 384 h 542"/>
              <a:gd name="T34" fmla="*/ 82 w 568"/>
              <a:gd name="T35" fmla="*/ 402 h 542"/>
              <a:gd name="T36" fmla="*/ 142 w 568"/>
              <a:gd name="T37" fmla="*/ 395 h 542"/>
              <a:gd name="T38" fmla="*/ 172 w 568"/>
              <a:gd name="T39" fmla="*/ 339 h 542"/>
              <a:gd name="T40" fmla="*/ 209 w 568"/>
              <a:gd name="T41" fmla="*/ 308 h 542"/>
              <a:gd name="T42" fmla="*/ 229 w 568"/>
              <a:gd name="T43" fmla="*/ 301 h 542"/>
              <a:gd name="T44" fmla="*/ 242 w 568"/>
              <a:gd name="T45" fmla="*/ 293 h 542"/>
              <a:gd name="T46" fmla="*/ 261 w 568"/>
              <a:gd name="T47" fmla="*/ 300 h 542"/>
              <a:gd name="T48" fmla="*/ 284 w 568"/>
              <a:gd name="T49" fmla="*/ 333 h 542"/>
              <a:gd name="T50" fmla="*/ 285 w 568"/>
              <a:gd name="T51" fmla="*/ 338 h 542"/>
              <a:gd name="T52" fmla="*/ 286 w 568"/>
              <a:gd name="T53" fmla="*/ 386 h 542"/>
              <a:gd name="T54" fmla="*/ 280 w 568"/>
              <a:gd name="T55" fmla="*/ 410 h 542"/>
              <a:gd name="T56" fmla="*/ 256 w 568"/>
              <a:gd name="T57" fmla="*/ 446 h 542"/>
              <a:gd name="T58" fmla="*/ 269 w 568"/>
              <a:gd name="T59" fmla="*/ 468 h 542"/>
              <a:gd name="T60" fmla="*/ 282 w 568"/>
              <a:gd name="T61" fmla="*/ 455 h 542"/>
              <a:gd name="T62" fmla="*/ 294 w 568"/>
              <a:gd name="T63" fmla="*/ 486 h 542"/>
              <a:gd name="T64" fmla="*/ 278 w 568"/>
              <a:gd name="T65" fmla="*/ 496 h 542"/>
              <a:gd name="T66" fmla="*/ 277 w 568"/>
              <a:gd name="T67" fmla="*/ 507 h 542"/>
              <a:gd name="T68" fmla="*/ 266 w 568"/>
              <a:gd name="T69" fmla="*/ 522 h 542"/>
              <a:gd name="T70" fmla="*/ 239 w 568"/>
              <a:gd name="T71" fmla="*/ 540 h 542"/>
              <a:gd name="T72" fmla="*/ 287 w 568"/>
              <a:gd name="T73" fmla="*/ 530 h 542"/>
              <a:gd name="T74" fmla="*/ 390 w 568"/>
              <a:gd name="T75" fmla="*/ 404 h 542"/>
              <a:gd name="T76" fmla="*/ 413 w 568"/>
              <a:gd name="T77" fmla="*/ 393 h 542"/>
              <a:gd name="T78" fmla="*/ 445 w 568"/>
              <a:gd name="T79" fmla="*/ 391 h 542"/>
              <a:gd name="T80" fmla="*/ 493 w 568"/>
              <a:gd name="T81" fmla="*/ 317 h 542"/>
              <a:gd name="T82" fmla="*/ 568 w 568"/>
              <a:gd name="T83" fmla="*/ 237 h 542"/>
              <a:gd name="T84" fmla="*/ 563 w 568"/>
              <a:gd name="T85" fmla="*/ 193 h 542"/>
              <a:gd name="T86" fmla="*/ 553 w 568"/>
              <a:gd name="T87" fmla="*/ 187 h 542"/>
              <a:gd name="T88" fmla="*/ 538 w 568"/>
              <a:gd name="T89" fmla="*/ 187 h 542"/>
              <a:gd name="T90" fmla="*/ 523 w 568"/>
              <a:gd name="T91" fmla="*/ 175 h 542"/>
              <a:gd name="T92" fmla="*/ 519 w 568"/>
              <a:gd name="T93" fmla="*/ 166 h 542"/>
              <a:gd name="T94" fmla="*/ 513 w 568"/>
              <a:gd name="T95" fmla="*/ 98 h 542"/>
              <a:gd name="T96" fmla="*/ 496 w 568"/>
              <a:gd name="T97" fmla="*/ 85 h 542"/>
              <a:gd name="T98" fmla="*/ 466 w 568"/>
              <a:gd name="T99" fmla="*/ 47 h 542"/>
              <a:gd name="T100" fmla="*/ 465 w 568"/>
              <a:gd name="T101" fmla="*/ 24 h 542"/>
              <a:gd name="T102" fmla="*/ 456 w 568"/>
              <a:gd name="T103" fmla="*/ 17 h 542"/>
              <a:gd name="T104" fmla="*/ 441 w 568"/>
              <a:gd name="T105" fmla="*/ 38 h 542"/>
              <a:gd name="T106" fmla="*/ 416 w 568"/>
              <a:gd name="T107" fmla="*/ 33 h 542"/>
              <a:gd name="T108" fmla="*/ 408 w 568"/>
              <a:gd name="T109" fmla="*/ 26 h 542"/>
              <a:gd name="T110" fmla="*/ 405 w 568"/>
              <a:gd name="T111" fmla="*/ 12 h 542"/>
              <a:gd name="T112" fmla="*/ 359 w 568"/>
              <a:gd name="T113" fmla="*/ 1 h 542"/>
              <a:gd name="T114" fmla="*/ 354 w 568"/>
              <a:gd name="T115" fmla="*/ 18 h 542"/>
              <a:gd name="T116" fmla="*/ 343 w 568"/>
              <a:gd name="T117" fmla="*/ 47 h 542"/>
              <a:gd name="T118" fmla="*/ 321 w 568"/>
              <a:gd name="T119" fmla="*/ 72 h 542"/>
              <a:gd name="T120" fmla="*/ 283 w 568"/>
              <a:gd name="T121" fmla="*/ 78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8" h="542">
                <a:moveTo>
                  <a:pt x="260" y="71"/>
                </a:moveTo>
                <a:lnTo>
                  <a:pt x="246" y="90"/>
                </a:lnTo>
                <a:lnTo>
                  <a:pt x="246" y="90"/>
                </a:lnTo>
                <a:lnTo>
                  <a:pt x="244" y="94"/>
                </a:lnTo>
                <a:lnTo>
                  <a:pt x="243" y="99"/>
                </a:lnTo>
                <a:lnTo>
                  <a:pt x="243" y="105"/>
                </a:lnTo>
                <a:lnTo>
                  <a:pt x="244" y="113"/>
                </a:lnTo>
                <a:lnTo>
                  <a:pt x="244" y="121"/>
                </a:lnTo>
                <a:lnTo>
                  <a:pt x="215" y="121"/>
                </a:lnTo>
                <a:lnTo>
                  <a:pt x="214" y="121"/>
                </a:lnTo>
                <a:lnTo>
                  <a:pt x="214" y="121"/>
                </a:lnTo>
                <a:lnTo>
                  <a:pt x="193" y="114"/>
                </a:lnTo>
                <a:lnTo>
                  <a:pt x="177" y="140"/>
                </a:lnTo>
                <a:lnTo>
                  <a:pt x="175" y="142"/>
                </a:lnTo>
                <a:lnTo>
                  <a:pt x="156" y="153"/>
                </a:lnTo>
                <a:lnTo>
                  <a:pt x="140" y="172"/>
                </a:lnTo>
                <a:lnTo>
                  <a:pt x="140" y="172"/>
                </a:lnTo>
                <a:lnTo>
                  <a:pt x="137" y="175"/>
                </a:lnTo>
                <a:lnTo>
                  <a:pt x="137" y="175"/>
                </a:lnTo>
                <a:lnTo>
                  <a:pt x="106" y="211"/>
                </a:lnTo>
                <a:lnTo>
                  <a:pt x="106" y="212"/>
                </a:lnTo>
                <a:lnTo>
                  <a:pt x="105" y="212"/>
                </a:lnTo>
                <a:lnTo>
                  <a:pt x="82" y="223"/>
                </a:lnTo>
                <a:lnTo>
                  <a:pt x="64" y="212"/>
                </a:lnTo>
                <a:lnTo>
                  <a:pt x="64" y="211"/>
                </a:lnTo>
                <a:lnTo>
                  <a:pt x="64" y="211"/>
                </a:lnTo>
                <a:lnTo>
                  <a:pt x="64" y="211"/>
                </a:lnTo>
                <a:lnTo>
                  <a:pt x="47" y="192"/>
                </a:lnTo>
                <a:lnTo>
                  <a:pt x="37" y="187"/>
                </a:lnTo>
                <a:lnTo>
                  <a:pt x="45" y="236"/>
                </a:lnTo>
                <a:lnTo>
                  <a:pt x="53" y="262"/>
                </a:lnTo>
                <a:lnTo>
                  <a:pt x="34" y="279"/>
                </a:lnTo>
                <a:lnTo>
                  <a:pt x="9" y="317"/>
                </a:lnTo>
                <a:lnTo>
                  <a:pt x="9" y="332"/>
                </a:lnTo>
                <a:lnTo>
                  <a:pt x="8" y="333"/>
                </a:lnTo>
                <a:lnTo>
                  <a:pt x="7" y="333"/>
                </a:lnTo>
                <a:lnTo>
                  <a:pt x="0" y="344"/>
                </a:lnTo>
                <a:lnTo>
                  <a:pt x="4" y="352"/>
                </a:lnTo>
                <a:lnTo>
                  <a:pt x="15" y="352"/>
                </a:lnTo>
                <a:lnTo>
                  <a:pt x="50" y="362"/>
                </a:lnTo>
                <a:lnTo>
                  <a:pt x="51" y="362"/>
                </a:lnTo>
                <a:lnTo>
                  <a:pt x="53" y="362"/>
                </a:lnTo>
                <a:lnTo>
                  <a:pt x="53" y="363"/>
                </a:lnTo>
                <a:lnTo>
                  <a:pt x="54" y="363"/>
                </a:lnTo>
                <a:lnTo>
                  <a:pt x="61" y="370"/>
                </a:lnTo>
                <a:lnTo>
                  <a:pt x="70" y="374"/>
                </a:lnTo>
                <a:lnTo>
                  <a:pt x="70" y="374"/>
                </a:lnTo>
                <a:lnTo>
                  <a:pt x="73" y="374"/>
                </a:lnTo>
                <a:lnTo>
                  <a:pt x="73" y="376"/>
                </a:lnTo>
                <a:lnTo>
                  <a:pt x="73" y="376"/>
                </a:lnTo>
                <a:lnTo>
                  <a:pt x="77" y="384"/>
                </a:lnTo>
                <a:lnTo>
                  <a:pt x="78" y="387"/>
                </a:lnTo>
                <a:lnTo>
                  <a:pt x="79" y="391"/>
                </a:lnTo>
                <a:lnTo>
                  <a:pt x="82" y="402"/>
                </a:lnTo>
                <a:lnTo>
                  <a:pt x="120" y="412"/>
                </a:lnTo>
                <a:lnTo>
                  <a:pt x="130" y="410"/>
                </a:lnTo>
                <a:lnTo>
                  <a:pt x="142" y="395"/>
                </a:lnTo>
                <a:lnTo>
                  <a:pt x="171" y="340"/>
                </a:lnTo>
                <a:lnTo>
                  <a:pt x="172" y="340"/>
                </a:lnTo>
                <a:lnTo>
                  <a:pt x="172" y="339"/>
                </a:lnTo>
                <a:lnTo>
                  <a:pt x="185" y="321"/>
                </a:lnTo>
                <a:lnTo>
                  <a:pt x="187" y="319"/>
                </a:lnTo>
                <a:lnTo>
                  <a:pt x="209" y="308"/>
                </a:lnTo>
                <a:lnTo>
                  <a:pt x="226" y="307"/>
                </a:lnTo>
                <a:lnTo>
                  <a:pt x="226" y="307"/>
                </a:lnTo>
                <a:lnTo>
                  <a:pt x="229" y="301"/>
                </a:lnTo>
                <a:lnTo>
                  <a:pt x="234" y="297"/>
                </a:lnTo>
                <a:lnTo>
                  <a:pt x="238" y="293"/>
                </a:lnTo>
                <a:lnTo>
                  <a:pt x="242" y="293"/>
                </a:lnTo>
                <a:lnTo>
                  <a:pt x="242" y="293"/>
                </a:lnTo>
                <a:lnTo>
                  <a:pt x="250" y="294"/>
                </a:lnTo>
                <a:lnTo>
                  <a:pt x="261" y="300"/>
                </a:lnTo>
                <a:lnTo>
                  <a:pt x="263" y="301"/>
                </a:lnTo>
                <a:lnTo>
                  <a:pt x="263" y="302"/>
                </a:lnTo>
                <a:lnTo>
                  <a:pt x="284" y="333"/>
                </a:lnTo>
                <a:lnTo>
                  <a:pt x="284" y="336"/>
                </a:lnTo>
                <a:lnTo>
                  <a:pt x="285" y="336"/>
                </a:lnTo>
                <a:lnTo>
                  <a:pt x="285" y="338"/>
                </a:lnTo>
                <a:lnTo>
                  <a:pt x="287" y="361"/>
                </a:lnTo>
                <a:lnTo>
                  <a:pt x="286" y="386"/>
                </a:lnTo>
                <a:lnTo>
                  <a:pt x="286" y="386"/>
                </a:lnTo>
                <a:lnTo>
                  <a:pt x="280" y="408"/>
                </a:lnTo>
                <a:lnTo>
                  <a:pt x="280" y="408"/>
                </a:lnTo>
                <a:lnTo>
                  <a:pt x="280" y="410"/>
                </a:lnTo>
                <a:lnTo>
                  <a:pt x="279" y="410"/>
                </a:lnTo>
                <a:lnTo>
                  <a:pt x="263" y="430"/>
                </a:lnTo>
                <a:lnTo>
                  <a:pt x="256" y="446"/>
                </a:lnTo>
                <a:lnTo>
                  <a:pt x="258" y="472"/>
                </a:lnTo>
                <a:lnTo>
                  <a:pt x="260" y="472"/>
                </a:lnTo>
                <a:lnTo>
                  <a:pt x="269" y="468"/>
                </a:lnTo>
                <a:lnTo>
                  <a:pt x="278" y="459"/>
                </a:lnTo>
                <a:lnTo>
                  <a:pt x="280" y="457"/>
                </a:lnTo>
                <a:lnTo>
                  <a:pt x="282" y="455"/>
                </a:lnTo>
                <a:lnTo>
                  <a:pt x="294" y="465"/>
                </a:lnTo>
                <a:lnTo>
                  <a:pt x="294" y="467"/>
                </a:lnTo>
                <a:lnTo>
                  <a:pt x="294" y="486"/>
                </a:lnTo>
                <a:lnTo>
                  <a:pt x="293" y="486"/>
                </a:lnTo>
                <a:lnTo>
                  <a:pt x="282" y="491"/>
                </a:lnTo>
                <a:lnTo>
                  <a:pt x="278" y="496"/>
                </a:lnTo>
                <a:lnTo>
                  <a:pt x="278" y="506"/>
                </a:lnTo>
                <a:lnTo>
                  <a:pt x="277" y="507"/>
                </a:lnTo>
                <a:lnTo>
                  <a:pt x="277" y="507"/>
                </a:lnTo>
                <a:lnTo>
                  <a:pt x="270" y="521"/>
                </a:lnTo>
                <a:lnTo>
                  <a:pt x="269" y="521"/>
                </a:lnTo>
                <a:lnTo>
                  <a:pt x="266" y="522"/>
                </a:lnTo>
                <a:lnTo>
                  <a:pt x="256" y="523"/>
                </a:lnTo>
                <a:lnTo>
                  <a:pt x="247" y="526"/>
                </a:lnTo>
                <a:lnTo>
                  <a:pt x="239" y="540"/>
                </a:lnTo>
                <a:lnTo>
                  <a:pt x="240" y="542"/>
                </a:lnTo>
                <a:lnTo>
                  <a:pt x="280" y="537"/>
                </a:lnTo>
                <a:lnTo>
                  <a:pt x="287" y="530"/>
                </a:lnTo>
                <a:lnTo>
                  <a:pt x="301" y="496"/>
                </a:lnTo>
                <a:lnTo>
                  <a:pt x="301" y="496"/>
                </a:lnTo>
                <a:lnTo>
                  <a:pt x="390" y="404"/>
                </a:lnTo>
                <a:lnTo>
                  <a:pt x="393" y="404"/>
                </a:lnTo>
                <a:lnTo>
                  <a:pt x="412" y="394"/>
                </a:lnTo>
                <a:lnTo>
                  <a:pt x="413" y="393"/>
                </a:lnTo>
                <a:lnTo>
                  <a:pt x="413" y="394"/>
                </a:lnTo>
                <a:lnTo>
                  <a:pt x="429" y="394"/>
                </a:lnTo>
                <a:lnTo>
                  <a:pt x="445" y="391"/>
                </a:lnTo>
                <a:lnTo>
                  <a:pt x="461" y="384"/>
                </a:lnTo>
                <a:lnTo>
                  <a:pt x="474" y="370"/>
                </a:lnTo>
                <a:lnTo>
                  <a:pt x="493" y="317"/>
                </a:lnTo>
                <a:lnTo>
                  <a:pt x="493" y="317"/>
                </a:lnTo>
                <a:lnTo>
                  <a:pt x="493" y="316"/>
                </a:lnTo>
                <a:lnTo>
                  <a:pt x="568" y="237"/>
                </a:lnTo>
                <a:lnTo>
                  <a:pt x="568" y="236"/>
                </a:lnTo>
                <a:lnTo>
                  <a:pt x="563" y="193"/>
                </a:lnTo>
                <a:lnTo>
                  <a:pt x="563" y="193"/>
                </a:lnTo>
                <a:lnTo>
                  <a:pt x="558" y="191"/>
                </a:lnTo>
                <a:lnTo>
                  <a:pt x="555" y="189"/>
                </a:lnTo>
                <a:lnTo>
                  <a:pt x="553" y="187"/>
                </a:lnTo>
                <a:lnTo>
                  <a:pt x="550" y="184"/>
                </a:lnTo>
                <a:lnTo>
                  <a:pt x="550" y="185"/>
                </a:lnTo>
                <a:lnTo>
                  <a:pt x="538" y="187"/>
                </a:lnTo>
                <a:lnTo>
                  <a:pt x="538" y="187"/>
                </a:lnTo>
                <a:lnTo>
                  <a:pt x="530" y="182"/>
                </a:lnTo>
                <a:lnTo>
                  <a:pt x="523" y="175"/>
                </a:lnTo>
                <a:lnTo>
                  <a:pt x="520" y="168"/>
                </a:lnTo>
                <a:lnTo>
                  <a:pt x="520" y="167"/>
                </a:lnTo>
                <a:lnTo>
                  <a:pt x="519" y="166"/>
                </a:lnTo>
                <a:lnTo>
                  <a:pt x="519" y="101"/>
                </a:lnTo>
                <a:lnTo>
                  <a:pt x="519" y="101"/>
                </a:lnTo>
                <a:lnTo>
                  <a:pt x="513" y="98"/>
                </a:lnTo>
                <a:lnTo>
                  <a:pt x="507" y="95"/>
                </a:lnTo>
                <a:lnTo>
                  <a:pt x="501" y="90"/>
                </a:lnTo>
                <a:lnTo>
                  <a:pt x="496" y="85"/>
                </a:lnTo>
                <a:lnTo>
                  <a:pt x="480" y="67"/>
                </a:lnTo>
                <a:lnTo>
                  <a:pt x="466" y="47"/>
                </a:lnTo>
                <a:lnTo>
                  <a:pt x="466" y="47"/>
                </a:lnTo>
                <a:lnTo>
                  <a:pt x="464" y="43"/>
                </a:lnTo>
                <a:lnTo>
                  <a:pt x="464" y="38"/>
                </a:lnTo>
                <a:lnTo>
                  <a:pt x="465" y="24"/>
                </a:lnTo>
                <a:lnTo>
                  <a:pt x="466" y="18"/>
                </a:lnTo>
                <a:lnTo>
                  <a:pt x="457" y="7"/>
                </a:lnTo>
                <a:lnTo>
                  <a:pt x="456" y="17"/>
                </a:lnTo>
                <a:lnTo>
                  <a:pt x="445" y="38"/>
                </a:lnTo>
                <a:lnTo>
                  <a:pt x="441" y="38"/>
                </a:lnTo>
                <a:lnTo>
                  <a:pt x="441" y="38"/>
                </a:lnTo>
                <a:lnTo>
                  <a:pt x="428" y="36"/>
                </a:lnTo>
                <a:lnTo>
                  <a:pt x="421" y="35"/>
                </a:lnTo>
                <a:lnTo>
                  <a:pt x="416" y="33"/>
                </a:lnTo>
                <a:lnTo>
                  <a:pt x="416" y="33"/>
                </a:lnTo>
                <a:lnTo>
                  <a:pt x="411" y="31"/>
                </a:lnTo>
                <a:lnTo>
                  <a:pt x="408" y="26"/>
                </a:lnTo>
                <a:lnTo>
                  <a:pt x="405" y="21"/>
                </a:lnTo>
                <a:lnTo>
                  <a:pt x="405" y="17"/>
                </a:lnTo>
                <a:lnTo>
                  <a:pt x="405" y="12"/>
                </a:lnTo>
                <a:lnTo>
                  <a:pt x="400" y="12"/>
                </a:lnTo>
                <a:lnTo>
                  <a:pt x="377" y="18"/>
                </a:lnTo>
                <a:lnTo>
                  <a:pt x="359" y="1"/>
                </a:lnTo>
                <a:lnTo>
                  <a:pt x="353" y="0"/>
                </a:lnTo>
                <a:lnTo>
                  <a:pt x="347" y="5"/>
                </a:lnTo>
                <a:lnTo>
                  <a:pt x="354" y="18"/>
                </a:lnTo>
                <a:lnTo>
                  <a:pt x="357" y="21"/>
                </a:lnTo>
                <a:lnTo>
                  <a:pt x="345" y="47"/>
                </a:lnTo>
                <a:lnTo>
                  <a:pt x="343" y="47"/>
                </a:lnTo>
                <a:lnTo>
                  <a:pt x="343" y="48"/>
                </a:lnTo>
                <a:lnTo>
                  <a:pt x="342" y="48"/>
                </a:lnTo>
                <a:lnTo>
                  <a:pt x="321" y="72"/>
                </a:lnTo>
                <a:lnTo>
                  <a:pt x="319" y="74"/>
                </a:lnTo>
                <a:lnTo>
                  <a:pt x="317" y="74"/>
                </a:lnTo>
                <a:lnTo>
                  <a:pt x="283" y="78"/>
                </a:lnTo>
                <a:lnTo>
                  <a:pt x="260" y="71"/>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69" name="Freeform 60"/>
          <p:cNvSpPr/>
          <p:nvPr/>
        </p:nvSpPr>
        <p:spPr bwMode="auto">
          <a:xfrm>
            <a:off x="5520234" y="2405169"/>
            <a:ext cx="939351" cy="640235"/>
          </a:xfrm>
          <a:custGeom>
            <a:avLst/>
            <a:gdLst>
              <a:gd name="T0" fmla="*/ 110 w 810"/>
              <a:gd name="T1" fmla="*/ 19 h 552"/>
              <a:gd name="T2" fmla="*/ 88 w 810"/>
              <a:gd name="T3" fmla="*/ 52 h 552"/>
              <a:gd name="T4" fmla="*/ 62 w 810"/>
              <a:gd name="T5" fmla="*/ 71 h 552"/>
              <a:gd name="T6" fmla="*/ 40 w 810"/>
              <a:gd name="T7" fmla="*/ 61 h 552"/>
              <a:gd name="T8" fmla="*/ 26 w 810"/>
              <a:gd name="T9" fmla="*/ 47 h 552"/>
              <a:gd name="T10" fmla="*/ 47 w 810"/>
              <a:gd name="T11" fmla="*/ 91 h 552"/>
              <a:gd name="T12" fmla="*/ 55 w 810"/>
              <a:gd name="T13" fmla="*/ 120 h 552"/>
              <a:gd name="T14" fmla="*/ 105 w 810"/>
              <a:gd name="T15" fmla="*/ 218 h 552"/>
              <a:gd name="T16" fmla="*/ 147 w 810"/>
              <a:gd name="T17" fmla="*/ 197 h 552"/>
              <a:gd name="T18" fmla="*/ 162 w 810"/>
              <a:gd name="T19" fmla="*/ 228 h 552"/>
              <a:gd name="T20" fmla="*/ 188 w 810"/>
              <a:gd name="T21" fmla="*/ 294 h 552"/>
              <a:gd name="T22" fmla="*/ 208 w 810"/>
              <a:gd name="T23" fmla="*/ 324 h 552"/>
              <a:gd name="T24" fmla="*/ 237 w 810"/>
              <a:gd name="T25" fmla="*/ 316 h 552"/>
              <a:gd name="T26" fmla="*/ 282 w 810"/>
              <a:gd name="T27" fmla="*/ 325 h 552"/>
              <a:gd name="T28" fmla="*/ 308 w 810"/>
              <a:gd name="T29" fmla="*/ 350 h 552"/>
              <a:gd name="T30" fmla="*/ 319 w 810"/>
              <a:gd name="T31" fmla="*/ 319 h 552"/>
              <a:gd name="T32" fmla="*/ 345 w 810"/>
              <a:gd name="T33" fmla="*/ 329 h 552"/>
              <a:gd name="T34" fmla="*/ 362 w 810"/>
              <a:gd name="T35" fmla="*/ 385 h 552"/>
              <a:gd name="T36" fmla="*/ 394 w 810"/>
              <a:gd name="T37" fmla="*/ 413 h 552"/>
              <a:gd name="T38" fmla="*/ 402 w 810"/>
              <a:gd name="T39" fmla="*/ 427 h 552"/>
              <a:gd name="T40" fmla="*/ 410 w 810"/>
              <a:gd name="T41" fmla="*/ 498 h 552"/>
              <a:gd name="T42" fmla="*/ 425 w 810"/>
              <a:gd name="T43" fmla="*/ 498 h 552"/>
              <a:gd name="T44" fmla="*/ 441 w 810"/>
              <a:gd name="T45" fmla="*/ 507 h 552"/>
              <a:gd name="T46" fmla="*/ 479 w 810"/>
              <a:gd name="T47" fmla="*/ 494 h 552"/>
              <a:gd name="T48" fmla="*/ 497 w 810"/>
              <a:gd name="T49" fmla="*/ 453 h 552"/>
              <a:gd name="T50" fmla="*/ 514 w 810"/>
              <a:gd name="T51" fmla="*/ 443 h 552"/>
              <a:gd name="T52" fmla="*/ 638 w 810"/>
              <a:gd name="T53" fmla="*/ 465 h 552"/>
              <a:gd name="T54" fmla="*/ 587 w 810"/>
              <a:gd name="T55" fmla="*/ 399 h 552"/>
              <a:gd name="T56" fmla="*/ 611 w 810"/>
              <a:gd name="T57" fmla="*/ 391 h 552"/>
              <a:gd name="T58" fmla="*/ 656 w 810"/>
              <a:gd name="T59" fmla="*/ 380 h 552"/>
              <a:gd name="T60" fmla="*/ 685 w 810"/>
              <a:gd name="T61" fmla="*/ 344 h 552"/>
              <a:gd name="T62" fmla="*/ 721 w 810"/>
              <a:gd name="T63" fmla="*/ 257 h 552"/>
              <a:gd name="T64" fmla="*/ 789 w 810"/>
              <a:gd name="T65" fmla="*/ 299 h 552"/>
              <a:gd name="T66" fmla="*/ 776 w 810"/>
              <a:gd name="T67" fmla="*/ 259 h 552"/>
              <a:gd name="T68" fmla="*/ 792 w 810"/>
              <a:gd name="T69" fmla="*/ 191 h 552"/>
              <a:gd name="T70" fmla="*/ 741 w 810"/>
              <a:gd name="T71" fmla="*/ 167 h 552"/>
              <a:gd name="T72" fmla="*/ 730 w 810"/>
              <a:gd name="T73" fmla="*/ 154 h 552"/>
              <a:gd name="T74" fmla="*/ 725 w 810"/>
              <a:gd name="T75" fmla="*/ 164 h 552"/>
              <a:gd name="T76" fmla="*/ 708 w 810"/>
              <a:gd name="T77" fmla="*/ 168 h 552"/>
              <a:gd name="T78" fmla="*/ 674 w 810"/>
              <a:gd name="T79" fmla="*/ 167 h 552"/>
              <a:gd name="T80" fmla="*/ 669 w 810"/>
              <a:gd name="T81" fmla="*/ 197 h 552"/>
              <a:gd name="T82" fmla="*/ 671 w 810"/>
              <a:gd name="T83" fmla="*/ 209 h 552"/>
              <a:gd name="T84" fmla="*/ 647 w 810"/>
              <a:gd name="T85" fmla="*/ 220 h 552"/>
              <a:gd name="T86" fmla="*/ 627 w 810"/>
              <a:gd name="T87" fmla="*/ 216 h 552"/>
              <a:gd name="T88" fmla="*/ 575 w 810"/>
              <a:gd name="T89" fmla="*/ 171 h 552"/>
              <a:gd name="T90" fmla="*/ 564 w 810"/>
              <a:gd name="T91" fmla="*/ 154 h 552"/>
              <a:gd name="T92" fmla="*/ 551 w 810"/>
              <a:gd name="T93" fmla="*/ 133 h 552"/>
              <a:gd name="T94" fmla="*/ 557 w 810"/>
              <a:gd name="T95" fmla="*/ 150 h 552"/>
              <a:gd name="T96" fmla="*/ 505 w 810"/>
              <a:gd name="T97" fmla="*/ 172 h 552"/>
              <a:gd name="T98" fmla="*/ 508 w 810"/>
              <a:gd name="T99" fmla="*/ 161 h 552"/>
              <a:gd name="T100" fmla="*/ 478 w 810"/>
              <a:gd name="T101" fmla="*/ 124 h 552"/>
              <a:gd name="T102" fmla="*/ 449 w 810"/>
              <a:gd name="T103" fmla="*/ 126 h 552"/>
              <a:gd name="T104" fmla="*/ 434 w 810"/>
              <a:gd name="T105" fmla="*/ 120 h 552"/>
              <a:gd name="T106" fmla="*/ 427 w 810"/>
              <a:gd name="T107" fmla="*/ 85 h 552"/>
              <a:gd name="T108" fmla="*/ 383 w 810"/>
              <a:gd name="T109" fmla="*/ 102 h 552"/>
              <a:gd name="T110" fmla="*/ 372 w 810"/>
              <a:gd name="T111" fmla="*/ 107 h 552"/>
              <a:gd name="T112" fmla="*/ 353 w 810"/>
              <a:gd name="T113" fmla="*/ 100 h 552"/>
              <a:gd name="T114" fmla="*/ 339 w 810"/>
              <a:gd name="T115" fmla="*/ 79 h 552"/>
              <a:gd name="T116" fmla="*/ 311 w 810"/>
              <a:gd name="T117" fmla="*/ 73 h 552"/>
              <a:gd name="T118" fmla="*/ 280 w 810"/>
              <a:gd name="T119" fmla="*/ 71 h 552"/>
              <a:gd name="T120" fmla="*/ 229 w 810"/>
              <a:gd name="T121" fmla="*/ 87 h 552"/>
              <a:gd name="T122" fmla="*/ 205 w 810"/>
              <a:gd name="T123" fmla="*/ 8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0" h="552">
                <a:moveTo>
                  <a:pt x="157" y="26"/>
                </a:moveTo>
                <a:lnTo>
                  <a:pt x="153" y="0"/>
                </a:lnTo>
                <a:lnTo>
                  <a:pt x="141" y="8"/>
                </a:lnTo>
                <a:lnTo>
                  <a:pt x="140" y="8"/>
                </a:lnTo>
                <a:lnTo>
                  <a:pt x="110" y="19"/>
                </a:lnTo>
                <a:lnTo>
                  <a:pt x="109" y="16"/>
                </a:lnTo>
                <a:lnTo>
                  <a:pt x="105" y="15"/>
                </a:lnTo>
                <a:lnTo>
                  <a:pt x="105" y="29"/>
                </a:lnTo>
                <a:lnTo>
                  <a:pt x="103" y="30"/>
                </a:lnTo>
                <a:lnTo>
                  <a:pt x="88" y="52"/>
                </a:lnTo>
                <a:lnTo>
                  <a:pt x="87" y="52"/>
                </a:lnTo>
                <a:lnTo>
                  <a:pt x="87" y="53"/>
                </a:lnTo>
                <a:lnTo>
                  <a:pt x="86" y="53"/>
                </a:lnTo>
                <a:lnTo>
                  <a:pt x="64" y="71"/>
                </a:lnTo>
                <a:lnTo>
                  <a:pt x="62" y="71"/>
                </a:lnTo>
                <a:lnTo>
                  <a:pt x="62" y="74"/>
                </a:lnTo>
                <a:lnTo>
                  <a:pt x="59" y="71"/>
                </a:lnTo>
                <a:lnTo>
                  <a:pt x="59" y="71"/>
                </a:lnTo>
                <a:lnTo>
                  <a:pt x="48" y="66"/>
                </a:lnTo>
                <a:lnTo>
                  <a:pt x="40" y="61"/>
                </a:lnTo>
                <a:lnTo>
                  <a:pt x="35" y="57"/>
                </a:lnTo>
                <a:lnTo>
                  <a:pt x="32" y="52"/>
                </a:lnTo>
                <a:lnTo>
                  <a:pt x="32" y="52"/>
                </a:lnTo>
                <a:lnTo>
                  <a:pt x="29" y="50"/>
                </a:lnTo>
                <a:lnTo>
                  <a:pt x="26" y="47"/>
                </a:lnTo>
                <a:lnTo>
                  <a:pt x="11" y="51"/>
                </a:lnTo>
                <a:lnTo>
                  <a:pt x="0" y="60"/>
                </a:lnTo>
                <a:lnTo>
                  <a:pt x="26" y="82"/>
                </a:lnTo>
                <a:lnTo>
                  <a:pt x="46" y="90"/>
                </a:lnTo>
                <a:lnTo>
                  <a:pt x="47" y="91"/>
                </a:lnTo>
                <a:lnTo>
                  <a:pt x="48" y="91"/>
                </a:lnTo>
                <a:lnTo>
                  <a:pt x="50" y="94"/>
                </a:lnTo>
                <a:lnTo>
                  <a:pt x="50" y="95"/>
                </a:lnTo>
                <a:lnTo>
                  <a:pt x="54" y="120"/>
                </a:lnTo>
                <a:lnTo>
                  <a:pt x="55" y="120"/>
                </a:lnTo>
                <a:lnTo>
                  <a:pt x="55" y="156"/>
                </a:lnTo>
                <a:lnTo>
                  <a:pt x="60" y="178"/>
                </a:lnTo>
                <a:lnTo>
                  <a:pt x="75" y="212"/>
                </a:lnTo>
                <a:lnTo>
                  <a:pt x="91" y="228"/>
                </a:lnTo>
                <a:lnTo>
                  <a:pt x="105" y="218"/>
                </a:lnTo>
                <a:lnTo>
                  <a:pt x="114" y="207"/>
                </a:lnTo>
                <a:lnTo>
                  <a:pt x="114" y="206"/>
                </a:lnTo>
                <a:lnTo>
                  <a:pt x="115" y="206"/>
                </a:lnTo>
                <a:lnTo>
                  <a:pt x="132" y="185"/>
                </a:lnTo>
                <a:lnTo>
                  <a:pt x="147" y="197"/>
                </a:lnTo>
                <a:lnTo>
                  <a:pt x="147" y="199"/>
                </a:lnTo>
                <a:lnTo>
                  <a:pt x="147" y="199"/>
                </a:lnTo>
                <a:lnTo>
                  <a:pt x="147" y="199"/>
                </a:lnTo>
                <a:lnTo>
                  <a:pt x="147" y="200"/>
                </a:lnTo>
                <a:lnTo>
                  <a:pt x="162" y="228"/>
                </a:lnTo>
                <a:lnTo>
                  <a:pt x="179" y="235"/>
                </a:lnTo>
                <a:lnTo>
                  <a:pt x="189" y="264"/>
                </a:lnTo>
                <a:lnTo>
                  <a:pt x="189" y="265"/>
                </a:lnTo>
                <a:lnTo>
                  <a:pt x="189" y="266"/>
                </a:lnTo>
                <a:lnTo>
                  <a:pt x="188" y="294"/>
                </a:lnTo>
                <a:lnTo>
                  <a:pt x="188" y="295"/>
                </a:lnTo>
                <a:lnTo>
                  <a:pt x="187" y="295"/>
                </a:lnTo>
                <a:lnTo>
                  <a:pt x="179" y="319"/>
                </a:lnTo>
                <a:lnTo>
                  <a:pt x="193" y="330"/>
                </a:lnTo>
                <a:lnTo>
                  <a:pt x="208" y="324"/>
                </a:lnTo>
                <a:lnTo>
                  <a:pt x="221" y="309"/>
                </a:lnTo>
                <a:lnTo>
                  <a:pt x="225" y="312"/>
                </a:lnTo>
                <a:lnTo>
                  <a:pt x="237" y="316"/>
                </a:lnTo>
                <a:lnTo>
                  <a:pt x="237" y="316"/>
                </a:lnTo>
                <a:lnTo>
                  <a:pt x="237" y="316"/>
                </a:lnTo>
                <a:lnTo>
                  <a:pt x="252" y="328"/>
                </a:lnTo>
                <a:lnTo>
                  <a:pt x="267" y="325"/>
                </a:lnTo>
                <a:lnTo>
                  <a:pt x="267" y="325"/>
                </a:lnTo>
                <a:lnTo>
                  <a:pt x="275" y="324"/>
                </a:lnTo>
                <a:lnTo>
                  <a:pt x="282" y="325"/>
                </a:lnTo>
                <a:lnTo>
                  <a:pt x="287" y="328"/>
                </a:lnTo>
                <a:lnTo>
                  <a:pt x="289" y="334"/>
                </a:lnTo>
                <a:lnTo>
                  <a:pt x="289" y="344"/>
                </a:lnTo>
                <a:lnTo>
                  <a:pt x="292" y="345"/>
                </a:lnTo>
                <a:lnTo>
                  <a:pt x="308" y="350"/>
                </a:lnTo>
                <a:lnTo>
                  <a:pt x="316" y="335"/>
                </a:lnTo>
                <a:lnTo>
                  <a:pt x="316" y="328"/>
                </a:lnTo>
                <a:lnTo>
                  <a:pt x="316" y="328"/>
                </a:lnTo>
                <a:lnTo>
                  <a:pt x="318" y="321"/>
                </a:lnTo>
                <a:lnTo>
                  <a:pt x="319" y="319"/>
                </a:lnTo>
                <a:lnTo>
                  <a:pt x="321" y="318"/>
                </a:lnTo>
                <a:lnTo>
                  <a:pt x="330" y="319"/>
                </a:lnTo>
                <a:lnTo>
                  <a:pt x="330" y="319"/>
                </a:lnTo>
                <a:lnTo>
                  <a:pt x="339" y="324"/>
                </a:lnTo>
                <a:lnTo>
                  <a:pt x="345" y="329"/>
                </a:lnTo>
                <a:lnTo>
                  <a:pt x="348" y="336"/>
                </a:lnTo>
                <a:lnTo>
                  <a:pt x="350" y="343"/>
                </a:lnTo>
                <a:lnTo>
                  <a:pt x="348" y="351"/>
                </a:lnTo>
                <a:lnTo>
                  <a:pt x="348" y="366"/>
                </a:lnTo>
                <a:lnTo>
                  <a:pt x="362" y="385"/>
                </a:lnTo>
                <a:lnTo>
                  <a:pt x="377" y="403"/>
                </a:lnTo>
                <a:lnTo>
                  <a:pt x="377" y="403"/>
                </a:lnTo>
                <a:lnTo>
                  <a:pt x="382" y="406"/>
                </a:lnTo>
                <a:lnTo>
                  <a:pt x="385" y="410"/>
                </a:lnTo>
                <a:lnTo>
                  <a:pt x="394" y="413"/>
                </a:lnTo>
                <a:lnTo>
                  <a:pt x="397" y="413"/>
                </a:lnTo>
                <a:lnTo>
                  <a:pt x="397" y="413"/>
                </a:lnTo>
                <a:lnTo>
                  <a:pt x="400" y="415"/>
                </a:lnTo>
                <a:lnTo>
                  <a:pt x="401" y="420"/>
                </a:lnTo>
                <a:lnTo>
                  <a:pt x="402" y="427"/>
                </a:lnTo>
                <a:lnTo>
                  <a:pt x="403" y="435"/>
                </a:lnTo>
                <a:lnTo>
                  <a:pt x="403" y="490"/>
                </a:lnTo>
                <a:lnTo>
                  <a:pt x="403" y="490"/>
                </a:lnTo>
                <a:lnTo>
                  <a:pt x="407" y="495"/>
                </a:lnTo>
                <a:lnTo>
                  <a:pt x="410" y="498"/>
                </a:lnTo>
                <a:lnTo>
                  <a:pt x="413" y="499"/>
                </a:lnTo>
                <a:lnTo>
                  <a:pt x="415" y="499"/>
                </a:lnTo>
                <a:lnTo>
                  <a:pt x="415" y="499"/>
                </a:lnTo>
                <a:lnTo>
                  <a:pt x="421" y="498"/>
                </a:lnTo>
                <a:lnTo>
                  <a:pt x="425" y="498"/>
                </a:lnTo>
                <a:lnTo>
                  <a:pt x="429" y="499"/>
                </a:lnTo>
                <a:lnTo>
                  <a:pt x="433" y="502"/>
                </a:lnTo>
                <a:lnTo>
                  <a:pt x="437" y="505"/>
                </a:lnTo>
                <a:lnTo>
                  <a:pt x="437" y="505"/>
                </a:lnTo>
                <a:lnTo>
                  <a:pt x="441" y="507"/>
                </a:lnTo>
                <a:lnTo>
                  <a:pt x="445" y="509"/>
                </a:lnTo>
                <a:lnTo>
                  <a:pt x="447" y="515"/>
                </a:lnTo>
                <a:lnTo>
                  <a:pt x="449" y="521"/>
                </a:lnTo>
                <a:lnTo>
                  <a:pt x="452" y="552"/>
                </a:lnTo>
                <a:lnTo>
                  <a:pt x="479" y="494"/>
                </a:lnTo>
                <a:lnTo>
                  <a:pt x="479" y="494"/>
                </a:lnTo>
                <a:lnTo>
                  <a:pt x="486" y="474"/>
                </a:lnTo>
                <a:lnTo>
                  <a:pt x="489" y="466"/>
                </a:lnTo>
                <a:lnTo>
                  <a:pt x="493" y="459"/>
                </a:lnTo>
                <a:lnTo>
                  <a:pt x="497" y="453"/>
                </a:lnTo>
                <a:lnTo>
                  <a:pt x="501" y="448"/>
                </a:lnTo>
                <a:lnTo>
                  <a:pt x="505" y="445"/>
                </a:lnTo>
                <a:lnTo>
                  <a:pt x="511" y="444"/>
                </a:lnTo>
                <a:lnTo>
                  <a:pt x="511" y="444"/>
                </a:lnTo>
                <a:lnTo>
                  <a:pt x="514" y="443"/>
                </a:lnTo>
                <a:lnTo>
                  <a:pt x="520" y="443"/>
                </a:lnTo>
                <a:lnTo>
                  <a:pt x="532" y="445"/>
                </a:lnTo>
                <a:lnTo>
                  <a:pt x="544" y="450"/>
                </a:lnTo>
                <a:lnTo>
                  <a:pt x="560" y="458"/>
                </a:lnTo>
                <a:lnTo>
                  <a:pt x="638" y="465"/>
                </a:lnTo>
                <a:lnTo>
                  <a:pt x="642" y="447"/>
                </a:lnTo>
                <a:lnTo>
                  <a:pt x="605" y="412"/>
                </a:lnTo>
                <a:lnTo>
                  <a:pt x="605" y="412"/>
                </a:lnTo>
                <a:lnTo>
                  <a:pt x="594" y="405"/>
                </a:lnTo>
                <a:lnTo>
                  <a:pt x="587" y="399"/>
                </a:lnTo>
                <a:lnTo>
                  <a:pt x="583" y="395"/>
                </a:lnTo>
                <a:lnTo>
                  <a:pt x="582" y="392"/>
                </a:lnTo>
                <a:lnTo>
                  <a:pt x="583" y="390"/>
                </a:lnTo>
                <a:lnTo>
                  <a:pt x="611" y="391"/>
                </a:lnTo>
                <a:lnTo>
                  <a:pt x="611" y="391"/>
                </a:lnTo>
                <a:lnTo>
                  <a:pt x="620" y="393"/>
                </a:lnTo>
                <a:lnTo>
                  <a:pt x="630" y="393"/>
                </a:lnTo>
                <a:lnTo>
                  <a:pt x="639" y="391"/>
                </a:lnTo>
                <a:lnTo>
                  <a:pt x="648" y="387"/>
                </a:lnTo>
                <a:lnTo>
                  <a:pt x="656" y="380"/>
                </a:lnTo>
                <a:lnTo>
                  <a:pt x="666" y="371"/>
                </a:lnTo>
                <a:lnTo>
                  <a:pt x="675" y="358"/>
                </a:lnTo>
                <a:lnTo>
                  <a:pt x="683" y="344"/>
                </a:lnTo>
                <a:lnTo>
                  <a:pt x="683" y="344"/>
                </a:lnTo>
                <a:lnTo>
                  <a:pt x="685" y="344"/>
                </a:lnTo>
                <a:lnTo>
                  <a:pt x="711" y="319"/>
                </a:lnTo>
                <a:lnTo>
                  <a:pt x="715" y="263"/>
                </a:lnTo>
                <a:lnTo>
                  <a:pt x="715" y="257"/>
                </a:lnTo>
                <a:lnTo>
                  <a:pt x="718" y="257"/>
                </a:lnTo>
                <a:lnTo>
                  <a:pt x="721" y="257"/>
                </a:lnTo>
                <a:lnTo>
                  <a:pt x="741" y="253"/>
                </a:lnTo>
                <a:lnTo>
                  <a:pt x="745" y="253"/>
                </a:lnTo>
                <a:lnTo>
                  <a:pt x="747" y="254"/>
                </a:lnTo>
                <a:lnTo>
                  <a:pt x="747" y="255"/>
                </a:lnTo>
                <a:lnTo>
                  <a:pt x="789" y="299"/>
                </a:lnTo>
                <a:lnTo>
                  <a:pt x="802" y="295"/>
                </a:lnTo>
                <a:lnTo>
                  <a:pt x="804" y="287"/>
                </a:lnTo>
                <a:lnTo>
                  <a:pt x="781" y="265"/>
                </a:lnTo>
                <a:lnTo>
                  <a:pt x="778" y="263"/>
                </a:lnTo>
                <a:lnTo>
                  <a:pt x="776" y="259"/>
                </a:lnTo>
                <a:lnTo>
                  <a:pt x="810" y="239"/>
                </a:lnTo>
                <a:lnTo>
                  <a:pt x="808" y="188"/>
                </a:lnTo>
                <a:lnTo>
                  <a:pt x="794" y="191"/>
                </a:lnTo>
                <a:lnTo>
                  <a:pt x="794" y="191"/>
                </a:lnTo>
                <a:lnTo>
                  <a:pt x="792" y="191"/>
                </a:lnTo>
                <a:lnTo>
                  <a:pt x="773" y="181"/>
                </a:lnTo>
                <a:lnTo>
                  <a:pt x="773" y="181"/>
                </a:lnTo>
                <a:lnTo>
                  <a:pt x="766" y="179"/>
                </a:lnTo>
                <a:lnTo>
                  <a:pt x="760" y="177"/>
                </a:lnTo>
                <a:lnTo>
                  <a:pt x="741" y="167"/>
                </a:lnTo>
                <a:lnTo>
                  <a:pt x="741" y="167"/>
                </a:lnTo>
                <a:lnTo>
                  <a:pt x="737" y="163"/>
                </a:lnTo>
                <a:lnTo>
                  <a:pt x="733" y="161"/>
                </a:lnTo>
                <a:lnTo>
                  <a:pt x="730" y="157"/>
                </a:lnTo>
                <a:lnTo>
                  <a:pt x="730" y="154"/>
                </a:lnTo>
                <a:lnTo>
                  <a:pt x="730" y="155"/>
                </a:lnTo>
                <a:lnTo>
                  <a:pt x="730" y="155"/>
                </a:lnTo>
                <a:lnTo>
                  <a:pt x="729" y="161"/>
                </a:lnTo>
                <a:lnTo>
                  <a:pt x="727" y="163"/>
                </a:lnTo>
                <a:lnTo>
                  <a:pt x="725" y="164"/>
                </a:lnTo>
                <a:lnTo>
                  <a:pt x="725" y="164"/>
                </a:lnTo>
                <a:lnTo>
                  <a:pt x="723" y="165"/>
                </a:lnTo>
                <a:lnTo>
                  <a:pt x="719" y="167"/>
                </a:lnTo>
                <a:lnTo>
                  <a:pt x="709" y="168"/>
                </a:lnTo>
                <a:lnTo>
                  <a:pt x="708" y="168"/>
                </a:lnTo>
                <a:lnTo>
                  <a:pt x="707" y="167"/>
                </a:lnTo>
                <a:lnTo>
                  <a:pt x="705" y="167"/>
                </a:lnTo>
                <a:lnTo>
                  <a:pt x="689" y="154"/>
                </a:lnTo>
                <a:lnTo>
                  <a:pt x="674" y="167"/>
                </a:lnTo>
                <a:lnTo>
                  <a:pt x="674" y="167"/>
                </a:lnTo>
                <a:lnTo>
                  <a:pt x="665" y="175"/>
                </a:lnTo>
                <a:lnTo>
                  <a:pt x="662" y="178"/>
                </a:lnTo>
                <a:lnTo>
                  <a:pt x="661" y="183"/>
                </a:lnTo>
                <a:lnTo>
                  <a:pt x="669" y="197"/>
                </a:lnTo>
                <a:lnTo>
                  <a:pt x="669" y="197"/>
                </a:lnTo>
                <a:lnTo>
                  <a:pt x="671" y="201"/>
                </a:lnTo>
                <a:lnTo>
                  <a:pt x="671" y="203"/>
                </a:lnTo>
                <a:lnTo>
                  <a:pt x="673" y="207"/>
                </a:lnTo>
                <a:lnTo>
                  <a:pt x="671" y="209"/>
                </a:lnTo>
                <a:lnTo>
                  <a:pt x="671" y="209"/>
                </a:lnTo>
                <a:lnTo>
                  <a:pt x="669" y="211"/>
                </a:lnTo>
                <a:lnTo>
                  <a:pt x="666" y="214"/>
                </a:lnTo>
                <a:lnTo>
                  <a:pt x="660" y="216"/>
                </a:lnTo>
                <a:lnTo>
                  <a:pt x="654" y="217"/>
                </a:lnTo>
                <a:lnTo>
                  <a:pt x="647" y="220"/>
                </a:lnTo>
                <a:lnTo>
                  <a:pt x="647" y="220"/>
                </a:lnTo>
                <a:lnTo>
                  <a:pt x="642" y="222"/>
                </a:lnTo>
                <a:lnTo>
                  <a:pt x="636" y="222"/>
                </a:lnTo>
                <a:lnTo>
                  <a:pt x="630" y="219"/>
                </a:lnTo>
                <a:lnTo>
                  <a:pt x="627" y="216"/>
                </a:lnTo>
                <a:lnTo>
                  <a:pt x="624" y="212"/>
                </a:lnTo>
                <a:lnTo>
                  <a:pt x="592" y="180"/>
                </a:lnTo>
                <a:lnTo>
                  <a:pt x="592" y="180"/>
                </a:lnTo>
                <a:lnTo>
                  <a:pt x="583" y="176"/>
                </a:lnTo>
                <a:lnTo>
                  <a:pt x="575" y="171"/>
                </a:lnTo>
                <a:lnTo>
                  <a:pt x="569" y="167"/>
                </a:lnTo>
                <a:lnTo>
                  <a:pt x="566" y="162"/>
                </a:lnTo>
                <a:lnTo>
                  <a:pt x="566" y="162"/>
                </a:lnTo>
                <a:lnTo>
                  <a:pt x="564" y="156"/>
                </a:lnTo>
                <a:lnTo>
                  <a:pt x="564" y="154"/>
                </a:lnTo>
                <a:lnTo>
                  <a:pt x="564" y="152"/>
                </a:lnTo>
                <a:lnTo>
                  <a:pt x="564" y="152"/>
                </a:lnTo>
                <a:lnTo>
                  <a:pt x="561" y="138"/>
                </a:lnTo>
                <a:lnTo>
                  <a:pt x="558" y="130"/>
                </a:lnTo>
                <a:lnTo>
                  <a:pt x="551" y="133"/>
                </a:lnTo>
                <a:lnTo>
                  <a:pt x="550" y="136"/>
                </a:lnTo>
                <a:lnTo>
                  <a:pt x="550" y="136"/>
                </a:lnTo>
                <a:lnTo>
                  <a:pt x="551" y="141"/>
                </a:lnTo>
                <a:lnTo>
                  <a:pt x="556" y="148"/>
                </a:lnTo>
                <a:lnTo>
                  <a:pt x="557" y="150"/>
                </a:lnTo>
                <a:lnTo>
                  <a:pt x="558" y="152"/>
                </a:lnTo>
                <a:lnTo>
                  <a:pt x="557" y="154"/>
                </a:lnTo>
                <a:lnTo>
                  <a:pt x="540" y="183"/>
                </a:lnTo>
                <a:lnTo>
                  <a:pt x="512" y="176"/>
                </a:lnTo>
                <a:lnTo>
                  <a:pt x="505" y="172"/>
                </a:lnTo>
                <a:lnTo>
                  <a:pt x="505" y="172"/>
                </a:lnTo>
                <a:lnTo>
                  <a:pt x="505" y="169"/>
                </a:lnTo>
                <a:lnTo>
                  <a:pt x="505" y="169"/>
                </a:lnTo>
                <a:lnTo>
                  <a:pt x="508" y="165"/>
                </a:lnTo>
                <a:lnTo>
                  <a:pt x="508" y="161"/>
                </a:lnTo>
                <a:lnTo>
                  <a:pt x="508" y="156"/>
                </a:lnTo>
                <a:lnTo>
                  <a:pt x="505" y="152"/>
                </a:lnTo>
                <a:lnTo>
                  <a:pt x="502" y="142"/>
                </a:lnTo>
                <a:lnTo>
                  <a:pt x="479" y="125"/>
                </a:lnTo>
                <a:lnTo>
                  <a:pt x="478" y="124"/>
                </a:lnTo>
                <a:lnTo>
                  <a:pt x="478" y="124"/>
                </a:lnTo>
                <a:lnTo>
                  <a:pt x="476" y="126"/>
                </a:lnTo>
                <a:lnTo>
                  <a:pt x="474" y="128"/>
                </a:lnTo>
                <a:lnTo>
                  <a:pt x="471" y="129"/>
                </a:lnTo>
                <a:lnTo>
                  <a:pt x="449" y="126"/>
                </a:lnTo>
                <a:lnTo>
                  <a:pt x="449" y="126"/>
                </a:lnTo>
                <a:lnTo>
                  <a:pt x="440" y="124"/>
                </a:lnTo>
                <a:lnTo>
                  <a:pt x="437" y="122"/>
                </a:lnTo>
                <a:lnTo>
                  <a:pt x="434" y="120"/>
                </a:lnTo>
                <a:lnTo>
                  <a:pt x="434" y="120"/>
                </a:lnTo>
                <a:lnTo>
                  <a:pt x="434" y="117"/>
                </a:lnTo>
                <a:lnTo>
                  <a:pt x="433" y="114"/>
                </a:lnTo>
                <a:lnTo>
                  <a:pt x="435" y="106"/>
                </a:lnTo>
                <a:lnTo>
                  <a:pt x="437" y="102"/>
                </a:lnTo>
                <a:lnTo>
                  <a:pt x="427" y="85"/>
                </a:lnTo>
                <a:lnTo>
                  <a:pt x="385" y="87"/>
                </a:lnTo>
                <a:lnTo>
                  <a:pt x="385" y="87"/>
                </a:lnTo>
                <a:lnTo>
                  <a:pt x="385" y="92"/>
                </a:lnTo>
                <a:lnTo>
                  <a:pt x="385" y="95"/>
                </a:lnTo>
                <a:lnTo>
                  <a:pt x="383" y="102"/>
                </a:lnTo>
                <a:lnTo>
                  <a:pt x="383" y="102"/>
                </a:lnTo>
                <a:lnTo>
                  <a:pt x="381" y="105"/>
                </a:lnTo>
                <a:lnTo>
                  <a:pt x="378" y="106"/>
                </a:lnTo>
                <a:lnTo>
                  <a:pt x="372" y="107"/>
                </a:lnTo>
                <a:lnTo>
                  <a:pt x="372" y="107"/>
                </a:lnTo>
                <a:lnTo>
                  <a:pt x="368" y="108"/>
                </a:lnTo>
                <a:lnTo>
                  <a:pt x="363" y="107"/>
                </a:lnTo>
                <a:lnTo>
                  <a:pt x="358" y="105"/>
                </a:lnTo>
                <a:lnTo>
                  <a:pt x="353" y="101"/>
                </a:lnTo>
                <a:lnTo>
                  <a:pt x="353" y="100"/>
                </a:lnTo>
                <a:lnTo>
                  <a:pt x="352" y="100"/>
                </a:lnTo>
                <a:lnTo>
                  <a:pt x="352" y="100"/>
                </a:lnTo>
                <a:lnTo>
                  <a:pt x="346" y="92"/>
                </a:lnTo>
                <a:lnTo>
                  <a:pt x="342" y="85"/>
                </a:lnTo>
                <a:lnTo>
                  <a:pt x="339" y="79"/>
                </a:lnTo>
                <a:lnTo>
                  <a:pt x="339" y="74"/>
                </a:lnTo>
                <a:lnTo>
                  <a:pt x="330" y="61"/>
                </a:lnTo>
                <a:lnTo>
                  <a:pt x="319" y="69"/>
                </a:lnTo>
                <a:lnTo>
                  <a:pt x="319" y="69"/>
                </a:lnTo>
                <a:lnTo>
                  <a:pt x="311" y="73"/>
                </a:lnTo>
                <a:lnTo>
                  <a:pt x="305" y="75"/>
                </a:lnTo>
                <a:lnTo>
                  <a:pt x="300" y="74"/>
                </a:lnTo>
                <a:lnTo>
                  <a:pt x="297" y="71"/>
                </a:lnTo>
                <a:lnTo>
                  <a:pt x="292" y="69"/>
                </a:lnTo>
                <a:lnTo>
                  <a:pt x="280" y="71"/>
                </a:lnTo>
                <a:lnTo>
                  <a:pt x="248" y="82"/>
                </a:lnTo>
                <a:lnTo>
                  <a:pt x="248" y="82"/>
                </a:lnTo>
                <a:lnTo>
                  <a:pt x="242" y="85"/>
                </a:lnTo>
                <a:lnTo>
                  <a:pt x="237" y="86"/>
                </a:lnTo>
                <a:lnTo>
                  <a:pt x="229" y="87"/>
                </a:lnTo>
                <a:lnTo>
                  <a:pt x="225" y="87"/>
                </a:lnTo>
                <a:lnTo>
                  <a:pt x="225" y="87"/>
                </a:lnTo>
                <a:lnTo>
                  <a:pt x="217" y="87"/>
                </a:lnTo>
                <a:lnTo>
                  <a:pt x="211" y="85"/>
                </a:lnTo>
                <a:lnTo>
                  <a:pt x="205" y="83"/>
                </a:lnTo>
                <a:lnTo>
                  <a:pt x="201" y="79"/>
                </a:lnTo>
                <a:lnTo>
                  <a:pt x="182" y="63"/>
                </a:lnTo>
                <a:lnTo>
                  <a:pt x="157" y="26"/>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0" name="Freeform 61"/>
          <p:cNvSpPr/>
          <p:nvPr/>
        </p:nvSpPr>
        <p:spPr bwMode="auto">
          <a:xfrm>
            <a:off x="5318447" y="1500491"/>
            <a:ext cx="1259427" cy="1144767"/>
          </a:xfrm>
          <a:custGeom>
            <a:avLst/>
            <a:gdLst>
              <a:gd name="T0" fmla="*/ 1073 w 1087"/>
              <a:gd name="T1" fmla="*/ 447 h 988"/>
              <a:gd name="T2" fmla="*/ 1069 w 1087"/>
              <a:gd name="T3" fmla="*/ 413 h 988"/>
              <a:gd name="T4" fmla="*/ 1057 w 1087"/>
              <a:gd name="T5" fmla="*/ 368 h 988"/>
              <a:gd name="T6" fmla="*/ 1026 w 1087"/>
              <a:gd name="T7" fmla="*/ 361 h 988"/>
              <a:gd name="T8" fmla="*/ 1002 w 1087"/>
              <a:gd name="T9" fmla="*/ 386 h 988"/>
              <a:gd name="T10" fmla="*/ 981 w 1087"/>
              <a:gd name="T11" fmla="*/ 409 h 988"/>
              <a:gd name="T12" fmla="*/ 935 w 1087"/>
              <a:gd name="T13" fmla="*/ 484 h 988"/>
              <a:gd name="T14" fmla="*/ 806 w 1087"/>
              <a:gd name="T15" fmla="*/ 508 h 988"/>
              <a:gd name="T16" fmla="*/ 751 w 1087"/>
              <a:gd name="T17" fmla="*/ 425 h 988"/>
              <a:gd name="T18" fmla="*/ 710 w 1087"/>
              <a:gd name="T19" fmla="*/ 390 h 988"/>
              <a:gd name="T20" fmla="*/ 501 w 1087"/>
              <a:gd name="T21" fmla="*/ 355 h 988"/>
              <a:gd name="T22" fmla="*/ 415 w 1087"/>
              <a:gd name="T23" fmla="*/ 198 h 988"/>
              <a:gd name="T24" fmla="*/ 259 w 1087"/>
              <a:gd name="T25" fmla="*/ 28 h 988"/>
              <a:gd name="T26" fmla="*/ 153 w 1087"/>
              <a:gd name="T27" fmla="*/ 13 h 988"/>
              <a:gd name="T28" fmla="*/ 106 w 1087"/>
              <a:gd name="T29" fmla="*/ 1 h 988"/>
              <a:gd name="T30" fmla="*/ 11 w 1087"/>
              <a:gd name="T31" fmla="*/ 39 h 988"/>
              <a:gd name="T32" fmla="*/ 3 w 1087"/>
              <a:gd name="T33" fmla="*/ 79 h 988"/>
              <a:gd name="T34" fmla="*/ 3 w 1087"/>
              <a:gd name="T35" fmla="*/ 111 h 988"/>
              <a:gd name="T36" fmla="*/ 55 w 1087"/>
              <a:gd name="T37" fmla="*/ 131 h 988"/>
              <a:gd name="T38" fmla="*/ 76 w 1087"/>
              <a:gd name="T39" fmla="*/ 109 h 988"/>
              <a:gd name="T40" fmla="*/ 115 w 1087"/>
              <a:gd name="T41" fmla="*/ 175 h 988"/>
              <a:gd name="T42" fmla="*/ 164 w 1087"/>
              <a:gd name="T43" fmla="*/ 225 h 988"/>
              <a:gd name="T44" fmla="*/ 224 w 1087"/>
              <a:gd name="T45" fmla="*/ 196 h 988"/>
              <a:gd name="T46" fmla="*/ 321 w 1087"/>
              <a:gd name="T47" fmla="*/ 166 h 988"/>
              <a:gd name="T48" fmla="*/ 352 w 1087"/>
              <a:gd name="T49" fmla="*/ 275 h 988"/>
              <a:gd name="T50" fmla="*/ 363 w 1087"/>
              <a:gd name="T51" fmla="*/ 379 h 988"/>
              <a:gd name="T52" fmla="*/ 351 w 1087"/>
              <a:gd name="T53" fmla="*/ 432 h 988"/>
              <a:gd name="T54" fmla="*/ 345 w 1087"/>
              <a:gd name="T55" fmla="*/ 502 h 988"/>
              <a:gd name="T56" fmla="*/ 331 w 1087"/>
              <a:gd name="T57" fmla="*/ 552 h 988"/>
              <a:gd name="T58" fmla="*/ 300 w 1087"/>
              <a:gd name="T59" fmla="*/ 540 h 988"/>
              <a:gd name="T60" fmla="*/ 237 w 1087"/>
              <a:gd name="T61" fmla="*/ 627 h 988"/>
              <a:gd name="T62" fmla="*/ 242 w 1087"/>
              <a:gd name="T63" fmla="*/ 707 h 988"/>
              <a:gd name="T64" fmla="*/ 277 w 1087"/>
              <a:gd name="T65" fmla="*/ 776 h 988"/>
              <a:gd name="T66" fmla="*/ 354 w 1087"/>
              <a:gd name="T67" fmla="*/ 816 h 988"/>
              <a:gd name="T68" fmla="*/ 390 w 1087"/>
              <a:gd name="T69" fmla="*/ 852 h 988"/>
              <a:gd name="T70" fmla="*/ 434 w 1087"/>
              <a:gd name="T71" fmla="*/ 841 h 988"/>
              <a:gd name="T72" fmla="*/ 473 w 1087"/>
              <a:gd name="T73" fmla="*/ 837 h 988"/>
              <a:gd name="T74" fmla="*/ 508 w 1087"/>
              <a:gd name="T75" fmla="*/ 824 h 988"/>
              <a:gd name="T76" fmla="*/ 525 w 1087"/>
              <a:gd name="T77" fmla="*/ 853 h 988"/>
              <a:gd name="T78" fmla="*/ 544 w 1087"/>
              <a:gd name="T79" fmla="*/ 870 h 988"/>
              <a:gd name="T80" fmla="*/ 553 w 1087"/>
              <a:gd name="T81" fmla="*/ 853 h 988"/>
              <a:gd name="T82" fmla="*/ 609 w 1087"/>
              <a:gd name="T83" fmla="*/ 853 h 988"/>
              <a:gd name="T84" fmla="*/ 638 w 1087"/>
              <a:gd name="T85" fmla="*/ 895 h 988"/>
              <a:gd name="T86" fmla="*/ 686 w 1087"/>
              <a:gd name="T87" fmla="*/ 912 h 988"/>
              <a:gd name="T88" fmla="*/ 716 w 1087"/>
              <a:gd name="T89" fmla="*/ 932 h 988"/>
              <a:gd name="T90" fmla="*/ 716 w 1087"/>
              <a:gd name="T91" fmla="*/ 904 h 988"/>
              <a:gd name="T92" fmla="*/ 737 w 1087"/>
              <a:gd name="T93" fmla="*/ 895 h 988"/>
              <a:gd name="T94" fmla="*/ 750 w 1087"/>
              <a:gd name="T95" fmla="*/ 933 h 988"/>
              <a:gd name="T96" fmla="*/ 772 w 1087"/>
              <a:gd name="T97" fmla="*/ 947 h 988"/>
              <a:gd name="T98" fmla="*/ 828 w 1087"/>
              <a:gd name="T99" fmla="*/ 975 h 988"/>
              <a:gd name="T100" fmla="*/ 824 w 1087"/>
              <a:gd name="T101" fmla="*/ 954 h 988"/>
              <a:gd name="T102" fmla="*/ 890 w 1087"/>
              <a:gd name="T103" fmla="*/ 933 h 988"/>
              <a:gd name="T104" fmla="*/ 923 w 1087"/>
              <a:gd name="T105" fmla="*/ 909 h 988"/>
              <a:gd name="T106" fmla="*/ 918 w 1087"/>
              <a:gd name="T107" fmla="*/ 932 h 988"/>
              <a:gd name="T108" fmla="*/ 952 w 1087"/>
              <a:gd name="T109" fmla="*/ 947 h 988"/>
              <a:gd name="T110" fmla="*/ 953 w 1087"/>
              <a:gd name="T111" fmla="*/ 858 h 988"/>
              <a:gd name="T112" fmla="*/ 923 w 1087"/>
              <a:gd name="T113" fmla="*/ 815 h 988"/>
              <a:gd name="T114" fmla="*/ 943 w 1087"/>
              <a:gd name="T115" fmla="*/ 768 h 988"/>
              <a:gd name="T116" fmla="*/ 1000 w 1087"/>
              <a:gd name="T117" fmla="*/ 729 h 988"/>
              <a:gd name="T118" fmla="*/ 1055 w 1087"/>
              <a:gd name="T119" fmla="*/ 730 h 988"/>
              <a:gd name="T120" fmla="*/ 1084 w 1087"/>
              <a:gd name="T121" fmla="*/ 677 h 988"/>
              <a:gd name="T122" fmla="*/ 1084 w 1087"/>
              <a:gd name="T123" fmla="*/ 57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 h="988">
                <a:moveTo>
                  <a:pt x="1084" y="578"/>
                </a:moveTo>
                <a:lnTo>
                  <a:pt x="1065" y="460"/>
                </a:lnTo>
                <a:lnTo>
                  <a:pt x="1066" y="457"/>
                </a:lnTo>
                <a:lnTo>
                  <a:pt x="1068" y="457"/>
                </a:lnTo>
                <a:lnTo>
                  <a:pt x="1068" y="457"/>
                </a:lnTo>
                <a:lnTo>
                  <a:pt x="1073" y="447"/>
                </a:lnTo>
                <a:lnTo>
                  <a:pt x="1077" y="439"/>
                </a:lnTo>
                <a:lnTo>
                  <a:pt x="1079" y="431"/>
                </a:lnTo>
                <a:lnTo>
                  <a:pt x="1079" y="424"/>
                </a:lnTo>
                <a:lnTo>
                  <a:pt x="1073" y="417"/>
                </a:lnTo>
                <a:lnTo>
                  <a:pt x="1073" y="417"/>
                </a:lnTo>
                <a:lnTo>
                  <a:pt x="1069" y="413"/>
                </a:lnTo>
                <a:lnTo>
                  <a:pt x="1065" y="408"/>
                </a:lnTo>
                <a:lnTo>
                  <a:pt x="1062" y="402"/>
                </a:lnTo>
                <a:lnTo>
                  <a:pt x="1060" y="395"/>
                </a:lnTo>
                <a:lnTo>
                  <a:pt x="1058" y="387"/>
                </a:lnTo>
                <a:lnTo>
                  <a:pt x="1057" y="378"/>
                </a:lnTo>
                <a:lnTo>
                  <a:pt x="1057" y="368"/>
                </a:lnTo>
                <a:lnTo>
                  <a:pt x="1058" y="356"/>
                </a:lnTo>
                <a:lnTo>
                  <a:pt x="1047" y="356"/>
                </a:lnTo>
                <a:lnTo>
                  <a:pt x="1047" y="356"/>
                </a:lnTo>
                <a:lnTo>
                  <a:pt x="1040" y="356"/>
                </a:lnTo>
                <a:lnTo>
                  <a:pt x="1033" y="358"/>
                </a:lnTo>
                <a:lnTo>
                  <a:pt x="1026" y="361"/>
                </a:lnTo>
                <a:lnTo>
                  <a:pt x="1019" y="364"/>
                </a:lnTo>
                <a:lnTo>
                  <a:pt x="1019" y="364"/>
                </a:lnTo>
                <a:lnTo>
                  <a:pt x="1013" y="370"/>
                </a:lnTo>
                <a:lnTo>
                  <a:pt x="1008" y="376"/>
                </a:lnTo>
                <a:lnTo>
                  <a:pt x="1005" y="382"/>
                </a:lnTo>
                <a:lnTo>
                  <a:pt x="1002" y="386"/>
                </a:lnTo>
                <a:lnTo>
                  <a:pt x="1002" y="386"/>
                </a:lnTo>
                <a:lnTo>
                  <a:pt x="1000" y="392"/>
                </a:lnTo>
                <a:lnTo>
                  <a:pt x="997" y="397"/>
                </a:lnTo>
                <a:lnTo>
                  <a:pt x="992" y="401"/>
                </a:lnTo>
                <a:lnTo>
                  <a:pt x="987" y="406"/>
                </a:lnTo>
                <a:lnTo>
                  <a:pt x="981" y="409"/>
                </a:lnTo>
                <a:lnTo>
                  <a:pt x="974" y="413"/>
                </a:lnTo>
                <a:lnTo>
                  <a:pt x="955" y="419"/>
                </a:lnTo>
                <a:lnTo>
                  <a:pt x="950" y="457"/>
                </a:lnTo>
                <a:lnTo>
                  <a:pt x="950" y="458"/>
                </a:lnTo>
                <a:lnTo>
                  <a:pt x="948" y="460"/>
                </a:lnTo>
                <a:lnTo>
                  <a:pt x="935" y="484"/>
                </a:lnTo>
                <a:lnTo>
                  <a:pt x="934" y="486"/>
                </a:lnTo>
                <a:lnTo>
                  <a:pt x="932" y="486"/>
                </a:lnTo>
                <a:lnTo>
                  <a:pt x="931" y="486"/>
                </a:lnTo>
                <a:lnTo>
                  <a:pt x="811" y="508"/>
                </a:lnTo>
                <a:lnTo>
                  <a:pt x="810" y="508"/>
                </a:lnTo>
                <a:lnTo>
                  <a:pt x="806" y="508"/>
                </a:lnTo>
                <a:lnTo>
                  <a:pt x="806" y="505"/>
                </a:lnTo>
                <a:lnTo>
                  <a:pt x="772" y="468"/>
                </a:lnTo>
                <a:lnTo>
                  <a:pt x="782" y="457"/>
                </a:lnTo>
                <a:lnTo>
                  <a:pt x="769" y="439"/>
                </a:lnTo>
                <a:lnTo>
                  <a:pt x="753" y="426"/>
                </a:lnTo>
                <a:lnTo>
                  <a:pt x="751" y="425"/>
                </a:lnTo>
                <a:lnTo>
                  <a:pt x="750" y="425"/>
                </a:lnTo>
                <a:lnTo>
                  <a:pt x="750" y="424"/>
                </a:lnTo>
                <a:lnTo>
                  <a:pt x="750" y="423"/>
                </a:lnTo>
                <a:lnTo>
                  <a:pt x="743" y="390"/>
                </a:lnTo>
                <a:lnTo>
                  <a:pt x="713" y="393"/>
                </a:lnTo>
                <a:lnTo>
                  <a:pt x="710" y="390"/>
                </a:lnTo>
                <a:lnTo>
                  <a:pt x="684" y="375"/>
                </a:lnTo>
                <a:lnTo>
                  <a:pt x="588" y="358"/>
                </a:lnTo>
                <a:lnTo>
                  <a:pt x="508" y="354"/>
                </a:lnTo>
                <a:lnTo>
                  <a:pt x="505" y="356"/>
                </a:lnTo>
                <a:lnTo>
                  <a:pt x="505" y="356"/>
                </a:lnTo>
                <a:lnTo>
                  <a:pt x="501" y="355"/>
                </a:lnTo>
                <a:lnTo>
                  <a:pt x="498" y="353"/>
                </a:lnTo>
                <a:lnTo>
                  <a:pt x="453" y="249"/>
                </a:lnTo>
                <a:lnTo>
                  <a:pt x="453" y="249"/>
                </a:lnTo>
                <a:lnTo>
                  <a:pt x="446" y="238"/>
                </a:lnTo>
                <a:lnTo>
                  <a:pt x="434" y="222"/>
                </a:lnTo>
                <a:lnTo>
                  <a:pt x="415" y="198"/>
                </a:lnTo>
                <a:lnTo>
                  <a:pt x="390" y="167"/>
                </a:lnTo>
                <a:lnTo>
                  <a:pt x="390" y="167"/>
                </a:lnTo>
                <a:lnTo>
                  <a:pt x="347" y="116"/>
                </a:lnTo>
                <a:lnTo>
                  <a:pt x="335" y="101"/>
                </a:lnTo>
                <a:lnTo>
                  <a:pt x="327" y="94"/>
                </a:lnTo>
                <a:lnTo>
                  <a:pt x="259" y="28"/>
                </a:lnTo>
                <a:lnTo>
                  <a:pt x="249" y="22"/>
                </a:lnTo>
                <a:lnTo>
                  <a:pt x="164" y="19"/>
                </a:lnTo>
                <a:lnTo>
                  <a:pt x="163" y="19"/>
                </a:lnTo>
                <a:lnTo>
                  <a:pt x="161" y="17"/>
                </a:lnTo>
                <a:lnTo>
                  <a:pt x="161" y="17"/>
                </a:lnTo>
                <a:lnTo>
                  <a:pt x="153" y="13"/>
                </a:lnTo>
                <a:lnTo>
                  <a:pt x="145" y="9"/>
                </a:lnTo>
                <a:lnTo>
                  <a:pt x="134" y="5"/>
                </a:lnTo>
                <a:lnTo>
                  <a:pt x="122" y="2"/>
                </a:lnTo>
                <a:lnTo>
                  <a:pt x="122" y="2"/>
                </a:lnTo>
                <a:lnTo>
                  <a:pt x="115" y="0"/>
                </a:lnTo>
                <a:lnTo>
                  <a:pt x="106" y="1"/>
                </a:lnTo>
                <a:lnTo>
                  <a:pt x="95" y="2"/>
                </a:lnTo>
                <a:lnTo>
                  <a:pt x="83" y="7"/>
                </a:lnTo>
                <a:lnTo>
                  <a:pt x="68" y="11"/>
                </a:lnTo>
                <a:lnTo>
                  <a:pt x="52" y="19"/>
                </a:lnTo>
                <a:lnTo>
                  <a:pt x="13" y="38"/>
                </a:lnTo>
                <a:lnTo>
                  <a:pt x="11" y="39"/>
                </a:lnTo>
                <a:lnTo>
                  <a:pt x="13" y="56"/>
                </a:lnTo>
                <a:lnTo>
                  <a:pt x="14" y="56"/>
                </a:lnTo>
                <a:lnTo>
                  <a:pt x="14" y="57"/>
                </a:lnTo>
                <a:lnTo>
                  <a:pt x="13" y="57"/>
                </a:lnTo>
                <a:lnTo>
                  <a:pt x="13" y="60"/>
                </a:lnTo>
                <a:lnTo>
                  <a:pt x="3" y="79"/>
                </a:lnTo>
                <a:lnTo>
                  <a:pt x="3" y="80"/>
                </a:lnTo>
                <a:lnTo>
                  <a:pt x="1" y="80"/>
                </a:lnTo>
                <a:lnTo>
                  <a:pt x="0" y="94"/>
                </a:lnTo>
                <a:lnTo>
                  <a:pt x="0" y="94"/>
                </a:lnTo>
                <a:lnTo>
                  <a:pt x="1" y="102"/>
                </a:lnTo>
                <a:lnTo>
                  <a:pt x="3" y="111"/>
                </a:lnTo>
                <a:lnTo>
                  <a:pt x="4" y="119"/>
                </a:lnTo>
                <a:lnTo>
                  <a:pt x="6" y="126"/>
                </a:lnTo>
                <a:lnTo>
                  <a:pt x="15" y="133"/>
                </a:lnTo>
                <a:lnTo>
                  <a:pt x="33" y="132"/>
                </a:lnTo>
                <a:lnTo>
                  <a:pt x="48" y="135"/>
                </a:lnTo>
                <a:lnTo>
                  <a:pt x="55" y="131"/>
                </a:lnTo>
                <a:lnTo>
                  <a:pt x="55" y="131"/>
                </a:lnTo>
                <a:lnTo>
                  <a:pt x="55" y="123"/>
                </a:lnTo>
                <a:lnTo>
                  <a:pt x="58" y="116"/>
                </a:lnTo>
                <a:lnTo>
                  <a:pt x="60" y="111"/>
                </a:lnTo>
                <a:lnTo>
                  <a:pt x="63" y="109"/>
                </a:lnTo>
                <a:lnTo>
                  <a:pt x="76" y="109"/>
                </a:lnTo>
                <a:lnTo>
                  <a:pt x="118" y="120"/>
                </a:lnTo>
                <a:lnTo>
                  <a:pt x="127" y="121"/>
                </a:lnTo>
                <a:lnTo>
                  <a:pt x="114" y="144"/>
                </a:lnTo>
                <a:lnTo>
                  <a:pt x="114" y="172"/>
                </a:lnTo>
                <a:lnTo>
                  <a:pt x="114" y="172"/>
                </a:lnTo>
                <a:lnTo>
                  <a:pt x="115" y="175"/>
                </a:lnTo>
                <a:lnTo>
                  <a:pt x="116" y="179"/>
                </a:lnTo>
                <a:lnTo>
                  <a:pt x="123" y="188"/>
                </a:lnTo>
                <a:lnTo>
                  <a:pt x="132" y="199"/>
                </a:lnTo>
                <a:lnTo>
                  <a:pt x="147" y="213"/>
                </a:lnTo>
                <a:lnTo>
                  <a:pt x="147" y="213"/>
                </a:lnTo>
                <a:lnTo>
                  <a:pt x="164" y="225"/>
                </a:lnTo>
                <a:lnTo>
                  <a:pt x="170" y="228"/>
                </a:lnTo>
                <a:lnTo>
                  <a:pt x="175" y="229"/>
                </a:lnTo>
                <a:lnTo>
                  <a:pt x="182" y="228"/>
                </a:lnTo>
                <a:lnTo>
                  <a:pt x="188" y="226"/>
                </a:lnTo>
                <a:lnTo>
                  <a:pt x="209" y="205"/>
                </a:lnTo>
                <a:lnTo>
                  <a:pt x="224" y="196"/>
                </a:lnTo>
                <a:lnTo>
                  <a:pt x="224" y="194"/>
                </a:lnTo>
                <a:lnTo>
                  <a:pt x="224" y="194"/>
                </a:lnTo>
                <a:lnTo>
                  <a:pt x="257" y="189"/>
                </a:lnTo>
                <a:lnTo>
                  <a:pt x="266" y="168"/>
                </a:lnTo>
                <a:lnTo>
                  <a:pt x="296" y="152"/>
                </a:lnTo>
                <a:lnTo>
                  <a:pt x="321" y="166"/>
                </a:lnTo>
                <a:lnTo>
                  <a:pt x="321" y="167"/>
                </a:lnTo>
                <a:lnTo>
                  <a:pt x="323" y="168"/>
                </a:lnTo>
                <a:lnTo>
                  <a:pt x="347" y="210"/>
                </a:lnTo>
                <a:lnTo>
                  <a:pt x="358" y="237"/>
                </a:lnTo>
                <a:lnTo>
                  <a:pt x="358" y="242"/>
                </a:lnTo>
                <a:lnTo>
                  <a:pt x="352" y="275"/>
                </a:lnTo>
                <a:lnTo>
                  <a:pt x="362" y="298"/>
                </a:lnTo>
                <a:lnTo>
                  <a:pt x="362" y="301"/>
                </a:lnTo>
                <a:lnTo>
                  <a:pt x="354" y="329"/>
                </a:lnTo>
                <a:lnTo>
                  <a:pt x="354" y="353"/>
                </a:lnTo>
                <a:lnTo>
                  <a:pt x="354" y="353"/>
                </a:lnTo>
                <a:lnTo>
                  <a:pt x="363" y="379"/>
                </a:lnTo>
                <a:lnTo>
                  <a:pt x="366" y="393"/>
                </a:lnTo>
                <a:lnTo>
                  <a:pt x="363" y="414"/>
                </a:lnTo>
                <a:lnTo>
                  <a:pt x="363" y="414"/>
                </a:lnTo>
                <a:lnTo>
                  <a:pt x="363" y="415"/>
                </a:lnTo>
                <a:lnTo>
                  <a:pt x="351" y="431"/>
                </a:lnTo>
                <a:lnTo>
                  <a:pt x="351" y="432"/>
                </a:lnTo>
                <a:lnTo>
                  <a:pt x="351" y="432"/>
                </a:lnTo>
                <a:lnTo>
                  <a:pt x="351" y="432"/>
                </a:lnTo>
                <a:lnTo>
                  <a:pt x="339" y="447"/>
                </a:lnTo>
                <a:lnTo>
                  <a:pt x="338" y="473"/>
                </a:lnTo>
                <a:lnTo>
                  <a:pt x="345" y="502"/>
                </a:lnTo>
                <a:lnTo>
                  <a:pt x="345" y="502"/>
                </a:lnTo>
                <a:lnTo>
                  <a:pt x="346" y="503"/>
                </a:lnTo>
                <a:lnTo>
                  <a:pt x="345" y="504"/>
                </a:lnTo>
                <a:lnTo>
                  <a:pt x="345" y="504"/>
                </a:lnTo>
                <a:lnTo>
                  <a:pt x="338" y="547"/>
                </a:lnTo>
                <a:lnTo>
                  <a:pt x="331" y="552"/>
                </a:lnTo>
                <a:lnTo>
                  <a:pt x="331" y="552"/>
                </a:lnTo>
                <a:lnTo>
                  <a:pt x="328" y="555"/>
                </a:lnTo>
                <a:lnTo>
                  <a:pt x="323" y="555"/>
                </a:lnTo>
                <a:lnTo>
                  <a:pt x="319" y="555"/>
                </a:lnTo>
                <a:lnTo>
                  <a:pt x="314" y="552"/>
                </a:lnTo>
                <a:lnTo>
                  <a:pt x="311" y="552"/>
                </a:lnTo>
                <a:lnTo>
                  <a:pt x="300" y="540"/>
                </a:lnTo>
                <a:lnTo>
                  <a:pt x="288" y="544"/>
                </a:lnTo>
                <a:lnTo>
                  <a:pt x="273" y="560"/>
                </a:lnTo>
                <a:lnTo>
                  <a:pt x="256" y="611"/>
                </a:lnTo>
                <a:lnTo>
                  <a:pt x="256" y="612"/>
                </a:lnTo>
                <a:lnTo>
                  <a:pt x="254" y="613"/>
                </a:lnTo>
                <a:lnTo>
                  <a:pt x="237" y="627"/>
                </a:lnTo>
                <a:lnTo>
                  <a:pt x="235" y="627"/>
                </a:lnTo>
                <a:lnTo>
                  <a:pt x="226" y="628"/>
                </a:lnTo>
                <a:lnTo>
                  <a:pt x="206" y="657"/>
                </a:lnTo>
                <a:lnTo>
                  <a:pt x="216" y="674"/>
                </a:lnTo>
                <a:lnTo>
                  <a:pt x="218" y="677"/>
                </a:lnTo>
                <a:lnTo>
                  <a:pt x="242" y="707"/>
                </a:lnTo>
                <a:lnTo>
                  <a:pt x="242" y="708"/>
                </a:lnTo>
                <a:lnTo>
                  <a:pt x="242" y="717"/>
                </a:lnTo>
                <a:lnTo>
                  <a:pt x="269" y="722"/>
                </a:lnTo>
                <a:lnTo>
                  <a:pt x="274" y="746"/>
                </a:lnTo>
                <a:lnTo>
                  <a:pt x="274" y="747"/>
                </a:lnTo>
                <a:lnTo>
                  <a:pt x="277" y="776"/>
                </a:lnTo>
                <a:lnTo>
                  <a:pt x="284" y="782"/>
                </a:lnTo>
                <a:lnTo>
                  <a:pt x="308" y="775"/>
                </a:lnTo>
                <a:lnTo>
                  <a:pt x="331" y="761"/>
                </a:lnTo>
                <a:lnTo>
                  <a:pt x="336" y="759"/>
                </a:lnTo>
                <a:lnTo>
                  <a:pt x="344" y="800"/>
                </a:lnTo>
                <a:lnTo>
                  <a:pt x="354" y="816"/>
                </a:lnTo>
                <a:lnTo>
                  <a:pt x="358" y="817"/>
                </a:lnTo>
                <a:lnTo>
                  <a:pt x="366" y="834"/>
                </a:lnTo>
                <a:lnTo>
                  <a:pt x="384" y="848"/>
                </a:lnTo>
                <a:lnTo>
                  <a:pt x="384" y="848"/>
                </a:lnTo>
                <a:lnTo>
                  <a:pt x="386" y="850"/>
                </a:lnTo>
                <a:lnTo>
                  <a:pt x="390" y="852"/>
                </a:lnTo>
                <a:lnTo>
                  <a:pt x="398" y="853"/>
                </a:lnTo>
                <a:lnTo>
                  <a:pt x="404" y="854"/>
                </a:lnTo>
                <a:lnTo>
                  <a:pt x="415" y="848"/>
                </a:lnTo>
                <a:lnTo>
                  <a:pt x="415" y="848"/>
                </a:lnTo>
                <a:lnTo>
                  <a:pt x="427" y="844"/>
                </a:lnTo>
                <a:lnTo>
                  <a:pt x="434" y="841"/>
                </a:lnTo>
                <a:lnTo>
                  <a:pt x="441" y="840"/>
                </a:lnTo>
                <a:lnTo>
                  <a:pt x="449" y="837"/>
                </a:lnTo>
                <a:lnTo>
                  <a:pt x="466" y="836"/>
                </a:lnTo>
                <a:lnTo>
                  <a:pt x="466" y="836"/>
                </a:lnTo>
                <a:lnTo>
                  <a:pt x="470" y="836"/>
                </a:lnTo>
                <a:lnTo>
                  <a:pt x="473" y="837"/>
                </a:lnTo>
                <a:lnTo>
                  <a:pt x="475" y="838"/>
                </a:lnTo>
                <a:lnTo>
                  <a:pt x="478" y="840"/>
                </a:lnTo>
                <a:lnTo>
                  <a:pt x="502" y="824"/>
                </a:lnTo>
                <a:lnTo>
                  <a:pt x="504" y="824"/>
                </a:lnTo>
                <a:lnTo>
                  <a:pt x="506" y="825"/>
                </a:lnTo>
                <a:lnTo>
                  <a:pt x="508" y="824"/>
                </a:lnTo>
                <a:lnTo>
                  <a:pt x="511" y="826"/>
                </a:lnTo>
                <a:lnTo>
                  <a:pt x="511" y="826"/>
                </a:lnTo>
                <a:lnTo>
                  <a:pt x="517" y="834"/>
                </a:lnTo>
                <a:lnTo>
                  <a:pt x="521" y="842"/>
                </a:lnTo>
                <a:lnTo>
                  <a:pt x="524" y="848"/>
                </a:lnTo>
                <a:lnTo>
                  <a:pt x="525" y="853"/>
                </a:lnTo>
                <a:lnTo>
                  <a:pt x="536" y="870"/>
                </a:lnTo>
                <a:lnTo>
                  <a:pt x="544" y="873"/>
                </a:lnTo>
                <a:lnTo>
                  <a:pt x="545" y="873"/>
                </a:lnTo>
                <a:lnTo>
                  <a:pt x="546" y="873"/>
                </a:lnTo>
                <a:lnTo>
                  <a:pt x="544" y="870"/>
                </a:lnTo>
                <a:lnTo>
                  <a:pt x="544" y="870"/>
                </a:lnTo>
                <a:lnTo>
                  <a:pt x="543" y="863"/>
                </a:lnTo>
                <a:lnTo>
                  <a:pt x="544" y="858"/>
                </a:lnTo>
                <a:lnTo>
                  <a:pt x="544" y="858"/>
                </a:lnTo>
                <a:lnTo>
                  <a:pt x="546" y="856"/>
                </a:lnTo>
                <a:lnTo>
                  <a:pt x="550" y="854"/>
                </a:lnTo>
                <a:lnTo>
                  <a:pt x="553" y="853"/>
                </a:lnTo>
                <a:lnTo>
                  <a:pt x="559" y="853"/>
                </a:lnTo>
                <a:lnTo>
                  <a:pt x="604" y="852"/>
                </a:lnTo>
                <a:lnTo>
                  <a:pt x="605" y="850"/>
                </a:lnTo>
                <a:lnTo>
                  <a:pt x="607" y="850"/>
                </a:lnTo>
                <a:lnTo>
                  <a:pt x="607" y="853"/>
                </a:lnTo>
                <a:lnTo>
                  <a:pt x="609" y="853"/>
                </a:lnTo>
                <a:lnTo>
                  <a:pt x="623" y="878"/>
                </a:lnTo>
                <a:lnTo>
                  <a:pt x="622" y="891"/>
                </a:lnTo>
                <a:lnTo>
                  <a:pt x="621" y="891"/>
                </a:lnTo>
                <a:lnTo>
                  <a:pt x="637" y="895"/>
                </a:lnTo>
                <a:lnTo>
                  <a:pt x="638" y="895"/>
                </a:lnTo>
                <a:lnTo>
                  <a:pt x="638" y="895"/>
                </a:lnTo>
                <a:lnTo>
                  <a:pt x="638" y="889"/>
                </a:lnTo>
                <a:lnTo>
                  <a:pt x="638" y="888"/>
                </a:lnTo>
                <a:lnTo>
                  <a:pt x="640" y="886"/>
                </a:lnTo>
                <a:lnTo>
                  <a:pt x="646" y="885"/>
                </a:lnTo>
                <a:lnTo>
                  <a:pt x="686" y="912"/>
                </a:lnTo>
                <a:lnTo>
                  <a:pt x="686" y="912"/>
                </a:lnTo>
                <a:lnTo>
                  <a:pt x="691" y="919"/>
                </a:lnTo>
                <a:lnTo>
                  <a:pt x="693" y="927"/>
                </a:lnTo>
                <a:lnTo>
                  <a:pt x="694" y="944"/>
                </a:lnTo>
                <a:lnTo>
                  <a:pt x="708" y="947"/>
                </a:lnTo>
                <a:lnTo>
                  <a:pt x="716" y="932"/>
                </a:lnTo>
                <a:lnTo>
                  <a:pt x="716" y="932"/>
                </a:lnTo>
                <a:lnTo>
                  <a:pt x="711" y="921"/>
                </a:lnTo>
                <a:lnTo>
                  <a:pt x="711" y="917"/>
                </a:lnTo>
                <a:lnTo>
                  <a:pt x="711" y="912"/>
                </a:lnTo>
                <a:lnTo>
                  <a:pt x="711" y="912"/>
                </a:lnTo>
                <a:lnTo>
                  <a:pt x="714" y="907"/>
                </a:lnTo>
                <a:lnTo>
                  <a:pt x="716" y="904"/>
                </a:lnTo>
                <a:lnTo>
                  <a:pt x="718" y="902"/>
                </a:lnTo>
                <a:lnTo>
                  <a:pt x="722" y="899"/>
                </a:lnTo>
                <a:lnTo>
                  <a:pt x="722" y="899"/>
                </a:lnTo>
                <a:lnTo>
                  <a:pt x="723" y="895"/>
                </a:lnTo>
                <a:lnTo>
                  <a:pt x="725" y="894"/>
                </a:lnTo>
                <a:lnTo>
                  <a:pt x="737" y="895"/>
                </a:lnTo>
                <a:lnTo>
                  <a:pt x="737" y="895"/>
                </a:lnTo>
                <a:lnTo>
                  <a:pt x="741" y="899"/>
                </a:lnTo>
                <a:lnTo>
                  <a:pt x="745" y="907"/>
                </a:lnTo>
                <a:lnTo>
                  <a:pt x="748" y="917"/>
                </a:lnTo>
                <a:lnTo>
                  <a:pt x="750" y="931"/>
                </a:lnTo>
                <a:lnTo>
                  <a:pt x="750" y="933"/>
                </a:lnTo>
                <a:lnTo>
                  <a:pt x="753" y="934"/>
                </a:lnTo>
                <a:lnTo>
                  <a:pt x="753" y="934"/>
                </a:lnTo>
                <a:lnTo>
                  <a:pt x="754" y="938"/>
                </a:lnTo>
                <a:lnTo>
                  <a:pt x="758" y="941"/>
                </a:lnTo>
                <a:lnTo>
                  <a:pt x="764" y="944"/>
                </a:lnTo>
                <a:lnTo>
                  <a:pt x="772" y="947"/>
                </a:lnTo>
                <a:lnTo>
                  <a:pt x="773" y="947"/>
                </a:lnTo>
                <a:lnTo>
                  <a:pt x="774" y="948"/>
                </a:lnTo>
                <a:lnTo>
                  <a:pt x="812" y="988"/>
                </a:lnTo>
                <a:lnTo>
                  <a:pt x="812" y="988"/>
                </a:lnTo>
                <a:lnTo>
                  <a:pt x="830" y="982"/>
                </a:lnTo>
                <a:lnTo>
                  <a:pt x="828" y="975"/>
                </a:lnTo>
                <a:lnTo>
                  <a:pt x="828" y="975"/>
                </a:lnTo>
                <a:lnTo>
                  <a:pt x="826" y="971"/>
                </a:lnTo>
                <a:lnTo>
                  <a:pt x="824" y="967"/>
                </a:lnTo>
                <a:lnTo>
                  <a:pt x="822" y="960"/>
                </a:lnTo>
                <a:lnTo>
                  <a:pt x="822" y="960"/>
                </a:lnTo>
                <a:lnTo>
                  <a:pt x="824" y="954"/>
                </a:lnTo>
                <a:lnTo>
                  <a:pt x="827" y="947"/>
                </a:lnTo>
                <a:lnTo>
                  <a:pt x="833" y="941"/>
                </a:lnTo>
                <a:lnTo>
                  <a:pt x="841" y="934"/>
                </a:lnTo>
                <a:lnTo>
                  <a:pt x="861" y="917"/>
                </a:lnTo>
                <a:lnTo>
                  <a:pt x="885" y="933"/>
                </a:lnTo>
                <a:lnTo>
                  <a:pt x="890" y="933"/>
                </a:lnTo>
                <a:lnTo>
                  <a:pt x="895" y="907"/>
                </a:lnTo>
                <a:lnTo>
                  <a:pt x="895" y="902"/>
                </a:lnTo>
                <a:lnTo>
                  <a:pt x="899" y="901"/>
                </a:lnTo>
                <a:lnTo>
                  <a:pt x="919" y="903"/>
                </a:lnTo>
                <a:lnTo>
                  <a:pt x="919" y="903"/>
                </a:lnTo>
                <a:lnTo>
                  <a:pt x="923" y="909"/>
                </a:lnTo>
                <a:lnTo>
                  <a:pt x="924" y="912"/>
                </a:lnTo>
                <a:lnTo>
                  <a:pt x="926" y="917"/>
                </a:lnTo>
                <a:lnTo>
                  <a:pt x="926" y="917"/>
                </a:lnTo>
                <a:lnTo>
                  <a:pt x="924" y="920"/>
                </a:lnTo>
                <a:lnTo>
                  <a:pt x="923" y="924"/>
                </a:lnTo>
                <a:lnTo>
                  <a:pt x="918" y="932"/>
                </a:lnTo>
                <a:lnTo>
                  <a:pt x="921" y="934"/>
                </a:lnTo>
                <a:lnTo>
                  <a:pt x="921" y="934"/>
                </a:lnTo>
                <a:lnTo>
                  <a:pt x="938" y="942"/>
                </a:lnTo>
                <a:lnTo>
                  <a:pt x="945" y="946"/>
                </a:lnTo>
                <a:lnTo>
                  <a:pt x="951" y="947"/>
                </a:lnTo>
                <a:lnTo>
                  <a:pt x="952" y="947"/>
                </a:lnTo>
                <a:lnTo>
                  <a:pt x="952" y="947"/>
                </a:lnTo>
                <a:lnTo>
                  <a:pt x="968" y="955"/>
                </a:lnTo>
                <a:lnTo>
                  <a:pt x="979" y="954"/>
                </a:lnTo>
                <a:lnTo>
                  <a:pt x="961" y="865"/>
                </a:lnTo>
                <a:lnTo>
                  <a:pt x="961" y="865"/>
                </a:lnTo>
                <a:lnTo>
                  <a:pt x="953" y="858"/>
                </a:lnTo>
                <a:lnTo>
                  <a:pt x="944" y="850"/>
                </a:lnTo>
                <a:lnTo>
                  <a:pt x="936" y="839"/>
                </a:lnTo>
                <a:lnTo>
                  <a:pt x="928" y="826"/>
                </a:lnTo>
                <a:lnTo>
                  <a:pt x="928" y="826"/>
                </a:lnTo>
                <a:lnTo>
                  <a:pt x="924" y="821"/>
                </a:lnTo>
                <a:lnTo>
                  <a:pt x="923" y="815"/>
                </a:lnTo>
                <a:lnTo>
                  <a:pt x="923" y="808"/>
                </a:lnTo>
                <a:lnTo>
                  <a:pt x="924" y="801"/>
                </a:lnTo>
                <a:lnTo>
                  <a:pt x="928" y="793"/>
                </a:lnTo>
                <a:lnTo>
                  <a:pt x="931" y="785"/>
                </a:lnTo>
                <a:lnTo>
                  <a:pt x="937" y="777"/>
                </a:lnTo>
                <a:lnTo>
                  <a:pt x="943" y="768"/>
                </a:lnTo>
                <a:lnTo>
                  <a:pt x="943" y="768"/>
                </a:lnTo>
                <a:lnTo>
                  <a:pt x="961" y="750"/>
                </a:lnTo>
                <a:lnTo>
                  <a:pt x="982" y="731"/>
                </a:lnTo>
                <a:lnTo>
                  <a:pt x="982" y="731"/>
                </a:lnTo>
                <a:lnTo>
                  <a:pt x="983" y="729"/>
                </a:lnTo>
                <a:lnTo>
                  <a:pt x="1000" y="729"/>
                </a:lnTo>
                <a:lnTo>
                  <a:pt x="1001" y="731"/>
                </a:lnTo>
                <a:lnTo>
                  <a:pt x="1016" y="737"/>
                </a:lnTo>
                <a:lnTo>
                  <a:pt x="1046" y="737"/>
                </a:lnTo>
                <a:lnTo>
                  <a:pt x="1046" y="737"/>
                </a:lnTo>
                <a:lnTo>
                  <a:pt x="1050" y="735"/>
                </a:lnTo>
                <a:lnTo>
                  <a:pt x="1055" y="730"/>
                </a:lnTo>
                <a:lnTo>
                  <a:pt x="1060" y="725"/>
                </a:lnTo>
                <a:lnTo>
                  <a:pt x="1063" y="720"/>
                </a:lnTo>
                <a:lnTo>
                  <a:pt x="1072" y="704"/>
                </a:lnTo>
                <a:lnTo>
                  <a:pt x="1081" y="684"/>
                </a:lnTo>
                <a:lnTo>
                  <a:pt x="1081" y="684"/>
                </a:lnTo>
                <a:lnTo>
                  <a:pt x="1084" y="677"/>
                </a:lnTo>
                <a:lnTo>
                  <a:pt x="1085" y="668"/>
                </a:lnTo>
                <a:lnTo>
                  <a:pt x="1086" y="658"/>
                </a:lnTo>
                <a:lnTo>
                  <a:pt x="1087" y="645"/>
                </a:lnTo>
                <a:lnTo>
                  <a:pt x="1086" y="615"/>
                </a:lnTo>
                <a:lnTo>
                  <a:pt x="1084" y="578"/>
                </a:lnTo>
                <a:lnTo>
                  <a:pt x="1084" y="57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1" name="Freeform 62"/>
          <p:cNvSpPr/>
          <p:nvPr/>
        </p:nvSpPr>
        <p:spPr bwMode="auto">
          <a:xfrm>
            <a:off x="5067954" y="3553413"/>
            <a:ext cx="761918" cy="476696"/>
          </a:xfrm>
          <a:custGeom>
            <a:avLst/>
            <a:gdLst>
              <a:gd name="T0" fmla="*/ 598 w 656"/>
              <a:gd name="T1" fmla="*/ 17 h 412"/>
              <a:gd name="T2" fmla="*/ 542 w 656"/>
              <a:gd name="T3" fmla="*/ 17 h 412"/>
              <a:gd name="T4" fmla="*/ 502 w 656"/>
              <a:gd name="T5" fmla="*/ 6 h 412"/>
              <a:gd name="T6" fmla="*/ 476 w 656"/>
              <a:gd name="T7" fmla="*/ 1 h 412"/>
              <a:gd name="T8" fmla="*/ 445 w 656"/>
              <a:gd name="T9" fmla="*/ 21 h 412"/>
              <a:gd name="T10" fmla="*/ 412 w 656"/>
              <a:gd name="T11" fmla="*/ 90 h 412"/>
              <a:gd name="T12" fmla="*/ 388 w 656"/>
              <a:gd name="T13" fmla="*/ 96 h 412"/>
              <a:gd name="T14" fmla="*/ 338 w 656"/>
              <a:gd name="T15" fmla="*/ 92 h 412"/>
              <a:gd name="T16" fmla="*/ 317 w 656"/>
              <a:gd name="T17" fmla="*/ 4 h 412"/>
              <a:gd name="T18" fmla="*/ 229 w 656"/>
              <a:gd name="T19" fmla="*/ 31 h 412"/>
              <a:gd name="T20" fmla="*/ 220 w 656"/>
              <a:gd name="T21" fmla="*/ 0 h 412"/>
              <a:gd name="T22" fmla="*/ 180 w 656"/>
              <a:gd name="T23" fmla="*/ 29 h 412"/>
              <a:gd name="T24" fmla="*/ 118 w 656"/>
              <a:gd name="T25" fmla="*/ 72 h 412"/>
              <a:gd name="T26" fmla="*/ 34 w 656"/>
              <a:gd name="T27" fmla="*/ 224 h 412"/>
              <a:gd name="T28" fmla="*/ 33 w 656"/>
              <a:gd name="T29" fmla="*/ 230 h 412"/>
              <a:gd name="T30" fmla="*/ 33 w 656"/>
              <a:gd name="T31" fmla="*/ 252 h 412"/>
              <a:gd name="T32" fmla="*/ 48 w 656"/>
              <a:gd name="T33" fmla="*/ 285 h 412"/>
              <a:gd name="T34" fmla="*/ 0 w 656"/>
              <a:gd name="T35" fmla="*/ 347 h 412"/>
              <a:gd name="T36" fmla="*/ 27 w 656"/>
              <a:gd name="T37" fmla="*/ 372 h 412"/>
              <a:gd name="T38" fmla="*/ 29 w 656"/>
              <a:gd name="T39" fmla="*/ 379 h 412"/>
              <a:gd name="T40" fmla="*/ 55 w 656"/>
              <a:gd name="T41" fmla="*/ 400 h 412"/>
              <a:gd name="T42" fmla="*/ 140 w 656"/>
              <a:gd name="T43" fmla="*/ 348 h 412"/>
              <a:gd name="T44" fmla="*/ 180 w 656"/>
              <a:gd name="T45" fmla="*/ 366 h 412"/>
              <a:gd name="T46" fmla="*/ 176 w 656"/>
              <a:gd name="T47" fmla="*/ 378 h 412"/>
              <a:gd name="T48" fmla="*/ 181 w 656"/>
              <a:gd name="T49" fmla="*/ 393 h 412"/>
              <a:gd name="T50" fmla="*/ 227 w 656"/>
              <a:gd name="T51" fmla="*/ 400 h 412"/>
              <a:gd name="T52" fmla="*/ 258 w 656"/>
              <a:gd name="T53" fmla="*/ 386 h 412"/>
              <a:gd name="T54" fmla="*/ 274 w 656"/>
              <a:gd name="T55" fmla="*/ 380 h 412"/>
              <a:gd name="T56" fmla="*/ 300 w 656"/>
              <a:gd name="T57" fmla="*/ 386 h 412"/>
              <a:gd name="T58" fmla="*/ 325 w 656"/>
              <a:gd name="T59" fmla="*/ 374 h 412"/>
              <a:gd name="T60" fmla="*/ 334 w 656"/>
              <a:gd name="T61" fmla="*/ 366 h 412"/>
              <a:gd name="T62" fmla="*/ 348 w 656"/>
              <a:gd name="T63" fmla="*/ 343 h 412"/>
              <a:gd name="T64" fmla="*/ 379 w 656"/>
              <a:gd name="T65" fmla="*/ 322 h 412"/>
              <a:gd name="T66" fmla="*/ 390 w 656"/>
              <a:gd name="T67" fmla="*/ 326 h 412"/>
              <a:gd name="T68" fmla="*/ 426 w 656"/>
              <a:gd name="T69" fmla="*/ 262 h 412"/>
              <a:gd name="T70" fmla="*/ 450 w 656"/>
              <a:gd name="T71" fmla="*/ 239 h 412"/>
              <a:gd name="T72" fmla="*/ 450 w 656"/>
              <a:gd name="T73" fmla="*/ 209 h 412"/>
              <a:gd name="T74" fmla="*/ 447 w 656"/>
              <a:gd name="T75" fmla="*/ 189 h 412"/>
              <a:gd name="T76" fmla="*/ 457 w 656"/>
              <a:gd name="T77" fmla="*/ 181 h 412"/>
              <a:gd name="T78" fmla="*/ 477 w 656"/>
              <a:gd name="T79" fmla="*/ 185 h 412"/>
              <a:gd name="T80" fmla="*/ 489 w 656"/>
              <a:gd name="T81" fmla="*/ 165 h 412"/>
              <a:gd name="T82" fmla="*/ 497 w 656"/>
              <a:gd name="T83" fmla="*/ 143 h 412"/>
              <a:gd name="T84" fmla="*/ 503 w 656"/>
              <a:gd name="T85" fmla="*/ 131 h 412"/>
              <a:gd name="T86" fmla="*/ 519 w 656"/>
              <a:gd name="T87" fmla="*/ 127 h 412"/>
              <a:gd name="T88" fmla="*/ 613 w 656"/>
              <a:gd name="T89" fmla="*/ 63 h 412"/>
              <a:gd name="T90" fmla="*/ 641 w 656"/>
              <a:gd name="T91" fmla="*/ 44 h 412"/>
              <a:gd name="T92" fmla="*/ 653 w 656"/>
              <a:gd name="T93" fmla="*/ 17 h 412"/>
              <a:gd name="T94" fmla="*/ 619 w 656"/>
              <a:gd name="T95" fmla="*/ 25 h 412"/>
              <a:gd name="T96" fmla="*/ 610 w 656"/>
              <a:gd name="T97" fmla="*/ 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6" h="412">
                <a:moveTo>
                  <a:pt x="601" y="11"/>
                </a:moveTo>
                <a:lnTo>
                  <a:pt x="599" y="12"/>
                </a:lnTo>
                <a:lnTo>
                  <a:pt x="599" y="12"/>
                </a:lnTo>
                <a:lnTo>
                  <a:pt x="598" y="17"/>
                </a:lnTo>
                <a:lnTo>
                  <a:pt x="597" y="19"/>
                </a:lnTo>
                <a:lnTo>
                  <a:pt x="593" y="21"/>
                </a:lnTo>
                <a:lnTo>
                  <a:pt x="589" y="23"/>
                </a:lnTo>
                <a:lnTo>
                  <a:pt x="542" y="17"/>
                </a:lnTo>
                <a:lnTo>
                  <a:pt x="542" y="17"/>
                </a:lnTo>
                <a:lnTo>
                  <a:pt x="530" y="15"/>
                </a:lnTo>
                <a:lnTo>
                  <a:pt x="520" y="12"/>
                </a:lnTo>
                <a:lnTo>
                  <a:pt x="502" y="6"/>
                </a:lnTo>
                <a:lnTo>
                  <a:pt x="488" y="2"/>
                </a:lnTo>
                <a:lnTo>
                  <a:pt x="482" y="1"/>
                </a:lnTo>
                <a:lnTo>
                  <a:pt x="476" y="1"/>
                </a:lnTo>
                <a:lnTo>
                  <a:pt x="476" y="1"/>
                </a:lnTo>
                <a:lnTo>
                  <a:pt x="472" y="2"/>
                </a:lnTo>
                <a:lnTo>
                  <a:pt x="467" y="4"/>
                </a:lnTo>
                <a:lnTo>
                  <a:pt x="457" y="11"/>
                </a:lnTo>
                <a:lnTo>
                  <a:pt x="445" y="21"/>
                </a:lnTo>
                <a:lnTo>
                  <a:pt x="435" y="33"/>
                </a:lnTo>
                <a:lnTo>
                  <a:pt x="417" y="53"/>
                </a:lnTo>
                <a:lnTo>
                  <a:pt x="410" y="64"/>
                </a:lnTo>
                <a:lnTo>
                  <a:pt x="412" y="90"/>
                </a:lnTo>
                <a:lnTo>
                  <a:pt x="412" y="92"/>
                </a:lnTo>
                <a:lnTo>
                  <a:pt x="406" y="94"/>
                </a:lnTo>
                <a:lnTo>
                  <a:pt x="406" y="94"/>
                </a:lnTo>
                <a:lnTo>
                  <a:pt x="388" y="96"/>
                </a:lnTo>
                <a:lnTo>
                  <a:pt x="372" y="97"/>
                </a:lnTo>
                <a:lnTo>
                  <a:pt x="358" y="97"/>
                </a:lnTo>
                <a:lnTo>
                  <a:pt x="347" y="96"/>
                </a:lnTo>
                <a:lnTo>
                  <a:pt x="338" y="92"/>
                </a:lnTo>
                <a:lnTo>
                  <a:pt x="330" y="89"/>
                </a:lnTo>
                <a:lnTo>
                  <a:pt x="325" y="84"/>
                </a:lnTo>
                <a:lnTo>
                  <a:pt x="323" y="79"/>
                </a:lnTo>
                <a:lnTo>
                  <a:pt x="317" y="4"/>
                </a:lnTo>
                <a:lnTo>
                  <a:pt x="256" y="1"/>
                </a:lnTo>
                <a:lnTo>
                  <a:pt x="231" y="53"/>
                </a:lnTo>
                <a:lnTo>
                  <a:pt x="229" y="31"/>
                </a:lnTo>
                <a:lnTo>
                  <a:pt x="229" y="31"/>
                </a:lnTo>
                <a:lnTo>
                  <a:pt x="228" y="18"/>
                </a:lnTo>
                <a:lnTo>
                  <a:pt x="226" y="9"/>
                </a:lnTo>
                <a:lnTo>
                  <a:pt x="223" y="3"/>
                </a:lnTo>
                <a:lnTo>
                  <a:pt x="220" y="0"/>
                </a:lnTo>
                <a:lnTo>
                  <a:pt x="193" y="12"/>
                </a:lnTo>
                <a:lnTo>
                  <a:pt x="182" y="28"/>
                </a:lnTo>
                <a:lnTo>
                  <a:pt x="181" y="29"/>
                </a:lnTo>
                <a:lnTo>
                  <a:pt x="180" y="29"/>
                </a:lnTo>
                <a:lnTo>
                  <a:pt x="155" y="37"/>
                </a:lnTo>
                <a:lnTo>
                  <a:pt x="155" y="37"/>
                </a:lnTo>
                <a:lnTo>
                  <a:pt x="136" y="55"/>
                </a:lnTo>
                <a:lnTo>
                  <a:pt x="118" y="72"/>
                </a:lnTo>
                <a:lnTo>
                  <a:pt x="101" y="89"/>
                </a:lnTo>
                <a:lnTo>
                  <a:pt x="85" y="107"/>
                </a:lnTo>
                <a:lnTo>
                  <a:pt x="21" y="194"/>
                </a:lnTo>
                <a:lnTo>
                  <a:pt x="34" y="224"/>
                </a:lnTo>
                <a:lnTo>
                  <a:pt x="34" y="229"/>
                </a:lnTo>
                <a:lnTo>
                  <a:pt x="34" y="229"/>
                </a:lnTo>
                <a:lnTo>
                  <a:pt x="33" y="230"/>
                </a:lnTo>
                <a:lnTo>
                  <a:pt x="33" y="230"/>
                </a:lnTo>
                <a:lnTo>
                  <a:pt x="32" y="233"/>
                </a:lnTo>
                <a:lnTo>
                  <a:pt x="31" y="237"/>
                </a:lnTo>
                <a:lnTo>
                  <a:pt x="31" y="244"/>
                </a:lnTo>
                <a:lnTo>
                  <a:pt x="33" y="252"/>
                </a:lnTo>
                <a:lnTo>
                  <a:pt x="38" y="261"/>
                </a:lnTo>
                <a:lnTo>
                  <a:pt x="38" y="261"/>
                </a:lnTo>
                <a:lnTo>
                  <a:pt x="43" y="272"/>
                </a:lnTo>
                <a:lnTo>
                  <a:pt x="48" y="285"/>
                </a:lnTo>
                <a:lnTo>
                  <a:pt x="51" y="299"/>
                </a:lnTo>
                <a:lnTo>
                  <a:pt x="53" y="312"/>
                </a:lnTo>
                <a:lnTo>
                  <a:pt x="53" y="316"/>
                </a:lnTo>
                <a:lnTo>
                  <a:pt x="0" y="347"/>
                </a:lnTo>
                <a:lnTo>
                  <a:pt x="0" y="358"/>
                </a:lnTo>
                <a:lnTo>
                  <a:pt x="24" y="370"/>
                </a:lnTo>
                <a:lnTo>
                  <a:pt x="24" y="370"/>
                </a:lnTo>
                <a:lnTo>
                  <a:pt x="27" y="372"/>
                </a:lnTo>
                <a:lnTo>
                  <a:pt x="29" y="374"/>
                </a:lnTo>
                <a:lnTo>
                  <a:pt x="29" y="377"/>
                </a:lnTo>
                <a:lnTo>
                  <a:pt x="29" y="377"/>
                </a:lnTo>
                <a:lnTo>
                  <a:pt x="29" y="379"/>
                </a:lnTo>
                <a:lnTo>
                  <a:pt x="30" y="381"/>
                </a:lnTo>
                <a:lnTo>
                  <a:pt x="34" y="387"/>
                </a:lnTo>
                <a:lnTo>
                  <a:pt x="42" y="393"/>
                </a:lnTo>
                <a:lnTo>
                  <a:pt x="55" y="400"/>
                </a:lnTo>
                <a:lnTo>
                  <a:pt x="100" y="412"/>
                </a:lnTo>
                <a:lnTo>
                  <a:pt x="113" y="403"/>
                </a:lnTo>
                <a:lnTo>
                  <a:pt x="127" y="382"/>
                </a:lnTo>
                <a:lnTo>
                  <a:pt x="140" y="348"/>
                </a:lnTo>
                <a:lnTo>
                  <a:pt x="174" y="361"/>
                </a:lnTo>
                <a:lnTo>
                  <a:pt x="180" y="364"/>
                </a:lnTo>
                <a:lnTo>
                  <a:pt x="180" y="366"/>
                </a:lnTo>
                <a:lnTo>
                  <a:pt x="180" y="366"/>
                </a:lnTo>
                <a:lnTo>
                  <a:pt x="180" y="369"/>
                </a:lnTo>
                <a:lnTo>
                  <a:pt x="180" y="369"/>
                </a:lnTo>
                <a:lnTo>
                  <a:pt x="177" y="373"/>
                </a:lnTo>
                <a:lnTo>
                  <a:pt x="176" y="378"/>
                </a:lnTo>
                <a:lnTo>
                  <a:pt x="176" y="382"/>
                </a:lnTo>
                <a:lnTo>
                  <a:pt x="177" y="386"/>
                </a:lnTo>
                <a:lnTo>
                  <a:pt x="179" y="390"/>
                </a:lnTo>
                <a:lnTo>
                  <a:pt x="181" y="393"/>
                </a:lnTo>
                <a:lnTo>
                  <a:pt x="184" y="396"/>
                </a:lnTo>
                <a:lnTo>
                  <a:pt x="188" y="398"/>
                </a:lnTo>
                <a:lnTo>
                  <a:pt x="227" y="400"/>
                </a:lnTo>
                <a:lnTo>
                  <a:pt x="227" y="400"/>
                </a:lnTo>
                <a:lnTo>
                  <a:pt x="236" y="397"/>
                </a:lnTo>
                <a:lnTo>
                  <a:pt x="244" y="394"/>
                </a:lnTo>
                <a:lnTo>
                  <a:pt x="252" y="390"/>
                </a:lnTo>
                <a:lnTo>
                  <a:pt x="258" y="386"/>
                </a:lnTo>
                <a:lnTo>
                  <a:pt x="258" y="386"/>
                </a:lnTo>
                <a:lnTo>
                  <a:pt x="262" y="382"/>
                </a:lnTo>
                <a:lnTo>
                  <a:pt x="267" y="380"/>
                </a:lnTo>
                <a:lnTo>
                  <a:pt x="274" y="380"/>
                </a:lnTo>
                <a:lnTo>
                  <a:pt x="281" y="380"/>
                </a:lnTo>
                <a:lnTo>
                  <a:pt x="281" y="380"/>
                </a:lnTo>
                <a:lnTo>
                  <a:pt x="291" y="382"/>
                </a:lnTo>
                <a:lnTo>
                  <a:pt x="300" y="386"/>
                </a:lnTo>
                <a:lnTo>
                  <a:pt x="308" y="392"/>
                </a:lnTo>
                <a:lnTo>
                  <a:pt x="315" y="398"/>
                </a:lnTo>
                <a:lnTo>
                  <a:pt x="323" y="378"/>
                </a:lnTo>
                <a:lnTo>
                  <a:pt x="325" y="374"/>
                </a:lnTo>
                <a:lnTo>
                  <a:pt x="326" y="374"/>
                </a:lnTo>
                <a:lnTo>
                  <a:pt x="326" y="374"/>
                </a:lnTo>
                <a:lnTo>
                  <a:pt x="331" y="371"/>
                </a:lnTo>
                <a:lnTo>
                  <a:pt x="334" y="366"/>
                </a:lnTo>
                <a:lnTo>
                  <a:pt x="341" y="356"/>
                </a:lnTo>
                <a:lnTo>
                  <a:pt x="341" y="356"/>
                </a:lnTo>
                <a:lnTo>
                  <a:pt x="345" y="349"/>
                </a:lnTo>
                <a:lnTo>
                  <a:pt x="348" y="343"/>
                </a:lnTo>
                <a:lnTo>
                  <a:pt x="354" y="338"/>
                </a:lnTo>
                <a:lnTo>
                  <a:pt x="361" y="333"/>
                </a:lnTo>
                <a:lnTo>
                  <a:pt x="378" y="323"/>
                </a:lnTo>
                <a:lnTo>
                  <a:pt x="379" y="322"/>
                </a:lnTo>
                <a:lnTo>
                  <a:pt x="380" y="323"/>
                </a:lnTo>
                <a:lnTo>
                  <a:pt x="381" y="323"/>
                </a:lnTo>
                <a:lnTo>
                  <a:pt x="390" y="326"/>
                </a:lnTo>
                <a:lnTo>
                  <a:pt x="390" y="326"/>
                </a:lnTo>
                <a:lnTo>
                  <a:pt x="393" y="327"/>
                </a:lnTo>
                <a:lnTo>
                  <a:pt x="406" y="267"/>
                </a:lnTo>
                <a:lnTo>
                  <a:pt x="406" y="266"/>
                </a:lnTo>
                <a:lnTo>
                  <a:pt x="426" y="262"/>
                </a:lnTo>
                <a:lnTo>
                  <a:pt x="426" y="262"/>
                </a:lnTo>
                <a:lnTo>
                  <a:pt x="439" y="252"/>
                </a:lnTo>
                <a:lnTo>
                  <a:pt x="448" y="244"/>
                </a:lnTo>
                <a:lnTo>
                  <a:pt x="450" y="239"/>
                </a:lnTo>
                <a:lnTo>
                  <a:pt x="452" y="236"/>
                </a:lnTo>
                <a:lnTo>
                  <a:pt x="453" y="231"/>
                </a:lnTo>
                <a:lnTo>
                  <a:pt x="453" y="228"/>
                </a:lnTo>
                <a:lnTo>
                  <a:pt x="450" y="209"/>
                </a:lnTo>
                <a:lnTo>
                  <a:pt x="450" y="209"/>
                </a:lnTo>
                <a:lnTo>
                  <a:pt x="448" y="201"/>
                </a:lnTo>
                <a:lnTo>
                  <a:pt x="447" y="194"/>
                </a:lnTo>
                <a:lnTo>
                  <a:pt x="447" y="189"/>
                </a:lnTo>
                <a:lnTo>
                  <a:pt x="448" y="185"/>
                </a:lnTo>
                <a:lnTo>
                  <a:pt x="448" y="185"/>
                </a:lnTo>
                <a:lnTo>
                  <a:pt x="452" y="182"/>
                </a:lnTo>
                <a:lnTo>
                  <a:pt x="457" y="181"/>
                </a:lnTo>
                <a:lnTo>
                  <a:pt x="457" y="181"/>
                </a:lnTo>
                <a:lnTo>
                  <a:pt x="464" y="181"/>
                </a:lnTo>
                <a:lnTo>
                  <a:pt x="471" y="183"/>
                </a:lnTo>
                <a:lnTo>
                  <a:pt x="477" y="185"/>
                </a:lnTo>
                <a:lnTo>
                  <a:pt x="486" y="188"/>
                </a:lnTo>
                <a:lnTo>
                  <a:pt x="488" y="168"/>
                </a:lnTo>
                <a:lnTo>
                  <a:pt x="488" y="166"/>
                </a:lnTo>
                <a:lnTo>
                  <a:pt x="489" y="165"/>
                </a:lnTo>
                <a:lnTo>
                  <a:pt x="510" y="155"/>
                </a:lnTo>
                <a:lnTo>
                  <a:pt x="512" y="144"/>
                </a:lnTo>
                <a:lnTo>
                  <a:pt x="499" y="144"/>
                </a:lnTo>
                <a:lnTo>
                  <a:pt x="497" y="143"/>
                </a:lnTo>
                <a:lnTo>
                  <a:pt x="498" y="137"/>
                </a:lnTo>
                <a:lnTo>
                  <a:pt x="498" y="134"/>
                </a:lnTo>
                <a:lnTo>
                  <a:pt x="499" y="131"/>
                </a:lnTo>
                <a:lnTo>
                  <a:pt x="503" y="131"/>
                </a:lnTo>
                <a:lnTo>
                  <a:pt x="506" y="131"/>
                </a:lnTo>
                <a:lnTo>
                  <a:pt x="506" y="131"/>
                </a:lnTo>
                <a:lnTo>
                  <a:pt x="512" y="130"/>
                </a:lnTo>
                <a:lnTo>
                  <a:pt x="519" y="127"/>
                </a:lnTo>
                <a:lnTo>
                  <a:pt x="527" y="123"/>
                </a:lnTo>
                <a:lnTo>
                  <a:pt x="535" y="117"/>
                </a:lnTo>
                <a:lnTo>
                  <a:pt x="610" y="63"/>
                </a:lnTo>
                <a:lnTo>
                  <a:pt x="613" y="63"/>
                </a:lnTo>
                <a:lnTo>
                  <a:pt x="638" y="73"/>
                </a:lnTo>
                <a:lnTo>
                  <a:pt x="647" y="72"/>
                </a:lnTo>
                <a:lnTo>
                  <a:pt x="641" y="47"/>
                </a:lnTo>
                <a:lnTo>
                  <a:pt x="641" y="44"/>
                </a:lnTo>
                <a:lnTo>
                  <a:pt x="642" y="43"/>
                </a:lnTo>
                <a:lnTo>
                  <a:pt x="644" y="42"/>
                </a:lnTo>
                <a:lnTo>
                  <a:pt x="656" y="20"/>
                </a:lnTo>
                <a:lnTo>
                  <a:pt x="653" y="17"/>
                </a:lnTo>
                <a:lnTo>
                  <a:pt x="645" y="20"/>
                </a:lnTo>
                <a:lnTo>
                  <a:pt x="645" y="21"/>
                </a:lnTo>
                <a:lnTo>
                  <a:pt x="644" y="21"/>
                </a:lnTo>
                <a:lnTo>
                  <a:pt x="619" y="25"/>
                </a:lnTo>
                <a:lnTo>
                  <a:pt x="613" y="25"/>
                </a:lnTo>
                <a:lnTo>
                  <a:pt x="611" y="25"/>
                </a:lnTo>
                <a:lnTo>
                  <a:pt x="611" y="24"/>
                </a:lnTo>
                <a:lnTo>
                  <a:pt x="610" y="20"/>
                </a:lnTo>
                <a:lnTo>
                  <a:pt x="606" y="11"/>
                </a:lnTo>
                <a:lnTo>
                  <a:pt x="601" y="11"/>
                </a:lnTo>
                <a:close/>
              </a:path>
            </a:pathLst>
          </a:custGeom>
          <a:solidFill>
            <a:schemeClr val="accent4"/>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2" name="Freeform 63"/>
          <p:cNvSpPr/>
          <p:nvPr/>
        </p:nvSpPr>
        <p:spPr bwMode="auto">
          <a:xfrm>
            <a:off x="5781164" y="4346750"/>
            <a:ext cx="118289" cy="104385"/>
          </a:xfrm>
          <a:custGeom>
            <a:avLst/>
            <a:gdLst>
              <a:gd name="T0" fmla="*/ 93 w 101"/>
              <a:gd name="T1" fmla="*/ 48 h 90"/>
              <a:gd name="T2" fmla="*/ 101 w 101"/>
              <a:gd name="T3" fmla="*/ 39 h 90"/>
              <a:gd name="T4" fmla="*/ 101 w 101"/>
              <a:gd name="T5" fmla="*/ 39 h 90"/>
              <a:gd name="T6" fmla="*/ 101 w 101"/>
              <a:gd name="T7" fmla="*/ 39 h 90"/>
              <a:gd name="T8" fmla="*/ 101 w 101"/>
              <a:gd name="T9" fmla="*/ 38 h 90"/>
              <a:gd name="T10" fmla="*/ 71 w 101"/>
              <a:gd name="T11" fmla="*/ 13 h 90"/>
              <a:gd name="T12" fmla="*/ 71 w 101"/>
              <a:gd name="T13" fmla="*/ 13 h 90"/>
              <a:gd name="T14" fmla="*/ 60 w 101"/>
              <a:gd name="T15" fmla="*/ 7 h 90"/>
              <a:gd name="T16" fmla="*/ 49 w 101"/>
              <a:gd name="T17" fmla="*/ 2 h 90"/>
              <a:gd name="T18" fmla="*/ 40 w 101"/>
              <a:gd name="T19" fmla="*/ 0 h 90"/>
              <a:gd name="T20" fmla="*/ 32 w 101"/>
              <a:gd name="T21" fmla="*/ 0 h 90"/>
              <a:gd name="T22" fmla="*/ 18 w 101"/>
              <a:gd name="T23" fmla="*/ 4 h 90"/>
              <a:gd name="T24" fmla="*/ 18 w 101"/>
              <a:gd name="T25" fmla="*/ 29 h 90"/>
              <a:gd name="T26" fmla="*/ 18 w 101"/>
              <a:gd name="T27" fmla="*/ 29 h 90"/>
              <a:gd name="T28" fmla="*/ 17 w 101"/>
              <a:gd name="T29" fmla="*/ 36 h 90"/>
              <a:gd name="T30" fmla="*/ 14 w 101"/>
              <a:gd name="T31" fmla="*/ 43 h 90"/>
              <a:gd name="T32" fmla="*/ 10 w 101"/>
              <a:gd name="T33" fmla="*/ 49 h 90"/>
              <a:gd name="T34" fmla="*/ 5 w 101"/>
              <a:gd name="T35" fmla="*/ 55 h 90"/>
              <a:gd name="T36" fmla="*/ 0 w 101"/>
              <a:gd name="T37" fmla="*/ 60 h 90"/>
              <a:gd name="T38" fmla="*/ 12 w 101"/>
              <a:gd name="T39" fmla="*/ 74 h 90"/>
              <a:gd name="T40" fmla="*/ 13 w 101"/>
              <a:gd name="T41" fmla="*/ 74 h 90"/>
              <a:gd name="T42" fmla="*/ 16 w 101"/>
              <a:gd name="T43" fmla="*/ 84 h 90"/>
              <a:gd name="T44" fmla="*/ 31 w 101"/>
              <a:gd name="T45" fmla="*/ 90 h 90"/>
              <a:gd name="T46" fmla="*/ 31 w 101"/>
              <a:gd name="T47" fmla="*/ 90 h 90"/>
              <a:gd name="T48" fmla="*/ 37 w 101"/>
              <a:gd name="T49" fmla="*/ 87 h 90"/>
              <a:gd name="T50" fmla="*/ 42 w 101"/>
              <a:gd name="T51" fmla="*/ 84 h 90"/>
              <a:gd name="T52" fmla="*/ 47 w 101"/>
              <a:gd name="T53" fmla="*/ 83 h 90"/>
              <a:gd name="T54" fmla="*/ 52 w 101"/>
              <a:gd name="T55" fmla="*/ 83 h 90"/>
              <a:gd name="T56" fmla="*/ 77 w 101"/>
              <a:gd name="T57" fmla="*/ 88 h 90"/>
              <a:gd name="T58" fmla="*/ 78 w 101"/>
              <a:gd name="T59" fmla="*/ 80 h 90"/>
              <a:gd name="T60" fmla="*/ 78 w 101"/>
              <a:gd name="T61" fmla="*/ 80 h 90"/>
              <a:gd name="T62" fmla="*/ 80 w 101"/>
              <a:gd name="T63" fmla="*/ 68 h 90"/>
              <a:gd name="T64" fmla="*/ 84 w 101"/>
              <a:gd name="T65" fmla="*/ 59 h 90"/>
              <a:gd name="T66" fmla="*/ 87 w 101"/>
              <a:gd name="T67" fmla="*/ 52 h 90"/>
              <a:gd name="T68" fmla="*/ 93 w 101"/>
              <a:gd name="T69" fmla="*/ 48 h 90"/>
              <a:gd name="T70" fmla="*/ 93 w 101"/>
              <a:gd name="T71" fmla="*/ 4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1" h="90">
                <a:moveTo>
                  <a:pt x="93" y="48"/>
                </a:moveTo>
                <a:lnTo>
                  <a:pt x="101" y="39"/>
                </a:lnTo>
                <a:lnTo>
                  <a:pt x="101" y="39"/>
                </a:lnTo>
                <a:lnTo>
                  <a:pt x="101" y="39"/>
                </a:lnTo>
                <a:lnTo>
                  <a:pt x="101" y="38"/>
                </a:lnTo>
                <a:lnTo>
                  <a:pt x="71" y="13"/>
                </a:lnTo>
                <a:lnTo>
                  <a:pt x="71" y="13"/>
                </a:lnTo>
                <a:lnTo>
                  <a:pt x="60" y="7"/>
                </a:lnTo>
                <a:lnTo>
                  <a:pt x="49" y="2"/>
                </a:lnTo>
                <a:lnTo>
                  <a:pt x="40" y="0"/>
                </a:lnTo>
                <a:lnTo>
                  <a:pt x="32" y="0"/>
                </a:lnTo>
                <a:lnTo>
                  <a:pt x="18" y="4"/>
                </a:lnTo>
                <a:lnTo>
                  <a:pt x="18" y="29"/>
                </a:lnTo>
                <a:lnTo>
                  <a:pt x="18" y="29"/>
                </a:lnTo>
                <a:lnTo>
                  <a:pt x="17" y="36"/>
                </a:lnTo>
                <a:lnTo>
                  <a:pt x="14" y="43"/>
                </a:lnTo>
                <a:lnTo>
                  <a:pt x="10" y="49"/>
                </a:lnTo>
                <a:lnTo>
                  <a:pt x="5" y="55"/>
                </a:lnTo>
                <a:lnTo>
                  <a:pt x="0" y="60"/>
                </a:lnTo>
                <a:lnTo>
                  <a:pt x="12" y="74"/>
                </a:lnTo>
                <a:lnTo>
                  <a:pt x="13" y="74"/>
                </a:lnTo>
                <a:lnTo>
                  <a:pt x="16" y="84"/>
                </a:lnTo>
                <a:lnTo>
                  <a:pt x="31" y="90"/>
                </a:lnTo>
                <a:lnTo>
                  <a:pt x="31" y="90"/>
                </a:lnTo>
                <a:lnTo>
                  <a:pt x="37" y="87"/>
                </a:lnTo>
                <a:lnTo>
                  <a:pt x="42" y="84"/>
                </a:lnTo>
                <a:lnTo>
                  <a:pt x="47" y="83"/>
                </a:lnTo>
                <a:lnTo>
                  <a:pt x="52" y="83"/>
                </a:lnTo>
                <a:lnTo>
                  <a:pt x="77" y="88"/>
                </a:lnTo>
                <a:lnTo>
                  <a:pt x="78" y="80"/>
                </a:lnTo>
                <a:lnTo>
                  <a:pt x="78" y="80"/>
                </a:lnTo>
                <a:lnTo>
                  <a:pt x="80" y="68"/>
                </a:lnTo>
                <a:lnTo>
                  <a:pt x="84" y="59"/>
                </a:lnTo>
                <a:lnTo>
                  <a:pt x="87" y="52"/>
                </a:lnTo>
                <a:lnTo>
                  <a:pt x="93" y="48"/>
                </a:lnTo>
                <a:lnTo>
                  <a:pt x="93" y="4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3" name="Freeform 64"/>
          <p:cNvSpPr/>
          <p:nvPr/>
        </p:nvSpPr>
        <p:spPr bwMode="auto">
          <a:xfrm>
            <a:off x="5224513" y="3943124"/>
            <a:ext cx="661025" cy="511491"/>
          </a:xfrm>
          <a:custGeom>
            <a:avLst/>
            <a:gdLst>
              <a:gd name="T0" fmla="*/ 388 w 570"/>
              <a:gd name="T1" fmla="*/ 118 h 441"/>
              <a:gd name="T2" fmla="*/ 363 w 570"/>
              <a:gd name="T3" fmla="*/ 67 h 441"/>
              <a:gd name="T4" fmla="*/ 314 w 570"/>
              <a:gd name="T5" fmla="*/ 60 h 441"/>
              <a:gd name="T6" fmla="*/ 298 w 570"/>
              <a:gd name="T7" fmla="*/ 49 h 441"/>
              <a:gd name="T8" fmla="*/ 270 w 570"/>
              <a:gd name="T9" fmla="*/ 29 h 441"/>
              <a:gd name="T10" fmla="*/ 252 w 570"/>
              <a:gd name="T11" fmla="*/ 1 h 441"/>
              <a:gd name="T12" fmla="*/ 228 w 570"/>
              <a:gd name="T13" fmla="*/ 11 h 441"/>
              <a:gd name="T14" fmla="*/ 214 w 570"/>
              <a:gd name="T15" fmla="*/ 31 h 441"/>
              <a:gd name="T16" fmla="*/ 200 w 570"/>
              <a:gd name="T17" fmla="*/ 48 h 441"/>
              <a:gd name="T18" fmla="*/ 184 w 570"/>
              <a:gd name="T19" fmla="*/ 76 h 441"/>
              <a:gd name="T20" fmla="*/ 178 w 570"/>
              <a:gd name="T21" fmla="*/ 76 h 441"/>
              <a:gd name="T22" fmla="*/ 154 w 570"/>
              <a:gd name="T23" fmla="*/ 59 h 441"/>
              <a:gd name="T24" fmla="*/ 132 w 570"/>
              <a:gd name="T25" fmla="*/ 59 h 441"/>
              <a:gd name="T26" fmla="*/ 93 w 570"/>
              <a:gd name="T27" fmla="*/ 76 h 441"/>
              <a:gd name="T28" fmla="*/ 38 w 570"/>
              <a:gd name="T29" fmla="*/ 67 h 441"/>
              <a:gd name="T30" fmla="*/ 29 w 570"/>
              <a:gd name="T31" fmla="*/ 47 h 441"/>
              <a:gd name="T32" fmla="*/ 5 w 570"/>
              <a:gd name="T33" fmla="*/ 51 h 441"/>
              <a:gd name="T34" fmla="*/ 0 w 570"/>
              <a:gd name="T35" fmla="*/ 59 h 441"/>
              <a:gd name="T36" fmla="*/ 14 w 570"/>
              <a:gd name="T37" fmla="*/ 64 h 441"/>
              <a:gd name="T38" fmla="*/ 52 w 570"/>
              <a:gd name="T39" fmla="*/ 108 h 441"/>
              <a:gd name="T40" fmla="*/ 103 w 570"/>
              <a:gd name="T41" fmla="*/ 129 h 441"/>
              <a:gd name="T42" fmla="*/ 157 w 570"/>
              <a:gd name="T43" fmla="*/ 153 h 441"/>
              <a:gd name="T44" fmla="*/ 178 w 570"/>
              <a:gd name="T45" fmla="*/ 193 h 441"/>
              <a:gd name="T46" fmla="*/ 212 w 570"/>
              <a:gd name="T47" fmla="*/ 239 h 441"/>
              <a:gd name="T48" fmla="*/ 245 w 570"/>
              <a:gd name="T49" fmla="*/ 233 h 441"/>
              <a:gd name="T50" fmla="*/ 276 w 570"/>
              <a:gd name="T51" fmla="*/ 216 h 441"/>
              <a:gd name="T52" fmla="*/ 299 w 570"/>
              <a:gd name="T53" fmla="*/ 229 h 441"/>
              <a:gd name="T54" fmla="*/ 285 w 570"/>
              <a:gd name="T55" fmla="*/ 273 h 441"/>
              <a:gd name="T56" fmla="*/ 252 w 570"/>
              <a:gd name="T57" fmla="*/ 282 h 441"/>
              <a:gd name="T58" fmla="*/ 238 w 570"/>
              <a:gd name="T59" fmla="*/ 318 h 441"/>
              <a:gd name="T60" fmla="*/ 223 w 570"/>
              <a:gd name="T61" fmla="*/ 345 h 441"/>
              <a:gd name="T62" fmla="*/ 254 w 570"/>
              <a:gd name="T63" fmla="*/ 377 h 441"/>
              <a:gd name="T64" fmla="*/ 274 w 570"/>
              <a:gd name="T65" fmla="*/ 382 h 441"/>
              <a:gd name="T66" fmla="*/ 300 w 570"/>
              <a:gd name="T67" fmla="*/ 400 h 441"/>
              <a:gd name="T68" fmla="*/ 313 w 570"/>
              <a:gd name="T69" fmla="*/ 395 h 441"/>
              <a:gd name="T70" fmla="*/ 330 w 570"/>
              <a:gd name="T71" fmla="*/ 401 h 441"/>
              <a:gd name="T72" fmla="*/ 357 w 570"/>
              <a:gd name="T73" fmla="*/ 433 h 441"/>
              <a:gd name="T74" fmla="*/ 365 w 570"/>
              <a:gd name="T75" fmla="*/ 429 h 441"/>
              <a:gd name="T76" fmla="*/ 430 w 570"/>
              <a:gd name="T77" fmla="*/ 441 h 441"/>
              <a:gd name="T78" fmla="*/ 472 w 570"/>
              <a:gd name="T79" fmla="*/ 411 h 441"/>
              <a:gd name="T80" fmla="*/ 474 w 570"/>
              <a:gd name="T81" fmla="*/ 398 h 441"/>
              <a:gd name="T82" fmla="*/ 487 w 570"/>
              <a:gd name="T83" fmla="*/ 385 h 441"/>
              <a:gd name="T84" fmla="*/ 490 w 570"/>
              <a:gd name="T85" fmla="*/ 361 h 441"/>
              <a:gd name="T86" fmla="*/ 491 w 570"/>
              <a:gd name="T87" fmla="*/ 346 h 441"/>
              <a:gd name="T88" fmla="*/ 512 w 570"/>
              <a:gd name="T89" fmla="*/ 335 h 441"/>
              <a:gd name="T90" fmla="*/ 531 w 570"/>
              <a:gd name="T91" fmla="*/ 338 h 441"/>
              <a:gd name="T92" fmla="*/ 561 w 570"/>
              <a:gd name="T93" fmla="*/ 354 h 441"/>
              <a:gd name="T94" fmla="*/ 546 w 570"/>
              <a:gd name="T95" fmla="*/ 296 h 441"/>
              <a:gd name="T96" fmla="*/ 525 w 570"/>
              <a:gd name="T97" fmla="*/ 291 h 441"/>
              <a:gd name="T98" fmla="*/ 443 w 570"/>
              <a:gd name="T99" fmla="*/ 249 h 441"/>
              <a:gd name="T100" fmla="*/ 417 w 570"/>
              <a:gd name="T101" fmla="*/ 160 h 441"/>
              <a:gd name="T102" fmla="*/ 399 w 570"/>
              <a:gd name="T103" fmla="*/ 128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441">
                <a:moveTo>
                  <a:pt x="399" y="128"/>
                </a:moveTo>
                <a:lnTo>
                  <a:pt x="399" y="128"/>
                </a:lnTo>
                <a:lnTo>
                  <a:pt x="394" y="123"/>
                </a:lnTo>
                <a:lnTo>
                  <a:pt x="388" y="118"/>
                </a:lnTo>
                <a:lnTo>
                  <a:pt x="380" y="105"/>
                </a:lnTo>
                <a:lnTo>
                  <a:pt x="371" y="88"/>
                </a:lnTo>
                <a:lnTo>
                  <a:pt x="363" y="67"/>
                </a:lnTo>
                <a:lnTo>
                  <a:pt x="363" y="67"/>
                </a:lnTo>
                <a:lnTo>
                  <a:pt x="340" y="66"/>
                </a:lnTo>
                <a:lnTo>
                  <a:pt x="330" y="65"/>
                </a:lnTo>
                <a:lnTo>
                  <a:pt x="321" y="63"/>
                </a:lnTo>
                <a:lnTo>
                  <a:pt x="314" y="60"/>
                </a:lnTo>
                <a:lnTo>
                  <a:pt x="307" y="57"/>
                </a:lnTo>
                <a:lnTo>
                  <a:pt x="302" y="53"/>
                </a:lnTo>
                <a:lnTo>
                  <a:pt x="298" y="49"/>
                </a:lnTo>
                <a:lnTo>
                  <a:pt x="298" y="49"/>
                </a:lnTo>
                <a:lnTo>
                  <a:pt x="296" y="45"/>
                </a:lnTo>
                <a:lnTo>
                  <a:pt x="291" y="42"/>
                </a:lnTo>
                <a:lnTo>
                  <a:pt x="282" y="35"/>
                </a:lnTo>
                <a:lnTo>
                  <a:pt x="270" y="29"/>
                </a:lnTo>
                <a:lnTo>
                  <a:pt x="255" y="25"/>
                </a:lnTo>
                <a:lnTo>
                  <a:pt x="250" y="24"/>
                </a:lnTo>
                <a:lnTo>
                  <a:pt x="255" y="3"/>
                </a:lnTo>
                <a:lnTo>
                  <a:pt x="252" y="1"/>
                </a:lnTo>
                <a:lnTo>
                  <a:pt x="246" y="0"/>
                </a:lnTo>
                <a:lnTo>
                  <a:pt x="246" y="0"/>
                </a:lnTo>
                <a:lnTo>
                  <a:pt x="236" y="5"/>
                </a:lnTo>
                <a:lnTo>
                  <a:pt x="228" y="11"/>
                </a:lnTo>
                <a:lnTo>
                  <a:pt x="222" y="17"/>
                </a:lnTo>
                <a:lnTo>
                  <a:pt x="219" y="24"/>
                </a:lnTo>
                <a:lnTo>
                  <a:pt x="219" y="24"/>
                </a:lnTo>
                <a:lnTo>
                  <a:pt x="214" y="31"/>
                </a:lnTo>
                <a:lnTo>
                  <a:pt x="210" y="37"/>
                </a:lnTo>
                <a:lnTo>
                  <a:pt x="205" y="43"/>
                </a:lnTo>
                <a:lnTo>
                  <a:pt x="200" y="48"/>
                </a:lnTo>
                <a:lnTo>
                  <a:pt x="200" y="48"/>
                </a:lnTo>
                <a:lnTo>
                  <a:pt x="196" y="60"/>
                </a:lnTo>
                <a:lnTo>
                  <a:pt x="191" y="69"/>
                </a:lnTo>
                <a:lnTo>
                  <a:pt x="187" y="75"/>
                </a:lnTo>
                <a:lnTo>
                  <a:pt x="184" y="76"/>
                </a:lnTo>
                <a:lnTo>
                  <a:pt x="182" y="77"/>
                </a:lnTo>
                <a:lnTo>
                  <a:pt x="182" y="77"/>
                </a:lnTo>
                <a:lnTo>
                  <a:pt x="180" y="77"/>
                </a:lnTo>
                <a:lnTo>
                  <a:pt x="178" y="76"/>
                </a:lnTo>
                <a:lnTo>
                  <a:pt x="173" y="72"/>
                </a:lnTo>
                <a:lnTo>
                  <a:pt x="164" y="64"/>
                </a:lnTo>
                <a:lnTo>
                  <a:pt x="164" y="64"/>
                </a:lnTo>
                <a:lnTo>
                  <a:pt x="154" y="59"/>
                </a:lnTo>
                <a:lnTo>
                  <a:pt x="148" y="57"/>
                </a:lnTo>
                <a:lnTo>
                  <a:pt x="143" y="57"/>
                </a:lnTo>
                <a:lnTo>
                  <a:pt x="132" y="59"/>
                </a:lnTo>
                <a:lnTo>
                  <a:pt x="132" y="59"/>
                </a:lnTo>
                <a:lnTo>
                  <a:pt x="124" y="65"/>
                </a:lnTo>
                <a:lnTo>
                  <a:pt x="116" y="69"/>
                </a:lnTo>
                <a:lnTo>
                  <a:pt x="105" y="73"/>
                </a:lnTo>
                <a:lnTo>
                  <a:pt x="93" y="76"/>
                </a:lnTo>
                <a:lnTo>
                  <a:pt x="47" y="73"/>
                </a:lnTo>
                <a:lnTo>
                  <a:pt x="47" y="73"/>
                </a:lnTo>
                <a:lnTo>
                  <a:pt x="41" y="71"/>
                </a:lnTo>
                <a:lnTo>
                  <a:pt x="38" y="67"/>
                </a:lnTo>
                <a:lnTo>
                  <a:pt x="34" y="63"/>
                </a:lnTo>
                <a:lnTo>
                  <a:pt x="31" y="58"/>
                </a:lnTo>
                <a:lnTo>
                  <a:pt x="30" y="52"/>
                </a:lnTo>
                <a:lnTo>
                  <a:pt x="29" y="47"/>
                </a:lnTo>
                <a:lnTo>
                  <a:pt x="29" y="40"/>
                </a:lnTo>
                <a:lnTo>
                  <a:pt x="30" y="34"/>
                </a:lnTo>
                <a:lnTo>
                  <a:pt x="13" y="27"/>
                </a:lnTo>
                <a:lnTo>
                  <a:pt x="5" y="51"/>
                </a:lnTo>
                <a:lnTo>
                  <a:pt x="5" y="51"/>
                </a:lnTo>
                <a:lnTo>
                  <a:pt x="5" y="53"/>
                </a:lnTo>
                <a:lnTo>
                  <a:pt x="4" y="55"/>
                </a:lnTo>
                <a:lnTo>
                  <a:pt x="0" y="59"/>
                </a:lnTo>
                <a:lnTo>
                  <a:pt x="10" y="61"/>
                </a:lnTo>
                <a:lnTo>
                  <a:pt x="13" y="61"/>
                </a:lnTo>
                <a:lnTo>
                  <a:pt x="14" y="63"/>
                </a:lnTo>
                <a:lnTo>
                  <a:pt x="14" y="64"/>
                </a:lnTo>
                <a:lnTo>
                  <a:pt x="14" y="64"/>
                </a:lnTo>
                <a:lnTo>
                  <a:pt x="29" y="83"/>
                </a:lnTo>
                <a:lnTo>
                  <a:pt x="41" y="98"/>
                </a:lnTo>
                <a:lnTo>
                  <a:pt x="52" y="108"/>
                </a:lnTo>
                <a:lnTo>
                  <a:pt x="58" y="114"/>
                </a:lnTo>
                <a:lnTo>
                  <a:pt x="58" y="114"/>
                </a:lnTo>
                <a:lnTo>
                  <a:pt x="73" y="120"/>
                </a:lnTo>
                <a:lnTo>
                  <a:pt x="103" y="129"/>
                </a:lnTo>
                <a:lnTo>
                  <a:pt x="147" y="145"/>
                </a:lnTo>
                <a:lnTo>
                  <a:pt x="147" y="145"/>
                </a:lnTo>
                <a:lnTo>
                  <a:pt x="152" y="149"/>
                </a:lnTo>
                <a:lnTo>
                  <a:pt x="157" y="153"/>
                </a:lnTo>
                <a:lnTo>
                  <a:pt x="162" y="160"/>
                </a:lnTo>
                <a:lnTo>
                  <a:pt x="167" y="169"/>
                </a:lnTo>
                <a:lnTo>
                  <a:pt x="172" y="181"/>
                </a:lnTo>
                <a:lnTo>
                  <a:pt x="178" y="193"/>
                </a:lnTo>
                <a:lnTo>
                  <a:pt x="188" y="224"/>
                </a:lnTo>
                <a:lnTo>
                  <a:pt x="188" y="224"/>
                </a:lnTo>
                <a:lnTo>
                  <a:pt x="202" y="233"/>
                </a:lnTo>
                <a:lnTo>
                  <a:pt x="212" y="239"/>
                </a:lnTo>
                <a:lnTo>
                  <a:pt x="221" y="243"/>
                </a:lnTo>
                <a:lnTo>
                  <a:pt x="228" y="243"/>
                </a:lnTo>
                <a:lnTo>
                  <a:pt x="228" y="243"/>
                </a:lnTo>
                <a:lnTo>
                  <a:pt x="245" y="233"/>
                </a:lnTo>
                <a:lnTo>
                  <a:pt x="271" y="217"/>
                </a:lnTo>
                <a:lnTo>
                  <a:pt x="273" y="216"/>
                </a:lnTo>
                <a:lnTo>
                  <a:pt x="274" y="215"/>
                </a:lnTo>
                <a:lnTo>
                  <a:pt x="276" y="216"/>
                </a:lnTo>
                <a:lnTo>
                  <a:pt x="298" y="221"/>
                </a:lnTo>
                <a:lnTo>
                  <a:pt x="300" y="221"/>
                </a:lnTo>
                <a:lnTo>
                  <a:pt x="300" y="224"/>
                </a:lnTo>
                <a:lnTo>
                  <a:pt x="299" y="229"/>
                </a:lnTo>
                <a:lnTo>
                  <a:pt x="299" y="229"/>
                </a:lnTo>
                <a:lnTo>
                  <a:pt x="294" y="248"/>
                </a:lnTo>
                <a:lnTo>
                  <a:pt x="290" y="263"/>
                </a:lnTo>
                <a:lnTo>
                  <a:pt x="285" y="273"/>
                </a:lnTo>
                <a:lnTo>
                  <a:pt x="281" y="279"/>
                </a:lnTo>
                <a:lnTo>
                  <a:pt x="252" y="280"/>
                </a:lnTo>
                <a:lnTo>
                  <a:pt x="252" y="282"/>
                </a:lnTo>
                <a:lnTo>
                  <a:pt x="252" y="282"/>
                </a:lnTo>
                <a:lnTo>
                  <a:pt x="252" y="286"/>
                </a:lnTo>
                <a:lnTo>
                  <a:pt x="251" y="292"/>
                </a:lnTo>
                <a:lnTo>
                  <a:pt x="246" y="304"/>
                </a:lnTo>
                <a:lnTo>
                  <a:pt x="238" y="318"/>
                </a:lnTo>
                <a:lnTo>
                  <a:pt x="228" y="334"/>
                </a:lnTo>
                <a:lnTo>
                  <a:pt x="228" y="334"/>
                </a:lnTo>
                <a:lnTo>
                  <a:pt x="225" y="340"/>
                </a:lnTo>
                <a:lnTo>
                  <a:pt x="223" y="345"/>
                </a:lnTo>
                <a:lnTo>
                  <a:pt x="222" y="351"/>
                </a:lnTo>
                <a:lnTo>
                  <a:pt x="250" y="371"/>
                </a:lnTo>
                <a:lnTo>
                  <a:pt x="250" y="371"/>
                </a:lnTo>
                <a:lnTo>
                  <a:pt x="254" y="377"/>
                </a:lnTo>
                <a:lnTo>
                  <a:pt x="259" y="380"/>
                </a:lnTo>
                <a:lnTo>
                  <a:pt x="263" y="381"/>
                </a:lnTo>
                <a:lnTo>
                  <a:pt x="268" y="382"/>
                </a:lnTo>
                <a:lnTo>
                  <a:pt x="274" y="382"/>
                </a:lnTo>
                <a:lnTo>
                  <a:pt x="280" y="403"/>
                </a:lnTo>
                <a:lnTo>
                  <a:pt x="293" y="408"/>
                </a:lnTo>
                <a:lnTo>
                  <a:pt x="300" y="400"/>
                </a:lnTo>
                <a:lnTo>
                  <a:pt x="300" y="400"/>
                </a:lnTo>
                <a:lnTo>
                  <a:pt x="304" y="397"/>
                </a:lnTo>
                <a:lnTo>
                  <a:pt x="307" y="396"/>
                </a:lnTo>
                <a:lnTo>
                  <a:pt x="309" y="395"/>
                </a:lnTo>
                <a:lnTo>
                  <a:pt x="313" y="395"/>
                </a:lnTo>
                <a:lnTo>
                  <a:pt x="313" y="395"/>
                </a:lnTo>
                <a:lnTo>
                  <a:pt x="317" y="395"/>
                </a:lnTo>
                <a:lnTo>
                  <a:pt x="321" y="396"/>
                </a:lnTo>
                <a:lnTo>
                  <a:pt x="330" y="401"/>
                </a:lnTo>
                <a:lnTo>
                  <a:pt x="338" y="408"/>
                </a:lnTo>
                <a:lnTo>
                  <a:pt x="346" y="418"/>
                </a:lnTo>
                <a:lnTo>
                  <a:pt x="346" y="418"/>
                </a:lnTo>
                <a:lnTo>
                  <a:pt x="357" y="433"/>
                </a:lnTo>
                <a:lnTo>
                  <a:pt x="359" y="432"/>
                </a:lnTo>
                <a:lnTo>
                  <a:pt x="359" y="432"/>
                </a:lnTo>
                <a:lnTo>
                  <a:pt x="362" y="430"/>
                </a:lnTo>
                <a:lnTo>
                  <a:pt x="365" y="429"/>
                </a:lnTo>
                <a:lnTo>
                  <a:pt x="373" y="428"/>
                </a:lnTo>
                <a:lnTo>
                  <a:pt x="385" y="430"/>
                </a:lnTo>
                <a:lnTo>
                  <a:pt x="399" y="434"/>
                </a:lnTo>
                <a:lnTo>
                  <a:pt x="430" y="441"/>
                </a:lnTo>
                <a:lnTo>
                  <a:pt x="459" y="432"/>
                </a:lnTo>
                <a:lnTo>
                  <a:pt x="471" y="426"/>
                </a:lnTo>
                <a:lnTo>
                  <a:pt x="479" y="419"/>
                </a:lnTo>
                <a:lnTo>
                  <a:pt x="472" y="411"/>
                </a:lnTo>
                <a:lnTo>
                  <a:pt x="472" y="411"/>
                </a:lnTo>
                <a:lnTo>
                  <a:pt x="471" y="408"/>
                </a:lnTo>
                <a:lnTo>
                  <a:pt x="472" y="403"/>
                </a:lnTo>
                <a:lnTo>
                  <a:pt x="474" y="398"/>
                </a:lnTo>
                <a:lnTo>
                  <a:pt x="478" y="394"/>
                </a:lnTo>
                <a:lnTo>
                  <a:pt x="478" y="394"/>
                </a:lnTo>
                <a:lnTo>
                  <a:pt x="483" y="389"/>
                </a:lnTo>
                <a:lnTo>
                  <a:pt x="487" y="385"/>
                </a:lnTo>
                <a:lnTo>
                  <a:pt x="489" y="380"/>
                </a:lnTo>
                <a:lnTo>
                  <a:pt x="490" y="374"/>
                </a:lnTo>
                <a:lnTo>
                  <a:pt x="490" y="361"/>
                </a:lnTo>
                <a:lnTo>
                  <a:pt x="490" y="361"/>
                </a:lnTo>
                <a:lnTo>
                  <a:pt x="489" y="355"/>
                </a:lnTo>
                <a:lnTo>
                  <a:pt x="489" y="351"/>
                </a:lnTo>
                <a:lnTo>
                  <a:pt x="490" y="348"/>
                </a:lnTo>
                <a:lnTo>
                  <a:pt x="491" y="346"/>
                </a:lnTo>
                <a:lnTo>
                  <a:pt x="491" y="346"/>
                </a:lnTo>
                <a:lnTo>
                  <a:pt x="495" y="342"/>
                </a:lnTo>
                <a:lnTo>
                  <a:pt x="499" y="340"/>
                </a:lnTo>
                <a:lnTo>
                  <a:pt x="512" y="335"/>
                </a:lnTo>
                <a:lnTo>
                  <a:pt x="512" y="335"/>
                </a:lnTo>
                <a:lnTo>
                  <a:pt x="518" y="335"/>
                </a:lnTo>
                <a:lnTo>
                  <a:pt x="525" y="337"/>
                </a:lnTo>
                <a:lnTo>
                  <a:pt x="531" y="338"/>
                </a:lnTo>
                <a:lnTo>
                  <a:pt x="538" y="340"/>
                </a:lnTo>
                <a:lnTo>
                  <a:pt x="545" y="343"/>
                </a:lnTo>
                <a:lnTo>
                  <a:pt x="553" y="348"/>
                </a:lnTo>
                <a:lnTo>
                  <a:pt x="561" y="354"/>
                </a:lnTo>
                <a:lnTo>
                  <a:pt x="570" y="361"/>
                </a:lnTo>
                <a:lnTo>
                  <a:pt x="561" y="335"/>
                </a:lnTo>
                <a:lnTo>
                  <a:pt x="549" y="318"/>
                </a:lnTo>
                <a:lnTo>
                  <a:pt x="546" y="296"/>
                </a:lnTo>
                <a:lnTo>
                  <a:pt x="526" y="292"/>
                </a:lnTo>
                <a:lnTo>
                  <a:pt x="525" y="292"/>
                </a:lnTo>
                <a:lnTo>
                  <a:pt x="525" y="291"/>
                </a:lnTo>
                <a:lnTo>
                  <a:pt x="525" y="291"/>
                </a:lnTo>
                <a:lnTo>
                  <a:pt x="525" y="291"/>
                </a:lnTo>
                <a:lnTo>
                  <a:pt x="470" y="260"/>
                </a:lnTo>
                <a:lnTo>
                  <a:pt x="443" y="255"/>
                </a:lnTo>
                <a:lnTo>
                  <a:pt x="443" y="249"/>
                </a:lnTo>
                <a:lnTo>
                  <a:pt x="442" y="221"/>
                </a:lnTo>
                <a:lnTo>
                  <a:pt x="442" y="221"/>
                </a:lnTo>
                <a:lnTo>
                  <a:pt x="428" y="186"/>
                </a:lnTo>
                <a:lnTo>
                  <a:pt x="417" y="160"/>
                </a:lnTo>
                <a:lnTo>
                  <a:pt x="408" y="139"/>
                </a:lnTo>
                <a:lnTo>
                  <a:pt x="402" y="133"/>
                </a:lnTo>
                <a:lnTo>
                  <a:pt x="399" y="128"/>
                </a:lnTo>
                <a:lnTo>
                  <a:pt x="399" y="128"/>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4" name="Freeform 65"/>
          <p:cNvSpPr/>
          <p:nvPr/>
        </p:nvSpPr>
        <p:spPr bwMode="auto">
          <a:xfrm>
            <a:off x="4876604" y="2965374"/>
            <a:ext cx="615797" cy="880323"/>
          </a:xfrm>
          <a:custGeom>
            <a:avLst/>
            <a:gdLst>
              <a:gd name="T0" fmla="*/ 470 w 530"/>
              <a:gd name="T1" fmla="*/ 216 h 759"/>
              <a:gd name="T2" fmla="*/ 410 w 530"/>
              <a:gd name="T3" fmla="*/ 183 h 759"/>
              <a:gd name="T4" fmla="*/ 422 w 530"/>
              <a:gd name="T5" fmla="*/ 142 h 759"/>
              <a:gd name="T6" fmla="*/ 352 w 530"/>
              <a:gd name="T7" fmla="*/ 116 h 759"/>
              <a:gd name="T8" fmla="*/ 354 w 530"/>
              <a:gd name="T9" fmla="*/ 55 h 759"/>
              <a:gd name="T10" fmla="*/ 337 w 530"/>
              <a:gd name="T11" fmla="*/ 61 h 759"/>
              <a:gd name="T12" fmla="*/ 309 w 530"/>
              <a:gd name="T13" fmla="*/ 14 h 759"/>
              <a:gd name="T14" fmla="*/ 269 w 530"/>
              <a:gd name="T15" fmla="*/ 25 h 759"/>
              <a:gd name="T16" fmla="*/ 219 w 530"/>
              <a:gd name="T17" fmla="*/ 97 h 759"/>
              <a:gd name="T18" fmla="*/ 179 w 530"/>
              <a:gd name="T19" fmla="*/ 117 h 759"/>
              <a:gd name="T20" fmla="*/ 139 w 530"/>
              <a:gd name="T21" fmla="*/ 106 h 759"/>
              <a:gd name="T22" fmla="*/ 118 w 530"/>
              <a:gd name="T23" fmla="*/ 148 h 759"/>
              <a:gd name="T24" fmla="*/ 72 w 530"/>
              <a:gd name="T25" fmla="*/ 140 h 759"/>
              <a:gd name="T26" fmla="*/ 57 w 530"/>
              <a:gd name="T27" fmla="*/ 80 h 759"/>
              <a:gd name="T28" fmla="*/ 23 w 530"/>
              <a:gd name="T29" fmla="*/ 144 h 759"/>
              <a:gd name="T30" fmla="*/ 11 w 530"/>
              <a:gd name="T31" fmla="*/ 163 h 759"/>
              <a:gd name="T32" fmla="*/ 7 w 530"/>
              <a:gd name="T33" fmla="*/ 213 h 759"/>
              <a:gd name="T34" fmla="*/ 54 w 530"/>
              <a:gd name="T35" fmla="*/ 283 h 759"/>
              <a:gd name="T36" fmla="*/ 20 w 530"/>
              <a:gd name="T37" fmla="*/ 322 h 759"/>
              <a:gd name="T38" fmla="*/ 71 w 530"/>
              <a:gd name="T39" fmla="*/ 362 h 759"/>
              <a:gd name="T40" fmla="*/ 65 w 530"/>
              <a:gd name="T41" fmla="*/ 407 h 759"/>
              <a:gd name="T42" fmla="*/ 23 w 530"/>
              <a:gd name="T43" fmla="*/ 446 h 759"/>
              <a:gd name="T44" fmla="*/ 55 w 530"/>
              <a:gd name="T45" fmla="*/ 543 h 759"/>
              <a:gd name="T46" fmla="*/ 52 w 530"/>
              <a:gd name="T47" fmla="*/ 616 h 759"/>
              <a:gd name="T48" fmla="*/ 29 w 530"/>
              <a:gd name="T49" fmla="*/ 681 h 759"/>
              <a:gd name="T50" fmla="*/ 19 w 530"/>
              <a:gd name="T51" fmla="*/ 693 h 759"/>
              <a:gd name="T52" fmla="*/ 19 w 530"/>
              <a:gd name="T53" fmla="*/ 706 h 759"/>
              <a:gd name="T54" fmla="*/ 38 w 530"/>
              <a:gd name="T55" fmla="*/ 730 h 759"/>
              <a:gd name="T56" fmla="*/ 41 w 530"/>
              <a:gd name="T57" fmla="*/ 737 h 759"/>
              <a:gd name="T58" fmla="*/ 44 w 530"/>
              <a:gd name="T59" fmla="*/ 746 h 759"/>
              <a:gd name="T60" fmla="*/ 119 w 530"/>
              <a:gd name="T61" fmla="*/ 756 h 759"/>
              <a:gd name="T62" fmla="*/ 162 w 530"/>
              <a:gd name="T63" fmla="*/ 744 h 759"/>
              <a:gd name="T64" fmla="*/ 170 w 530"/>
              <a:gd name="T65" fmla="*/ 700 h 759"/>
              <a:gd name="T66" fmla="*/ 337 w 530"/>
              <a:gd name="T67" fmla="*/ 525 h 759"/>
              <a:gd name="T68" fmla="*/ 377 w 530"/>
              <a:gd name="T69" fmla="*/ 495 h 759"/>
              <a:gd name="T70" fmla="*/ 340 w 530"/>
              <a:gd name="T71" fmla="*/ 457 h 759"/>
              <a:gd name="T72" fmla="*/ 296 w 530"/>
              <a:gd name="T73" fmla="*/ 441 h 759"/>
              <a:gd name="T74" fmla="*/ 272 w 530"/>
              <a:gd name="T75" fmla="*/ 419 h 759"/>
              <a:gd name="T76" fmla="*/ 264 w 530"/>
              <a:gd name="T77" fmla="*/ 361 h 759"/>
              <a:gd name="T78" fmla="*/ 246 w 530"/>
              <a:gd name="T79" fmla="*/ 368 h 759"/>
              <a:gd name="T80" fmla="*/ 174 w 530"/>
              <a:gd name="T81" fmla="*/ 345 h 759"/>
              <a:gd name="T82" fmla="*/ 156 w 530"/>
              <a:gd name="T83" fmla="*/ 338 h 759"/>
              <a:gd name="T84" fmla="*/ 143 w 530"/>
              <a:gd name="T85" fmla="*/ 323 h 759"/>
              <a:gd name="T86" fmla="*/ 153 w 530"/>
              <a:gd name="T87" fmla="*/ 301 h 759"/>
              <a:gd name="T88" fmla="*/ 179 w 530"/>
              <a:gd name="T89" fmla="*/ 274 h 759"/>
              <a:gd name="T90" fmla="*/ 172 w 530"/>
              <a:gd name="T91" fmla="*/ 239 h 759"/>
              <a:gd name="T92" fmla="*/ 189 w 530"/>
              <a:gd name="T93" fmla="*/ 227 h 759"/>
              <a:gd name="T94" fmla="*/ 206 w 530"/>
              <a:gd name="T95" fmla="*/ 212 h 759"/>
              <a:gd name="T96" fmla="*/ 212 w 530"/>
              <a:gd name="T97" fmla="*/ 202 h 759"/>
              <a:gd name="T98" fmla="*/ 213 w 530"/>
              <a:gd name="T99" fmla="*/ 186 h 759"/>
              <a:gd name="T100" fmla="*/ 250 w 530"/>
              <a:gd name="T101" fmla="*/ 179 h 759"/>
              <a:gd name="T102" fmla="*/ 324 w 530"/>
              <a:gd name="T103" fmla="*/ 219 h 759"/>
              <a:gd name="T104" fmla="*/ 315 w 530"/>
              <a:gd name="T105" fmla="*/ 229 h 759"/>
              <a:gd name="T106" fmla="*/ 306 w 530"/>
              <a:gd name="T107" fmla="*/ 242 h 759"/>
              <a:gd name="T108" fmla="*/ 335 w 530"/>
              <a:gd name="T109" fmla="*/ 255 h 759"/>
              <a:gd name="T110" fmla="*/ 348 w 530"/>
              <a:gd name="T111" fmla="*/ 258 h 759"/>
              <a:gd name="T112" fmla="*/ 361 w 530"/>
              <a:gd name="T113" fmla="*/ 289 h 759"/>
              <a:gd name="T114" fmla="*/ 379 w 530"/>
              <a:gd name="T115" fmla="*/ 332 h 759"/>
              <a:gd name="T116" fmla="*/ 404 w 530"/>
              <a:gd name="T117" fmla="*/ 375 h 759"/>
              <a:gd name="T118" fmla="*/ 501 w 530"/>
              <a:gd name="T119" fmla="*/ 309 h 759"/>
              <a:gd name="T120" fmla="*/ 509 w 530"/>
              <a:gd name="T121" fmla="*/ 280 h 759"/>
              <a:gd name="T122" fmla="*/ 497 w 530"/>
              <a:gd name="T123" fmla="*/ 254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759">
                <a:moveTo>
                  <a:pt x="488" y="229"/>
                </a:moveTo>
                <a:lnTo>
                  <a:pt x="479" y="225"/>
                </a:lnTo>
                <a:lnTo>
                  <a:pt x="479" y="225"/>
                </a:lnTo>
                <a:lnTo>
                  <a:pt x="478" y="225"/>
                </a:lnTo>
                <a:lnTo>
                  <a:pt x="470" y="216"/>
                </a:lnTo>
                <a:lnTo>
                  <a:pt x="437" y="207"/>
                </a:lnTo>
                <a:lnTo>
                  <a:pt x="427" y="207"/>
                </a:lnTo>
                <a:lnTo>
                  <a:pt x="422" y="210"/>
                </a:lnTo>
                <a:lnTo>
                  <a:pt x="409" y="184"/>
                </a:lnTo>
                <a:lnTo>
                  <a:pt x="410" y="183"/>
                </a:lnTo>
                <a:lnTo>
                  <a:pt x="419" y="171"/>
                </a:lnTo>
                <a:lnTo>
                  <a:pt x="419" y="157"/>
                </a:lnTo>
                <a:lnTo>
                  <a:pt x="420" y="153"/>
                </a:lnTo>
                <a:lnTo>
                  <a:pt x="426" y="144"/>
                </a:lnTo>
                <a:lnTo>
                  <a:pt x="422" y="142"/>
                </a:lnTo>
                <a:lnTo>
                  <a:pt x="403" y="139"/>
                </a:lnTo>
                <a:lnTo>
                  <a:pt x="403" y="139"/>
                </a:lnTo>
                <a:lnTo>
                  <a:pt x="372" y="133"/>
                </a:lnTo>
                <a:lnTo>
                  <a:pt x="370" y="133"/>
                </a:lnTo>
                <a:lnTo>
                  <a:pt x="352" y="116"/>
                </a:lnTo>
                <a:lnTo>
                  <a:pt x="352" y="114"/>
                </a:lnTo>
                <a:lnTo>
                  <a:pt x="346" y="102"/>
                </a:lnTo>
                <a:lnTo>
                  <a:pt x="345" y="98"/>
                </a:lnTo>
                <a:lnTo>
                  <a:pt x="354" y="73"/>
                </a:lnTo>
                <a:lnTo>
                  <a:pt x="354" y="55"/>
                </a:lnTo>
                <a:lnTo>
                  <a:pt x="353" y="50"/>
                </a:lnTo>
                <a:lnTo>
                  <a:pt x="344" y="59"/>
                </a:lnTo>
                <a:lnTo>
                  <a:pt x="341" y="61"/>
                </a:lnTo>
                <a:lnTo>
                  <a:pt x="339" y="64"/>
                </a:lnTo>
                <a:lnTo>
                  <a:pt x="337" y="61"/>
                </a:lnTo>
                <a:lnTo>
                  <a:pt x="333" y="59"/>
                </a:lnTo>
                <a:lnTo>
                  <a:pt x="315" y="45"/>
                </a:lnTo>
                <a:lnTo>
                  <a:pt x="313" y="42"/>
                </a:lnTo>
                <a:lnTo>
                  <a:pt x="313" y="40"/>
                </a:lnTo>
                <a:lnTo>
                  <a:pt x="309" y="14"/>
                </a:lnTo>
                <a:lnTo>
                  <a:pt x="301" y="0"/>
                </a:lnTo>
                <a:lnTo>
                  <a:pt x="283" y="1"/>
                </a:lnTo>
                <a:lnTo>
                  <a:pt x="272" y="21"/>
                </a:lnTo>
                <a:lnTo>
                  <a:pt x="270" y="23"/>
                </a:lnTo>
                <a:lnTo>
                  <a:pt x="269" y="25"/>
                </a:lnTo>
                <a:lnTo>
                  <a:pt x="241" y="18"/>
                </a:lnTo>
                <a:lnTo>
                  <a:pt x="236" y="45"/>
                </a:lnTo>
                <a:lnTo>
                  <a:pt x="236" y="72"/>
                </a:lnTo>
                <a:lnTo>
                  <a:pt x="235" y="73"/>
                </a:lnTo>
                <a:lnTo>
                  <a:pt x="219" y="97"/>
                </a:lnTo>
                <a:lnTo>
                  <a:pt x="219" y="100"/>
                </a:lnTo>
                <a:lnTo>
                  <a:pt x="217" y="101"/>
                </a:lnTo>
                <a:lnTo>
                  <a:pt x="215" y="101"/>
                </a:lnTo>
                <a:lnTo>
                  <a:pt x="197" y="102"/>
                </a:lnTo>
                <a:lnTo>
                  <a:pt x="179" y="117"/>
                </a:lnTo>
                <a:lnTo>
                  <a:pt x="177" y="119"/>
                </a:lnTo>
                <a:lnTo>
                  <a:pt x="177" y="119"/>
                </a:lnTo>
                <a:lnTo>
                  <a:pt x="174" y="119"/>
                </a:lnTo>
                <a:lnTo>
                  <a:pt x="173" y="118"/>
                </a:lnTo>
                <a:lnTo>
                  <a:pt x="139" y="106"/>
                </a:lnTo>
                <a:lnTo>
                  <a:pt x="134" y="119"/>
                </a:lnTo>
                <a:lnTo>
                  <a:pt x="134" y="120"/>
                </a:lnTo>
                <a:lnTo>
                  <a:pt x="119" y="144"/>
                </a:lnTo>
                <a:lnTo>
                  <a:pt x="119" y="144"/>
                </a:lnTo>
                <a:lnTo>
                  <a:pt x="118" y="148"/>
                </a:lnTo>
                <a:lnTo>
                  <a:pt x="115" y="150"/>
                </a:lnTo>
                <a:lnTo>
                  <a:pt x="110" y="152"/>
                </a:lnTo>
                <a:lnTo>
                  <a:pt x="95" y="150"/>
                </a:lnTo>
                <a:lnTo>
                  <a:pt x="76" y="142"/>
                </a:lnTo>
                <a:lnTo>
                  <a:pt x="72" y="140"/>
                </a:lnTo>
                <a:lnTo>
                  <a:pt x="71" y="139"/>
                </a:lnTo>
                <a:lnTo>
                  <a:pt x="71" y="137"/>
                </a:lnTo>
                <a:lnTo>
                  <a:pt x="68" y="108"/>
                </a:lnTo>
                <a:lnTo>
                  <a:pt x="62" y="86"/>
                </a:lnTo>
                <a:lnTo>
                  <a:pt x="57" y="80"/>
                </a:lnTo>
                <a:lnTo>
                  <a:pt x="49" y="97"/>
                </a:lnTo>
                <a:lnTo>
                  <a:pt x="49" y="97"/>
                </a:lnTo>
                <a:lnTo>
                  <a:pt x="49" y="97"/>
                </a:lnTo>
                <a:lnTo>
                  <a:pt x="35" y="117"/>
                </a:lnTo>
                <a:lnTo>
                  <a:pt x="23" y="144"/>
                </a:lnTo>
                <a:lnTo>
                  <a:pt x="23" y="145"/>
                </a:lnTo>
                <a:lnTo>
                  <a:pt x="23" y="145"/>
                </a:lnTo>
                <a:lnTo>
                  <a:pt x="23" y="147"/>
                </a:lnTo>
                <a:lnTo>
                  <a:pt x="22" y="147"/>
                </a:lnTo>
                <a:lnTo>
                  <a:pt x="11" y="163"/>
                </a:lnTo>
                <a:lnTo>
                  <a:pt x="11" y="163"/>
                </a:lnTo>
                <a:lnTo>
                  <a:pt x="11" y="166"/>
                </a:lnTo>
                <a:lnTo>
                  <a:pt x="8" y="172"/>
                </a:lnTo>
                <a:lnTo>
                  <a:pt x="0" y="186"/>
                </a:lnTo>
                <a:lnTo>
                  <a:pt x="7" y="213"/>
                </a:lnTo>
                <a:lnTo>
                  <a:pt x="44" y="253"/>
                </a:lnTo>
                <a:lnTo>
                  <a:pt x="44" y="253"/>
                </a:lnTo>
                <a:lnTo>
                  <a:pt x="55" y="278"/>
                </a:lnTo>
                <a:lnTo>
                  <a:pt x="55" y="281"/>
                </a:lnTo>
                <a:lnTo>
                  <a:pt x="54" y="283"/>
                </a:lnTo>
                <a:lnTo>
                  <a:pt x="53" y="283"/>
                </a:lnTo>
                <a:lnTo>
                  <a:pt x="44" y="296"/>
                </a:lnTo>
                <a:lnTo>
                  <a:pt x="41" y="298"/>
                </a:lnTo>
                <a:lnTo>
                  <a:pt x="17" y="302"/>
                </a:lnTo>
                <a:lnTo>
                  <a:pt x="20" y="322"/>
                </a:lnTo>
                <a:lnTo>
                  <a:pt x="38" y="332"/>
                </a:lnTo>
                <a:lnTo>
                  <a:pt x="64" y="338"/>
                </a:lnTo>
                <a:lnTo>
                  <a:pt x="71" y="362"/>
                </a:lnTo>
                <a:lnTo>
                  <a:pt x="71" y="362"/>
                </a:lnTo>
                <a:lnTo>
                  <a:pt x="71" y="362"/>
                </a:lnTo>
                <a:lnTo>
                  <a:pt x="71" y="363"/>
                </a:lnTo>
                <a:lnTo>
                  <a:pt x="71" y="364"/>
                </a:lnTo>
                <a:lnTo>
                  <a:pt x="65" y="406"/>
                </a:lnTo>
                <a:lnTo>
                  <a:pt x="65" y="406"/>
                </a:lnTo>
                <a:lnTo>
                  <a:pt x="65" y="407"/>
                </a:lnTo>
                <a:lnTo>
                  <a:pt x="55" y="425"/>
                </a:lnTo>
                <a:lnTo>
                  <a:pt x="55" y="429"/>
                </a:lnTo>
                <a:lnTo>
                  <a:pt x="53" y="429"/>
                </a:lnTo>
                <a:lnTo>
                  <a:pt x="23" y="433"/>
                </a:lnTo>
                <a:lnTo>
                  <a:pt x="23" y="446"/>
                </a:lnTo>
                <a:lnTo>
                  <a:pt x="14" y="472"/>
                </a:lnTo>
                <a:lnTo>
                  <a:pt x="11" y="502"/>
                </a:lnTo>
                <a:lnTo>
                  <a:pt x="17" y="519"/>
                </a:lnTo>
                <a:lnTo>
                  <a:pt x="54" y="542"/>
                </a:lnTo>
                <a:lnTo>
                  <a:pt x="55" y="543"/>
                </a:lnTo>
                <a:lnTo>
                  <a:pt x="71" y="571"/>
                </a:lnTo>
                <a:lnTo>
                  <a:pt x="71" y="572"/>
                </a:lnTo>
                <a:lnTo>
                  <a:pt x="72" y="573"/>
                </a:lnTo>
                <a:lnTo>
                  <a:pt x="71" y="574"/>
                </a:lnTo>
                <a:lnTo>
                  <a:pt x="52" y="616"/>
                </a:lnTo>
                <a:lnTo>
                  <a:pt x="47" y="628"/>
                </a:lnTo>
                <a:lnTo>
                  <a:pt x="47" y="628"/>
                </a:lnTo>
                <a:lnTo>
                  <a:pt x="35" y="655"/>
                </a:lnTo>
                <a:lnTo>
                  <a:pt x="30" y="677"/>
                </a:lnTo>
                <a:lnTo>
                  <a:pt x="29" y="681"/>
                </a:lnTo>
                <a:lnTo>
                  <a:pt x="29" y="682"/>
                </a:lnTo>
                <a:lnTo>
                  <a:pt x="29" y="682"/>
                </a:lnTo>
                <a:lnTo>
                  <a:pt x="25" y="685"/>
                </a:lnTo>
                <a:lnTo>
                  <a:pt x="22" y="689"/>
                </a:lnTo>
                <a:lnTo>
                  <a:pt x="19" y="693"/>
                </a:lnTo>
                <a:lnTo>
                  <a:pt x="17" y="698"/>
                </a:lnTo>
                <a:lnTo>
                  <a:pt x="17" y="698"/>
                </a:lnTo>
                <a:lnTo>
                  <a:pt x="16" y="702"/>
                </a:lnTo>
                <a:lnTo>
                  <a:pt x="16" y="704"/>
                </a:lnTo>
                <a:lnTo>
                  <a:pt x="19" y="706"/>
                </a:lnTo>
                <a:lnTo>
                  <a:pt x="20" y="707"/>
                </a:lnTo>
                <a:lnTo>
                  <a:pt x="31" y="720"/>
                </a:lnTo>
                <a:lnTo>
                  <a:pt x="31" y="720"/>
                </a:lnTo>
                <a:lnTo>
                  <a:pt x="31" y="720"/>
                </a:lnTo>
                <a:lnTo>
                  <a:pt x="38" y="730"/>
                </a:lnTo>
                <a:lnTo>
                  <a:pt x="40" y="729"/>
                </a:lnTo>
                <a:lnTo>
                  <a:pt x="40" y="729"/>
                </a:lnTo>
                <a:lnTo>
                  <a:pt x="41" y="732"/>
                </a:lnTo>
                <a:lnTo>
                  <a:pt x="41" y="733"/>
                </a:lnTo>
                <a:lnTo>
                  <a:pt x="41" y="737"/>
                </a:lnTo>
                <a:lnTo>
                  <a:pt x="41" y="737"/>
                </a:lnTo>
                <a:lnTo>
                  <a:pt x="41" y="738"/>
                </a:lnTo>
                <a:lnTo>
                  <a:pt x="41" y="738"/>
                </a:lnTo>
                <a:lnTo>
                  <a:pt x="41" y="738"/>
                </a:lnTo>
                <a:lnTo>
                  <a:pt x="44" y="746"/>
                </a:lnTo>
                <a:lnTo>
                  <a:pt x="54" y="749"/>
                </a:lnTo>
                <a:lnTo>
                  <a:pt x="98" y="759"/>
                </a:lnTo>
                <a:lnTo>
                  <a:pt x="98" y="759"/>
                </a:lnTo>
                <a:lnTo>
                  <a:pt x="109" y="759"/>
                </a:lnTo>
                <a:lnTo>
                  <a:pt x="119" y="756"/>
                </a:lnTo>
                <a:lnTo>
                  <a:pt x="130" y="753"/>
                </a:lnTo>
                <a:lnTo>
                  <a:pt x="140" y="749"/>
                </a:lnTo>
                <a:lnTo>
                  <a:pt x="140" y="749"/>
                </a:lnTo>
                <a:lnTo>
                  <a:pt x="151" y="746"/>
                </a:lnTo>
                <a:lnTo>
                  <a:pt x="162" y="744"/>
                </a:lnTo>
                <a:lnTo>
                  <a:pt x="172" y="744"/>
                </a:lnTo>
                <a:lnTo>
                  <a:pt x="182" y="744"/>
                </a:lnTo>
                <a:lnTo>
                  <a:pt x="185" y="736"/>
                </a:lnTo>
                <a:lnTo>
                  <a:pt x="171" y="704"/>
                </a:lnTo>
                <a:lnTo>
                  <a:pt x="170" y="700"/>
                </a:lnTo>
                <a:lnTo>
                  <a:pt x="171" y="700"/>
                </a:lnTo>
                <a:lnTo>
                  <a:pt x="240" y="605"/>
                </a:lnTo>
                <a:lnTo>
                  <a:pt x="313" y="534"/>
                </a:lnTo>
                <a:lnTo>
                  <a:pt x="314" y="534"/>
                </a:lnTo>
                <a:lnTo>
                  <a:pt x="337" y="525"/>
                </a:lnTo>
                <a:lnTo>
                  <a:pt x="349" y="512"/>
                </a:lnTo>
                <a:lnTo>
                  <a:pt x="349" y="511"/>
                </a:lnTo>
                <a:lnTo>
                  <a:pt x="349" y="511"/>
                </a:lnTo>
                <a:lnTo>
                  <a:pt x="363" y="502"/>
                </a:lnTo>
                <a:lnTo>
                  <a:pt x="377" y="495"/>
                </a:lnTo>
                <a:lnTo>
                  <a:pt x="370" y="489"/>
                </a:lnTo>
                <a:lnTo>
                  <a:pt x="354" y="473"/>
                </a:lnTo>
                <a:lnTo>
                  <a:pt x="354" y="472"/>
                </a:lnTo>
                <a:lnTo>
                  <a:pt x="353" y="472"/>
                </a:lnTo>
                <a:lnTo>
                  <a:pt x="340" y="457"/>
                </a:lnTo>
                <a:lnTo>
                  <a:pt x="339" y="455"/>
                </a:lnTo>
                <a:lnTo>
                  <a:pt x="339" y="453"/>
                </a:lnTo>
                <a:lnTo>
                  <a:pt x="346" y="446"/>
                </a:lnTo>
                <a:lnTo>
                  <a:pt x="330" y="449"/>
                </a:lnTo>
                <a:lnTo>
                  <a:pt x="296" y="441"/>
                </a:lnTo>
                <a:lnTo>
                  <a:pt x="296" y="441"/>
                </a:lnTo>
                <a:lnTo>
                  <a:pt x="286" y="435"/>
                </a:lnTo>
                <a:lnTo>
                  <a:pt x="280" y="431"/>
                </a:lnTo>
                <a:lnTo>
                  <a:pt x="275" y="425"/>
                </a:lnTo>
                <a:lnTo>
                  <a:pt x="272" y="419"/>
                </a:lnTo>
                <a:lnTo>
                  <a:pt x="272" y="419"/>
                </a:lnTo>
                <a:lnTo>
                  <a:pt x="267" y="403"/>
                </a:lnTo>
                <a:lnTo>
                  <a:pt x="265" y="388"/>
                </a:lnTo>
                <a:lnTo>
                  <a:pt x="264" y="374"/>
                </a:lnTo>
                <a:lnTo>
                  <a:pt x="264" y="361"/>
                </a:lnTo>
                <a:lnTo>
                  <a:pt x="264" y="361"/>
                </a:lnTo>
                <a:lnTo>
                  <a:pt x="260" y="364"/>
                </a:lnTo>
                <a:lnTo>
                  <a:pt x="256" y="367"/>
                </a:lnTo>
                <a:lnTo>
                  <a:pt x="251" y="368"/>
                </a:lnTo>
                <a:lnTo>
                  <a:pt x="246" y="368"/>
                </a:lnTo>
                <a:lnTo>
                  <a:pt x="221" y="362"/>
                </a:lnTo>
                <a:lnTo>
                  <a:pt x="204" y="349"/>
                </a:lnTo>
                <a:lnTo>
                  <a:pt x="183" y="345"/>
                </a:lnTo>
                <a:lnTo>
                  <a:pt x="174" y="345"/>
                </a:lnTo>
                <a:lnTo>
                  <a:pt x="174" y="345"/>
                </a:lnTo>
                <a:lnTo>
                  <a:pt x="170" y="345"/>
                </a:lnTo>
                <a:lnTo>
                  <a:pt x="164" y="344"/>
                </a:lnTo>
                <a:lnTo>
                  <a:pt x="159" y="341"/>
                </a:lnTo>
                <a:lnTo>
                  <a:pt x="156" y="338"/>
                </a:lnTo>
                <a:lnTo>
                  <a:pt x="156" y="338"/>
                </a:lnTo>
                <a:lnTo>
                  <a:pt x="151" y="335"/>
                </a:lnTo>
                <a:lnTo>
                  <a:pt x="148" y="331"/>
                </a:lnTo>
                <a:lnTo>
                  <a:pt x="146" y="327"/>
                </a:lnTo>
                <a:lnTo>
                  <a:pt x="143" y="323"/>
                </a:lnTo>
                <a:lnTo>
                  <a:pt x="143" y="323"/>
                </a:lnTo>
                <a:lnTo>
                  <a:pt x="143" y="316"/>
                </a:lnTo>
                <a:lnTo>
                  <a:pt x="144" y="312"/>
                </a:lnTo>
                <a:lnTo>
                  <a:pt x="147" y="306"/>
                </a:lnTo>
                <a:lnTo>
                  <a:pt x="153" y="301"/>
                </a:lnTo>
                <a:lnTo>
                  <a:pt x="153" y="301"/>
                </a:lnTo>
                <a:lnTo>
                  <a:pt x="159" y="297"/>
                </a:lnTo>
                <a:lnTo>
                  <a:pt x="165" y="290"/>
                </a:lnTo>
                <a:lnTo>
                  <a:pt x="172" y="282"/>
                </a:lnTo>
                <a:lnTo>
                  <a:pt x="179" y="274"/>
                </a:lnTo>
                <a:lnTo>
                  <a:pt x="179" y="274"/>
                </a:lnTo>
                <a:lnTo>
                  <a:pt x="173" y="266"/>
                </a:lnTo>
                <a:lnTo>
                  <a:pt x="170" y="258"/>
                </a:lnTo>
                <a:lnTo>
                  <a:pt x="169" y="250"/>
                </a:lnTo>
                <a:lnTo>
                  <a:pt x="171" y="241"/>
                </a:lnTo>
                <a:lnTo>
                  <a:pt x="172" y="239"/>
                </a:lnTo>
                <a:lnTo>
                  <a:pt x="172" y="239"/>
                </a:lnTo>
                <a:lnTo>
                  <a:pt x="172" y="237"/>
                </a:lnTo>
                <a:lnTo>
                  <a:pt x="174" y="236"/>
                </a:lnTo>
                <a:lnTo>
                  <a:pt x="180" y="231"/>
                </a:lnTo>
                <a:lnTo>
                  <a:pt x="189" y="227"/>
                </a:lnTo>
                <a:lnTo>
                  <a:pt x="201" y="223"/>
                </a:lnTo>
                <a:lnTo>
                  <a:pt x="201" y="223"/>
                </a:lnTo>
                <a:lnTo>
                  <a:pt x="203" y="215"/>
                </a:lnTo>
                <a:lnTo>
                  <a:pt x="205" y="213"/>
                </a:lnTo>
                <a:lnTo>
                  <a:pt x="206" y="212"/>
                </a:lnTo>
                <a:lnTo>
                  <a:pt x="225" y="213"/>
                </a:lnTo>
                <a:lnTo>
                  <a:pt x="222" y="211"/>
                </a:lnTo>
                <a:lnTo>
                  <a:pt x="222" y="211"/>
                </a:lnTo>
                <a:lnTo>
                  <a:pt x="214" y="205"/>
                </a:lnTo>
                <a:lnTo>
                  <a:pt x="212" y="202"/>
                </a:lnTo>
                <a:lnTo>
                  <a:pt x="211" y="199"/>
                </a:lnTo>
                <a:lnTo>
                  <a:pt x="210" y="196"/>
                </a:lnTo>
                <a:lnTo>
                  <a:pt x="210" y="192"/>
                </a:lnTo>
                <a:lnTo>
                  <a:pt x="211" y="189"/>
                </a:lnTo>
                <a:lnTo>
                  <a:pt x="213" y="186"/>
                </a:lnTo>
                <a:lnTo>
                  <a:pt x="222" y="179"/>
                </a:lnTo>
                <a:lnTo>
                  <a:pt x="222" y="179"/>
                </a:lnTo>
                <a:lnTo>
                  <a:pt x="230" y="176"/>
                </a:lnTo>
                <a:lnTo>
                  <a:pt x="241" y="176"/>
                </a:lnTo>
                <a:lnTo>
                  <a:pt x="250" y="179"/>
                </a:lnTo>
                <a:lnTo>
                  <a:pt x="260" y="183"/>
                </a:lnTo>
                <a:lnTo>
                  <a:pt x="288" y="203"/>
                </a:lnTo>
                <a:lnTo>
                  <a:pt x="313" y="203"/>
                </a:lnTo>
                <a:lnTo>
                  <a:pt x="322" y="210"/>
                </a:lnTo>
                <a:lnTo>
                  <a:pt x="324" y="219"/>
                </a:lnTo>
                <a:lnTo>
                  <a:pt x="324" y="219"/>
                </a:lnTo>
                <a:lnTo>
                  <a:pt x="323" y="223"/>
                </a:lnTo>
                <a:lnTo>
                  <a:pt x="322" y="227"/>
                </a:lnTo>
                <a:lnTo>
                  <a:pt x="319" y="228"/>
                </a:lnTo>
                <a:lnTo>
                  <a:pt x="315" y="229"/>
                </a:lnTo>
                <a:lnTo>
                  <a:pt x="315" y="229"/>
                </a:lnTo>
                <a:lnTo>
                  <a:pt x="312" y="230"/>
                </a:lnTo>
                <a:lnTo>
                  <a:pt x="308" y="233"/>
                </a:lnTo>
                <a:lnTo>
                  <a:pt x="307" y="237"/>
                </a:lnTo>
                <a:lnTo>
                  <a:pt x="306" y="242"/>
                </a:lnTo>
                <a:lnTo>
                  <a:pt x="317" y="272"/>
                </a:lnTo>
                <a:lnTo>
                  <a:pt x="317" y="272"/>
                </a:lnTo>
                <a:lnTo>
                  <a:pt x="323" y="263"/>
                </a:lnTo>
                <a:lnTo>
                  <a:pt x="329" y="259"/>
                </a:lnTo>
                <a:lnTo>
                  <a:pt x="335" y="255"/>
                </a:lnTo>
                <a:lnTo>
                  <a:pt x="339" y="253"/>
                </a:lnTo>
                <a:lnTo>
                  <a:pt x="339" y="253"/>
                </a:lnTo>
                <a:lnTo>
                  <a:pt x="343" y="253"/>
                </a:lnTo>
                <a:lnTo>
                  <a:pt x="346" y="255"/>
                </a:lnTo>
                <a:lnTo>
                  <a:pt x="348" y="258"/>
                </a:lnTo>
                <a:lnTo>
                  <a:pt x="352" y="260"/>
                </a:lnTo>
                <a:lnTo>
                  <a:pt x="352" y="260"/>
                </a:lnTo>
                <a:lnTo>
                  <a:pt x="357" y="273"/>
                </a:lnTo>
                <a:lnTo>
                  <a:pt x="361" y="289"/>
                </a:lnTo>
                <a:lnTo>
                  <a:pt x="361" y="289"/>
                </a:lnTo>
                <a:lnTo>
                  <a:pt x="363" y="298"/>
                </a:lnTo>
                <a:lnTo>
                  <a:pt x="364" y="306"/>
                </a:lnTo>
                <a:lnTo>
                  <a:pt x="367" y="313"/>
                </a:lnTo>
                <a:lnTo>
                  <a:pt x="370" y="318"/>
                </a:lnTo>
                <a:lnTo>
                  <a:pt x="379" y="332"/>
                </a:lnTo>
                <a:lnTo>
                  <a:pt x="379" y="332"/>
                </a:lnTo>
                <a:lnTo>
                  <a:pt x="390" y="345"/>
                </a:lnTo>
                <a:lnTo>
                  <a:pt x="396" y="355"/>
                </a:lnTo>
                <a:lnTo>
                  <a:pt x="402" y="365"/>
                </a:lnTo>
                <a:lnTo>
                  <a:pt x="404" y="375"/>
                </a:lnTo>
                <a:lnTo>
                  <a:pt x="453" y="368"/>
                </a:lnTo>
                <a:lnTo>
                  <a:pt x="472" y="357"/>
                </a:lnTo>
                <a:lnTo>
                  <a:pt x="491" y="333"/>
                </a:lnTo>
                <a:lnTo>
                  <a:pt x="501" y="310"/>
                </a:lnTo>
                <a:lnTo>
                  <a:pt x="501" y="309"/>
                </a:lnTo>
                <a:lnTo>
                  <a:pt x="501" y="307"/>
                </a:lnTo>
                <a:lnTo>
                  <a:pt x="506" y="283"/>
                </a:lnTo>
                <a:lnTo>
                  <a:pt x="506" y="282"/>
                </a:lnTo>
                <a:lnTo>
                  <a:pt x="508" y="280"/>
                </a:lnTo>
                <a:lnTo>
                  <a:pt x="509" y="280"/>
                </a:lnTo>
                <a:lnTo>
                  <a:pt x="527" y="268"/>
                </a:lnTo>
                <a:lnTo>
                  <a:pt x="530" y="266"/>
                </a:lnTo>
                <a:lnTo>
                  <a:pt x="529" y="263"/>
                </a:lnTo>
                <a:lnTo>
                  <a:pt x="499" y="254"/>
                </a:lnTo>
                <a:lnTo>
                  <a:pt x="497" y="254"/>
                </a:lnTo>
                <a:lnTo>
                  <a:pt x="497" y="253"/>
                </a:lnTo>
                <a:lnTo>
                  <a:pt x="490" y="235"/>
                </a:lnTo>
                <a:lnTo>
                  <a:pt x="488" y="229"/>
                </a:lnTo>
                <a:close/>
              </a:path>
            </a:pathLst>
          </a:custGeom>
          <a:solidFill>
            <a:schemeClr val="accent1"/>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5" name="Freeform 66"/>
          <p:cNvSpPr/>
          <p:nvPr/>
        </p:nvSpPr>
        <p:spPr bwMode="auto">
          <a:xfrm>
            <a:off x="4594798" y="3810901"/>
            <a:ext cx="650587" cy="640235"/>
          </a:xfrm>
          <a:custGeom>
            <a:avLst/>
            <a:gdLst>
              <a:gd name="T0" fmla="*/ 3 w 560"/>
              <a:gd name="T1" fmla="*/ 246 h 552"/>
              <a:gd name="T2" fmla="*/ 2 w 560"/>
              <a:gd name="T3" fmla="*/ 285 h 552"/>
              <a:gd name="T4" fmla="*/ 12 w 560"/>
              <a:gd name="T5" fmla="*/ 315 h 552"/>
              <a:gd name="T6" fmla="*/ 45 w 560"/>
              <a:gd name="T7" fmla="*/ 337 h 552"/>
              <a:gd name="T8" fmla="*/ 81 w 560"/>
              <a:gd name="T9" fmla="*/ 417 h 552"/>
              <a:gd name="T10" fmla="*/ 130 w 560"/>
              <a:gd name="T11" fmla="*/ 439 h 552"/>
              <a:gd name="T12" fmla="*/ 139 w 560"/>
              <a:gd name="T13" fmla="*/ 447 h 552"/>
              <a:gd name="T14" fmla="*/ 229 w 560"/>
              <a:gd name="T15" fmla="*/ 458 h 552"/>
              <a:gd name="T16" fmla="*/ 315 w 560"/>
              <a:gd name="T17" fmla="*/ 465 h 552"/>
              <a:gd name="T18" fmla="*/ 323 w 560"/>
              <a:gd name="T19" fmla="*/ 473 h 552"/>
              <a:gd name="T20" fmla="*/ 326 w 560"/>
              <a:gd name="T21" fmla="*/ 503 h 552"/>
              <a:gd name="T22" fmla="*/ 327 w 560"/>
              <a:gd name="T23" fmla="*/ 524 h 552"/>
              <a:gd name="T24" fmla="*/ 377 w 560"/>
              <a:gd name="T25" fmla="*/ 512 h 552"/>
              <a:gd name="T26" fmla="*/ 392 w 560"/>
              <a:gd name="T27" fmla="*/ 516 h 552"/>
              <a:gd name="T28" fmla="*/ 420 w 560"/>
              <a:gd name="T29" fmla="*/ 548 h 552"/>
              <a:gd name="T30" fmla="*/ 433 w 560"/>
              <a:gd name="T31" fmla="*/ 550 h 552"/>
              <a:gd name="T32" fmla="*/ 455 w 560"/>
              <a:gd name="T33" fmla="*/ 527 h 552"/>
              <a:gd name="T34" fmla="*/ 492 w 560"/>
              <a:gd name="T35" fmla="*/ 524 h 552"/>
              <a:gd name="T36" fmla="*/ 502 w 560"/>
              <a:gd name="T37" fmla="*/ 508 h 552"/>
              <a:gd name="T38" fmla="*/ 523 w 560"/>
              <a:gd name="T39" fmla="*/ 501 h 552"/>
              <a:gd name="T40" fmla="*/ 520 w 560"/>
              <a:gd name="T41" fmla="*/ 462 h 552"/>
              <a:gd name="T42" fmla="*/ 508 w 560"/>
              <a:gd name="T43" fmla="*/ 449 h 552"/>
              <a:gd name="T44" fmla="*/ 489 w 560"/>
              <a:gd name="T45" fmla="*/ 444 h 552"/>
              <a:gd name="T46" fmla="*/ 468 w 560"/>
              <a:gd name="T47" fmla="*/ 447 h 552"/>
              <a:gd name="T48" fmla="*/ 456 w 560"/>
              <a:gd name="T49" fmla="*/ 439 h 552"/>
              <a:gd name="T50" fmla="*/ 436 w 560"/>
              <a:gd name="T51" fmla="*/ 403 h 552"/>
              <a:gd name="T52" fmla="*/ 416 w 560"/>
              <a:gd name="T53" fmla="*/ 381 h 552"/>
              <a:gd name="T54" fmla="*/ 413 w 560"/>
              <a:gd name="T55" fmla="*/ 365 h 552"/>
              <a:gd name="T56" fmla="*/ 447 w 560"/>
              <a:gd name="T57" fmla="*/ 342 h 552"/>
              <a:gd name="T58" fmla="*/ 449 w 560"/>
              <a:gd name="T59" fmla="*/ 322 h 552"/>
              <a:gd name="T60" fmla="*/ 460 w 560"/>
              <a:gd name="T61" fmla="*/ 310 h 552"/>
              <a:gd name="T62" fmla="*/ 483 w 560"/>
              <a:gd name="T63" fmla="*/ 297 h 552"/>
              <a:gd name="T64" fmla="*/ 471 w 560"/>
              <a:gd name="T65" fmla="*/ 258 h 552"/>
              <a:gd name="T66" fmla="*/ 480 w 560"/>
              <a:gd name="T67" fmla="*/ 244 h 552"/>
              <a:gd name="T68" fmla="*/ 512 w 560"/>
              <a:gd name="T69" fmla="*/ 251 h 552"/>
              <a:gd name="T70" fmla="*/ 513 w 560"/>
              <a:gd name="T71" fmla="*/ 254 h 552"/>
              <a:gd name="T72" fmla="*/ 560 w 560"/>
              <a:gd name="T73" fmla="*/ 245 h 552"/>
              <a:gd name="T74" fmla="*/ 529 w 560"/>
              <a:gd name="T75" fmla="*/ 202 h 552"/>
              <a:gd name="T76" fmla="*/ 457 w 560"/>
              <a:gd name="T77" fmla="*/ 192 h 552"/>
              <a:gd name="T78" fmla="*/ 442 w 560"/>
              <a:gd name="T79" fmla="*/ 183 h 552"/>
              <a:gd name="T80" fmla="*/ 423 w 560"/>
              <a:gd name="T81" fmla="*/ 164 h 552"/>
              <a:gd name="T82" fmla="*/ 446 w 560"/>
              <a:gd name="T83" fmla="*/ 87 h 552"/>
              <a:gd name="T84" fmla="*/ 434 w 560"/>
              <a:gd name="T85" fmla="*/ 46 h 552"/>
              <a:gd name="T86" fmla="*/ 377 w 560"/>
              <a:gd name="T87" fmla="*/ 36 h 552"/>
              <a:gd name="T88" fmla="*/ 304 w 560"/>
              <a:gd name="T89" fmla="*/ 34 h 552"/>
              <a:gd name="T90" fmla="*/ 284 w 560"/>
              <a:gd name="T91" fmla="*/ 9 h 552"/>
              <a:gd name="T92" fmla="*/ 284 w 560"/>
              <a:gd name="T93" fmla="*/ 8 h 552"/>
              <a:gd name="T94" fmla="*/ 281 w 560"/>
              <a:gd name="T95" fmla="*/ 1 h 552"/>
              <a:gd name="T96" fmla="*/ 274 w 560"/>
              <a:gd name="T97" fmla="*/ 50 h 552"/>
              <a:gd name="T98" fmla="*/ 278 w 560"/>
              <a:gd name="T99" fmla="*/ 62 h 552"/>
              <a:gd name="T100" fmla="*/ 278 w 560"/>
              <a:gd name="T101" fmla="*/ 102 h 552"/>
              <a:gd name="T102" fmla="*/ 260 w 560"/>
              <a:gd name="T103" fmla="*/ 145 h 552"/>
              <a:gd name="T104" fmla="*/ 223 w 560"/>
              <a:gd name="T105" fmla="*/ 160 h 552"/>
              <a:gd name="T106" fmla="*/ 124 w 560"/>
              <a:gd name="T107" fmla="*/ 18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0" h="552">
                <a:moveTo>
                  <a:pt x="123" y="182"/>
                </a:moveTo>
                <a:lnTo>
                  <a:pt x="122" y="182"/>
                </a:lnTo>
                <a:lnTo>
                  <a:pt x="30" y="220"/>
                </a:lnTo>
                <a:lnTo>
                  <a:pt x="3" y="246"/>
                </a:lnTo>
                <a:lnTo>
                  <a:pt x="3" y="246"/>
                </a:lnTo>
                <a:lnTo>
                  <a:pt x="2" y="261"/>
                </a:lnTo>
                <a:lnTo>
                  <a:pt x="0" y="274"/>
                </a:lnTo>
                <a:lnTo>
                  <a:pt x="2" y="285"/>
                </a:lnTo>
                <a:lnTo>
                  <a:pt x="3" y="295"/>
                </a:lnTo>
                <a:lnTo>
                  <a:pt x="5" y="304"/>
                </a:lnTo>
                <a:lnTo>
                  <a:pt x="8" y="310"/>
                </a:lnTo>
                <a:lnTo>
                  <a:pt x="12" y="315"/>
                </a:lnTo>
                <a:lnTo>
                  <a:pt x="16" y="318"/>
                </a:lnTo>
                <a:lnTo>
                  <a:pt x="44" y="336"/>
                </a:lnTo>
                <a:lnTo>
                  <a:pt x="45" y="336"/>
                </a:lnTo>
                <a:lnTo>
                  <a:pt x="45" y="337"/>
                </a:lnTo>
                <a:lnTo>
                  <a:pt x="52" y="381"/>
                </a:lnTo>
                <a:lnTo>
                  <a:pt x="52" y="381"/>
                </a:lnTo>
                <a:lnTo>
                  <a:pt x="68" y="402"/>
                </a:lnTo>
                <a:lnTo>
                  <a:pt x="81" y="417"/>
                </a:lnTo>
                <a:lnTo>
                  <a:pt x="91" y="426"/>
                </a:lnTo>
                <a:lnTo>
                  <a:pt x="99" y="432"/>
                </a:lnTo>
                <a:lnTo>
                  <a:pt x="125" y="438"/>
                </a:lnTo>
                <a:lnTo>
                  <a:pt x="130" y="439"/>
                </a:lnTo>
                <a:lnTo>
                  <a:pt x="130" y="440"/>
                </a:lnTo>
                <a:lnTo>
                  <a:pt x="130" y="440"/>
                </a:lnTo>
                <a:lnTo>
                  <a:pt x="133" y="443"/>
                </a:lnTo>
                <a:lnTo>
                  <a:pt x="139" y="447"/>
                </a:lnTo>
                <a:lnTo>
                  <a:pt x="147" y="450"/>
                </a:lnTo>
                <a:lnTo>
                  <a:pt x="157" y="455"/>
                </a:lnTo>
                <a:lnTo>
                  <a:pt x="229" y="458"/>
                </a:lnTo>
                <a:lnTo>
                  <a:pt x="229" y="458"/>
                </a:lnTo>
                <a:lnTo>
                  <a:pt x="265" y="458"/>
                </a:lnTo>
                <a:lnTo>
                  <a:pt x="292" y="461"/>
                </a:lnTo>
                <a:lnTo>
                  <a:pt x="310" y="464"/>
                </a:lnTo>
                <a:lnTo>
                  <a:pt x="315" y="465"/>
                </a:lnTo>
                <a:lnTo>
                  <a:pt x="319" y="467"/>
                </a:lnTo>
                <a:lnTo>
                  <a:pt x="319" y="467"/>
                </a:lnTo>
                <a:lnTo>
                  <a:pt x="321" y="470"/>
                </a:lnTo>
                <a:lnTo>
                  <a:pt x="323" y="473"/>
                </a:lnTo>
                <a:lnTo>
                  <a:pt x="325" y="480"/>
                </a:lnTo>
                <a:lnTo>
                  <a:pt x="326" y="490"/>
                </a:lnTo>
                <a:lnTo>
                  <a:pt x="326" y="503"/>
                </a:lnTo>
                <a:lnTo>
                  <a:pt x="326" y="503"/>
                </a:lnTo>
                <a:lnTo>
                  <a:pt x="325" y="511"/>
                </a:lnTo>
                <a:lnTo>
                  <a:pt x="325" y="517"/>
                </a:lnTo>
                <a:lnTo>
                  <a:pt x="326" y="521"/>
                </a:lnTo>
                <a:lnTo>
                  <a:pt x="327" y="524"/>
                </a:lnTo>
                <a:lnTo>
                  <a:pt x="353" y="517"/>
                </a:lnTo>
                <a:lnTo>
                  <a:pt x="353" y="517"/>
                </a:lnTo>
                <a:lnTo>
                  <a:pt x="367" y="513"/>
                </a:lnTo>
                <a:lnTo>
                  <a:pt x="377" y="512"/>
                </a:lnTo>
                <a:lnTo>
                  <a:pt x="382" y="512"/>
                </a:lnTo>
                <a:lnTo>
                  <a:pt x="386" y="512"/>
                </a:lnTo>
                <a:lnTo>
                  <a:pt x="389" y="514"/>
                </a:lnTo>
                <a:lnTo>
                  <a:pt x="392" y="516"/>
                </a:lnTo>
                <a:lnTo>
                  <a:pt x="401" y="528"/>
                </a:lnTo>
                <a:lnTo>
                  <a:pt x="401" y="528"/>
                </a:lnTo>
                <a:lnTo>
                  <a:pt x="412" y="540"/>
                </a:lnTo>
                <a:lnTo>
                  <a:pt x="420" y="548"/>
                </a:lnTo>
                <a:lnTo>
                  <a:pt x="425" y="551"/>
                </a:lnTo>
                <a:lnTo>
                  <a:pt x="428" y="552"/>
                </a:lnTo>
                <a:lnTo>
                  <a:pt x="428" y="552"/>
                </a:lnTo>
                <a:lnTo>
                  <a:pt x="433" y="550"/>
                </a:lnTo>
                <a:lnTo>
                  <a:pt x="439" y="545"/>
                </a:lnTo>
                <a:lnTo>
                  <a:pt x="446" y="538"/>
                </a:lnTo>
                <a:lnTo>
                  <a:pt x="452" y="530"/>
                </a:lnTo>
                <a:lnTo>
                  <a:pt x="455" y="527"/>
                </a:lnTo>
                <a:lnTo>
                  <a:pt x="477" y="541"/>
                </a:lnTo>
                <a:lnTo>
                  <a:pt x="489" y="529"/>
                </a:lnTo>
                <a:lnTo>
                  <a:pt x="489" y="529"/>
                </a:lnTo>
                <a:lnTo>
                  <a:pt x="492" y="524"/>
                </a:lnTo>
                <a:lnTo>
                  <a:pt x="493" y="518"/>
                </a:lnTo>
                <a:lnTo>
                  <a:pt x="496" y="513"/>
                </a:lnTo>
                <a:lnTo>
                  <a:pt x="499" y="510"/>
                </a:lnTo>
                <a:lnTo>
                  <a:pt x="502" y="508"/>
                </a:lnTo>
                <a:lnTo>
                  <a:pt x="507" y="505"/>
                </a:lnTo>
                <a:lnTo>
                  <a:pt x="511" y="504"/>
                </a:lnTo>
                <a:lnTo>
                  <a:pt x="516" y="503"/>
                </a:lnTo>
                <a:lnTo>
                  <a:pt x="523" y="501"/>
                </a:lnTo>
                <a:lnTo>
                  <a:pt x="520" y="495"/>
                </a:lnTo>
                <a:lnTo>
                  <a:pt x="517" y="493"/>
                </a:lnTo>
                <a:lnTo>
                  <a:pt x="518" y="491"/>
                </a:lnTo>
                <a:lnTo>
                  <a:pt x="520" y="462"/>
                </a:lnTo>
                <a:lnTo>
                  <a:pt x="520" y="462"/>
                </a:lnTo>
                <a:lnTo>
                  <a:pt x="516" y="457"/>
                </a:lnTo>
                <a:lnTo>
                  <a:pt x="512" y="453"/>
                </a:lnTo>
                <a:lnTo>
                  <a:pt x="508" y="449"/>
                </a:lnTo>
                <a:lnTo>
                  <a:pt x="503" y="447"/>
                </a:lnTo>
                <a:lnTo>
                  <a:pt x="499" y="446"/>
                </a:lnTo>
                <a:lnTo>
                  <a:pt x="494" y="444"/>
                </a:lnTo>
                <a:lnTo>
                  <a:pt x="489" y="444"/>
                </a:lnTo>
                <a:lnTo>
                  <a:pt x="485" y="444"/>
                </a:lnTo>
                <a:lnTo>
                  <a:pt x="485" y="444"/>
                </a:lnTo>
                <a:lnTo>
                  <a:pt x="476" y="447"/>
                </a:lnTo>
                <a:lnTo>
                  <a:pt x="468" y="447"/>
                </a:lnTo>
                <a:lnTo>
                  <a:pt x="462" y="446"/>
                </a:lnTo>
                <a:lnTo>
                  <a:pt x="458" y="443"/>
                </a:lnTo>
                <a:lnTo>
                  <a:pt x="458" y="443"/>
                </a:lnTo>
                <a:lnTo>
                  <a:pt x="456" y="439"/>
                </a:lnTo>
                <a:lnTo>
                  <a:pt x="456" y="433"/>
                </a:lnTo>
                <a:lnTo>
                  <a:pt x="456" y="433"/>
                </a:lnTo>
                <a:lnTo>
                  <a:pt x="442" y="412"/>
                </a:lnTo>
                <a:lnTo>
                  <a:pt x="436" y="403"/>
                </a:lnTo>
                <a:lnTo>
                  <a:pt x="428" y="395"/>
                </a:lnTo>
                <a:lnTo>
                  <a:pt x="428" y="395"/>
                </a:lnTo>
                <a:lnTo>
                  <a:pt x="420" y="386"/>
                </a:lnTo>
                <a:lnTo>
                  <a:pt x="416" y="381"/>
                </a:lnTo>
                <a:lnTo>
                  <a:pt x="414" y="378"/>
                </a:lnTo>
                <a:lnTo>
                  <a:pt x="413" y="373"/>
                </a:lnTo>
                <a:lnTo>
                  <a:pt x="412" y="369"/>
                </a:lnTo>
                <a:lnTo>
                  <a:pt x="413" y="365"/>
                </a:lnTo>
                <a:lnTo>
                  <a:pt x="414" y="361"/>
                </a:lnTo>
                <a:lnTo>
                  <a:pt x="416" y="357"/>
                </a:lnTo>
                <a:lnTo>
                  <a:pt x="449" y="363"/>
                </a:lnTo>
                <a:lnTo>
                  <a:pt x="447" y="342"/>
                </a:lnTo>
                <a:lnTo>
                  <a:pt x="447" y="342"/>
                </a:lnTo>
                <a:lnTo>
                  <a:pt x="447" y="334"/>
                </a:lnTo>
                <a:lnTo>
                  <a:pt x="447" y="328"/>
                </a:lnTo>
                <a:lnTo>
                  <a:pt x="449" y="322"/>
                </a:lnTo>
                <a:lnTo>
                  <a:pt x="453" y="316"/>
                </a:lnTo>
                <a:lnTo>
                  <a:pt x="453" y="316"/>
                </a:lnTo>
                <a:lnTo>
                  <a:pt x="456" y="313"/>
                </a:lnTo>
                <a:lnTo>
                  <a:pt x="460" y="310"/>
                </a:lnTo>
                <a:lnTo>
                  <a:pt x="463" y="309"/>
                </a:lnTo>
                <a:lnTo>
                  <a:pt x="468" y="308"/>
                </a:lnTo>
                <a:lnTo>
                  <a:pt x="483" y="304"/>
                </a:lnTo>
                <a:lnTo>
                  <a:pt x="483" y="297"/>
                </a:lnTo>
                <a:lnTo>
                  <a:pt x="483" y="297"/>
                </a:lnTo>
                <a:lnTo>
                  <a:pt x="476" y="281"/>
                </a:lnTo>
                <a:lnTo>
                  <a:pt x="471" y="268"/>
                </a:lnTo>
                <a:lnTo>
                  <a:pt x="471" y="258"/>
                </a:lnTo>
                <a:lnTo>
                  <a:pt x="471" y="253"/>
                </a:lnTo>
                <a:lnTo>
                  <a:pt x="472" y="250"/>
                </a:lnTo>
                <a:lnTo>
                  <a:pt x="480" y="244"/>
                </a:lnTo>
                <a:lnTo>
                  <a:pt x="480" y="244"/>
                </a:lnTo>
                <a:lnTo>
                  <a:pt x="484" y="244"/>
                </a:lnTo>
                <a:lnTo>
                  <a:pt x="492" y="245"/>
                </a:lnTo>
                <a:lnTo>
                  <a:pt x="501" y="247"/>
                </a:lnTo>
                <a:lnTo>
                  <a:pt x="512" y="251"/>
                </a:lnTo>
                <a:lnTo>
                  <a:pt x="512" y="251"/>
                </a:lnTo>
                <a:lnTo>
                  <a:pt x="513" y="252"/>
                </a:lnTo>
                <a:lnTo>
                  <a:pt x="513" y="254"/>
                </a:lnTo>
                <a:lnTo>
                  <a:pt x="513" y="254"/>
                </a:lnTo>
                <a:lnTo>
                  <a:pt x="529" y="274"/>
                </a:lnTo>
                <a:lnTo>
                  <a:pt x="534" y="279"/>
                </a:lnTo>
                <a:lnTo>
                  <a:pt x="538" y="283"/>
                </a:lnTo>
                <a:lnTo>
                  <a:pt x="560" y="245"/>
                </a:lnTo>
                <a:lnTo>
                  <a:pt x="560" y="245"/>
                </a:lnTo>
                <a:lnTo>
                  <a:pt x="547" y="228"/>
                </a:lnTo>
                <a:lnTo>
                  <a:pt x="538" y="213"/>
                </a:lnTo>
                <a:lnTo>
                  <a:pt x="529" y="202"/>
                </a:lnTo>
                <a:lnTo>
                  <a:pt x="526" y="195"/>
                </a:lnTo>
                <a:lnTo>
                  <a:pt x="508" y="206"/>
                </a:lnTo>
                <a:lnTo>
                  <a:pt x="505" y="204"/>
                </a:lnTo>
                <a:lnTo>
                  <a:pt x="457" y="192"/>
                </a:lnTo>
                <a:lnTo>
                  <a:pt x="456" y="192"/>
                </a:lnTo>
                <a:lnTo>
                  <a:pt x="456" y="191"/>
                </a:lnTo>
                <a:lnTo>
                  <a:pt x="456" y="191"/>
                </a:lnTo>
                <a:lnTo>
                  <a:pt x="442" y="183"/>
                </a:lnTo>
                <a:lnTo>
                  <a:pt x="431" y="175"/>
                </a:lnTo>
                <a:lnTo>
                  <a:pt x="428" y="172"/>
                </a:lnTo>
                <a:lnTo>
                  <a:pt x="425" y="167"/>
                </a:lnTo>
                <a:lnTo>
                  <a:pt x="423" y="164"/>
                </a:lnTo>
                <a:lnTo>
                  <a:pt x="422" y="159"/>
                </a:lnTo>
                <a:lnTo>
                  <a:pt x="393" y="145"/>
                </a:lnTo>
                <a:lnTo>
                  <a:pt x="393" y="118"/>
                </a:lnTo>
                <a:lnTo>
                  <a:pt x="446" y="87"/>
                </a:lnTo>
                <a:lnTo>
                  <a:pt x="446" y="87"/>
                </a:lnTo>
                <a:lnTo>
                  <a:pt x="441" y="65"/>
                </a:lnTo>
                <a:lnTo>
                  <a:pt x="438" y="55"/>
                </a:lnTo>
                <a:lnTo>
                  <a:pt x="434" y="46"/>
                </a:lnTo>
                <a:lnTo>
                  <a:pt x="425" y="28"/>
                </a:lnTo>
                <a:lnTo>
                  <a:pt x="390" y="32"/>
                </a:lnTo>
                <a:lnTo>
                  <a:pt x="390" y="32"/>
                </a:lnTo>
                <a:lnTo>
                  <a:pt x="377" y="36"/>
                </a:lnTo>
                <a:lnTo>
                  <a:pt x="365" y="40"/>
                </a:lnTo>
                <a:lnTo>
                  <a:pt x="353" y="42"/>
                </a:lnTo>
                <a:lnTo>
                  <a:pt x="341" y="43"/>
                </a:lnTo>
                <a:lnTo>
                  <a:pt x="304" y="34"/>
                </a:lnTo>
                <a:lnTo>
                  <a:pt x="304" y="22"/>
                </a:lnTo>
                <a:lnTo>
                  <a:pt x="297" y="20"/>
                </a:lnTo>
                <a:lnTo>
                  <a:pt x="287" y="17"/>
                </a:lnTo>
                <a:lnTo>
                  <a:pt x="284" y="9"/>
                </a:lnTo>
                <a:lnTo>
                  <a:pt x="284" y="9"/>
                </a:lnTo>
                <a:lnTo>
                  <a:pt x="284" y="8"/>
                </a:lnTo>
                <a:lnTo>
                  <a:pt x="284" y="8"/>
                </a:lnTo>
                <a:lnTo>
                  <a:pt x="284" y="8"/>
                </a:lnTo>
                <a:lnTo>
                  <a:pt x="283" y="4"/>
                </a:lnTo>
                <a:lnTo>
                  <a:pt x="283" y="3"/>
                </a:lnTo>
                <a:lnTo>
                  <a:pt x="283" y="0"/>
                </a:lnTo>
                <a:lnTo>
                  <a:pt x="281" y="1"/>
                </a:lnTo>
                <a:lnTo>
                  <a:pt x="278" y="32"/>
                </a:lnTo>
                <a:lnTo>
                  <a:pt x="276" y="43"/>
                </a:lnTo>
                <a:lnTo>
                  <a:pt x="276" y="43"/>
                </a:lnTo>
                <a:lnTo>
                  <a:pt x="274" y="50"/>
                </a:lnTo>
                <a:lnTo>
                  <a:pt x="273" y="54"/>
                </a:lnTo>
                <a:lnTo>
                  <a:pt x="274" y="55"/>
                </a:lnTo>
                <a:lnTo>
                  <a:pt x="274" y="55"/>
                </a:lnTo>
                <a:lnTo>
                  <a:pt x="278" y="62"/>
                </a:lnTo>
                <a:lnTo>
                  <a:pt x="279" y="69"/>
                </a:lnTo>
                <a:lnTo>
                  <a:pt x="276" y="75"/>
                </a:lnTo>
                <a:lnTo>
                  <a:pt x="273" y="82"/>
                </a:lnTo>
                <a:lnTo>
                  <a:pt x="278" y="102"/>
                </a:lnTo>
                <a:lnTo>
                  <a:pt x="276" y="104"/>
                </a:lnTo>
                <a:lnTo>
                  <a:pt x="274" y="105"/>
                </a:lnTo>
                <a:lnTo>
                  <a:pt x="260" y="118"/>
                </a:lnTo>
                <a:lnTo>
                  <a:pt x="260" y="145"/>
                </a:lnTo>
                <a:lnTo>
                  <a:pt x="256" y="148"/>
                </a:lnTo>
                <a:lnTo>
                  <a:pt x="256" y="148"/>
                </a:lnTo>
                <a:lnTo>
                  <a:pt x="237" y="155"/>
                </a:lnTo>
                <a:lnTo>
                  <a:pt x="223" y="160"/>
                </a:lnTo>
                <a:lnTo>
                  <a:pt x="210" y="164"/>
                </a:lnTo>
                <a:lnTo>
                  <a:pt x="201" y="165"/>
                </a:lnTo>
                <a:lnTo>
                  <a:pt x="147" y="161"/>
                </a:lnTo>
                <a:lnTo>
                  <a:pt x="124" y="182"/>
                </a:lnTo>
                <a:lnTo>
                  <a:pt x="123" y="182"/>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6" name="Freeform 67"/>
          <p:cNvSpPr/>
          <p:nvPr/>
        </p:nvSpPr>
        <p:spPr bwMode="auto">
          <a:xfrm>
            <a:off x="5815956" y="5181835"/>
            <a:ext cx="184391" cy="448860"/>
          </a:xfrm>
          <a:custGeom>
            <a:avLst/>
            <a:gdLst>
              <a:gd name="T0" fmla="*/ 120 w 159"/>
              <a:gd name="T1" fmla="*/ 0 h 387"/>
              <a:gd name="T2" fmla="*/ 120 w 159"/>
              <a:gd name="T3" fmla="*/ 0 h 387"/>
              <a:gd name="T4" fmla="*/ 106 w 159"/>
              <a:gd name="T5" fmla="*/ 10 h 387"/>
              <a:gd name="T6" fmla="*/ 94 w 159"/>
              <a:gd name="T7" fmla="*/ 21 h 387"/>
              <a:gd name="T8" fmla="*/ 81 w 159"/>
              <a:gd name="T9" fmla="*/ 34 h 387"/>
              <a:gd name="T10" fmla="*/ 71 w 159"/>
              <a:gd name="T11" fmla="*/ 47 h 387"/>
              <a:gd name="T12" fmla="*/ 60 w 159"/>
              <a:gd name="T13" fmla="*/ 60 h 387"/>
              <a:gd name="T14" fmla="*/ 51 w 159"/>
              <a:gd name="T15" fmla="*/ 74 h 387"/>
              <a:gd name="T16" fmla="*/ 43 w 159"/>
              <a:gd name="T17" fmla="*/ 89 h 387"/>
              <a:gd name="T18" fmla="*/ 36 w 159"/>
              <a:gd name="T19" fmla="*/ 105 h 387"/>
              <a:gd name="T20" fmla="*/ 36 w 159"/>
              <a:gd name="T21" fmla="*/ 105 h 387"/>
              <a:gd name="T22" fmla="*/ 25 w 159"/>
              <a:gd name="T23" fmla="*/ 129 h 387"/>
              <a:gd name="T24" fmla="*/ 15 w 159"/>
              <a:gd name="T25" fmla="*/ 146 h 387"/>
              <a:gd name="T26" fmla="*/ 7 w 159"/>
              <a:gd name="T27" fmla="*/ 158 h 387"/>
              <a:gd name="T28" fmla="*/ 3 w 159"/>
              <a:gd name="T29" fmla="*/ 161 h 387"/>
              <a:gd name="T30" fmla="*/ 0 w 159"/>
              <a:gd name="T31" fmla="*/ 163 h 387"/>
              <a:gd name="T32" fmla="*/ 8 w 159"/>
              <a:gd name="T33" fmla="*/ 231 h 387"/>
              <a:gd name="T34" fmla="*/ 8 w 159"/>
              <a:gd name="T35" fmla="*/ 232 h 387"/>
              <a:gd name="T36" fmla="*/ 8 w 159"/>
              <a:gd name="T37" fmla="*/ 232 h 387"/>
              <a:gd name="T38" fmla="*/ 2 w 159"/>
              <a:gd name="T39" fmla="*/ 278 h 387"/>
              <a:gd name="T40" fmla="*/ 2 w 159"/>
              <a:gd name="T41" fmla="*/ 278 h 387"/>
              <a:gd name="T42" fmla="*/ 1 w 159"/>
              <a:gd name="T43" fmla="*/ 287 h 387"/>
              <a:gd name="T44" fmla="*/ 2 w 159"/>
              <a:gd name="T45" fmla="*/ 295 h 387"/>
              <a:gd name="T46" fmla="*/ 3 w 159"/>
              <a:gd name="T47" fmla="*/ 301 h 387"/>
              <a:gd name="T48" fmla="*/ 5 w 159"/>
              <a:gd name="T49" fmla="*/ 304 h 387"/>
              <a:gd name="T50" fmla="*/ 55 w 159"/>
              <a:gd name="T51" fmla="*/ 337 h 387"/>
              <a:gd name="T52" fmla="*/ 55 w 159"/>
              <a:gd name="T53" fmla="*/ 337 h 387"/>
              <a:gd name="T54" fmla="*/ 56 w 159"/>
              <a:gd name="T55" fmla="*/ 337 h 387"/>
              <a:gd name="T56" fmla="*/ 58 w 159"/>
              <a:gd name="T57" fmla="*/ 341 h 387"/>
              <a:gd name="T58" fmla="*/ 58 w 159"/>
              <a:gd name="T59" fmla="*/ 341 h 387"/>
              <a:gd name="T60" fmla="*/ 58 w 159"/>
              <a:gd name="T61" fmla="*/ 341 h 387"/>
              <a:gd name="T62" fmla="*/ 60 w 159"/>
              <a:gd name="T63" fmla="*/ 349 h 387"/>
              <a:gd name="T64" fmla="*/ 65 w 159"/>
              <a:gd name="T65" fmla="*/ 356 h 387"/>
              <a:gd name="T66" fmla="*/ 71 w 159"/>
              <a:gd name="T67" fmla="*/ 365 h 387"/>
              <a:gd name="T68" fmla="*/ 76 w 159"/>
              <a:gd name="T69" fmla="*/ 373 h 387"/>
              <a:gd name="T70" fmla="*/ 76 w 159"/>
              <a:gd name="T71" fmla="*/ 373 h 387"/>
              <a:gd name="T72" fmla="*/ 81 w 159"/>
              <a:gd name="T73" fmla="*/ 378 h 387"/>
              <a:gd name="T74" fmla="*/ 84 w 159"/>
              <a:gd name="T75" fmla="*/ 381 h 387"/>
              <a:gd name="T76" fmla="*/ 92 w 159"/>
              <a:gd name="T77" fmla="*/ 387 h 387"/>
              <a:gd name="T78" fmla="*/ 99 w 159"/>
              <a:gd name="T79" fmla="*/ 307 h 387"/>
              <a:gd name="T80" fmla="*/ 99 w 159"/>
              <a:gd name="T81" fmla="*/ 304 h 387"/>
              <a:gd name="T82" fmla="*/ 135 w 159"/>
              <a:gd name="T83" fmla="*/ 220 h 387"/>
              <a:gd name="T84" fmla="*/ 147 w 159"/>
              <a:gd name="T85" fmla="*/ 119 h 387"/>
              <a:gd name="T86" fmla="*/ 147 w 159"/>
              <a:gd name="T87" fmla="*/ 118 h 387"/>
              <a:gd name="T88" fmla="*/ 149 w 159"/>
              <a:gd name="T89" fmla="*/ 116 h 387"/>
              <a:gd name="T90" fmla="*/ 159 w 159"/>
              <a:gd name="T91" fmla="*/ 90 h 387"/>
              <a:gd name="T92" fmla="*/ 151 w 159"/>
              <a:gd name="T93" fmla="*/ 67 h 387"/>
              <a:gd name="T94" fmla="*/ 151 w 159"/>
              <a:gd name="T95" fmla="*/ 66 h 387"/>
              <a:gd name="T96" fmla="*/ 150 w 159"/>
              <a:gd name="T97" fmla="*/ 66 h 387"/>
              <a:gd name="T98" fmla="*/ 147 w 159"/>
              <a:gd name="T99" fmla="*/ 35 h 387"/>
              <a:gd name="T100" fmla="*/ 149 w 159"/>
              <a:gd name="T101" fmla="*/ 34 h 387"/>
              <a:gd name="T102" fmla="*/ 150 w 159"/>
              <a:gd name="T103" fmla="*/ 32 h 387"/>
              <a:gd name="T104" fmla="*/ 155 w 159"/>
              <a:gd name="T105" fmla="*/ 25 h 387"/>
              <a:gd name="T106" fmla="*/ 159 w 159"/>
              <a:gd name="T107" fmla="*/ 17 h 387"/>
              <a:gd name="T108" fmla="*/ 120 w 159"/>
              <a:gd name="T10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387">
                <a:moveTo>
                  <a:pt x="120" y="0"/>
                </a:moveTo>
                <a:lnTo>
                  <a:pt x="120" y="0"/>
                </a:lnTo>
                <a:lnTo>
                  <a:pt x="106" y="10"/>
                </a:lnTo>
                <a:lnTo>
                  <a:pt x="94" y="21"/>
                </a:lnTo>
                <a:lnTo>
                  <a:pt x="81" y="34"/>
                </a:lnTo>
                <a:lnTo>
                  <a:pt x="71" y="47"/>
                </a:lnTo>
                <a:lnTo>
                  <a:pt x="60" y="60"/>
                </a:lnTo>
                <a:lnTo>
                  <a:pt x="51" y="74"/>
                </a:lnTo>
                <a:lnTo>
                  <a:pt x="43" y="89"/>
                </a:lnTo>
                <a:lnTo>
                  <a:pt x="36" y="105"/>
                </a:lnTo>
                <a:lnTo>
                  <a:pt x="36" y="105"/>
                </a:lnTo>
                <a:lnTo>
                  <a:pt x="25" y="129"/>
                </a:lnTo>
                <a:lnTo>
                  <a:pt x="15" y="146"/>
                </a:lnTo>
                <a:lnTo>
                  <a:pt x="7" y="158"/>
                </a:lnTo>
                <a:lnTo>
                  <a:pt x="3" y="161"/>
                </a:lnTo>
                <a:lnTo>
                  <a:pt x="0" y="163"/>
                </a:lnTo>
                <a:lnTo>
                  <a:pt x="8" y="231"/>
                </a:lnTo>
                <a:lnTo>
                  <a:pt x="8" y="232"/>
                </a:lnTo>
                <a:lnTo>
                  <a:pt x="8" y="232"/>
                </a:lnTo>
                <a:lnTo>
                  <a:pt x="2" y="278"/>
                </a:lnTo>
                <a:lnTo>
                  <a:pt x="2" y="278"/>
                </a:lnTo>
                <a:lnTo>
                  <a:pt x="1" y="287"/>
                </a:lnTo>
                <a:lnTo>
                  <a:pt x="2" y="295"/>
                </a:lnTo>
                <a:lnTo>
                  <a:pt x="3" y="301"/>
                </a:lnTo>
                <a:lnTo>
                  <a:pt x="5" y="304"/>
                </a:lnTo>
                <a:lnTo>
                  <a:pt x="55" y="337"/>
                </a:lnTo>
                <a:lnTo>
                  <a:pt x="55" y="337"/>
                </a:lnTo>
                <a:lnTo>
                  <a:pt x="56" y="337"/>
                </a:lnTo>
                <a:lnTo>
                  <a:pt x="58" y="341"/>
                </a:lnTo>
                <a:lnTo>
                  <a:pt x="58" y="341"/>
                </a:lnTo>
                <a:lnTo>
                  <a:pt x="58" y="341"/>
                </a:lnTo>
                <a:lnTo>
                  <a:pt x="60" y="349"/>
                </a:lnTo>
                <a:lnTo>
                  <a:pt x="65" y="356"/>
                </a:lnTo>
                <a:lnTo>
                  <a:pt x="71" y="365"/>
                </a:lnTo>
                <a:lnTo>
                  <a:pt x="76" y="373"/>
                </a:lnTo>
                <a:lnTo>
                  <a:pt x="76" y="373"/>
                </a:lnTo>
                <a:lnTo>
                  <a:pt x="81" y="378"/>
                </a:lnTo>
                <a:lnTo>
                  <a:pt x="84" y="381"/>
                </a:lnTo>
                <a:lnTo>
                  <a:pt x="92" y="387"/>
                </a:lnTo>
                <a:lnTo>
                  <a:pt x="99" y="307"/>
                </a:lnTo>
                <a:lnTo>
                  <a:pt x="99" y="304"/>
                </a:lnTo>
                <a:lnTo>
                  <a:pt x="135" y="220"/>
                </a:lnTo>
                <a:lnTo>
                  <a:pt x="147" y="119"/>
                </a:lnTo>
                <a:lnTo>
                  <a:pt x="147" y="118"/>
                </a:lnTo>
                <a:lnTo>
                  <a:pt x="149" y="116"/>
                </a:lnTo>
                <a:lnTo>
                  <a:pt x="159" y="90"/>
                </a:lnTo>
                <a:lnTo>
                  <a:pt x="151" y="67"/>
                </a:lnTo>
                <a:lnTo>
                  <a:pt x="151" y="66"/>
                </a:lnTo>
                <a:lnTo>
                  <a:pt x="150" y="66"/>
                </a:lnTo>
                <a:lnTo>
                  <a:pt x="147" y="35"/>
                </a:lnTo>
                <a:lnTo>
                  <a:pt x="149" y="34"/>
                </a:lnTo>
                <a:lnTo>
                  <a:pt x="150" y="32"/>
                </a:lnTo>
                <a:lnTo>
                  <a:pt x="155" y="25"/>
                </a:lnTo>
                <a:lnTo>
                  <a:pt x="159" y="17"/>
                </a:lnTo>
                <a:lnTo>
                  <a:pt x="120" y="0"/>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sp>
        <p:nvSpPr>
          <p:cNvPr id="77" name="Freeform 68"/>
          <p:cNvSpPr/>
          <p:nvPr/>
        </p:nvSpPr>
        <p:spPr bwMode="auto">
          <a:xfrm>
            <a:off x="4448676" y="5978651"/>
            <a:ext cx="281806" cy="243567"/>
          </a:xfrm>
          <a:custGeom>
            <a:avLst/>
            <a:gdLst>
              <a:gd name="T0" fmla="*/ 108 w 242"/>
              <a:gd name="T1" fmla="*/ 21 h 211"/>
              <a:gd name="T2" fmla="*/ 105 w 242"/>
              <a:gd name="T3" fmla="*/ 28 h 211"/>
              <a:gd name="T4" fmla="*/ 105 w 242"/>
              <a:gd name="T5" fmla="*/ 29 h 211"/>
              <a:gd name="T6" fmla="*/ 104 w 242"/>
              <a:gd name="T7" fmla="*/ 31 h 211"/>
              <a:gd name="T8" fmla="*/ 53 w 242"/>
              <a:gd name="T9" fmla="*/ 43 h 211"/>
              <a:gd name="T10" fmla="*/ 55 w 242"/>
              <a:gd name="T11" fmla="*/ 49 h 211"/>
              <a:gd name="T12" fmla="*/ 71 w 242"/>
              <a:gd name="T13" fmla="*/ 67 h 211"/>
              <a:gd name="T14" fmla="*/ 71 w 242"/>
              <a:gd name="T15" fmla="*/ 67 h 211"/>
              <a:gd name="T16" fmla="*/ 67 w 242"/>
              <a:gd name="T17" fmla="*/ 69 h 211"/>
              <a:gd name="T18" fmla="*/ 44 w 242"/>
              <a:gd name="T19" fmla="*/ 80 h 211"/>
              <a:gd name="T20" fmla="*/ 7 w 242"/>
              <a:gd name="T21" fmla="*/ 108 h 211"/>
              <a:gd name="T22" fmla="*/ 7 w 242"/>
              <a:gd name="T23" fmla="*/ 108 h 211"/>
              <a:gd name="T24" fmla="*/ 4 w 242"/>
              <a:gd name="T25" fmla="*/ 115 h 211"/>
              <a:gd name="T26" fmla="*/ 2 w 242"/>
              <a:gd name="T27" fmla="*/ 122 h 211"/>
              <a:gd name="T28" fmla="*/ 0 w 242"/>
              <a:gd name="T29" fmla="*/ 130 h 211"/>
              <a:gd name="T30" fmla="*/ 0 w 242"/>
              <a:gd name="T31" fmla="*/ 139 h 211"/>
              <a:gd name="T32" fmla="*/ 3 w 242"/>
              <a:gd name="T33" fmla="*/ 150 h 211"/>
              <a:gd name="T34" fmla="*/ 5 w 242"/>
              <a:gd name="T35" fmla="*/ 162 h 211"/>
              <a:gd name="T36" fmla="*/ 10 w 242"/>
              <a:gd name="T37" fmla="*/ 175 h 211"/>
              <a:gd name="T38" fmla="*/ 17 w 242"/>
              <a:gd name="T39" fmla="*/ 189 h 211"/>
              <a:gd name="T40" fmla="*/ 52 w 242"/>
              <a:gd name="T41" fmla="*/ 193 h 211"/>
              <a:gd name="T42" fmla="*/ 53 w 242"/>
              <a:gd name="T43" fmla="*/ 193 h 211"/>
              <a:gd name="T44" fmla="*/ 53 w 242"/>
              <a:gd name="T45" fmla="*/ 194 h 211"/>
              <a:gd name="T46" fmla="*/ 90 w 242"/>
              <a:gd name="T47" fmla="*/ 211 h 211"/>
              <a:gd name="T48" fmla="*/ 129 w 242"/>
              <a:gd name="T49" fmla="*/ 205 h 211"/>
              <a:gd name="T50" fmla="*/ 129 w 242"/>
              <a:gd name="T51" fmla="*/ 205 h 211"/>
              <a:gd name="T52" fmla="*/ 134 w 242"/>
              <a:gd name="T53" fmla="*/ 203 h 211"/>
              <a:gd name="T54" fmla="*/ 141 w 242"/>
              <a:gd name="T55" fmla="*/ 201 h 211"/>
              <a:gd name="T56" fmla="*/ 147 w 242"/>
              <a:gd name="T57" fmla="*/ 196 h 211"/>
              <a:gd name="T58" fmla="*/ 154 w 242"/>
              <a:gd name="T59" fmla="*/ 192 h 211"/>
              <a:gd name="T60" fmla="*/ 169 w 242"/>
              <a:gd name="T61" fmla="*/ 178 h 211"/>
              <a:gd name="T62" fmla="*/ 185 w 242"/>
              <a:gd name="T63" fmla="*/ 159 h 211"/>
              <a:gd name="T64" fmla="*/ 186 w 242"/>
              <a:gd name="T65" fmla="*/ 159 h 211"/>
              <a:gd name="T66" fmla="*/ 189 w 242"/>
              <a:gd name="T67" fmla="*/ 157 h 211"/>
              <a:gd name="T68" fmla="*/ 205 w 242"/>
              <a:gd name="T69" fmla="*/ 151 h 211"/>
              <a:gd name="T70" fmla="*/ 201 w 242"/>
              <a:gd name="T71" fmla="*/ 101 h 211"/>
              <a:gd name="T72" fmla="*/ 201 w 242"/>
              <a:gd name="T73" fmla="*/ 99 h 211"/>
              <a:gd name="T74" fmla="*/ 223 w 242"/>
              <a:gd name="T75" fmla="*/ 67 h 211"/>
              <a:gd name="T76" fmla="*/ 223 w 242"/>
              <a:gd name="T77" fmla="*/ 65 h 211"/>
              <a:gd name="T78" fmla="*/ 224 w 242"/>
              <a:gd name="T79" fmla="*/ 65 h 211"/>
              <a:gd name="T80" fmla="*/ 241 w 242"/>
              <a:gd name="T81" fmla="*/ 53 h 211"/>
              <a:gd name="T82" fmla="*/ 241 w 242"/>
              <a:gd name="T83" fmla="*/ 53 h 211"/>
              <a:gd name="T84" fmla="*/ 242 w 242"/>
              <a:gd name="T85" fmla="*/ 43 h 211"/>
              <a:gd name="T86" fmla="*/ 242 w 242"/>
              <a:gd name="T87" fmla="*/ 32 h 211"/>
              <a:gd name="T88" fmla="*/ 240 w 242"/>
              <a:gd name="T89" fmla="*/ 23 h 211"/>
              <a:gd name="T90" fmla="*/ 236 w 242"/>
              <a:gd name="T91" fmla="*/ 14 h 211"/>
              <a:gd name="T92" fmla="*/ 236 w 242"/>
              <a:gd name="T93" fmla="*/ 14 h 211"/>
              <a:gd name="T94" fmla="*/ 232 w 242"/>
              <a:gd name="T95" fmla="*/ 8 h 211"/>
              <a:gd name="T96" fmla="*/ 228 w 242"/>
              <a:gd name="T97" fmla="*/ 4 h 211"/>
              <a:gd name="T98" fmla="*/ 224 w 242"/>
              <a:gd name="T99" fmla="*/ 1 h 211"/>
              <a:gd name="T100" fmla="*/ 219 w 242"/>
              <a:gd name="T101" fmla="*/ 0 h 211"/>
              <a:gd name="T102" fmla="*/ 221 w 242"/>
              <a:gd name="T103" fmla="*/ 18 h 211"/>
              <a:gd name="T104" fmla="*/ 189 w 242"/>
              <a:gd name="T105" fmla="*/ 13 h 211"/>
              <a:gd name="T106" fmla="*/ 175 w 242"/>
              <a:gd name="T107" fmla="*/ 21 h 211"/>
              <a:gd name="T108" fmla="*/ 173 w 242"/>
              <a:gd name="T109" fmla="*/ 21 h 211"/>
              <a:gd name="T110" fmla="*/ 173 w 242"/>
              <a:gd name="T111" fmla="*/ 21 h 211"/>
              <a:gd name="T112" fmla="*/ 108 w 242"/>
              <a:gd name="T113" fmla="*/ 2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2" h="211">
                <a:moveTo>
                  <a:pt x="108" y="21"/>
                </a:moveTo>
                <a:lnTo>
                  <a:pt x="105" y="28"/>
                </a:lnTo>
                <a:lnTo>
                  <a:pt x="105" y="29"/>
                </a:lnTo>
                <a:lnTo>
                  <a:pt x="104" y="31"/>
                </a:lnTo>
                <a:lnTo>
                  <a:pt x="53" y="43"/>
                </a:lnTo>
                <a:lnTo>
                  <a:pt x="55" y="49"/>
                </a:lnTo>
                <a:lnTo>
                  <a:pt x="71" y="67"/>
                </a:lnTo>
                <a:lnTo>
                  <a:pt x="71" y="67"/>
                </a:lnTo>
                <a:lnTo>
                  <a:pt x="67" y="69"/>
                </a:lnTo>
                <a:lnTo>
                  <a:pt x="44" y="80"/>
                </a:lnTo>
                <a:lnTo>
                  <a:pt x="7" y="108"/>
                </a:lnTo>
                <a:lnTo>
                  <a:pt x="7" y="108"/>
                </a:lnTo>
                <a:lnTo>
                  <a:pt x="4" y="115"/>
                </a:lnTo>
                <a:lnTo>
                  <a:pt x="2" y="122"/>
                </a:lnTo>
                <a:lnTo>
                  <a:pt x="0" y="130"/>
                </a:lnTo>
                <a:lnTo>
                  <a:pt x="0" y="139"/>
                </a:lnTo>
                <a:lnTo>
                  <a:pt x="3" y="150"/>
                </a:lnTo>
                <a:lnTo>
                  <a:pt x="5" y="162"/>
                </a:lnTo>
                <a:lnTo>
                  <a:pt x="10" y="175"/>
                </a:lnTo>
                <a:lnTo>
                  <a:pt x="17" y="189"/>
                </a:lnTo>
                <a:lnTo>
                  <a:pt x="52" y="193"/>
                </a:lnTo>
                <a:lnTo>
                  <a:pt x="53" y="193"/>
                </a:lnTo>
                <a:lnTo>
                  <a:pt x="53" y="194"/>
                </a:lnTo>
                <a:lnTo>
                  <a:pt x="90" y="211"/>
                </a:lnTo>
                <a:lnTo>
                  <a:pt x="129" y="205"/>
                </a:lnTo>
                <a:lnTo>
                  <a:pt x="129" y="205"/>
                </a:lnTo>
                <a:lnTo>
                  <a:pt x="134" y="203"/>
                </a:lnTo>
                <a:lnTo>
                  <a:pt x="141" y="201"/>
                </a:lnTo>
                <a:lnTo>
                  <a:pt x="147" y="196"/>
                </a:lnTo>
                <a:lnTo>
                  <a:pt x="154" y="192"/>
                </a:lnTo>
                <a:lnTo>
                  <a:pt x="169" y="178"/>
                </a:lnTo>
                <a:lnTo>
                  <a:pt x="185" y="159"/>
                </a:lnTo>
                <a:lnTo>
                  <a:pt x="186" y="159"/>
                </a:lnTo>
                <a:lnTo>
                  <a:pt x="189" y="157"/>
                </a:lnTo>
                <a:lnTo>
                  <a:pt x="205" y="151"/>
                </a:lnTo>
                <a:lnTo>
                  <a:pt x="201" y="101"/>
                </a:lnTo>
                <a:lnTo>
                  <a:pt x="201" y="99"/>
                </a:lnTo>
                <a:lnTo>
                  <a:pt x="223" y="67"/>
                </a:lnTo>
                <a:lnTo>
                  <a:pt x="223" y="65"/>
                </a:lnTo>
                <a:lnTo>
                  <a:pt x="224" y="65"/>
                </a:lnTo>
                <a:lnTo>
                  <a:pt x="241" y="53"/>
                </a:lnTo>
                <a:lnTo>
                  <a:pt x="241" y="53"/>
                </a:lnTo>
                <a:lnTo>
                  <a:pt x="242" y="43"/>
                </a:lnTo>
                <a:lnTo>
                  <a:pt x="242" y="32"/>
                </a:lnTo>
                <a:lnTo>
                  <a:pt x="240" y="23"/>
                </a:lnTo>
                <a:lnTo>
                  <a:pt x="236" y="14"/>
                </a:lnTo>
                <a:lnTo>
                  <a:pt x="236" y="14"/>
                </a:lnTo>
                <a:lnTo>
                  <a:pt x="232" y="8"/>
                </a:lnTo>
                <a:lnTo>
                  <a:pt x="228" y="4"/>
                </a:lnTo>
                <a:lnTo>
                  <a:pt x="224" y="1"/>
                </a:lnTo>
                <a:lnTo>
                  <a:pt x="219" y="0"/>
                </a:lnTo>
                <a:lnTo>
                  <a:pt x="221" y="18"/>
                </a:lnTo>
                <a:lnTo>
                  <a:pt x="189" y="13"/>
                </a:lnTo>
                <a:lnTo>
                  <a:pt x="175" y="21"/>
                </a:lnTo>
                <a:lnTo>
                  <a:pt x="173" y="21"/>
                </a:lnTo>
                <a:lnTo>
                  <a:pt x="173" y="21"/>
                </a:lnTo>
                <a:lnTo>
                  <a:pt x="108" y="21"/>
                </a:lnTo>
                <a:close/>
              </a:path>
            </a:pathLst>
          </a:custGeom>
          <a:solidFill>
            <a:schemeClr val="bg1">
              <a:lumMod val="65000"/>
            </a:schemeClr>
          </a:solidFill>
          <a:ln>
            <a:noFill/>
          </a:ln>
        </p:spPr>
        <p:txBody>
          <a:bodyPr vert="horz" wrap="square" lIns="121908" tIns="60954" rIns="121908" bIns="60954" numCol="1" anchor="t" anchorCtr="0" compatLnSpc="1"/>
          <a:lstStyle/>
          <a:p>
            <a:endParaRPr lang="zh-CN" altLang="en-US">
              <a:solidFill>
                <a:schemeClr val="bg1">
                  <a:lumMod val="95000"/>
                </a:schemeClr>
              </a:solidFill>
              <a:cs typeface="+mn-ea"/>
              <a:sym typeface="+mn-lt"/>
            </a:endParaRPr>
          </a:p>
        </p:txBody>
      </p:sp>
      <p:grpSp>
        <p:nvGrpSpPr>
          <p:cNvPr id="78" name="组合 77"/>
          <p:cNvGrpSpPr/>
          <p:nvPr/>
        </p:nvGrpSpPr>
        <p:grpSpPr>
          <a:xfrm>
            <a:off x="5141091" y="3173192"/>
            <a:ext cx="1717926" cy="144000"/>
            <a:chOff x="3643751" y="2294197"/>
            <a:chExt cx="1288612" cy="108000"/>
          </a:xfrm>
        </p:grpSpPr>
        <p:cxnSp>
          <p:nvCxnSpPr>
            <p:cNvPr id="79" name="直接连接符 78"/>
            <p:cNvCxnSpPr/>
            <p:nvPr/>
          </p:nvCxnSpPr>
          <p:spPr>
            <a:xfrm>
              <a:off x="3661751" y="2348197"/>
              <a:ext cx="1270612"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椭圆 79"/>
            <p:cNvSpPr/>
            <p:nvPr/>
          </p:nvSpPr>
          <p:spPr>
            <a:xfrm>
              <a:off x="3643751" y="2330197"/>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1" name="直接连接符 80"/>
            <p:cNvCxnSpPr/>
            <p:nvPr/>
          </p:nvCxnSpPr>
          <p:spPr>
            <a:xfrm>
              <a:off x="4932363" y="2294197"/>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5340535" y="3703033"/>
            <a:ext cx="1518482" cy="144000"/>
            <a:chOff x="3793353" y="2688626"/>
            <a:chExt cx="1139010" cy="108000"/>
          </a:xfrm>
        </p:grpSpPr>
        <p:cxnSp>
          <p:nvCxnSpPr>
            <p:cNvPr id="83" name="直接连接符 82"/>
            <p:cNvCxnSpPr/>
            <p:nvPr/>
          </p:nvCxnSpPr>
          <p:spPr>
            <a:xfrm>
              <a:off x="3811353" y="2742626"/>
              <a:ext cx="1121010"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4" name="椭圆 83"/>
            <p:cNvSpPr/>
            <p:nvPr/>
          </p:nvSpPr>
          <p:spPr>
            <a:xfrm>
              <a:off x="3793353" y="2724626"/>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5" name="直接连接符 84"/>
            <p:cNvCxnSpPr/>
            <p:nvPr/>
          </p:nvCxnSpPr>
          <p:spPr>
            <a:xfrm>
              <a:off x="4932363" y="2688626"/>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86" name="组合 85"/>
          <p:cNvGrpSpPr/>
          <p:nvPr/>
        </p:nvGrpSpPr>
        <p:grpSpPr>
          <a:xfrm>
            <a:off x="5346753" y="4257260"/>
            <a:ext cx="1512264" cy="144000"/>
            <a:chOff x="3798017" y="3201167"/>
            <a:chExt cx="1134346" cy="108000"/>
          </a:xfrm>
        </p:grpSpPr>
        <p:cxnSp>
          <p:nvCxnSpPr>
            <p:cNvPr id="87" name="直接连接符 86"/>
            <p:cNvCxnSpPr/>
            <p:nvPr/>
          </p:nvCxnSpPr>
          <p:spPr>
            <a:xfrm>
              <a:off x="3816017" y="3255167"/>
              <a:ext cx="1116346"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3798017" y="3237167"/>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89" name="直接连接符 88"/>
            <p:cNvCxnSpPr/>
            <p:nvPr/>
          </p:nvCxnSpPr>
          <p:spPr>
            <a:xfrm>
              <a:off x="4932363" y="3201167"/>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5193650" y="4997395"/>
            <a:ext cx="1665369" cy="144000"/>
            <a:chOff x="3683174" y="3553222"/>
            <a:chExt cx="1249189" cy="108000"/>
          </a:xfrm>
        </p:grpSpPr>
        <p:cxnSp>
          <p:nvCxnSpPr>
            <p:cNvPr id="91" name="直接连接符 90"/>
            <p:cNvCxnSpPr/>
            <p:nvPr/>
          </p:nvCxnSpPr>
          <p:spPr>
            <a:xfrm>
              <a:off x="3701174" y="3607222"/>
              <a:ext cx="1231189"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3683174" y="3589222"/>
              <a:ext cx="36000" cy="36000"/>
            </a:xfrm>
            <a:prstGeom prst="ellipse">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93" name="直接连接符 92"/>
            <p:cNvCxnSpPr/>
            <p:nvPr/>
          </p:nvCxnSpPr>
          <p:spPr>
            <a:xfrm>
              <a:off x="4932363" y="3553222"/>
              <a:ext cx="0" cy="108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4" name="矩形 93"/>
          <p:cNvSpPr/>
          <p:nvPr/>
        </p:nvSpPr>
        <p:spPr>
          <a:xfrm>
            <a:off x="6848428" y="3066304"/>
            <a:ext cx="1309510" cy="357778"/>
          </a:xfrm>
          <a:prstGeom prst="rect">
            <a:avLst/>
          </a:prstGeom>
        </p:spPr>
        <p:txBody>
          <a:bodyPr wrap="square" lIns="121908" tIns="60954" rIns="121908" bIns="60954" anchor="ctr">
            <a:spAutoFit/>
          </a:bodyPr>
          <a:lstStyle/>
          <a:p>
            <a:pPr>
              <a:lnSpc>
                <a:spcPct val="130000"/>
              </a:lnSpc>
            </a:pPr>
            <a:r>
              <a:rPr lang="zh-CN" altLang="en-US" sz="1300" dirty="0">
                <a:solidFill>
                  <a:schemeClr val="accent1"/>
                </a:solidFill>
                <a:cs typeface="+mn-ea"/>
                <a:sym typeface="+mn-lt"/>
              </a:rPr>
              <a:t>Enter your text.</a:t>
            </a:r>
          </a:p>
        </p:txBody>
      </p:sp>
      <p:sp>
        <p:nvSpPr>
          <p:cNvPr id="95" name="矩形 94"/>
          <p:cNvSpPr/>
          <p:nvPr/>
        </p:nvSpPr>
        <p:spPr>
          <a:xfrm>
            <a:off x="6848428" y="3596146"/>
            <a:ext cx="1309510" cy="357778"/>
          </a:xfrm>
          <a:prstGeom prst="rect">
            <a:avLst/>
          </a:prstGeom>
        </p:spPr>
        <p:txBody>
          <a:bodyPr wrap="square" lIns="121908" tIns="60954" rIns="121908" bIns="60954" anchor="ctr">
            <a:spAutoFit/>
          </a:bodyPr>
          <a:lstStyle/>
          <a:p>
            <a:pPr>
              <a:lnSpc>
                <a:spcPct val="130000"/>
              </a:lnSpc>
            </a:pPr>
            <a:r>
              <a:rPr lang="zh-CN" altLang="en-US" sz="1300" dirty="0">
                <a:solidFill>
                  <a:schemeClr val="accent4"/>
                </a:solidFill>
                <a:cs typeface="+mn-ea"/>
                <a:sym typeface="+mn-lt"/>
              </a:rPr>
              <a:t>Enter your text.</a:t>
            </a:r>
          </a:p>
        </p:txBody>
      </p:sp>
      <p:sp>
        <p:nvSpPr>
          <p:cNvPr id="96" name="矩形 95"/>
          <p:cNvSpPr/>
          <p:nvPr/>
        </p:nvSpPr>
        <p:spPr>
          <a:xfrm>
            <a:off x="6848858" y="4150372"/>
            <a:ext cx="1309510" cy="357778"/>
          </a:xfrm>
          <a:prstGeom prst="rect">
            <a:avLst/>
          </a:prstGeom>
        </p:spPr>
        <p:txBody>
          <a:bodyPr wrap="square" lIns="121908" tIns="60954" rIns="121908" bIns="60954" anchor="ctr">
            <a:spAutoFit/>
          </a:bodyPr>
          <a:lstStyle/>
          <a:p>
            <a:pPr>
              <a:lnSpc>
                <a:spcPct val="130000"/>
              </a:lnSpc>
            </a:pPr>
            <a:r>
              <a:rPr lang="zh-CN" altLang="en-US" sz="1300" dirty="0">
                <a:solidFill>
                  <a:schemeClr val="accent3"/>
                </a:solidFill>
                <a:cs typeface="+mn-ea"/>
                <a:sym typeface="+mn-lt"/>
              </a:rPr>
              <a:t>Enter your text.</a:t>
            </a:r>
          </a:p>
        </p:txBody>
      </p:sp>
      <p:sp>
        <p:nvSpPr>
          <p:cNvPr id="97" name="矩形 96"/>
          <p:cNvSpPr/>
          <p:nvPr/>
        </p:nvSpPr>
        <p:spPr>
          <a:xfrm>
            <a:off x="6848428" y="4890507"/>
            <a:ext cx="1309510" cy="357778"/>
          </a:xfrm>
          <a:prstGeom prst="rect">
            <a:avLst/>
          </a:prstGeom>
        </p:spPr>
        <p:txBody>
          <a:bodyPr wrap="square" lIns="121908" tIns="60954" rIns="121908" bIns="60954" anchor="ctr">
            <a:spAutoFit/>
          </a:bodyPr>
          <a:lstStyle/>
          <a:p>
            <a:pPr>
              <a:lnSpc>
                <a:spcPct val="130000"/>
              </a:lnSpc>
            </a:pPr>
            <a:r>
              <a:rPr lang="zh-CN" altLang="en-US" sz="1300" dirty="0">
                <a:solidFill>
                  <a:schemeClr val="accent2"/>
                </a:solidFill>
                <a:cs typeface="+mn-ea"/>
                <a:sym typeface="+mn-lt"/>
              </a:rPr>
              <a:t>Enter your text.</a:t>
            </a:r>
          </a:p>
        </p:txBody>
      </p:sp>
      <p:sp>
        <p:nvSpPr>
          <p:cNvPr id="98" name="矩形 97"/>
          <p:cNvSpPr/>
          <p:nvPr/>
        </p:nvSpPr>
        <p:spPr>
          <a:xfrm>
            <a:off x="8449901" y="1758079"/>
            <a:ext cx="3007976" cy="2092484"/>
          </a:xfrm>
          <a:prstGeom prst="rect">
            <a:avLst/>
          </a:prstGeom>
        </p:spPr>
        <p:txBody>
          <a:bodyPr wrap="square" lIns="121908" tIns="60954" rIns="121908" bIns="60954">
            <a:spAutoFit/>
          </a:bodyPr>
          <a:lstStyle/>
          <a:p>
            <a:pPr algn="just">
              <a:lnSpc>
                <a:spcPct val="130000"/>
              </a:lnSpc>
              <a:spcAft>
                <a:spcPts val="800"/>
              </a:spcAft>
            </a:pPr>
            <a:r>
              <a:rPr lang="zh-CN" altLang="en-US" sz="1300" dirty="0">
                <a:solidFill>
                  <a:schemeClr val="tx1">
                    <a:lumMod val="50000"/>
                    <a:lumOff val="50000"/>
                  </a:schemeClr>
                </a:solidFill>
                <a:cs typeface="+mn-ea"/>
                <a:sym typeface="+mn-lt"/>
              </a:rPr>
              <a:t>Enter your chart title here.</a:t>
            </a:r>
            <a:endParaRPr lang="en-US" altLang="zh-CN" sz="1300" dirty="0">
              <a:solidFill>
                <a:schemeClr val="tx1">
                  <a:lumMod val="50000"/>
                  <a:lumOff val="50000"/>
                </a:schemeClr>
              </a:solidFill>
              <a:cs typeface="+mn-ea"/>
              <a:sym typeface="+mn-lt"/>
            </a:endParaRPr>
          </a:p>
          <a:p>
            <a:pPr algn="just">
              <a:lnSpc>
                <a:spcPct val="130000"/>
              </a:lnSpc>
              <a:spcAft>
                <a:spcPts val="800"/>
              </a:spcAft>
            </a:pPr>
            <a:r>
              <a:rPr lang="zh-CN" altLang="en-US" sz="1100" dirty="0">
                <a:solidFill>
                  <a:schemeClr val="tx1">
                    <a:lumMod val="50000"/>
                    <a:lumOff val="50000"/>
                  </a:schemeClr>
                </a:solidFill>
                <a:cs typeface="+mn-ea"/>
                <a:sym typeface="+mn-lt"/>
              </a:rPr>
              <a:t>Enter the description of your chart here, and here you enter the description of your chart.</a:t>
            </a:r>
            <a:endParaRPr lang="en-US" altLang="zh-CN" sz="1100" dirty="0">
              <a:solidFill>
                <a:schemeClr val="tx1">
                  <a:lumMod val="50000"/>
                  <a:lumOff val="50000"/>
                </a:schemeClr>
              </a:solidFill>
              <a:cs typeface="+mn-ea"/>
              <a:sym typeface="+mn-lt"/>
            </a:endParaRPr>
          </a:p>
          <a:p>
            <a:pPr algn="just">
              <a:lnSpc>
                <a:spcPct val="130000"/>
              </a:lnSpc>
              <a:spcAft>
                <a:spcPts val="800"/>
              </a:spcAft>
            </a:pPr>
            <a:endParaRPr lang="en-US" altLang="zh-CN" sz="1100" dirty="0">
              <a:solidFill>
                <a:schemeClr val="tx1">
                  <a:lumMod val="50000"/>
                  <a:lumOff val="50000"/>
                </a:schemeClr>
              </a:solidFill>
              <a:cs typeface="+mn-ea"/>
              <a:sym typeface="+mn-lt"/>
            </a:endParaRPr>
          </a:p>
          <a:p>
            <a:pPr algn="just">
              <a:lnSpc>
                <a:spcPct val="130000"/>
              </a:lnSpc>
              <a:spcAft>
                <a:spcPts val="800"/>
              </a:spcAft>
            </a:pPr>
            <a:endParaRPr lang="en-US" altLang="zh-CN" sz="1100" dirty="0">
              <a:solidFill>
                <a:schemeClr val="tx1">
                  <a:lumMod val="50000"/>
                  <a:lumOff val="50000"/>
                </a:schemeClr>
              </a:solidFill>
              <a:cs typeface="+mn-ea"/>
              <a:sym typeface="+mn-lt"/>
            </a:endParaRPr>
          </a:p>
          <a:p>
            <a:pPr algn="just">
              <a:lnSpc>
                <a:spcPct val="130000"/>
              </a:lnSpc>
              <a:spcAft>
                <a:spcPts val="800"/>
              </a:spcAft>
            </a:pPr>
            <a:r>
              <a:rPr lang="zh-CN" altLang="en-US" sz="1100" dirty="0">
                <a:solidFill>
                  <a:schemeClr val="tx1">
                    <a:lumMod val="50000"/>
                    <a:lumOff val="50000"/>
                  </a:schemeClr>
                </a:solidFill>
                <a:cs typeface="+mn-ea"/>
                <a:sym typeface="+mn-lt"/>
              </a:rPr>
              <a:t>Enter the description of your chart here, and here you enter the description of your chart.</a:t>
            </a: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
                                        <p:tgtEl>
                                          <p:spTgt spid="25"/>
                                        </p:tgtEl>
                                      </p:cBhvr>
                                    </p:animEffect>
                                    <p:anim calcmode="lin" valueType="num">
                                      <p:cBhvr>
                                        <p:cTn id="8" dur="100" fill="hold"/>
                                        <p:tgtEl>
                                          <p:spTgt spid="25"/>
                                        </p:tgtEl>
                                        <p:attrNameLst>
                                          <p:attrName>ppt_x</p:attrName>
                                        </p:attrNameLst>
                                      </p:cBhvr>
                                      <p:tavLst>
                                        <p:tav tm="0">
                                          <p:val>
                                            <p:strVal val="#ppt_x"/>
                                          </p:val>
                                        </p:tav>
                                        <p:tav tm="100000">
                                          <p:val>
                                            <p:strVal val="#ppt_x"/>
                                          </p:val>
                                        </p:tav>
                                      </p:tavLst>
                                    </p:anim>
                                    <p:anim calcmode="lin" valueType="num">
                                      <p:cBhvr>
                                        <p:cTn id="9" dur="1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
                                        <p:tgtEl>
                                          <p:spTgt spid="26"/>
                                        </p:tgtEl>
                                      </p:cBhvr>
                                    </p:animEffect>
                                    <p:anim calcmode="lin" valueType="num">
                                      <p:cBhvr>
                                        <p:cTn id="14" dur="100" fill="hold"/>
                                        <p:tgtEl>
                                          <p:spTgt spid="26"/>
                                        </p:tgtEl>
                                        <p:attrNameLst>
                                          <p:attrName>ppt_x</p:attrName>
                                        </p:attrNameLst>
                                      </p:cBhvr>
                                      <p:tavLst>
                                        <p:tav tm="0">
                                          <p:val>
                                            <p:strVal val="#ppt_x"/>
                                          </p:val>
                                        </p:tav>
                                        <p:tav tm="100000">
                                          <p:val>
                                            <p:strVal val="#ppt_x"/>
                                          </p:val>
                                        </p:tav>
                                      </p:tavLst>
                                    </p:anim>
                                    <p:anim calcmode="lin" valueType="num">
                                      <p:cBhvr>
                                        <p:cTn id="15" dur="1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
                                        <p:tgtEl>
                                          <p:spTgt spid="27"/>
                                        </p:tgtEl>
                                      </p:cBhvr>
                                    </p:animEffect>
                                    <p:anim calcmode="lin" valueType="num">
                                      <p:cBhvr>
                                        <p:cTn id="20" dur="100" fill="hold"/>
                                        <p:tgtEl>
                                          <p:spTgt spid="27"/>
                                        </p:tgtEl>
                                        <p:attrNameLst>
                                          <p:attrName>ppt_x</p:attrName>
                                        </p:attrNameLst>
                                      </p:cBhvr>
                                      <p:tavLst>
                                        <p:tav tm="0">
                                          <p:val>
                                            <p:strVal val="#ppt_x"/>
                                          </p:val>
                                        </p:tav>
                                        <p:tav tm="100000">
                                          <p:val>
                                            <p:strVal val="#ppt_x"/>
                                          </p:val>
                                        </p:tav>
                                      </p:tavLst>
                                    </p:anim>
                                    <p:anim calcmode="lin" valueType="num">
                                      <p:cBhvr>
                                        <p:cTn id="21" dur="1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
                                        <p:tgtEl>
                                          <p:spTgt spid="49"/>
                                        </p:tgtEl>
                                      </p:cBhvr>
                                    </p:animEffect>
                                    <p:anim calcmode="lin" valueType="num">
                                      <p:cBhvr>
                                        <p:cTn id="26" dur="100" fill="hold"/>
                                        <p:tgtEl>
                                          <p:spTgt spid="49"/>
                                        </p:tgtEl>
                                        <p:attrNameLst>
                                          <p:attrName>ppt_x</p:attrName>
                                        </p:attrNameLst>
                                      </p:cBhvr>
                                      <p:tavLst>
                                        <p:tav tm="0">
                                          <p:val>
                                            <p:strVal val="#ppt_x"/>
                                          </p:val>
                                        </p:tav>
                                        <p:tav tm="100000">
                                          <p:val>
                                            <p:strVal val="#ppt_x"/>
                                          </p:val>
                                        </p:tav>
                                      </p:tavLst>
                                    </p:anim>
                                    <p:anim calcmode="lin" valueType="num">
                                      <p:cBhvr>
                                        <p:cTn id="27" dur="1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
                                        <p:tgtEl>
                                          <p:spTgt spid="50"/>
                                        </p:tgtEl>
                                      </p:cBhvr>
                                    </p:animEffect>
                                    <p:anim calcmode="lin" valueType="num">
                                      <p:cBhvr>
                                        <p:cTn id="32" dur="100" fill="hold"/>
                                        <p:tgtEl>
                                          <p:spTgt spid="50"/>
                                        </p:tgtEl>
                                        <p:attrNameLst>
                                          <p:attrName>ppt_x</p:attrName>
                                        </p:attrNameLst>
                                      </p:cBhvr>
                                      <p:tavLst>
                                        <p:tav tm="0">
                                          <p:val>
                                            <p:strVal val="#ppt_x"/>
                                          </p:val>
                                        </p:tav>
                                        <p:tav tm="100000">
                                          <p:val>
                                            <p:strVal val="#ppt_x"/>
                                          </p:val>
                                        </p:tav>
                                      </p:tavLst>
                                    </p:anim>
                                    <p:anim calcmode="lin" valueType="num">
                                      <p:cBhvr>
                                        <p:cTn id="33" dur="1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
                                        <p:tgtEl>
                                          <p:spTgt spid="51"/>
                                        </p:tgtEl>
                                      </p:cBhvr>
                                    </p:animEffect>
                                    <p:anim calcmode="lin" valueType="num">
                                      <p:cBhvr>
                                        <p:cTn id="38" dur="100" fill="hold"/>
                                        <p:tgtEl>
                                          <p:spTgt spid="51"/>
                                        </p:tgtEl>
                                        <p:attrNameLst>
                                          <p:attrName>ppt_x</p:attrName>
                                        </p:attrNameLst>
                                      </p:cBhvr>
                                      <p:tavLst>
                                        <p:tav tm="0">
                                          <p:val>
                                            <p:strVal val="#ppt_x"/>
                                          </p:val>
                                        </p:tav>
                                        <p:tav tm="100000">
                                          <p:val>
                                            <p:strVal val="#ppt_x"/>
                                          </p:val>
                                        </p:tav>
                                      </p:tavLst>
                                    </p:anim>
                                    <p:anim calcmode="lin" valueType="num">
                                      <p:cBhvr>
                                        <p:cTn id="39" dur="100" fill="hold"/>
                                        <p:tgtEl>
                                          <p:spTgt spid="5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
                                        <p:tgtEl>
                                          <p:spTgt spid="52"/>
                                        </p:tgtEl>
                                      </p:cBhvr>
                                    </p:animEffect>
                                    <p:anim calcmode="lin" valueType="num">
                                      <p:cBhvr>
                                        <p:cTn id="44" dur="100" fill="hold"/>
                                        <p:tgtEl>
                                          <p:spTgt spid="52"/>
                                        </p:tgtEl>
                                        <p:attrNameLst>
                                          <p:attrName>ppt_x</p:attrName>
                                        </p:attrNameLst>
                                      </p:cBhvr>
                                      <p:tavLst>
                                        <p:tav tm="0">
                                          <p:val>
                                            <p:strVal val="#ppt_x"/>
                                          </p:val>
                                        </p:tav>
                                        <p:tav tm="100000">
                                          <p:val>
                                            <p:strVal val="#ppt_x"/>
                                          </p:val>
                                        </p:tav>
                                      </p:tavLst>
                                    </p:anim>
                                    <p:anim calcmode="lin" valueType="num">
                                      <p:cBhvr>
                                        <p:cTn id="45" dur="100" fill="hold"/>
                                        <p:tgtEl>
                                          <p:spTgt spid="5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100"/>
                                        <p:tgtEl>
                                          <p:spTgt spid="53"/>
                                        </p:tgtEl>
                                      </p:cBhvr>
                                    </p:animEffect>
                                    <p:anim calcmode="lin" valueType="num">
                                      <p:cBhvr>
                                        <p:cTn id="50" dur="100" fill="hold"/>
                                        <p:tgtEl>
                                          <p:spTgt spid="53"/>
                                        </p:tgtEl>
                                        <p:attrNameLst>
                                          <p:attrName>ppt_x</p:attrName>
                                        </p:attrNameLst>
                                      </p:cBhvr>
                                      <p:tavLst>
                                        <p:tav tm="0">
                                          <p:val>
                                            <p:strVal val="#ppt_x"/>
                                          </p:val>
                                        </p:tav>
                                        <p:tav tm="100000">
                                          <p:val>
                                            <p:strVal val="#ppt_x"/>
                                          </p:val>
                                        </p:tav>
                                      </p:tavLst>
                                    </p:anim>
                                    <p:anim calcmode="lin" valueType="num">
                                      <p:cBhvr>
                                        <p:cTn id="51" dur="100" fill="hold"/>
                                        <p:tgtEl>
                                          <p:spTgt spid="5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
                                        <p:tgtEl>
                                          <p:spTgt spid="54"/>
                                        </p:tgtEl>
                                      </p:cBhvr>
                                    </p:animEffect>
                                    <p:anim calcmode="lin" valueType="num">
                                      <p:cBhvr>
                                        <p:cTn id="56" dur="100" fill="hold"/>
                                        <p:tgtEl>
                                          <p:spTgt spid="54"/>
                                        </p:tgtEl>
                                        <p:attrNameLst>
                                          <p:attrName>ppt_x</p:attrName>
                                        </p:attrNameLst>
                                      </p:cBhvr>
                                      <p:tavLst>
                                        <p:tav tm="0">
                                          <p:val>
                                            <p:strVal val="#ppt_x"/>
                                          </p:val>
                                        </p:tav>
                                        <p:tav tm="100000">
                                          <p:val>
                                            <p:strVal val="#ppt_x"/>
                                          </p:val>
                                        </p:tav>
                                      </p:tavLst>
                                    </p:anim>
                                    <p:anim calcmode="lin" valueType="num">
                                      <p:cBhvr>
                                        <p:cTn id="57" dur="100" fill="hold"/>
                                        <p:tgtEl>
                                          <p:spTgt spid="5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100"/>
                                        <p:tgtEl>
                                          <p:spTgt spid="55"/>
                                        </p:tgtEl>
                                      </p:cBhvr>
                                    </p:animEffect>
                                    <p:anim calcmode="lin" valueType="num">
                                      <p:cBhvr>
                                        <p:cTn id="62" dur="100" fill="hold"/>
                                        <p:tgtEl>
                                          <p:spTgt spid="55"/>
                                        </p:tgtEl>
                                        <p:attrNameLst>
                                          <p:attrName>ppt_x</p:attrName>
                                        </p:attrNameLst>
                                      </p:cBhvr>
                                      <p:tavLst>
                                        <p:tav tm="0">
                                          <p:val>
                                            <p:strVal val="#ppt_x"/>
                                          </p:val>
                                        </p:tav>
                                        <p:tav tm="100000">
                                          <p:val>
                                            <p:strVal val="#ppt_x"/>
                                          </p:val>
                                        </p:tav>
                                      </p:tavLst>
                                    </p:anim>
                                    <p:anim calcmode="lin" valueType="num">
                                      <p:cBhvr>
                                        <p:cTn id="63" dur="100" fill="hold"/>
                                        <p:tgtEl>
                                          <p:spTgt spid="5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100"/>
                                        <p:tgtEl>
                                          <p:spTgt spid="56"/>
                                        </p:tgtEl>
                                      </p:cBhvr>
                                    </p:animEffect>
                                    <p:anim calcmode="lin" valueType="num">
                                      <p:cBhvr>
                                        <p:cTn id="68" dur="100" fill="hold"/>
                                        <p:tgtEl>
                                          <p:spTgt spid="56"/>
                                        </p:tgtEl>
                                        <p:attrNameLst>
                                          <p:attrName>ppt_x</p:attrName>
                                        </p:attrNameLst>
                                      </p:cBhvr>
                                      <p:tavLst>
                                        <p:tav tm="0">
                                          <p:val>
                                            <p:strVal val="#ppt_x"/>
                                          </p:val>
                                        </p:tav>
                                        <p:tav tm="100000">
                                          <p:val>
                                            <p:strVal val="#ppt_x"/>
                                          </p:val>
                                        </p:tav>
                                      </p:tavLst>
                                    </p:anim>
                                    <p:anim calcmode="lin" valueType="num">
                                      <p:cBhvr>
                                        <p:cTn id="69" dur="100" fill="hold"/>
                                        <p:tgtEl>
                                          <p:spTgt spid="5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
                                        <p:tgtEl>
                                          <p:spTgt spid="57"/>
                                        </p:tgtEl>
                                      </p:cBhvr>
                                    </p:animEffect>
                                    <p:anim calcmode="lin" valueType="num">
                                      <p:cBhvr>
                                        <p:cTn id="74" dur="100" fill="hold"/>
                                        <p:tgtEl>
                                          <p:spTgt spid="57"/>
                                        </p:tgtEl>
                                        <p:attrNameLst>
                                          <p:attrName>ppt_x</p:attrName>
                                        </p:attrNameLst>
                                      </p:cBhvr>
                                      <p:tavLst>
                                        <p:tav tm="0">
                                          <p:val>
                                            <p:strVal val="#ppt_x"/>
                                          </p:val>
                                        </p:tav>
                                        <p:tav tm="100000">
                                          <p:val>
                                            <p:strVal val="#ppt_x"/>
                                          </p:val>
                                        </p:tav>
                                      </p:tavLst>
                                    </p:anim>
                                    <p:anim calcmode="lin" valueType="num">
                                      <p:cBhvr>
                                        <p:cTn id="75" dur="1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100"/>
                                        <p:tgtEl>
                                          <p:spTgt spid="58"/>
                                        </p:tgtEl>
                                      </p:cBhvr>
                                    </p:animEffect>
                                    <p:anim calcmode="lin" valueType="num">
                                      <p:cBhvr>
                                        <p:cTn id="80" dur="100" fill="hold"/>
                                        <p:tgtEl>
                                          <p:spTgt spid="58"/>
                                        </p:tgtEl>
                                        <p:attrNameLst>
                                          <p:attrName>ppt_x</p:attrName>
                                        </p:attrNameLst>
                                      </p:cBhvr>
                                      <p:tavLst>
                                        <p:tav tm="0">
                                          <p:val>
                                            <p:strVal val="#ppt_x"/>
                                          </p:val>
                                        </p:tav>
                                        <p:tav tm="100000">
                                          <p:val>
                                            <p:strVal val="#ppt_x"/>
                                          </p:val>
                                        </p:tav>
                                      </p:tavLst>
                                    </p:anim>
                                    <p:anim calcmode="lin" valueType="num">
                                      <p:cBhvr>
                                        <p:cTn id="81" dur="100" fill="hold"/>
                                        <p:tgtEl>
                                          <p:spTgt spid="5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
                                        <p:tgtEl>
                                          <p:spTgt spid="59"/>
                                        </p:tgtEl>
                                      </p:cBhvr>
                                    </p:animEffect>
                                    <p:anim calcmode="lin" valueType="num">
                                      <p:cBhvr>
                                        <p:cTn id="86" dur="100" fill="hold"/>
                                        <p:tgtEl>
                                          <p:spTgt spid="59"/>
                                        </p:tgtEl>
                                        <p:attrNameLst>
                                          <p:attrName>ppt_x</p:attrName>
                                        </p:attrNameLst>
                                      </p:cBhvr>
                                      <p:tavLst>
                                        <p:tav tm="0">
                                          <p:val>
                                            <p:strVal val="#ppt_x"/>
                                          </p:val>
                                        </p:tav>
                                        <p:tav tm="100000">
                                          <p:val>
                                            <p:strVal val="#ppt_x"/>
                                          </p:val>
                                        </p:tav>
                                      </p:tavLst>
                                    </p:anim>
                                    <p:anim calcmode="lin" valueType="num">
                                      <p:cBhvr>
                                        <p:cTn id="87" dur="1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100"/>
                                        <p:tgtEl>
                                          <p:spTgt spid="60"/>
                                        </p:tgtEl>
                                      </p:cBhvr>
                                    </p:animEffect>
                                    <p:anim calcmode="lin" valueType="num">
                                      <p:cBhvr>
                                        <p:cTn id="92" dur="100" fill="hold"/>
                                        <p:tgtEl>
                                          <p:spTgt spid="60"/>
                                        </p:tgtEl>
                                        <p:attrNameLst>
                                          <p:attrName>ppt_x</p:attrName>
                                        </p:attrNameLst>
                                      </p:cBhvr>
                                      <p:tavLst>
                                        <p:tav tm="0">
                                          <p:val>
                                            <p:strVal val="#ppt_x"/>
                                          </p:val>
                                        </p:tav>
                                        <p:tav tm="100000">
                                          <p:val>
                                            <p:strVal val="#ppt_x"/>
                                          </p:val>
                                        </p:tav>
                                      </p:tavLst>
                                    </p:anim>
                                    <p:anim calcmode="lin" valueType="num">
                                      <p:cBhvr>
                                        <p:cTn id="93" dur="100" fill="hold"/>
                                        <p:tgtEl>
                                          <p:spTgt spid="60"/>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100"/>
                                        <p:tgtEl>
                                          <p:spTgt spid="61"/>
                                        </p:tgtEl>
                                      </p:cBhvr>
                                    </p:animEffect>
                                    <p:anim calcmode="lin" valueType="num">
                                      <p:cBhvr>
                                        <p:cTn id="98" dur="100" fill="hold"/>
                                        <p:tgtEl>
                                          <p:spTgt spid="61"/>
                                        </p:tgtEl>
                                        <p:attrNameLst>
                                          <p:attrName>ppt_x</p:attrName>
                                        </p:attrNameLst>
                                      </p:cBhvr>
                                      <p:tavLst>
                                        <p:tav tm="0">
                                          <p:val>
                                            <p:strVal val="#ppt_x"/>
                                          </p:val>
                                        </p:tav>
                                        <p:tav tm="100000">
                                          <p:val>
                                            <p:strVal val="#ppt_x"/>
                                          </p:val>
                                        </p:tav>
                                      </p:tavLst>
                                    </p:anim>
                                    <p:anim calcmode="lin" valueType="num">
                                      <p:cBhvr>
                                        <p:cTn id="99" dur="100" fill="hold"/>
                                        <p:tgtEl>
                                          <p:spTgt spid="61"/>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fade">
                                      <p:cBhvr>
                                        <p:cTn id="103" dur="100"/>
                                        <p:tgtEl>
                                          <p:spTgt spid="62"/>
                                        </p:tgtEl>
                                      </p:cBhvr>
                                    </p:animEffect>
                                    <p:anim calcmode="lin" valueType="num">
                                      <p:cBhvr>
                                        <p:cTn id="104" dur="100" fill="hold"/>
                                        <p:tgtEl>
                                          <p:spTgt spid="62"/>
                                        </p:tgtEl>
                                        <p:attrNameLst>
                                          <p:attrName>ppt_x</p:attrName>
                                        </p:attrNameLst>
                                      </p:cBhvr>
                                      <p:tavLst>
                                        <p:tav tm="0">
                                          <p:val>
                                            <p:strVal val="#ppt_x"/>
                                          </p:val>
                                        </p:tav>
                                        <p:tav tm="100000">
                                          <p:val>
                                            <p:strVal val="#ppt_x"/>
                                          </p:val>
                                        </p:tav>
                                      </p:tavLst>
                                    </p:anim>
                                    <p:anim calcmode="lin" valueType="num">
                                      <p:cBhvr>
                                        <p:cTn id="105" dur="100" fill="hold"/>
                                        <p:tgtEl>
                                          <p:spTgt spid="62"/>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
                                        <p:tgtEl>
                                          <p:spTgt spid="63"/>
                                        </p:tgtEl>
                                      </p:cBhvr>
                                    </p:animEffect>
                                    <p:anim calcmode="lin" valueType="num">
                                      <p:cBhvr>
                                        <p:cTn id="110" dur="100" fill="hold"/>
                                        <p:tgtEl>
                                          <p:spTgt spid="63"/>
                                        </p:tgtEl>
                                        <p:attrNameLst>
                                          <p:attrName>ppt_x</p:attrName>
                                        </p:attrNameLst>
                                      </p:cBhvr>
                                      <p:tavLst>
                                        <p:tav tm="0">
                                          <p:val>
                                            <p:strVal val="#ppt_x"/>
                                          </p:val>
                                        </p:tav>
                                        <p:tav tm="100000">
                                          <p:val>
                                            <p:strVal val="#ppt_x"/>
                                          </p:val>
                                        </p:tav>
                                      </p:tavLst>
                                    </p:anim>
                                    <p:anim calcmode="lin" valueType="num">
                                      <p:cBhvr>
                                        <p:cTn id="111" dur="1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100"/>
                                        <p:tgtEl>
                                          <p:spTgt spid="64"/>
                                        </p:tgtEl>
                                      </p:cBhvr>
                                    </p:animEffect>
                                    <p:anim calcmode="lin" valueType="num">
                                      <p:cBhvr>
                                        <p:cTn id="116" dur="100" fill="hold"/>
                                        <p:tgtEl>
                                          <p:spTgt spid="64"/>
                                        </p:tgtEl>
                                        <p:attrNameLst>
                                          <p:attrName>ppt_x</p:attrName>
                                        </p:attrNameLst>
                                      </p:cBhvr>
                                      <p:tavLst>
                                        <p:tav tm="0">
                                          <p:val>
                                            <p:strVal val="#ppt_x"/>
                                          </p:val>
                                        </p:tav>
                                        <p:tav tm="100000">
                                          <p:val>
                                            <p:strVal val="#ppt_x"/>
                                          </p:val>
                                        </p:tav>
                                      </p:tavLst>
                                    </p:anim>
                                    <p:anim calcmode="lin" valueType="num">
                                      <p:cBhvr>
                                        <p:cTn id="117" dur="100" fill="hold"/>
                                        <p:tgtEl>
                                          <p:spTgt spid="64"/>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fade">
                                      <p:cBhvr>
                                        <p:cTn id="121" dur="100"/>
                                        <p:tgtEl>
                                          <p:spTgt spid="65"/>
                                        </p:tgtEl>
                                      </p:cBhvr>
                                    </p:animEffect>
                                    <p:anim calcmode="lin" valueType="num">
                                      <p:cBhvr>
                                        <p:cTn id="122" dur="100" fill="hold"/>
                                        <p:tgtEl>
                                          <p:spTgt spid="65"/>
                                        </p:tgtEl>
                                        <p:attrNameLst>
                                          <p:attrName>ppt_x</p:attrName>
                                        </p:attrNameLst>
                                      </p:cBhvr>
                                      <p:tavLst>
                                        <p:tav tm="0">
                                          <p:val>
                                            <p:strVal val="#ppt_x"/>
                                          </p:val>
                                        </p:tav>
                                        <p:tav tm="100000">
                                          <p:val>
                                            <p:strVal val="#ppt_x"/>
                                          </p:val>
                                        </p:tav>
                                      </p:tavLst>
                                    </p:anim>
                                    <p:anim calcmode="lin" valueType="num">
                                      <p:cBhvr>
                                        <p:cTn id="123" dur="100" fill="hold"/>
                                        <p:tgtEl>
                                          <p:spTgt spid="65"/>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fade">
                                      <p:cBhvr>
                                        <p:cTn id="127" dur="100"/>
                                        <p:tgtEl>
                                          <p:spTgt spid="66"/>
                                        </p:tgtEl>
                                      </p:cBhvr>
                                    </p:animEffect>
                                    <p:anim calcmode="lin" valueType="num">
                                      <p:cBhvr>
                                        <p:cTn id="128" dur="100" fill="hold"/>
                                        <p:tgtEl>
                                          <p:spTgt spid="66"/>
                                        </p:tgtEl>
                                        <p:attrNameLst>
                                          <p:attrName>ppt_x</p:attrName>
                                        </p:attrNameLst>
                                      </p:cBhvr>
                                      <p:tavLst>
                                        <p:tav tm="0">
                                          <p:val>
                                            <p:strVal val="#ppt_x"/>
                                          </p:val>
                                        </p:tav>
                                        <p:tav tm="100000">
                                          <p:val>
                                            <p:strVal val="#ppt_x"/>
                                          </p:val>
                                        </p:tav>
                                      </p:tavLst>
                                    </p:anim>
                                    <p:anim calcmode="lin" valueType="num">
                                      <p:cBhvr>
                                        <p:cTn id="129" dur="100" fill="hold"/>
                                        <p:tgtEl>
                                          <p:spTgt spid="66"/>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grpId="0" nodeType="after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100"/>
                                        <p:tgtEl>
                                          <p:spTgt spid="67"/>
                                        </p:tgtEl>
                                      </p:cBhvr>
                                    </p:animEffect>
                                    <p:anim calcmode="lin" valueType="num">
                                      <p:cBhvr>
                                        <p:cTn id="134" dur="100" fill="hold"/>
                                        <p:tgtEl>
                                          <p:spTgt spid="67"/>
                                        </p:tgtEl>
                                        <p:attrNameLst>
                                          <p:attrName>ppt_x</p:attrName>
                                        </p:attrNameLst>
                                      </p:cBhvr>
                                      <p:tavLst>
                                        <p:tav tm="0">
                                          <p:val>
                                            <p:strVal val="#ppt_x"/>
                                          </p:val>
                                        </p:tav>
                                        <p:tav tm="100000">
                                          <p:val>
                                            <p:strVal val="#ppt_x"/>
                                          </p:val>
                                        </p:tav>
                                      </p:tavLst>
                                    </p:anim>
                                    <p:anim calcmode="lin" valueType="num">
                                      <p:cBhvr>
                                        <p:cTn id="135" dur="100" fill="hold"/>
                                        <p:tgtEl>
                                          <p:spTgt spid="67"/>
                                        </p:tgtEl>
                                        <p:attrNameLst>
                                          <p:attrName>ppt_y</p:attrName>
                                        </p:attrNameLst>
                                      </p:cBhvr>
                                      <p:tavLst>
                                        <p:tav tm="0">
                                          <p:val>
                                            <p:strVal val="#ppt_y+.1"/>
                                          </p:val>
                                        </p:tav>
                                        <p:tav tm="100000">
                                          <p:val>
                                            <p:strVal val="#ppt_y"/>
                                          </p:val>
                                        </p:tav>
                                      </p:tavLst>
                                    </p:anim>
                                  </p:childTnLst>
                                </p:cTn>
                              </p:par>
                            </p:childTnLst>
                          </p:cTn>
                        </p:par>
                        <p:par>
                          <p:cTn id="136" fill="hold">
                            <p:stCondLst>
                              <p:cond delay="11000"/>
                            </p:stCondLst>
                            <p:childTnLst>
                              <p:par>
                                <p:cTn id="137" presetID="42" presetClass="entr" presetSubtype="0" fill="hold" grpId="0" nodeType="afterEffect">
                                  <p:stCondLst>
                                    <p:cond delay="0"/>
                                  </p:stCondLst>
                                  <p:childTnLst>
                                    <p:set>
                                      <p:cBhvr>
                                        <p:cTn id="138" dur="1" fill="hold">
                                          <p:stCondLst>
                                            <p:cond delay="0"/>
                                          </p:stCondLst>
                                        </p:cTn>
                                        <p:tgtEl>
                                          <p:spTgt spid="68"/>
                                        </p:tgtEl>
                                        <p:attrNameLst>
                                          <p:attrName>style.visibility</p:attrName>
                                        </p:attrNameLst>
                                      </p:cBhvr>
                                      <p:to>
                                        <p:strVal val="visible"/>
                                      </p:to>
                                    </p:set>
                                    <p:animEffect transition="in" filter="fade">
                                      <p:cBhvr>
                                        <p:cTn id="139" dur="100"/>
                                        <p:tgtEl>
                                          <p:spTgt spid="68"/>
                                        </p:tgtEl>
                                      </p:cBhvr>
                                    </p:animEffect>
                                    <p:anim calcmode="lin" valueType="num">
                                      <p:cBhvr>
                                        <p:cTn id="140" dur="100" fill="hold"/>
                                        <p:tgtEl>
                                          <p:spTgt spid="68"/>
                                        </p:tgtEl>
                                        <p:attrNameLst>
                                          <p:attrName>ppt_x</p:attrName>
                                        </p:attrNameLst>
                                      </p:cBhvr>
                                      <p:tavLst>
                                        <p:tav tm="0">
                                          <p:val>
                                            <p:strVal val="#ppt_x"/>
                                          </p:val>
                                        </p:tav>
                                        <p:tav tm="100000">
                                          <p:val>
                                            <p:strVal val="#ppt_x"/>
                                          </p:val>
                                        </p:tav>
                                      </p:tavLst>
                                    </p:anim>
                                    <p:anim calcmode="lin" valueType="num">
                                      <p:cBhvr>
                                        <p:cTn id="141" dur="100" fill="hold"/>
                                        <p:tgtEl>
                                          <p:spTgt spid="68"/>
                                        </p:tgtEl>
                                        <p:attrNameLst>
                                          <p:attrName>ppt_y</p:attrName>
                                        </p:attrNameLst>
                                      </p:cBhvr>
                                      <p:tavLst>
                                        <p:tav tm="0">
                                          <p:val>
                                            <p:strVal val="#ppt_y+.1"/>
                                          </p:val>
                                        </p:tav>
                                        <p:tav tm="100000">
                                          <p:val>
                                            <p:strVal val="#ppt_y"/>
                                          </p:val>
                                        </p:tav>
                                      </p:tavLst>
                                    </p:anim>
                                  </p:childTnLst>
                                </p:cTn>
                              </p:par>
                            </p:childTnLst>
                          </p:cTn>
                        </p:par>
                        <p:par>
                          <p:cTn id="142" fill="hold">
                            <p:stCondLst>
                              <p:cond delay="11500"/>
                            </p:stCondLst>
                            <p:childTnLst>
                              <p:par>
                                <p:cTn id="143" presetID="42" presetClass="entr" presetSubtype="0" fill="hold" grpId="0" nodeType="after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fade">
                                      <p:cBhvr>
                                        <p:cTn id="145" dur="100"/>
                                        <p:tgtEl>
                                          <p:spTgt spid="69"/>
                                        </p:tgtEl>
                                      </p:cBhvr>
                                    </p:animEffect>
                                    <p:anim calcmode="lin" valueType="num">
                                      <p:cBhvr>
                                        <p:cTn id="146" dur="100" fill="hold"/>
                                        <p:tgtEl>
                                          <p:spTgt spid="69"/>
                                        </p:tgtEl>
                                        <p:attrNameLst>
                                          <p:attrName>ppt_x</p:attrName>
                                        </p:attrNameLst>
                                      </p:cBhvr>
                                      <p:tavLst>
                                        <p:tav tm="0">
                                          <p:val>
                                            <p:strVal val="#ppt_x"/>
                                          </p:val>
                                        </p:tav>
                                        <p:tav tm="100000">
                                          <p:val>
                                            <p:strVal val="#ppt_x"/>
                                          </p:val>
                                        </p:tav>
                                      </p:tavLst>
                                    </p:anim>
                                    <p:anim calcmode="lin" valueType="num">
                                      <p:cBhvr>
                                        <p:cTn id="147" dur="100" fill="hold"/>
                                        <p:tgtEl>
                                          <p:spTgt spid="69"/>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42" presetClass="entr" presetSubtype="0" fill="hold" grpId="0" nodeType="afterEffect">
                                  <p:stCondLst>
                                    <p:cond delay="0"/>
                                  </p:stCondLst>
                                  <p:childTnLst>
                                    <p:set>
                                      <p:cBhvr>
                                        <p:cTn id="150" dur="1" fill="hold">
                                          <p:stCondLst>
                                            <p:cond delay="0"/>
                                          </p:stCondLst>
                                        </p:cTn>
                                        <p:tgtEl>
                                          <p:spTgt spid="70"/>
                                        </p:tgtEl>
                                        <p:attrNameLst>
                                          <p:attrName>style.visibility</p:attrName>
                                        </p:attrNameLst>
                                      </p:cBhvr>
                                      <p:to>
                                        <p:strVal val="visible"/>
                                      </p:to>
                                    </p:set>
                                    <p:animEffect transition="in" filter="fade">
                                      <p:cBhvr>
                                        <p:cTn id="151" dur="100"/>
                                        <p:tgtEl>
                                          <p:spTgt spid="70"/>
                                        </p:tgtEl>
                                      </p:cBhvr>
                                    </p:animEffect>
                                    <p:anim calcmode="lin" valueType="num">
                                      <p:cBhvr>
                                        <p:cTn id="152" dur="100" fill="hold"/>
                                        <p:tgtEl>
                                          <p:spTgt spid="70"/>
                                        </p:tgtEl>
                                        <p:attrNameLst>
                                          <p:attrName>ppt_x</p:attrName>
                                        </p:attrNameLst>
                                      </p:cBhvr>
                                      <p:tavLst>
                                        <p:tav tm="0">
                                          <p:val>
                                            <p:strVal val="#ppt_x"/>
                                          </p:val>
                                        </p:tav>
                                        <p:tav tm="100000">
                                          <p:val>
                                            <p:strVal val="#ppt_x"/>
                                          </p:val>
                                        </p:tav>
                                      </p:tavLst>
                                    </p:anim>
                                    <p:anim calcmode="lin" valueType="num">
                                      <p:cBhvr>
                                        <p:cTn id="153" dur="100" fill="hold"/>
                                        <p:tgtEl>
                                          <p:spTgt spid="70"/>
                                        </p:tgtEl>
                                        <p:attrNameLst>
                                          <p:attrName>ppt_y</p:attrName>
                                        </p:attrNameLst>
                                      </p:cBhvr>
                                      <p:tavLst>
                                        <p:tav tm="0">
                                          <p:val>
                                            <p:strVal val="#ppt_y+.1"/>
                                          </p:val>
                                        </p:tav>
                                        <p:tav tm="100000">
                                          <p:val>
                                            <p:strVal val="#ppt_y"/>
                                          </p:val>
                                        </p:tav>
                                      </p:tavLst>
                                    </p:anim>
                                  </p:childTnLst>
                                </p:cTn>
                              </p:par>
                            </p:childTnLst>
                          </p:cTn>
                        </p:par>
                        <p:par>
                          <p:cTn id="154" fill="hold">
                            <p:stCondLst>
                              <p:cond delay="12500"/>
                            </p:stCondLst>
                            <p:childTnLst>
                              <p:par>
                                <p:cTn id="155" presetID="42" presetClass="entr" presetSubtype="0" fill="hold" grpId="0" nodeType="afterEffect">
                                  <p:stCondLst>
                                    <p:cond delay="0"/>
                                  </p:stCondLst>
                                  <p:childTnLst>
                                    <p:set>
                                      <p:cBhvr>
                                        <p:cTn id="156" dur="1" fill="hold">
                                          <p:stCondLst>
                                            <p:cond delay="0"/>
                                          </p:stCondLst>
                                        </p:cTn>
                                        <p:tgtEl>
                                          <p:spTgt spid="71"/>
                                        </p:tgtEl>
                                        <p:attrNameLst>
                                          <p:attrName>style.visibility</p:attrName>
                                        </p:attrNameLst>
                                      </p:cBhvr>
                                      <p:to>
                                        <p:strVal val="visible"/>
                                      </p:to>
                                    </p:set>
                                    <p:animEffect transition="in" filter="fade">
                                      <p:cBhvr>
                                        <p:cTn id="157" dur="100"/>
                                        <p:tgtEl>
                                          <p:spTgt spid="71"/>
                                        </p:tgtEl>
                                      </p:cBhvr>
                                    </p:animEffect>
                                    <p:anim calcmode="lin" valueType="num">
                                      <p:cBhvr>
                                        <p:cTn id="158" dur="100" fill="hold"/>
                                        <p:tgtEl>
                                          <p:spTgt spid="71"/>
                                        </p:tgtEl>
                                        <p:attrNameLst>
                                          <p:attrName>ppt_x</p:attrName>
                                        </p:attrNameLst>
                                      </p:cBhvr>
                                      <p:tavLst>
                                        <p:tav tm="0">
                                          <p:val>
                                            <p:strVal val="#ppt_x"/>
                                          </p:val>
                                        </p:tav>
                                        <p:tav tm="100000">
                                          <p:val>
                                            <p:strVal val="#ppt_x"/>
                                          </p:val>
                                        </p:tav>
                                      </p:tavLst>
                                    </p:anim>
                                    <p:anim calcmode="lin" valueType="num">
                                      <p:cBhvr>
                                        <p:cTn id="159" dur="100" fill="hold"/>
                                        <p:tgtEl>
                                          <p:spTgt spid="71"/>
                                        </p:tgtEl>
                                        <p:attrNameLst>
                                          <p:attrName>ppt_y</p:attrName>
                                        </p:attrNameLst>
                                      </p:cBhvr>
                                      <p:tavLst>
                                        <p:tav tm="0">
                                          <p:val>
                                            <p:strVal val="#ppt_y+.1"/>
                                          </p:val>
                                        </p:tav>
                                        <p:tav tm="100000">
                                          <p:val>
                                            <p:strVal val="#ppt_y"/>
                                          </p:val>
                                        </p:tav>
                                      </p:tavLst>
                                    </p:anim>
                                  </p:childTnLst>
                                </p:cTn>
                              </p:par>
                            </p:childTnLst>
                          </p:cTn>
                        </p:par>
                        <p:par>
                          <p:cTn id="160" fill="hold">
                            <p:stCondLst>
                              <p:cond delay="13000"/>
                            </p:stCondLst>
                            <p:childTnLst>
                              <p:par>
                                <p:cTn id="161" presetID="42" presetClass="entr" presetSubtype="0" fill="hold" grpId="0" nodeType="afterEffect">
                                  <p:stCondLst>
                                    <p:cond delay="0"/>
                                  </p:stCondLst>
                                  <p:childTnLst>
                                    <p:set>
                                      <p:cBhvr>
                                        <p:cTn id="162" dur="1" fill="hold">
                                          <p:stCondLst>
                                            <p:cond delay="0"/>
                                          </p:stCondLst>
                                        </p:cTn>
                                        <p:tgtEl>
                                          <p:spTgt spid="72"/>
                                        </p:tgtEl>
                                        <p:attrNameLst>
                                          <p:attrName>style.visibility</p:attrName>
                                        </p:attrNameLst>
                                      </p:cBhvr>
                                      <p:to>
                                        <p:strVal val="visible"/>
                                      </p:to>
                                    </p:set>
                                    <p:animEffect transition="in" filter="fade">
                                      <p:cBhvr>
                                        <p:cTn id="163" dur="100"/>
                                        <p:tgtEl>
                                          <p:spTgt spid="72"/>
                                        </p:tgtEl>
                                      </p:cBhvr>
                                    </p:animEffect>
                                    <p:anim calcmode="lin" valueType="num">
                                      <p:cBhvr>
                                        <p:cTn id="164" dur="100" fill="hold"/>
                                        <p:tgtEl>
                                          <p:spTgt spid="72"/>
                                        </p:tgtEl>
                                        <p:attrNameLst>
                                          <p:attrName>ppt_x</p:attrName>
                                        </p:attrNameLst>
                                      </p:cBhvr>
                                      <p:tavLst>
                                        <p:tav tm="0">
                                          <p:val>
                                            <p:strVal val="#ppt_x"/>
                                          </p:val>
                                        </p:tav>
                                        <p:tav tm="100000">
                                          <p:val>
                                            <p:strVal val="#ppt_x"/>
                                          </p:val>
                                        </p:tav>
                                      </p:tavLst>
                                    </p:anim>
                                    <p:anim calcmode="lin" valueType="num">
                                      <p:cBhvr>
                                        <p:cTn id="165" dur="100" fill="hold"/>
                                        <p:tgtEl>
                                          <p:spTgt spid="72"/>
                                        </p:tgtEl>
                                        <p:attrNameLst>
                                          <p:attrName>ppt_y</p:attrName>
                                        </p:attrNameLst>
                                      </p:cBhvr>
                                      <p:tavLst>
                                        <p:tav tm="0">
                                          <p:val>
                                            <p:strVal val="#ppt_y+.1"/>
                                          </p:val>
                                        </p:tav>
                                        <p:tav tm="100000">
                                          <p:val>
                                            <p:strVal val="#ppt_y"/>
                                          </p:val>
                                        </p:tav>
                                      </p:tavLst>
                                    </p:anim>
                                  </p:childTnLst>
                                </p:cTn>
                              </p:par>
                            </p:childTnLst>
                          </p:cTn>
                        </p:par>
                        <p:par>
                          <p:cTn id="166" fill="hold">
                            <p:stCondLst>
                              <p:cond delay="13500"/>
                            </p:stCondLst>
                            <p:childTnLst>
                              <p:par>
                                <p:cTn id="167" presetID="42" presetClass="entr" presetSubtype="0" fill="hold" grpId="0" nodeType="afterEffect">
                                  <p:stCondLst>
                                    <p:cond delay="0"/>
                                  </p:stCondLst>
                                  <p:childTnLst>
                                    <p:set>
                                      <p:cBhvr>
                                        <p:cTn id="168" dur="1" fill="hold">
                                          <p:stCondLst>
                                            <p:cond delay="0"/>
                                          </p:stCondLst>
                                        </p:cTn>
                                        <p:tgtEl>
                                          <p:spTgt spid="73"/>
                                        </p:tgtEl>
                                        <p:attrNameLst>
                                          <p:attrName>style.visibility</p:attrName>
                                        </p:attrNameLst>
                                      </p:cBhvr>
                                      <p:to>
                                        <p:strVal val="visible"/>
                                      </p:to>
                                    </p:set>
                                    <p:animEffect transition="in" filter="fade">
                                      <p:cBhvr>
                                        <p:cTn id="169" dur="100"/>
                                        <p:tgtEl>
                                          <p:spTgt spid="73"/>
                                        </p:tgtEl>
                                      </p:cBhvr>
                                    </p:animEffect>
                                    <p:anim calcmode="lin" valueType="num">
                                      <p:cBhvr>
                                        <p:cTn id="170" dur="100" fill="hold"/>
                                        <p:tgtEl>
                                          <p:spTgt spid="73"/>
                                        </p:tgtEl>
                                        <p:attrNameLst>
                                          <p:attrName>ppt_x</p:attrName>
                                        </p:attrNameLst>
                                      </p:cBhvr>
                                      <p:tavLst>
                                        <p:tav tm="0">
                                          <p:val>
                                            <p:strVal val="#ppt_x"/>
                                          </p:val>
                                        </p:tav>
                                        <p:tav tm="100000">
                                          <p:val>
                                            <p:strVal val="#ppt_x"/>
                                          </p:val>
                                        </p:tav>
                                      </p:tavLst>
                                    </p:anim>
                                    <p:anim calcmode="lin" valueType="num">
                                      <p:cBhvr>
                                        <p:cTn id="171" dur="100" fill="hold"/>
                                        <p:tgtEl>
                                          <p:spTgt spid="73"/>
                                        </p:tgtEl>
                                        <p:attrNameLst>
                                          <p:attrName>ppt_y</p:attrName>
                                        </p:attrNameLst>
                                      </p:cBhvr>
                                      <p:tavLst>
                                        <p:tav tm="0">
                                          <p:val>
                                            <p:strVal val="#ppt_y+.1"/>
                                          </p:val>
                                        </p:tav>
                                        <p:tav tm="100000">
                                          <p:val>
                                            <p:strVal val="#ppt_y"/>
                                          </p:val>
                                        </p:tav>
                                      </p:tavLst>
                                    </p:anim>
                                  </p:childTnLst>
                                </p:cTn>
                              </p:par>
                            </p:childTnLst>
                          </p:cTn>
                        </p:par>
                        <p:par>
                          <p:cTn id="172" fill="hold">
                            <p:stCondLst>
                              <p:cond delay="14000"/>
                            </p:stCondLst>
                            <p:childTnLst>
                              <p:par>
                                <p:cTn id="173" presetID="42" presetClass="entr" presetSubtype="0" fill="hold" grpId="0" nodeType="afterEffect">
                                  <p:stCondLst>
                                    <p:cond delay="0"/>
                                  </p:stCondLst>
                                  <p:childTnLst>
                                    <p:set>
                                      <p:cBhvr>
                                        <p:cTn id="174" dur="1" fill="hold">
                                          <p:stCondLst>
                                            <p:cond delay="0"/>
                                          </p:stCondLst>
                                        </p:cTn>
                                        <p:tgtEl>
                                          <p:spTgt spid="74"/>
                                        </p:tgtEl>
                                        <p:attrNameLst>
                                          <p:attrName>style.visibility</p:attrName>
                                        </p:attrNameLst>
                                      </p:cBhvr>
                                      <p:to>
                                        <p:strVal val="visible"/>
                                      </p:to>
                                    </p:set>
                                    <p:animEffect transition="in" filter="fade">
                                      <p:cBhvr>
                                        <p:cTn id="175" dur="100"/>
                                        <p:tgtEl>
                                          <p:spTgt spid="74"/>
                                        </p:tgtEl>
                                      </p:cBhvr>
                                    </p:animEffect>
                                    <p:anim calcmode="lin" valueType="num">
                                      <p:cBhvr>
                                        <p:cTn id="176" dur="100" fill="hold"/>
                                        <p:tgtEl>
                                          <p:spTgt spid="74"/>
                                        </p:tgtEl>
                                        <p:attrNameLst>
                                          <p:attrName>ppt_x</p:attrName>
                                        </p:attrNameLst>
                                      </p:cBhvr>
                                      <p:tavLst>
                                        <p:tav tm="0">
                                          <p:val>
                                            <p:strVal val="#ppt_x"/>
                                          </p:val>
                                        </p:tav>
                                        <p:tav tm="100000">
                                          <p:val>
                                            <p:strVal val="#ppt_x"/>
                                          </p:val>
                                        </p:tav>
                                      </p:tavLst>
                                    </p:anim>
                                    <p:anim calcmode="lin" valueType="num">
                                      <p:cBhvr>
                                        <p:cTn id="177" dur="100" fill="hold"/>
                                        <p:tgtEl>
                                          <p:spTgt spid="74"/>
                                        </p:tgtEl>
                                        <p:attrNameLst>
                                          <p:attrName>ppt_y</p:attrName>
                                        </p:attrNameLst>
                                      </p:cBhvr>
                                      <p:tavLst>
                                        <p:tav tm="0">
                                          <p:val>
                                            <p:strVal val="#ppt_y+.1"/>
                                          </p:val>
                                        </p:tav>
                                        <p:tav tm="100000">
                                          <p:val>
                                            <p:strVal val="#ppt_y"/>
                                          </p:val>
                                        </p:tav>
                                      </p:tavLst>
                                    </p:anim>
                                  </p:childTnLst>
                                </p:cTn>
                              </p:par>
                            </p:childTnLst>
                          </p:cTn>
                        </p:par>
                        <p:par>
                          <p:cTn id="178" fill="hold">
                            <p:stCondLst>
                              <p:cond delay="14500"/>
                            </p:stCondLst>
                            <p:childTnLst>
                              <p:par>
                                <p:cTn id="179" presetID="42" presetClass="entr" presetSubtype="0"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Effect transition="in" filter="fade">
                                      <p:cBhvr>
                                        <p:cTn id="181" dur="100"/>
                                        <p:tgtEl>
                                          <p:spTgt spid="75"/>
                                        </p:tgtEl>
                                      </p:cBhvr>
                                    </p:animEffect>
                                    <p:anim calcmode="lin" valueType="num">
                                      <p:cBhvr>
                                        <p:cTn id="182" dur="100" fill="hold"/>
                                        <p:tgtEl>
                                          <p:spTgt spid="75"/>
                                        </p:tgtEl>
                                        <p:attrNameLst>
                                          <p:attrName>ppt_x</p:attrName>
                                        </p:attrNameLst>
                                      </p:cBhvr>
                                      <p:tavLst>
                                        <p:tav tm="0">
                                          <p:val>
                                            <p:strVal val="#ppt_x"/>
                                          </p:val>
                                        </p:tav>
                                        <p:tav tm="100000">
                                          <p:val>
                                            <p:strVal val="#ppt_x"/>
                                          </p:val>
                                        </p:tav>
                                      </p:tavLst>
                                    </p:anim>
                                    <p:anim calcmode="lin" valueType="num">
                                      <p:cBhvr>
                                        <p:cTn id="183" dur="100" fill="hold"/>
                                        <p:tgtEl>
                                          <p:spTgt spid="75"/>
                                        </p:tgtEl>
                                        <p:attrNameLst>
                                          <p:attrName>ppt_y</p:attrName>
                                        </p:attrNameLst>
                                      </p:cBhvr>
                                      <p:tavLst>
                                        <p:tav tm="0">
                                          <p:val>
                                            <p:strVal val="#ppt_y+.1"/>
                                          </p:val>
                                        </p:tav>
                                        <p:tav tm="100000">
                                          <p:val>
                                            <p:strVal val="#ppt_y"/>
                                          </p:val>
                                        </p:tav>
                                      </p:tavLst>
                                    </p:anim>
                                  </p:childTnLst>
                                </p:cTn>
                              </p:par>
                            </p:childTnLst>
                          </p:cTn>
                        </p:par>
                        <p:par>
                          <p:cTn id="184" fill="hold">
                            <p:stCondLst>
                              <p:cond delay="15000"/>
                            </p:stCondLst>
                            <p:childTnLst>
                              <p:par>
                                <p:cTn id="185" presetID="42" presetClass="entr" presetSubtype="0" fill="hold" grpId="0" nodeType="afterEffect">
                                  <p:stCondLst>
                                    <p:cond delay="0"/>
                                  </p:stCondLst>
                                  <p:childTnLst>
                                    <p:set>
                                      <p:cBhvr>
                                        <p:cTn id="186" dur="1" fill="hold">
                                          <p:stCondLst>
                                            <p:cond delay="0"/>
                                          </p:stCondLst>
                                        </p:cTn>
                                        <p:tgtEl>
                                          <p:spTgt spid="76"/>
                                        </p:tgtEl>
                                        <p:attrNameLst>
                                          <p:attrName>style.visibility</p:attrName>
                                        </p:attrNameLst>
                                      </p:cBhvr>
                                      <p:to>
                                        <p:strVal val="visible"/>
                                      </p:to>
                                    </p:set>
                                    <p:animEffect transition="in" filter="fade">
                                      <p:cBhvr>
                                        <p:cTn id="187" dur="100"/>
                                        <p:tgtEl>
                                          <p:spTgt spid="76"/>
                                        </p:tgtEl>
                                      </p:cBhvr>
                                    </p:animEffect>
                                    <p:anim calcmode="lin" valueType="num">
                                      <p:cBhvr>
                                        <p:cTn id="188" dur="100" fill="hold"/>
                                        <p:tgtEl>
                                          <p:spTgt spid="76"/>
                                        </p:tgtEl>
                                        <p:attrNameLst>
                                          <p:attrName>ppt_x</p:attrName>
                                        </p:attrNameLst>
                                      </p:cBhvr>
                                      <p:tavLst>
                                        <p:tav tm="0">
                                          <p:val>
                                            <p:strVal val="#ppt_x"/>
                                          </p:val>
                                        </p:tav>
                                        <p:tav tm="100000">
                                          <p:val>
                                            <p:strVal val="#ppt_x"/>
                                          </p:val>
                                        </p:tav>
                                      </p:tavLst>
                                    </p:anim>
                                    <p:anim calcmode="lin" valueType="num">
                                      <p:cBhvr>
                                        <p:cTn id="189" dur="100" fill="hold"/>
                                        <p:tgtEl>
                                          <p:spTgt spid="76"/>
                                        </p:tgtEl>
                                        <p:attrNameLst>
                                          <p:attrName>ppt_y</p:attrName>
                                        </p:attrNameLst>
                                      </p:cBhvr>
                                      <p:tavLst>
                                        <p:tav tm="0">
                                          <p:val>
                                            <p:strVal val="#ppt_y+.1"/>
                                          </p:val>
                                        </p:tav>
                                        <p:tav tm="100000">
                                          <p:val>
                                            <p:strVal val="#ppt_y"/>
                                          </p:val>
                                        </p:tav>
                                      </p:tavLst>
                                    </p:anim>
                                  </p:childTnLst>
                                </p:cTn>
                              </p:par>
                            </p:childTnLst>
                          </p:cTn>
                        </p:par>
                        <p:par>
                          <p:cTn id="190" fill="hold">
                            <p:stCondLst>
                              <p:cond delay="15500"/>
                            </p:stCondLst>
                            <p:childTnLst>
                              <p:par>
                                <p:cTn id="191" presetID="42" presetClass="entr" presetSubtype="0" fill="hold" grpId="0" nodeType="afterEffect">
                                  <p:stCondLst>
                                    <p:cond delay="0"/>
                                  </p:stCondLst>
                                  <p:childTnLst>
                                    <p:set>
                                      <p:cBhvr>
                                        <p:cTn id="192" dur="1" fill="hold">
                                          <p:stCondLst>
                                            <p:cond delay="0"/>
                                          </p:stCondLst>
                                        </p:cTn>
                                        <p:tgtEl>
                                          <p:spTgt spid="77"/>
                                        </p:tgtEl>
                                        <p:attrNameLst>
                                          <p:attrName>style.visibility</p:attrName>
                                        </p:attrNameLst>
                                      </p:cBhvr>
                                      <p:to>
                                        <p:strVal val="visible"/>
                                      </p:to>
                                    </p:set>
                                    <p:animEffect transition="in" filter="fade">
                                      <p:cBhvr>
                                        <p:cTn id="193" dur="100"/>
                                        <p:tgtEl>
                                          <p:spTgt spid="77"/>
                                        </p:tgtEl>
                                      </p:cBhvr>
                                    </p:animEffect>
                                    <p:anim calcmode="lin" valueType="num">
                                      <p:cBhvr>
                                        <p:cTn id="194" dur="100" fill="hold"/>
                                        <p:tgtEl>
                                          <p:spTgt spid="77"/>
                                        </p:tgtEl>
                                        <p:attrNameLst>
                                          <p:attrName>ppt_x</p:attrName>
                                        </p:attrNameLst>
                                      </p:cBhvr>
                                      <p:tavLst>
                                        <p:tav tm="0">
                                          <p:val>
                                            <p:strVal val="#ppt_x"/>
                                          </p:val>
                                        </p:tav>
                                        <p:tav tm="100000">
                                          <p:val>
                                            <p:strVal val="#ppt_x"/>
                                          </p:val>
                                        </p:tav>
                                      </p:tavLst>
                                    </p:anim>
                                    <p:anim calcmode="lin" valueType="num">
                                      <p:cBhvr>
                                        <p:cTn id="195" dur="1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96" fill="hold">
                      <p:stCondLst>
                        <p:cond delay="indefinite"/>
                      </p:stCondLst>
                      <p:childTnLst>
                        <p:par>
                          <p:cTn id="197" fill="hold">
                            <p:stCondLst>
                              <p:cond delay="0"/>
                            </p:stCondLst>
                            <p:childTnLst>
                              <p:par>
                                <p:cTn id="198" presetID="19" presetClass="emph" presetSubtype="0" fill="hold" grpId="1" nodeType="clickEffect">
                                  <p:stCondLst>
                                    <p:cond delay="0"/>
                                  </p:stCondLst>
                                  <p:childTnLst>
                                    <p:animClr clrSpc="rgb" dir="cw">
                                      <p:cBhvr override="childStyle">
                                        <p:cTn id="199" dur="250" fill="hold"/>
                                        <p:tgtEl>
                                          <p:spTgt spid="67"/>
                                        </p:tgtEl>
                                        <p:attrNameLst>
                                          <p:attrName>style.color</p:attrName>
                                        </p:attrNameLst>
                                      </p:cBhvr>
                                      <p:to>
                                        <a:srgbClr val="404066"/>
                                      </p:to>
                                    </p:animClr>
                                    <p:animClr clrSpc="rgb" dir="cw">
                                      <p:cBhvr>
                                        <p:cTn id="200" dur="250" fill="hold"/>
                                        <p:tgtEl>
                                          <p:spTgt spid="67"/>
                                        </p:tgtEl>
                                        <p:attrNameLst>
                                          <p:attrName>fillcolor</p:attrName>
                                        </p:attrNameLst>
                                      </p:cBhvr>
                                      <p:to>
                                        <a:srgbClr val="404066"/>
                                      </p:to>
                                    </p:animClr>
                                    <p:set>
                                      <p:cBhvr>
                                        <p:cTn id="201" dur="250" fill="hold"/>
                                        <p:tgtEl>
                                          <p:spTgt spid="67"/>
                                        </p:tgtEl>
                                        <p:attrNameLst>
                                          <p:attrName>fill.type</p:attrName>
                                        </p:attrNameLst>
                                      </p:cBhvr>
                                      <p:to>
                                        <p:strVal val="solid"/>
                                      </p:to>
                                    </p:set>
                                    <p:set>
                                      <p:cBhvr>
                                        <p:cTn id="202" dur="250" fill="hold"/>
                                        <p:tgtEl>
                                          <p:spTgt spid="67"/>
                                        </p:tgtEl>
                                        <p:attrNameLst>
                                          <p:attrName>fill.on</p:attrName>
                                        </p:attrNameLst>
                                      </p:cBhvr>
                                      <p:to>
                                        <p:strVal val="true"/>
                                      </p:to>
                                    </p:set>
                                  </p:childTnLst>
                                </p:cTn>
                              </p:par>
                            </p:childTnLst>
                          </p:cTn>
                        </p:par>
                        <p:par>
                          <p:cTn id="203" fill="hold">
                            <p:stCondLst>
                              <p:cond delay="500"/>
                            </p:stCondLst>
                            <p:childTnLst>
                              <p:par>
                                <p:cTn id="204" presetID="19" presetClass="emph" presetSubtype="0" fill="hold" grpId="1" nodeType="afterEffect">
                                  <p:stCondLst>
                                    <p:cond delay="0"/>
                                  </p:stCondLst>
                                  <p:childTnLst>
                                    <p:animClr clrSpc="rgb" dir="cw">
                                      <p:cBhvr override="childStyle">
                                        <p:cTn id="205" dur="250" fill="hold"/>
                                        <p:tgtEl>
                                          <p:spTgt spid="71"/>
                                        </p:tgtEl>
                                        <p:attrNameLst>
                                          <p:attrName>style.color</p:attrName>
                                        </p:attrNameLst>
                                      </p:cBhvr>
                                      <p:to>
                                        <a:srgbClr val="404066"/>
                                      </p:to>
                                    </p:animClr>
                                    <p:animClr clrSpc="rgb" dir="cw">
                                      <p:cBhvr>
                                        <p:cTn id="206" dur="250" fill="hold"/>
                                        <p:tgtEl>
                                          <p:spTgt spid="71"/>
                                        </p:tgtEl>
                                        <p:attrNameLst>
                                          <p:attrName>fillcolor</p:attrName>
                                        </p:attrNameLst>
                                      </p:cBhvr>
                                      <p:to>
                                        <a:srgbClr val="404066"/>
                                      </p:to>
                                    </p:animClr>
                                    <p:set>
                                      <p:cBhvr>
                                        <p:cTn id="207" dur="250" fill="hold"/>
                                        <p:tgtEl>
                                          <p:spTgt spid="71"/>
                                        </p:tgtEl>
                                        <p:attrNameLst>
                                          <p:attrName>fill.type</p:attrName>
                                        </p:attrNameLst>
                                      </p:cBhvr>
                                      <p:to>
                                        <p:strVal val="solid"/>
                                      </p:to>
                                    </p:set>
                                    <p:set>
                                      <p:cBhvr>
                                        <p:cTn id="208" dur="250" fill="hold"/>
                                        <p:tgtEl>
                                          <p:spTgt spid="71"/>
                                        </p:tgtEl>
                                        <p:attrNameLst>
                                          <p:attrName>fill.on</p:attrName>
                                        </p:attrNameLst>
                                      </p:cBhvr>
                                      <p:to>
                                        <p:strVal val="true"/>
                                      </p:to>
                                    </p:set>
                                  </p:childTnLst>
                                </p:cTn>
                              </p:par>
                            </p:childTnLst>
                          </p:cTn>
                        </p:par>
                        <p:par>
                          <p:cTn id="209" fill="hold">
                            <p:stCondLst>
                              <p:cond delay="1000"/>
                            </p:stCondLst>
                            <p:childTnLst>
                              <p:par>
                                <p:cTn id="210" presetID="19" presetClass="emph" presetSubtype="0" fill="hold" grpId="1" nodeType="afterEffect">
                                  <p:stCondLst>
                                    <p:cond delay="0"/>
                                  </p:stCondLst>
                                  <p:childTnLst>
                                    <p:animClr clrSpc="rgb" dir="cw">
                                      <p:cBhvr override="childStyle">
                                        <p:cTn id="211" dur="250" fill="hold"/>
                                        <p:tgtEl>
                                          <p:spTgt spid="65"/>
                                        </p:tgtEl>
                                        <p:attrNameLst>
                                          <p:attrName>style.color</p:attrName>
                                        </p:attrNameLst>
                                      </p:cBhvr>
                                      <p:to>
                                        <a:srgbClr val="404066"/>
                                      </p:to>
                                    </p:animClr>
                                    <p:animClr clrSpc="rgb" dir="cw">
                                      <p:cBhvr>
                                        <p:cTn id="212" dur="250" fill="hold"/>
                                        <p:tgtEl>
                                          <p:spTgt spid="65"/>
                                        </p:tgtEl>
                                        <p:attrNameLst>
                                          <p:attrName>fillcolor</p:attrName>
                                        </p:attrNameLst>
                                      </p:cBhvr>
                                      <p:to>
                                        <a:srgbClr val="404066"/>
                                      </p:to>
                                    </p:animClr>
                                    <p:set>
                                      <p:cBhvr>
                                        <p:cTn id="213" dur="250" fill="hold"/>
                                        <p:tgtEl>
                                          <p:spTgt spid="65"/>
                                        </p:tgtEl>
                                        <p:attrNameLst>
                                          <p:attrName>fill.type</p:attrName>
                                        </p:attrNameLst>
                                      </p:cBhvr>
                                      <p:to>
                                        <p:strVal val="solid"/>
                                      </p:to>
                                    </p:set>
                                    <p:set>
                                      <p:cBhvr>
                                        <p:cTn id="214" dur="250" fill="hold"/>
                                        <p:tgtEl>
                                          <p:spTgt spid="65"/>
                                        </p:tgtEl>
                                        <p:attrNameLst>
                                          <p:attrName>fill.on</p:attrName>
                                        </p:attrNameLst>
                                      </p:cBhvr>
                                      <p:to>
                                        <p:strVal val="true"/>
                                      </p:to>
                                    </p:set>
                                  </p:childTnLst>
                                </p:cTn>
                              </p:par>
                            </p:childTnLst>
                          </p:cTn>
                        </p:par>
                        <p:par>
                          <p:cTn id="215" fill="hold">
                            <p:stCondLst>
                              <p:cond delay="1500"/>
                            </p:stCondLst>
                            <p:childTnLst>
                              <p:par>
                                <p:cTn id="216" presetID="19" presetClass="emph" presetSubtype="0" fill="hold" grpId="1" nodeType="afterEffect">
                                  <p:stCondLst>
                                    <p:cond delay="0"/>
                                  </p:stCondLst>
                                  <p:childTnLst>
                                    <p:animClr clrSpc="rgb" dir="cw">
                                      <p:cBhvr override="childStyle">
                                        <p:cTn id="217" dur="250" fill="hold"/>
                                        <p:tgtEl>
                                          <p:spTgt spid="62"/>
                                        </p:tgtEl>
                                        <p:attrNameLst>
                                          <p:attrName>style.color</p:attrName>
                                        </p:attrNameLst>
                                      </p:cBhvr>
                                      <p:to>
                                        <a:srgbClr val="404066"/>
                                      </p:to>
                                    </p:animClr>
                                    <p:animClr clrSpc="rgb" dir="cw">
                                      <p:cBhvr>
                                        <p:cTn id="218" dur="250" fill="hold"/>
                                        <p:tgtEl>
                                          <p:spTgt spid="62"/>
                                        </p:tgtEl>
                                        <p:attrNameLst>
                                          <p:attrName>fillcolor</p:attrName>
                                        </p:attrNameLst>
                                      </p:cBhvr>
                                      <p:to>
                                        <a:srgbClr val="404066"/>
                                      </p:to>
                                    </p:animClr>
                                    <p:set>
                                      <p:cBhvr>
                                        <p:cTn id="219" dur="250" fill="hold"/>
                                        <p:tgtEl>
                                          <p:spTgt spid="62"/>
                                        </p:tgtEl>
                                        <p:attrNameLst>
                                          <p:attrName>fill.type</p:attrName>
                                        </p:attrNameLst>
                                      </p:cBhvr>
                                      <p:to>
                                        <p:strVal val="solid"/>
                                      </p:to>
                                    </p:set>
                                    <p:set>
                                      <p:cBhvr>
                                        <p:cTn id="220" dur="250" fill="hold"/>
                                        <p:tgtEl>
                                          <p:spTgt spid="62"/>
                                        </p:tgtEl>
                                        <p:attrNameLst>
                                          <p:attrName>fill.on</p:attrName>
                                        </p:attrNameLst>
                                      </p:cBhvr>
                                      <p:to>
                                        <p:strVal val="true"/>
                                      </p:to>
                                    </p:set>
                                  </p:childTnLst>
                                </p:cTn>
                              </p:par>
                            </p:childTnLst>
                          </p:cTn>
                        </p:par>
                        <p:par>
                          <p:cTn id="221" fill="hold">
                            <p:stCondLst>
                              <p:cond delay="2000"/>
                            </p:stCondLst>
                            <p:childTnLst>
                              <p:par>
                                <p:cTn id="222" presetID="22" presetClass="entr" presetSubtype="8" fill="hold" nodeType="afterEffect">
                                  <p:stCondLst>
                                    <p:cond delay="0"/>
                                  </p:stCondLst>
                                  <p:childTnLst>
                                    <p:set>
                                      <p:cBhvr>
                                        <p:cTn id="223" dur="1" fill="hold">
                                          <p:stCondLst>
                                            <p:cond delay="0"/>
                                          </p:stCondLst>
                                        </p:cTn>
                                        <p:tgtEl>
                                          <p:spTgt spid="78"/>
                                        </p:tgtEl>
                                        <p:attrNameLst>
                                          <p:attrName>style.visibility</p:attrName>
                                        </p:attrNameLst>
                                      </p:cBhvr>
                                      <p:to>
                                        <p:strVal val="visible"/>
                                      </p:to>
                                    </p:set>
                                    <p:animEffect transition="in" filter="wipe(left)">
                                      <p:cBhvr>
                                        <p:cTn id="224" dur="500"/>
                                        <p:tgtEl>
                                          <p:spTgt spid="78"/>
                                        </p:tgtEl>
                                      </p:cBhvr>
                                    </p:animEffect>
                                  </p:childTnLst>
                                </p:cTn>
                              </p:par>
                              <p:par>
                                <p:cTn id="225" presetID="22" presetClass="entr" presetSubtype="8" fill="hold" nodeType="withEffect">
                                  <p:stCondLst>
                                    <p:cond delay="0"/>
                                  </p:stCondLst>
                                  <p:childTnLst>
                                    <p:set>
                                      <p:cBhvr>
                                        <p:cTn id="226" dur="1" fill="hold">
                                          <p:stCondLst>
                                            <p:cond delay="0"/>
                                          </p:stCondLst>
                                        </p:cTn>
                                        <p:tgtEl>
                                          <p:spTgt spid="82"/>
                                        </p:tgtEl>
                                        <p:attrNameLst>
                                          <p:attrName>style.visibility</p:attrName>
                                        </p:attrNameLst>
                                      </p:cBhvr>
                                      <p:to>
                                        <p:strVal val="visible"/>
                                      </p:to>
                                    </p:set>
                                    <p:animEffect transition="in" filter="wipe(left)">
                                      <p:cBhvr>
                                        <p:cTn id="227" dur="500"/>
                                        <p:tgtEl>
                                          <p:spTgt spid="82"/>
                                        </p:tgtEl>
                                      </p:cBhvr>
                                    </p:animEffect>
                                  </p:childTnLst>
                                </p:cTn>
                              </p:par>
                              <p:par>
                                <p:cTn id="228" presetID="22" presetClass="entr" presetSubtype="8" fill="hold" nodeType="withEffect">
                                  <p:stCondLst>
                                    <p:cond delay="0"/>
                                  </p:stCondLst>
                                  <p:childTnLst>
                                    <p:set>
                                      <p:cBhvr>
                                        <p:cTn id="229" dur="1" fill="hold">
                                          <p:stCondLst>
                                            <p:cond delay="0"/>
                                          </p:stCondLst>
                                        </p:cTn>
                                        <p:tgtEl>
                                          <p:spTgt spid="86"/>
                                        </p:tgtEl>
                                        <p:attrNameLst>
                                          <p:attrName>style.visibility</p:attrName>
                                        </p:attrNameLst>
                                      </p:cBhvr>
                                      <p:to>
                                        <p:strVal val="visible"/>
                                      </p:to>
                                    </p:set>
                                    <p:animEffect transition="in" filter="wipe(left)">
                                      <p:cBhvr>
                                        <p:cTn id="230" dur="500"/>
                                        <p:tgtEl>
                                          <p:spTgt spid="86"/>
                                        </p:tgtEl>
                                      </p:cBhvr>
                                    </p:animEffect>
                                  </p:childTnLst>
                                </p:cTn>
                              </p:par>
                              <p:par>
                                <p:cTn id="231" presetID="22" presetClass="entr" presetSubtype="8" fill="hold" nodeType="withEffect">
                                  <p:stCondLst>
                                    <p:cond delay="0"/>
                                  </p:stCondLst>
                                  <p:childTnLst>
                                    <p:set>
                                      <p:cBhvr>
                                        <p:cTn id="232" dur="1" fill="hold">
                                          <p:stCondLst>
                                            <p:cond delay="0"/>
                                          </p:stCondLst>
                                        </p:cTn>
                                        <p:tgtEl>
                                          <p:spTgt spid="90"/>
                                        </p:tgtEl>
                                        <p:attrNameLst>
                                          <p:attrName>style.visibility</p:attrName>
                                        </p:attrNameLst>
                                      </p:cBhvr>
                                      <p:to>
                                        <p:strVal val="visible"/>
                                      </p:to>
                                    </p:set>
                                    <p:animEffect transition="in" filter="wipe(left)">
                                      <p:cBhvr>
                                        <p:cTn id="233" dur="500"/>
                                        <p:tgtEl>
                                          <p:spTgt spid="90"/>
                                        </p:tgtEl>
                                      </p:cBhvr>
                                    </p:animEffect>
                                  </p:childTnLst>
                                </p:cTn>
                              </p:par>
                            </p:childTnLst>
                          </p:cTn>
                        </p:par>
                        <p:par>
                          <p:cTn id="234" fill="hold">
                            <p:stCondLst>
                              <p:cond delay="2500"/>
                            </p:stCondLst>
                            <p:childTnLst>
                              <p:par>
                                <p:cTn id="235" presetID="42" presetClass="entr" presetSubtype="0" fill="hold" grpId="0" nodeType="afterEffect">
                                  <p:stCondLst>
                                    <p:cond delay="0"/>
                                  </p:stCondLst>
                                  <p:childTnLst>
                                    <p:set>
                                      <p:cBhvr>
                                        <p:cTn id="236" dur="1" fill="hold">
                                          <p:stCondLst>
                                            <p:cond delay="0"/>
                                          </p:stCondLst>
                                        </p:cTn>
                                        <p:tgtEl>
                                          <p:spTgt spid="94"/>
                                        </p:tgtEl>
                                        <p:attrNameLst>
                                          <p:attrName>style.visibility</p:attrName>
                                        </p:attrNameLst>
                                      </p:cBhvr>
                                      <p:to>
                                        <p:strVal val="visible"/>
                                      </p:to>
                                    </p:set>
                                    <p:animEffect transition="in" filter="fade">
                                      <p:cBhvr>
                                        <p:cTn id="237" dur="250"/>
                                        <p:tgtEl>
                                          <p:spTgt spid="94"/>
                                        </p:tgtEl>
                                      </p:cBhvr>
                                    </p:animEffect>
                                    <p:anim calcmode="lin" valueType="num">
                                      <p:cBhvr>
                                        <p:cTn id="238" dur="250" fill="hold"/>
                                        <p:tgtEl>
                                          <p:spTgt spid="94"/>
                                        </p:tgtEl>
                                        <p:attrNameLst>
                                          <p:attrName>ppt_x</p:attrName>
                                        </p:attrNameLst>
                                      </p:cBhvr>
                                      <p:tavLst>
                                        <p:tav tm="0">
                                          <p:val>
                                            <p:strVal val="#ppt_x"/>
                                          </p:val>
                                        </p:tav>
                                        <p:tav tm="100000">
                                          <p:val>
                                            <p:strVal val="#ppt_x"/>
                                          </p:val>
                                        </p:tav>
                                      </p:tavLst>
                                    </p:anim>
                                    <p:anim calcmode="lin" valueType="num">
                                      <p:cBhvr>
                                        <p:cTn id="239" dur="250" fill="hold"/>
                                        <p:tgtEl>
                                          <p:spTgt spid="94"/>
                                        </p:tgtEl>
                                        <p:attrNameLst>
                                          <p:attrName>ppt_y</p:attrName>
                                        </p:attrNameLst>
                                      </p:cBhvr>
                                      <p:tavLst>
                                        <p:tav tm="0">
                                          <p:val>
                                            <p:strVal val="#ppt_y+.1"/>
                                          </p:val>
                                        </p:tav>
                                        <p:tav tm="100000">
                                          <p:val>
                                            <p:strVal val="#ppt_y"/>
                                          </p:val>
                                        </p:tav>
                                      </p:tavLst>
                                    </p:anim>
                                  </p:childTnLst>
                                </p:cTn>
                              </p:par>
                            </p:childTnLst>
                          </p:cTn>
                        </p:par>
                        <p:par>
                          <p:cTn id="240" fill="hold">
                            <p:stCondLst>
                              <p:cond delay="3000"/>
                            </p:stCondLst>
                            <p:childTnLst>
                              <p:par>
                                <p:cTn id="241" presetID="42" presetClass="entr" presetSubtype="0" fill="hold" grpId="0" nodeType="afterEffect">
                                  <p:stCondLst>
                                    <p:cond delay="0"/>
                                  </p:stCondLst>
                                  <p:childTnLst>
                                    <p:set>
                                      <p:cBhvr>
                                        <p:cTn id="242" dur="1" fill="hold">
                                          <p:stCondLst>
                                            <p:cond delay="0"/>
                                          </p:stCondLst>
                                        </p:cTn>
                                        <p:tgtEl>
                                          <p:spTgt spid="95"/>
                                        </p:tgtEl>
                                        <p:attrNameLst>
                                          <p:attrName>style.visibility</p:attrName>
                                        </p:attrNameLst>
                                      </p:cBhvr>
                                      <p:to>
                                        <p:strVal val="visible"/>
                                      </p:to>
                                    </p:set>
                                    <p:animEffect transition="in" filter="fade">
                                      <p:cBhvr>
                                        <p:cTn id="243" dur="250"/>
                                        <p:tgtEl>
                                          <p:spTgt spid="95"/>
                                        </p:tgtEl>
                                      </p:cBhvr>
                                    </p:animEffect>
                                    <p:anim calcmode="lin" valueType="num">
                                      <p:cBhvr>
                                        <p:cTn id="244" dur="250" fill="hold"/>
                                        <p:tgtEl>
                                          <p:spTgt spid="95"/>
                                        </p:tgtEl>
                                        <p:attrNameLst>
                                          <p:attrName>ppt_x</p:attrName>
                                        </p:attrNameLst>
                                      </p:cBhvr>
                                      <p:tavLst>
                                        <p:tav tm="0">
                                          <p:val>
                                            <p:strVal val="#ppt_x"/>
                                          </p:val>
                                        </p:tav>
                                        <p:tav tm="100000">
                                          <p:val>
                                            <p:strVal val="#ppt_x"/>
                                          </p:val>
                                        </p:tav>
                                      </p:tavLst>
                                    </p:anim>
                                    <p:anim calcmode="lin" valueType="num">
                                      <p:cBhvr>
                                        <p:cTn id="245" dur="250" fill="hold"/>
                                        <p:tgtEl>
                                          <p:spTgt spid="95"/>
                                        </p:tgtEl>
                                        <p:attrNameLst>
                                          <p:attrName>ppt_y</p:attrName>
                                        </p:attrNameLst>
                                      </p:cBhvr>
                                      <p:tavLst>
                                        <p:tav tm="0">
                                          <p:val>
                                            <p:strVal val="#ppt_y+.1"/>
                                          </p:val>
                                        </p:tav>
                                        <p:tav tm="100000">
                                          <p:val>
                                            <p:strVal val="#ppt_y"/>
                                          </p:val>
                                        </p:tav>
                                      </p:tavLst>
                                    </p:anim>
                                  </p:childTnLst>
                                </p:cTn>
                              </p:par>
                            </p:childTnLst>
                          </p:cTn>
                        </p:par>
                        <p:par>
                          <p:cTn id="246" fill="hold">
                            <p:stCondLst>
                              <p:cond delay="3500"/>
                            </p:stCondLst>
                            <p:childTnLst>
                              <p:par>
                                <p:cTn id="247" presetID="42" presetClass="entr" presetSubtype="0" fill="hold" grpId="0" nodeType="afterEffect">
                                  <p:stCondLst>
                                    <p:cond delay="0"/>
                                  </p:stCondLst>
                                  <p:childTnLst>
                                    <p:set>
                                      <p:cBhvr>
                                        <p:cTn id="248" dur="1" fill="hold">
                                          <p:stCondLst>
                                            <p:cond delay="0"/>
                                          </p:stCondLst>
                                        </p:cTn>
                                        <p:tgtEl>
                                          <p:spTgt spid="96"/>
                                        </p:tgtEl>
                                        <p:attrNameLst>
                                          <p:attrName>style.visibility</p:attrName>
                                        </p:attrNameLst>
                                      </p:cBhvr>
                                      <p:to>
                                        <p:strVal val="visible"/>
                                      </p:to>
                                    </p:set>
                                    <p:animEffect transition="in" filter="fade">
                                      <p:cBhvr>
                                        <p:cTn id="249" dur="250"/>
                                        <p:tgtEl>
                                          <p:spTgt spid="96"/>
                                        </p:tgtEl>
                                      </p:cBhvr>
                                    </p:animEffect>
                                    <p:anim calcmode="lin" valueType="num">
                                      <p:cBhvr>
                                        <p:cTn id="250" dur="250" fill="hold"/>
                                        <p:tgtEl>
                                          <p:spTgt spid="96"/>
                                        </p:tgtEl>
                                        <p:attrNameLst>
                                          <p:attrName>ppt_x</p:attrName>
                                        </p:attrNameLst>
                                      </p:cBhvr>
                                      <p:tavLst>
                                        <p:tav tm="0">
                                          <p:val>
                                            <p:strVal val="#ppt_x"/>
                                          </p:val>
                                        </p:tav>
                                        <p:tav tm="100000">
                                          <p:val>
                                            <p:strVal val="#ppt_x"/>
                                          </p:val>
                                        </p:tav>
                                      </p:tavLst>
                                    </p:anim>
                                    <p:anim calcmode="lin" valueType="num">
                                      <p:cBhvr>
                                        <p:cTn id="251" dur="250" fill="hold"/>
                                        <p:tgtEl>
                                          <p:spTgt spid="96"/>
                                        </p:tgtEl>
                                        <p:attrNameLst>
                                          <p:attrName>ppt_y</p:attrName>
                                        </p:attrNameLst>
                                      </p:cBhvr>
                                      <p:tavLst>
                                        <p:tav tm="0">
                                          <p:val>
                                            <p:strVal val="#ppt_y+.1"/>
                                          </p:val>
                                        </p:tav>
                                        <p:tav tm="100000">
                                          <p:val>
                                            <p:strVal val="#ppt_y"/>
                                          </p:val>
                                        </p:tav>
                                      </p:tavLst>
                                    </p:anim>
                                  </p:childTnLst>
                                </p:cTn>
                              </p:par>
                            </p:childTnLst>
                          </p:cTn>
                        </p:par>
                        <p:par>
                          <p:cTn id="252" fill="hold">
                            <p:stCondLst>
                              <p:cond delay="4000"/>
                            </p:stCondLst>
                            <p:childTnLst>
                              <p:par>
                                <p:cTn id="253" presetID="42" presetClass="entr" presetSubtype="0" fill="hold" grpId="0" nodeType="afterEffect">
                                  <p:stCondLst>
                                    <p:cond delay="0"/>
                                  </p:stCondLst>
                                  <p:childTnLst>
                                    <p:set>
                                      <p:cBhvr>
                                        <p:cTn id="254" dur="1" fill="hold">
                                          <p:stCondLst>
                                            <p:cond delay="0"/>
                                          </p:stCondLst>
                                        </p:cTn>
                                        <p:tgtEl>
                                          <p:spTgt spid="97"/>
                                        </p:tgtEl>
                                        <p:attrNameLst>
                                          <p:attrName>style.visibility</p:attrName>
                                        </p:attrNameLst>
                                      </p:cBhvr>
                                      <p:to>
                                        <p:strVal val="visible"/>
                                      </p:to>
                                    </p:set>
                                    <p:animEffect transition="in" filter="fade">
                                      <p:cBhvr>
                                        <p:cTn id="255" dur="250"/>
                                        <p:tgtEl>
                                          <p:spTgt spid="97"/>
                                        </p:tgtEl>
                                      </p:cBhvr>
                                    </p:animEffect>
                                    <p:anim calcmode="lin" valueType="num">
                                      <p:cBhvr>
                                        <p:cTn id="256" dur="250" fill="hold"/>
                                        <p:tgtEl>
                                          <p:spTgt spid="97"/>
                                        </p:tgtEl>
                                        <p:attrNameLst>
                                          <p:attrName>ppt_x</p:attrName>
                                        </p:attrNameLst>
                                      </p:cBhvr>
                                      <p:tavLst>
                                        <p:tav tm="0">
                                          <p:val>
                                            <p:strVal val="#ppt_x"/>
                                          </p:val>
                                        </p:tav>
                                        <p:tav tm="100000">
                                          <p:val>
                                            <p:strVal val="#ppt_x"/>
                                          </p:val>
                                        </p:tav>
                                      </p:tavLst>
                                    </p:anim>
                                    <p:anim calcmode="lin" valueType="num">
                                      <p:cBhvr>
                                        <p:cTn id="257" dur="250" fill="hold"/>
                                        <p:tgtEl>
                                          <p:spTgt spid="97"/>
                                        </p:tgtEl>
                                        <p:attrNameLst>
                                          <p:attrName>ppt_y</p:attrName>
                                        </p:attrNameLst>
                                      </p:cBhvr>
                                      <p:tavLst>
                                        <p:tav tm="0">
                                          <p:val>
                                            <p:strVal val="#ppt_y+.1"/>
                                          </p:val>
                                        </p:tav>
                                        <p:tav tm="100000">
                                          <p:val>
                                            <p:strVal val="#ppt_y"/>
                                          </p:val>
                                        </p:tav>
                                      </p:tavLst>
                                    </p:anim>
                                  </p:childTnLst>
                                </p:cTn>
                              </p:par>
                            </p:childTnLst>
                          </p:cTn>
                        </p:par>
                        <p:par>
                          <p:cTn id="258" fill="hold">
                            <p:stCondLst>
                              <p:cond delay="4500"/>
                            </p:stCondLst>
                            <p:childTnLst>
                              <p:par>
                                <p:cTn id="259" presetID="42" presetClass="entr" presetSubtype="0" fill="hold" grpId="0" nodeType="afterEffect">
                                  <p:stCondLst>
                                    <p:cond delay="0"/>
                                  </p:stCondLst>
                                  <p:childTnLst>
                                    <p:set>
                                      <p:cBhvr>
                                        <p:cTn id="260" dur="1" fill="hold">
                                          <p:stCondLst>
                                            <p:cond delay="0"/>
                                          </p:stCondLst>
                                        </p:cTn>
                                        <p:tgtEl>
                                          <p:spTgt spid="98"/>
                                        </p:tgtEl>
                                        <p:attrNameLst>
                                          <p:attrName>style.visibility</p:attrName>
                                        </p:attrNameLst>
                                      </p:cBhvr>
                                      <p:to>
                                        <p:strVal val="visible"/>
                                      </p:to>
                                    </p:set>
                                    <p:animEffect transition="in" filter="fade">
                                      <p:cBhvr>
                                        <p:cTn id="261" dur="1000"/>
                                        <p:tgtEl>
                                          <p:spTgt spid="98"/>
                                        </p:tgtEl>
                                      </p:cBhvr>
                                    </p:animEffect>
                                    <p:anim calcmode="lin" valueType="num">
                                      <p:cBhvr>
                                        <p:cTn id="262" dur="1000" fill="hold"/>
                                        <p:tgtEl>
                                          <p:spTgt spid="98"/>
                                        </p:tgtEl>
                                        <p:attrNameLst>
                                          <p:attrName>ppt_x</p:attrName>
                                        </p:attrNameLst>
                                      </p:cBhvr>
                                      <p:tavLst>
                                        <p:tav tm="0">
                                          <p:val>
                                            <p:strVal val="#ppt_x"/>
                                          </p:val>
                                        </p:tav>
                                        <p:tav tm="100000">
                                          <p:val>
                                            <p:strVal val="#ppt_x"/>
                                          </p:val>
                                        </p:tav>
                                      </p:tavLst>
                                    </p:anim>
                                    <p:anim calcmode="lin" valueType="num">
                                      <p:cBhvr>
                                        <p:cTn id="263"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2" grpId="1" animBg="1"/>
      <p:bldP spid="63" grpId="0" animBg="1"/>
      <p:bldP spid="64" grpId="0" animBg="1"/>
      <p:bldP spid="65" grpId="0" animBg="1"/>
      <p:bldP spid="65" grpId="1" animBg="1"/>
      <p:bldP spid="66" grpId="0" animBg="1"/>
      <p:bldP spid="67" grpId="0" animBg="1"/>
      <p:bldP spid="67" grpId="1" animBg="1"/>
      <p:bldP spid="68" grpId="0" animBg="1"/>
      <p:bldP spid="69" grpId="0" animBg="1"/>
      <p:bldP spid="70" grpId="0" animBg="1"/>
      <p:bldP spid="71" grpId="0" animBg="1"/>
      <p:bldP spid="71" grpId="1" animBg="1"/>
      <p:bldP spid="72" grpId="0" animBg="1"/>
      <p:bldP spid="73" grpId="0" animBg="1"/>
      <p:bldP spid="74" grpId="0" animBg="1"/>
      <p:bldP spid="75" grpId="0" animBg="1"/>
      <p:bldP spid="76" grpId="0" animBg="1"/>
      <p:bldP spid="77" grpId="0" animBg="1"/>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Freeform 5"/>
          <p:cNvSpPr/>
          <p:nvPr/>
        </p:nvSpPr>
        <p:spPr bwMode="auto">
          <a:xfrm>
            <a:off x="4409440" y="1620314"/>
            <a:ext cx="3186589" cy="4303745"/>
          </a:xfrm>
          <a:custGeom>
            <a:avLst/>
            <a:gdLst>
              <a:gd name="T0" fmla="*/ 946 w 1484"/>
              <a:gd name="T1" fmla="*/ 82 h 2004"/>
              <a:gd name="T2" fmla="*/ 928 w 1484"/>
              <a:gd name="T3" fmla="*/ 174 h 2004"/>
              <a:gd name="T4" fmla="*/ 1032 w 1484"/>
              <a:gd name="T5" fmla="*/ 106 h 2004"/>
              <a:gd name="T6" fmla="*/ 1070 w 1484"/>
              <a:gd name="T7" fmla="*/ 48 h 2004"/>
              <a:gd name="T8" fmla="*/ 1190 w 1484"/>
              <a:gd name="T9" fmla="*/ 150 h 2004"/>
              <a:gd name="T10" fmla="*/ 1286 w 1484"/>
              <a:gd name="T11" fmla="*/ 154 h 2004"/>
              <a:gd name="T12" fmla="*/ 1376 w 1484"/>
              <a:gd name="T13" fmla="*/ 200 h 2004"/>
              <a:gd name="T14" fmla="*/ 1334 w 1484"/>
              <a:gd name="T15" fmla="*/ 268 h 2004"/>
              <a:gd name="T16" fmla="*/ 1388 w 1484"/>
              <a:gd name="T17" fmla="*/ 356 h 2004"/>
              <a:gd name="T18" fmla="*/ 1448 w 1484"/>
              <a:gd name="T19" fmla="*/ 428 h 2004"/>
              <a:gd name="T20" fmla="*/ 1482 w 1484"/>
              <a:gd name="T21" fmla="*/ 558 h 2004"/>
              <a:gd name="T22" fmla="*/ 1456 w 1484"/>
              <a:gd name="T23" fmla="*/ 662 h 2004"/>
              <a:gd name="T24" fmla="*/ 1342 w 1484"/>
              <a:gd name="T25" fmla="*/ 710 h 2004"/>
              <a:gd name="T26" fmla="*/ 1230 w 1484"/>
              <a:gd name="T27" fmla="*/ 740 h 2004"/>
              <a:gd name="T28" fmla="*/ 1136 w 1484"/>
              <a:gd name="T29" fmla="*/ 798 h 2004"/>
              <a:gd name="T30" fmla="*/ 1066 w 1484"/>
              <a:gd name="T31" fmla="*/ 848 h 2004"/>
              <a:gd name="T32" fmla="*/ 1094 w 1484"/>
              <a:gd name="T33" fmla="*/ 932 h 2004"/>
              <a:gd name="T34" fmla="*/ 1060 w 1484"/>
              <a:gd name="T35" fmla="*/ 1060 h 2004"/>
              <a:gd name="T36" fmla="*/ 928 w 1484"/>
              <a:gd name="T37" fmla="*/ 1166 h 2004"/>
              <a:gd name="T38" fmla="*/ 964 w 1484"/>
              <a:gd name="T39" fmla="*/ 1270 h 2004"/>
              <a:gd name="T40" fmla="*/ 900 w 1484"/>
              <a:gd name="T41" fmla="*/ 1360 h 2004"/>
              <a:gd name="T42" fmla="*/ 890 w 1484"/>
              <a:gd name="T43" fmla="*/ 1450 h 2004"/>
              <a:gd name="T44" fmla="*/ 844 w 1484"/>
              <a:gd name="T45" fmla="*/ 1526 h 2004"/>
              <a:gd name="T46" fmla="*/ 798 w 1484"/>
              <a:gd name="T47" fmla="*/ 1640 h 2004"/>
              <a:gd name="T48" fmla="*/ 758 w 1484"/>
              <a:gd name="T49" fmla="*/ 1758 h 2004"/>
              <a:gd name="T50" fmla="*/ 762 w 1484"/>
              <a:gd name="T51" fmla="*/ 1846 h 2004"/>
              <a:gd name="T52" fmla="*/ 728 w 1484"/>
              <a:gd name="T53" fmla="*/ 1926 h 2004"/>
              <a:gd name="T54" fmla="*/ 698 w 1484"/>
              <a:gd name="T55" fmla="*/ 1946 h 2004"/>
              <a:gd name="T56" fmla="*/ 594 w 1484"/>
              <a:gd name="T57" fmla="*/ 1904 h 2004"/>
              <a:gd name="T58" fmla="*/ 464 w 1484"/>
              <a:gd name="T59" fmla="*/ 1950 h 2004"/>
              <a:gd name="T60" fmla="*/ 406 w 1484"/>
              <a:gd name="T61" fmla="*/ 1982 h 2004"/>
              <a:gd name="T62" fmla="*/ 304 w 1484"/>
              <a:gd name="T63" fmla="*/ 1998 h 2004"/>
              <a:gd name="T64" fmla="*/ 238 w 1484"/>
              <a:gd name="T65" fmla="*/ 1946 h 2004"/>
              <a:gd name="T66" fmla="*/ 298 w 1484"/>
              <a:gd name="T67" fmla="*/ 1850 h 2004"/>
              <a:gd name="T68" fmla="*/ 392 w 1484"/>
              <a:gd name="T69" fmla="*/ 1760 h 2004"/>
              <a:gd name="T70" fmla="*/ 330 w 1484"/>
              <a:gd name="T71" fmla="*/ 1678 h 2004"/>
              <a:gd name="T72" fmla="*/ 192 w 1484"/>
              <a:gd name="T73" fmla="*/ 1732 h 2004"/>
              <a:gd name="T74" fmla="*/ 150 w 1484"/>
              <a:gd name="T75" fmla="*/ 1662 h 2004"/>
              <a:gd name="T76" fmla="*/ 158 w 1484"/>
              <a:gd name="T77" fmla="*/ 1520 h 2004"/>
              <a:gd name="T78" fmla="*/ 200 w 1484"/>
              <a:gd name="T79" fmla="*/ 1408 h 2004"/>
              <a:gd name="T80" fmla="*/ 164 w 1484"/>
              <a:gd name="T81" fmla="*/ 1380 h 2004"/>
              <a:gd name="T82" fmla="*/ 158 w 1484"/>
              <a:gd name="T83" fmla="*/ 1272 h 2004"/>
              <a:gd name="T84" fmla="*/ 116 w 1484"/>
              <a:gd name="T85" fmla="*/ 1148 h 2004"/>
              <a:gd name="T86" fmla="*/ 92 w 1484"/>
              <a:gd name="T87" fmla="*/ 1008 h 2004"/>
              <a:gd name="T88" fmla="*/ 24 w 1484"/>
              <a:gd name="T89" fmla="*/ 990 h 2004"/>
              <a:gd name="T90" fmla="*/ 4 w 1484"/>
              <a:gd name="T91" fmla="*/ 946 h 2004"/>
              <a:gd name="T92" fmla="*/ 52 w 1484"/>
              <a:gd name="T93" fmla="*/ 794 h 2004"/>
              <a:gd name="T94" fmla="*/ 126 w 1484"/>
              <a:gd name="T95" fmla="*/ 714 h 2004"/>
              <a:gd name="T96" fmla="*/ 194 w 1484"/>
              <a:gd name="T97" fmla="*/ 628 h 2004"/>
              <a:gd name="T98" fmla="*/ 154 w 1484"/>
              <a:gd name="T99" fmla="*/ 570 h 2004"/>
              <a:gd name="T100" fmla="*/ 130 w 1484"/>
              <a:gd name="T101" fmla="*/ 464 h 2004"/>
              <a:gd name="T102" fmla="*/ 130 w 1484"/>
              <a:gd name="T103" fmla="*/ 360 h 2004"/>
              <a:gd name="T104" fmla="*/ 198 w 1484"/>
              <a:gd name="T105" fmla="*/ 300 h 2004"/>
              <a:gd name="T106" fmla="*/ 354 w 1484"/>
              <a:gd name="T107" fmla="*/ 278 h 2004"/>
              <a:gd name="T108" fmla="*/ 380 w 1484"/>
              <a:gd name="T109" fmla="*/ 232 h 2004"/>
              <a:gd name="T110" fmla="*/ 432 w 1484"/>
              <a:gd name="T111" fmla="*/ 218 h 2004"/>
              <a:gd name="T112" fmla="*/ 482 w 1484"/>
              <a:gd name="T113" fmla="*/ 176 h 2004"/>
              <a:gd name="T114" fmla="*/ 604 w 1484"/>
              <a:gd name="T115" fmla="*/ 100 h 2004"/>
              <a:gd name="T116" fmla="*/ 726 w 1484"/>
              <a:gd name="T117" fmla="*/ 104 h 2004"/>
              <a:gd name="T118" fmla="*/ 858 w 1484"/>
              <a:gd name="T119" fmla="*/ 46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84" h="2004">
                <a:moveTo>
                  <a:pt x="926" y="16"/>
                </a:moveTo>
                <a:lnTo>
                  <a:pt x="926" y="16"/>
                </a:lnTo>
                <a:lnTo>
                  <a:pt x="932" y="22"/>
                </a:lnTo>
                <a:lnTo>
                  <a:pt x="938" y="26"/>
                </a:lnTo>
                <a:lnTo>
                  <a:pt x="938" y="26"/>
                </a:lnTo>
                <a:lnTo>
                  <a:pt x="946" y="30"/>
                </a:lnTo>
                <a:lnTo>
                  <a:pt x="954" y="32"/>
                </a:lnTo>
                <a:lnTo>
                  <a:pt x="962" y="32"/>
                </a:lnTo>
                <a:lnTo>
                  <a:pt x="964" y="34"/>
                </a:lnTo>
                <a:lnTo>
                  <a:pt x="964" y="38"/>
                </a:lnTo>
                <a:lnTo>
                  <a:pt x="964" y="38"/>
                </a:lnTo>
                <a:lnTo>
                  <a:pt x="964" y="46"/>
                </a:lnTo>
                <a:lnTo>
                  <a:pt x="964" y="54"/>
                </a:lnTo>
                <a:lnTo>
                  <a:pt x="962" y="62"/>
                </a:lnTo>
                <a:lnTo>
                  <a:pt x="956" y="68"/>
                </a:lnTo>
                <a:lnTo>
                  <a:pt x="956" y="68"/>
                </a:lnTo>
                <a:lnTo>
                  <a:pt x="946" y="82"/>
                </a:lnTo>
                <a:lnTo>
                  <a:pt x="940" y="88"/>
                </a:lnTo>
                <a:lnTo>
                  <a:pt x="932" y="92"/>
                </a:lnTo>
                <a:lnTo>
                  <a:pt x="932" y="92"/>
                </a:lnTo>
                <a:lnTo>
                  <a:pt x="918" y="100"/>
                </a:lnTo>
                <a:lnTo>
                  <a:pt x="910" y="106"/>
                </a:lnTo>
                <a:lnTo>
                  <a:pt x="906" y="114"/>
                </a:lnTo>
                <a:lnTo>
                  <a:pt x="906" y="114"/>
                </a:lnTo>
                <a:lnTo>
                  <a:pt x="898" y="134"/>
                </a:lnTo>
                <a:lnTo>
                  <a:pt x="894" y="150"/>
                </a:lnTo>
                <a:lnTo>
                  <a:pt x="894" y="150"/>
                </a:lnTo>
                <a:lnTo>
                  <a:pt x="894" y="154"/>
                </a:lnTo>
                <a:lnTo>
                  <a:pt x="896" y="158"/>
                </a:lnTo>
                <a:lnTo>
                  <a:pt x="900" y="164"/>
                </a:lnTo>
                <a:lnTo>
                  <a:pt x="906" y="168"/>
                </a:lnTo>
                <a:lnTo>
                  <a:pt x="906" y="168"/>
                </a:lnTo>
                <a:lnTo>
                  <a:pt x="916" y="172"/>
                </a:lnTo>
                <a:lnTo>
                  <a:pt x="928" y="174"/>
                </a:lnTo>
                <a:lnTo>
                  <a:pt x="946" y="174"/>
                </a:lnTo>
                <a:lnTo>
                  <a:pt x="946" y="174"/>
                </a:lnTo>
                <a:lnTo>
                  <a:pt x="954" y="174"/>
                </a:lnTo>
                <a:lnTo>
                  <a:pt x="960" y="170"/>
                </a:lnTo>
                <a:lnTo>
                  <a:pt x="966" y="166"/>
                </a:lnTo>
                <a:lnTo>
                  <a:pt x="972" y="160"/>
                </a:lnTo>
                <a:lnTo>
                  <a:pt x="972" y="160"/>
                </a:lnTo>
                <a:lnTo>
                  <a:pt x="990" y="142"/>
                </a:lnTo>
                <a:lnTo>
                  <a:pt x="1000" y="134"/>
                </a:lnTo>
                <a:lnTo>
                  <a:pt x="1010" y="130"/>
                </a:lnTo>
                <a:lnTo>
                  <a:pt x="1010" y="130"/>
                </a:lnTo>
                <a:lnTo>
                  <a:pt x="1018" y="128"/>
                </a:lnTo>
                <a:lnTo>
                  <a:pt x="1024" y="124"/>
                </a:lnTo>
                <a:lnTo>
                  <a:pt x="1028" y="120"/>
                </a:lnTo>
                <a:lnTo>
                  <a:pt x="1032" y="114"/>
                </a:lnTo>
                <a:lnTo>
                  <a:pt x="1032" y="114"/>
                </a:lnTo>
                <a:lnTo>
                  <a:pt x="1032" y="106"/>
                </a:lnTo>
                <a:lnTo>
                  <a:pt x="1032" y="98"/>
                </a:lnTo>
                <a:lnTo>
                  <a:pt x="1030" y="90"/>
                </a:lnTo>
                <a:lnTo>
                  <a:pt x="1026" y="86"/>
                </a:lnTo>
                <a:lnTo>
                  <a:pt x="1026" y="86"/>
                </a:lnTo>
                <a:lnTo>
                  <a:pt x="1022" y="82"/>
                </a:lnTo>
                <a:lnTo>
                  <a:pt x="1020" y="78"/>
                </a:lnTo>
                <a:lnTo>
                  <a:pt x="1020" y="72"/>
                </a:lnTo>
                <a:lnTo>
                  <a:pt x="1024" y="66"/>
                </a:lnTo>
                <a:lnTo>
                  <a:pt x="1024" y="66"/>
                </a:lnTo>
                <a:lnTo>
                  <a:pt x="1034" y="54"/>
                </a:lnTo>
                <a:lnTo>
                  <a:pt x="1044" y="42"/>
                </a:lnTo>
                <a:lnTo>
                  <a:pt x="1044" y="42"/>
                </a:lnTo>
                <a:lnTo>
                  <a:pt x="1050" y="40"/>
                </a:lnTo>
                <a:lnTo>
                  <a:pt x="1058" y="40"/>
                </a:lnTo>
                <a:lnTo>
                  <a:pt x="1064" y="42"/>
                </a:lnTo>
                <a:lnTo>
                  <a:pt x="1070" y="48"/>
                </a:lnTo>
                <a:lnTo>
                  <a:pt x="1070" y="48"/>
                </a:lnTo>
                <a:lnTo>
                  <a:pt x="1076" y="64"/>
                </a:lnTo>
                <a:lnTo>
                  <a:pt x="1080" y="68"/>
                </a:lnTo>
                <a:lnTo>
                  <a:pt x="1088" y="70"/>
                </a:lnTo>
                <a:lnTo>
                  <a:pt x="1088" y="70"/>
                </a:lnTo>
                <a:lnTo>
                  <a:pt x="1106" y="72"/>
                </a:lnTo>
                <a:lnTo>
                  <a:pt x="1116" y="74"/>
                </a:lnTo>
                <a:lnTo>
                  <a:pt x="1124" y="80"/>
                </a:lnTo>
                <a:lnTo>
                  <a:pt x="1124" y="80"/>
                </a:lnTo>
                <a:lnTo>
                  <a:pt x="1142" y="108"/>
                </a:lnTo>
                <a:lnTo>
                  <a:pt x="1158" y="136"/>
                </a:lnTo>
                <a:lnTo>
                  <a:pt x="1158" y="136"/>
                </a:lnTo>
                <a:lnTo>
                  <a:pt x="1164" y="146"/>
                </a:lnTo>
                <a:lnTo>
                  <a:pt x="1168" y="152"/>
                </a:lnTo>
                <a:lnTo>
                  <a:pt x="1174" y="154"/>
                </a:lnTo>
                <a:lnTo>
                  <a:pt x="1182" y="152"/>
                </a:lnTo>
                <a:lnTo>
                  <a:pt x="1182" y="152"/>
                </a:lnTo>
                <a:lnTo>
                  <a:pt x="1190" y="150"/>
                </a:lnTo>
                <a:lnTo>
                  <a:pt x="1196" y="148"/>
                </a:lnTo>
                <a:lnTo>
                  <a:pt x="1202" y="148"/>
                </a:lnTo>
                <a:lnTo>
                  <a:pt x="1206" y="154"/>
                </a:lnTo>
                <a:lnTo>
                  <a:pt x="1206" y="154"/>
                </a:lnTo>
                <a:lnTo>
                  <a:pt x="1210" y="160"/>
                </a:lnTo>
                <a:lnTo>
                  <a:pt x="1216" y="162"/>
                </a:lnTo>
                <a:lnTo>
                  <a:pt x="1222" y="162"/>
                </a:lnTo>
                <a:lnTo>
                  <a:pt x="1228" y="160"/>
                </a:lnTo>
                <a:lnTo>
                  <a:pt x="1228" y="160"/>
                </a:lnTo>
                <a:lnTo>
                  <a:pt x="1242" y="156"/>
                </a:lnTo>
                <a:lnTo>
                  <a:pt x="1250" y="156"/>
                </a:lnTo>
                <a:lnTo>
                  <a:pt x="1258" y="158"/>
                </a:lnTo>
                <a:lnTo>
                  <a:pt x="1258" y="158"/>
                </a:lnTo>
                <a:lnTo>
                  <a:pt x="1266" y="160"/>
                </a:lnTo>
                <a:lnTo>
                  <a:pt x="1274" y="160"/>
                </a:lnTo>
                <a:lnTo>
                  <a:pt x="1286" y="154"/>
                </a:lnTo>
                <a:lnTo>
                  <a:pt x="1286" y="154"/>
                </a:lnTo>
                <a:lnTo>
                  <a:pt x="1294" y="150"/>
                </a:lnTo>
                <a:lnTo>
                  <a:pt x="1304" y="148"/>
                </a:lnTo>
                <a:lnTo>
                  <a:pt x="1314" y="148"/>
                </a:lnTo>
                <a:lnTo>
                  <a:pt x="1326" y="150"/>
                </a:lnTo>
                <a:lnTo>
                  <a:pt x="1326" y="150"/>
                </a:lnTo>
                <a:lnTo>
                  <a:pt x="1338" y="156"/>
                </a:lnTo>
                <a:lnTo>
                  <a:pt x="1346" y="160"/>
                </a:lnTo>
                <a:lnTo>
                  <a:pt x="1352" y="164"/>
                </a:lnTo>
                <a:lnTo>
                  <a:pt x="1354" y="172"/>
                </a:lnTo>
                <a:lnTo>
                  <a:pt x="1354" y="172"/>
                </a:lnTo>
                <a:lnTo>
                  <a:pt x="1354" y="180"/>
                </a:lnTo>
                <a:lnTo>
                  <a:pt x="1356" y="188"/>
                </a:lnTo>
                <a:lnTo>
                  <a:pt x="1358" y="194"/>
                </a:lnTo>
                <a:lnTo>
                  <a:pt x="1364" y="196"/>
                </a:lnTo>
                <a:lnTo>
                  <a:pt x="1364" y="196"/>
                </a:lnTo>
                <a:lnTo>
                  <a:pt x="1372" y="198"/>
                </a:lnTo>
                <a:lnTo>
                  <a:pt x="1376" y="200"/>
                </a:lnTo>
                <a:lnTo>
                  <a:pt x="1378" y="202"/>
                </a:lnTo>
                <a:lnTo>
                  <a:pt x="1376" y="212"/>
                </a:lnTo>
                <a:lnTo>
                  <a:pt x="1376" y="212"/>
                </a:lnTo>
                <a:lnTo>
                  <a:pt x="1372" y="228"/>
                </a:lnTo>
                <a:lnTo>
                  <a:pt x="1372" y="228"/>
                </a:lnTo>
                <a:lnTo>
                  <a:pt x="1366" y="236"/>
                </a:lnTo>
                <a:lnTo>
                  <a:pt x="1362" y="242"/>
                </a:lnTo>
                <a:lnTo>
                  <a:pt x="1354" y="244"/>
                </a:lnTo>
                <a:lnTo>
                  <a:pt x="1346" y="246"/>
                </a:lnTo>
                <a:lnTo>
                  <a:pt x="1346" y="246"/>
                </a:lnTo>
                <a:lnTo>
                  <a:pt x="1340" y="248"/>
                </a:lnTo>
                <a:lnTo>
                  <a:pt x="1336" y="252"/>
                </a:lnTo>
                <a:lnTo>
                  <a:pt x="1334" y="256"/>
                </a:lnTo>
                <a:lnTo>
                  <a:pt x="1334" y="260"/>
                </a:lnTo>
                <a:lnTo>
                  <a:pt x="1334" y="260"/>
                </a:lnTo>
                <a:lnTo>
                  <a:pt x="1334" y="264"/>
                </a:lnTo>
                <a:lnTo>
                  <a:pt x="1334" y="268"/>
                </a:lnTo>
                <a:lnTo>
                  <a:pt x="1332" y="270"/>
                </a:lnTo>
                <a:lnTo>
                  <a:pt x="1328" y="274"/>
                </a:lnTo>
                <a:lnTo>
                  <a:pt x="1328" y="274"/>
                </a:lnTo>
                <a:lnTo>
                  <a:pt x="1326" y="276"/>
                </a:lnTo>
                <a:lnTo>
                  <a:pt x="1326" y="280"/>
                </a:lnTo>
                <a:lnTo>
                  <a:pt x="1324" y="294"/>
                </a:lnTo>
                <a:lnTo>
                  <a:pt x="1328" y="308"/>
                </a:lnTo>
                <a:lnTo>
                  <a:pt x="1336" y="324"/>
                </a:lnTo>
                <a:lnTo>
                  <a:pt x="1336" y="324"/>
                </a:lnTo>
                <a:lnTo>
                  <a:pt x="1344" y="336"/>
                </a:lnTo>
                <a:lnTo>
                  <a:pt x="1354" y="344"/>
                </a:lnTo>
                <a:lnTo>
                  <a:pt x="1364" y="348"/>
                </a:lnTo>
                <a:lnTo>
                  <a:pt x="1372" y="350"/>
                </a:lnTo>
                <a:lnTo>
                  <a:pt x="1372" y="350"/>
                </a:lnTo>
                <a:lnTo>
                  <a:pt x="1380" y="350"/>
                </a:lnTo>
                <a:lnTo>
                  <a:pt x="1384" y="352"/>
                </a:lnTo>
                <a:lnTo>
                  <a:pt x="1388" y="356"/>
                </a:lnTo>
                <a:lnTo>
                  <a:pt x="1390" y="360"/>
                </a:lnTo>
                <a:lnTo>
                  <a:pt x="1390" y="360"/>
                </a:lnTo>
                <a:lnTo>
                  <a:pt x="1390" y="370"/>
                </a:lnTo>
                <a:lnTo>
                  <a:pt x="1390" y="372"/>
                </a:lnTo>
                <a:lnTo>
                  <a:pt x="1392" y="372"/>
                </a:lnTo>
                <a:lnTo>
                  <a:pt x="1392" y="372"/>
                </a:lnTo>
                <a:lnTo>
                  <a:pt x="1400" y="370"/>
                </a:lnTo>
                <a:lnTo>
                  <a:pt x="1404" y="370"/>
                </a:lnTo>
                <a:lnTo>
                  <a:pt x="1406" y="374"/>
                </a:lnTo>
                <a:lnTo>
                  <a:pt x="1406" y="374"/>
                </a:lnTo>
                <a:lnTo>
                  <a:pt x="1416" y="386"/>
                </a:lnTo>
                <a:lnTo>
                  <a:pt x="1422" y="394"/>
                </a:lnTo>
                <a:lnTo>
                  <a:pt x="1428" y="400"/>
                </a:lnTo>
                <a:lnTo>
                  <a:pt x="1428" y="400"/>
                </a:lnTo>
                <a:lnTo>
                  <a:pt x="1436" y="406"/>
                </a:lnTo>
                <a:lnTo>
                  <a:pt x="1442" y="416"/>
                </a:lnTo>
                <a:lnTo>
                  <a:pt x="1448" y="428"/>
                </a:lnTo>
                <a:lnTo>
                  <a:pt x="1452" y="438"/>
                </a:lnTo>
                <a:lnTo>
                  <a:pt x="1452" y="438"/>
                </a:lnTo>
                <a:lnTo>
                  <a:pt x="1454" y="448"/>
                </a:lnTo>
                <a:lnTo>
                  <a:pt x="1458" y="454"/>
                </a:lnTo>
                <a:lnTo>
                  <a:pt x="1470" y="466"/>
                </a:lnTo>
                <a:lnTo>
                  <a:pt x="1470" y="466"/>
                </a:lnTo>
                <a:lnTo>
                  <a:pt x="1476" y="476"/>
                </a:lnTo>
                <a:lnTo>
                  <a:pt x="1476" y="484"/>
                </a:lnTo>
                <a:lnTo>
                  <a:pt x="1476" y="492"/>
                </a:lnTo>
                <a:lnTo>
                  <a:pt x="1474" y="502"/>
                </a:lnTo>
                <a:lnTo>
                  <a:pt x="1474" y="502"/>
                </a:lnTo>
                <a:lnTo>
                  <a:pt x="1472" y="512"/>
                </a:lnTo>
                <a:lnTo>
                  <a:pt x="1474" y="522"/>
                </a:lnTo>
                <a:lnTo>
                  <a:pt x="1478" y="542"/>
                </a:lnTo>
                <a:lnTo>
                  <a:pt x="1478" y="542"/>
                </a:lnTo>
                <a:lnTo>
                  <a:pt x="1480" y="550"/>
                </a:lnTo>
                <a:lnTo>
                  <a:pt x="1482" y="558"/>
                </a:lnTo>
                <a:lnTo>
                  <a:pt x="1484" y="566"/>
                </a:lnTo>
                <a:lnTo>
                  <a:pt x="1484" y="574"/>
                </a:lnTo>
                <a:lnTo>
                  <a:pt x="1484" y="574"/>
                </a:lnTo>
                <a:lnTo>
                  <a:pt x="1480" y="584"/>
                </a:lnTo>
                <a:lnTo>
                  <a:pt x="1474" y="590"/>
                </a:lnTo>
                <a:lnTo>
                  <a:pt x="1460" y="600"/>
                </a:lnTo>
                <a:lnTo>
                  <a:pt x="1460" y="600"/>
                </a:lnTo>
                <a:lnTo>
                  <a:pt x="1454" y="604"/>
                </a:lnTo>
                <a:lnTo>
                  <a:pt x="1450" y="608"/>
                </a:lnTo>
                <a:lnTo>
                  <a:pt x="1450" y="616"/>
                </a:lnTo>
                <a:lnTo>
                  <a:pt x="1452" y="624"/>
                </a:lnTo>
                <a:lnTo>
                  <a:pt x="1452" y="624"/>
                </a:lnTo>
                <a:lnTo>
                  <a:pt x="1458" y="634"/>
                </a:lnTo>
                <a:lnTo>
                  <a:pt x="1460" y="644"/>
                </a:lnTo>
                <a:lnTo>
                  <a:pt x="1460" y="656"/>
                </a:lnTo>
                <a:lnTo>
                  <a:pt x="1458" y="660"/>
                </a:lnTo>
                <a:lnTo>
                  <a:pt x="1456" y="662"/>
                </a:lnTo>
                <a:lnTo>
                  <a:pt x="1456" y="662"/>
                </a:lnTo>
                <a:lnTo>
                  <a:pt x="1448" y="668"/>
                </a:lnTo>
                <a:lnTo>
                  <a:pt x="1436" y="672"/>
                </a:lnTo>
                <a:lnTo>
                  <a:pt x="1410" y="678"/>
                </a:lnTo>
                <a:lnTo>
                  <a:pt x="1410" y="678"/>
                </a:lnTo>
                <a:lnTo>
                  <a:pt x="1400" y="682"/>
                </a:lnTo>
                <a:lnTo>
                  <a:pt x="1390" y="688"/>
                </a:lnTo>
                <a:lnTo>
                  <a:pt x="1386" y="694"/>
                </a:lnTo>
                <a:lnTo>
                  <a:pt x="1382" y="702"/>
                </a:lnTo>
                <a:lnTo>
                  <a:pt x="1382" y="702"/>
                </a:lnTo>
                <a:lnTo>
                  <a:pt x="1380" y="708"/>
                </a:lnTo>
                <a:lnTo>
                  <a:pt x="1376" y="710"/>
                </a:lnTo>
                <a:lnTo>
                  <a:pt x="1370" y="710"/>
                </a:lnTo>
                <a:lnTo>
                  <a:pt x="1362" y="708"/>
                </a:lnTo>
                <a:lnTo>
                  <a:pt x="1362" y="708"/>
                </a:lnTo>
                <a:lnTo>
                  <a:pt x="1354" y="708"/>
                </a:lnTo>
                <a:lnTo>
                  <a:pt x="1342" y="710"/>
                </a:lnTo>
                <a:lnTo>
                  <a:pt x="1328" y="716"/>
                </a:lnTo>
                <a:lnTo>
                  <a:pt x="1316" y="722"/>
                </a:lnTo>
                <a:lnTo>
                  <a:pt x="1316" y="722"/>
                </a:lnTo>
                <a:lnTo>
                  <a:pt x="1306" y="732"/>
                </a:lnTo>
                <a:lnTo>
                  <a:pt x="1298" y="742"/>
                </a:lnTo>
                <a:lnTo>
                  <a:pt x="1292" y="750"/>
                </a:lnTo>
                <a:lnTo>
                  <a:pt x="1290" y="758"/>
                </a:lnTo>
                <a:lnTo>
                  <a:pt x="1290" y="758"/>
                </a:lnTo>
                <a:lnTo>
                  <a:pt x="1288" y="766"/>
                </a:lnTo>
                <a:lnTo>
                  <a:pt x="1282" y="772"/>
                </a:lnTo>
                <a:lnTo>
                  <a:pt x="1274" y="774"/>
                </a:lnTo>
                <a:lnTo>
                  <a:pt x="1264" y="774"/>
                </a:lnTo>
                <a:lnTo>
                  <a:pt x="1264" y="774"/>
                </a:lnTo>
                <a:lnTo>
                  <a:pt x="1254" y="768"/>
                </a:lnTo>
                <a:lnTo>
                  <a:pt x="1244" y="760"/>
                </a:lnTo>
                <a:lnTo>
                  <a:pt x="1238" y="750"/>
                </a:lnTo>
                <a:lnTo>
                  <a:pt x="1230" y="740"/>
                </a:lnTo>
                <a:lnTo>
                  <a:pt x="1230" y="740"/>
                </a:lnTo>
                <a:lnTo>
                  <a:pt x="1224" y="732"/>
                </a:lnTo>
                <a:lnTo>
                  <a:pt x="1218" y="728"/>
                </a:lnTo>
                <a:lnTo>
                  <a:pt x="1210" y="726"/>
                </a:lnTo>
                <a:lnTo>
                  <a:pt x="1202" y="730"/>
                </a:lnTo>
                <a:lnTo>
                  <a:pt x="1202" y="730"/>
                </a:lnTo>
                <a:lnTo>
                  <a:pt x="1186" y="742"/>
                </a:lnTo>
                <a:lnTo>
                  <a:pt x="1170" y="756"/>
                </a:lnTo>
                <a:lnTo>
                  <a:pt x="1170" y="756"/>
                </a:lnTo>
                <a:lnTo>
                  <a:pt x="1164" y="760"/>
                </a:lnTo>
                <a:lnTo>
                  <a:pt x="1158" y="762"/>
                </a:lnTo>
                <a:lnTo>
                  <a:pt x="1146" y="764"/>
                </a:lnTo>
                <a:lnTo>
                  <a:pt x="1146" y="764"/>
                </a:lnTo>
                <a:lnTo>
                  <a:pt x="1144" y="764"/>
                </a:lnTo>
                <a:lnTo>
                  <a:pt x="1142" y="768"/>
                </a:lnTo>
                <a:lnTo>
                  <a:pt x="1138" y="776"/>
                </a:lnTo>
                <a:lnTo>
                  <a:pt x="1136" y="798"/>
                </a:lnTo>
                <a:lnTo>
                  <a:pt x="1136" y="798"/>
                </a:lnTo>
                <a:lnTo>
                  <a:pt x="1134" y="804"/>
                </a:lnTo>
                <a:lnTo>
                  <a:pt x="1132" y="808"/>
                </a:lnTo>
                <a:lnTo>
                  <a:pt x="1122" y="818"/>
                </a:lnTo>
                <a:lnTo>
                  <a:pt x="1112" y="824"/>
                </a:lnTo>
                <a:lnTo>
                  <a:pt x="1104" y="828"/>
                </a:lnTo>
                <a:lnTo>
                  <a:pt x="1104" y="828"/>
                </a:lnTo>
                <a:lnTo>
                  <a:pt x="1092" y="834"/>
                </a:lnTo>
                <a:lnTo>
                  <a:pt x="1088" y="838"/>
                </a:lnTo>
                <a:lnTo>
                  <a:pt x="1086" y="844"/>
                </a:lnTo>
                <a:lnTo>
                  <a:pt x="1086" y="844"/>
                </a:lnTo>
                <a:lnTo>
                  <a:pt x="1084" y="848"/>
                </a:lnTo>
                <a:lnTo>
                  <a:pt x="1082" y="852"/>
                </a:lnTo>
                <a:lnTo>
                  <a:pt x="1076" y="852"/>
                </a:lnTo>
                <a:lnTo>
                  <a:pt x="1072" y="850"/>
                </a:lnTo>
                <a:lnTo>
                  <a:pt x="1072" y="850"/>
                </a:lnTo>
                <a:lnTo>
                  <a:pt x="1066" y="848"/>
                </a:lnTo>
                <a:lnTo>
                  <a:pt x="1062" y="848"/>
                </a:lnTo>
                <a:lnTo>
                  <a:pt x="1060" y="850"/>
                </a:lnTo>
                <a:lnTo>
                  <a:pt x="1058" y="858"/>
                </a:lnTo>
                <a:lnTo>
                  <a:pt x="1058" y="858"/>
                </a:lnTo>
                <a:lnTo>
                  <a:pt x="1058" y="868"/>
                </a:lnTo>
                <a:lnTo>
                  <a:pt x="1062" y="876"/>
                </a:lnTo>
                <a:lnTo>
                  <a:pt x="1066" y="882"/>
                </a:lnTo>
                <a:lnTo>
                  <a:pt x="1070" y="884"/>
                </a:lnTo>
                <a:lnTo>
                  <a:pt x="1074" y="884"/>
                </a:lnTo>
                <a:lnTo>
                  <a:pt x="1074" y="884"/>
                </a:lnTo>
                <a:lnTo>
                  <a:pt x="1080" y="886"/>
                </a:lnTo>
                <a:lnTo>
                  <a:pt x="1084" y="890"/>
                </a:lnTo>
                <a:lnTo>
                  <a:pt x="1090" y="902"/>
                </a:lnTo>
                <a:lnTo>
                  <a:pt x="1090" y="902"/>
                </a:lnTo>
                <a:lnTo>
                  <a:pt x="1092" y="908"/>
                </a:lnTo>
                <a:lnTo>
                  <a:pt x="1094" y="914"/>
                </a:lnTo>
                <a:lnTo>
                  <a:pt x="1094" y="932"/>
                </a:lnTo>
                <a:lnTo>
                  <a:pt x="1094" y="932"/>
                </a:lnTo>
                <a:lnTo>
                  <a:pt x="1094" y="938"/>
                </a:lnTo>
                <a:lnTo>
                  <a:pt x="1096" y="942"/>
                </a:lnTo>
                <a:lnTo>
                  <a:pt x="1100" y="952"/>
                </a:lnTo>
                <a:lnTo>
                  <a:pt x="1106" y="960"/>
                </a:lnTo>
                <a:lnTo>
                  <a:pt x="1110" y="970"/>
                </a:lnTo>
                <a:lnTo>
                  <a:pt x="1110" y="970"/>
                </a:lnTo>
                <a:lnTo>
                  <a:pt x="1110" y="978"/>
                </a:lnTo>
                <a:lnTo>
                  <a:pt x="1106" y="986"/>
                </a:lnTo>
                <a:lnTo>
                  <a:pt x="1094" y="1004"/>
                </a:lnTo>
                <a:lnTo>
                  <a:pt x="1094" y="1004"/>
                </a:lnTo>
                <a:lnTo>
                  <a:pt x="1088" y="1014"/>
                </a:lnTo>
                <a:lnTo>
                  <a:pt x="1082" y="1026"/>
                </a:lnTo>
                <a:lnTo>
                  <a:pt x="1078" y="1038"/>
                </a:lnTo>
                <a:lnTo>
                  <a:pt x="1074" y="1046"/>
                </a:lnTo>
                <a:lnTo>
                  <a:pt x="1074" y="1046"/>
                </a:lnTo>
                <a:lnTo>
                  <a:pt x="1060" y="1060"/>
                </a:lnTo>
                <a:lnTo>
                  <a:pt x="1052" y="1064"/>
                </a:lnTo>
                <a:lnTo>
                  <a:pt x="1046" y="1068"/>
                </a:lnTo>
                <a:lnTo>
                  <a:pt x="1046" y="1068"/>
                </a:lnTo>
                <a:lnTo>
                  <a:pt x="1032" y="1068"/>
                </a:lnTo>
                <a:lnTo>
                  <a:pt x="1018" y="1072"/>
                </a:lnTo>
                <a:lnTo>
                  <a:pt x="1018" y="1072"/>
                </a:lnTo>
                <a:lnTo>
                  <a:pt x="974" y="1088"/>
                </a:lnTo>
                <a:lnTo>
                  <a:pt x="974" y="1088"/>
                </a:lnTo>
                <a:lnTo>
                  <a:pt x="966" y="1092"/>
                </a:lnTo>
                <a:lnTo>
                  <a:pt x="960" y="1096"/>
                </a:lnTo>
                <a:lnTo>
                  <a:pt x="948" y="1110"/>
                </a:lnTo>
                <a:lnTo>
                  <a:pt x="938" y="1124"/>
                </a:lnTo>
                <a:lnTo>
                  <a:pt x="932" y="1134"/>
                </a:lnTo>
                <a:lnTo>
                  <a:pt x="932" y="1134"/>
                </a:lnTo>
                <a:lnTo>
                  <a:pt x="930" y="1144"/>
                </a:lnTo>
                <a:lnTo>
                  <a:pt x="930" y="1156"/>
                </a:lnTo>
                <a:lnTo>
                  <a:pt x="928" y="1166"/>
                </a:lnTo>
                <a:lnTo>
                  <a:pt x="926" y="1176"/>
                </a:lnTo>
                <a:lnTo>
                  <a:pt x="926" y="1176"/>
                </a:lnTo>
                <a:lnTo>
                  <a:pt x="924" y="1182"/>
                </a:lnTo>
                <a:lnTo>
                  <a:pt x="924" y="1190"/>
                </a:lnTo>
                <a:lnTo>
                  <a:pt x="926" y="1198"/>
                </a:lnTo>
                <a:lnTo>
                  <a:pt x="930" y="1204"/>
                </a:lnTo>
                <a:lnTo>
                  <a:pt x="930" y="1204"/>
                </a:lnTo>
                <a:lnTo>
                  <a:pt x="934" y="1208"/>
                </a:lnTo>
                <a:lnTo>
                  <a:pt x="936" y="1214"/>
                </a:lnTo>
                <a:lnTo>
                  <a:pt x="940" y="1232"/>
                </a:lnTo>
                <a:lnTo>
                  <a:pt x="940" y="1232"/>
                </a:lnTo>
                <a:lnTo>
                  <a:pt x="942" y="1242"/>
                </a:lnTo>
                <a:lnTo>
                  <a:pt x="948" y="1250"/>
                </a:lnTo>
                <a:lnTo>
                  <a:pt x="960" y="1264"/>
                </a:lnTo>
                <a:lnTo>
                  <a:pt x="960" y="1264"/>
                </a:lnTo>
                <a:lnTo>
                  <a:pt x="962" y="1266"/>
                </a:lnTo>
                <a:lnTo>
                  <a:pt x="964" y="1270"/>
                </a:lnTo>
                <a:lnTo>
                  <a:pt x="964" y="1276"/>
                </a:lnTo>
                <a:lnTo>
                  <a:pt x="958" y="1292"/>
                </a:lnTo>
                <a:lnTo>
                  <a:pt x="958" y="1292"/>
                </a:lnTo>
                <a:lnTo>
                  <a:pt x="954" y="1298"/>
                </a:lnTo>
                <a:lnTo>
                  <a:pt x="952" y="1300"/>
                </a:lnTo>
                <a:lnTo>
                  <a:pt x="948" y="1300"/>
                </a:lnTo>
                <a:lnTo>
                  <a:pt x="944" y="1294"/>
                </a:lnTo>
                <a:lnTo>
                  <a:pt x="944" y="1294"/>
                </a:lnTo>
                <a:lnTo>
                  <a:pt x="938" y="1290"/>
                </a:lnTo>
                <a:lnTo>
                  <a:pt x="932" y="1290"/>
                </a:lnTo>
                <a:lnTo>
                  <a:pt x="926" y="1296"/>
                </a:lnTo>
                <a:lnTo>
                  <a:pt x="922" y="1302"/>
                </a:lnTo>
                <a:lnTo>
                  <a:pt x="922" y="1302"/>
                </a:lnTo>
                <a:lnTo>
                  <a:pt x="910" y="1330"/>
                </a:lnTo>
                <a:lnTo>
                  <a:pt x="904" y="1346"/>
                </a:lnTo>
                <a:lnTo>
                  <a:pt x="900" y="1360"/>
                </a:lnTo>
                <a:lnTo>
                  <a:pt x="900" y="1360"/>
                </a:lnTo>
                <a:lnTo>
                  <a:pt x="900" y="1370"/>
                </a:lnTo>
                <a:lnTo>
                  <a:pt x="902" y="1374"/>
                </a:lnTo>
                <a:lnTo>
                  <a:pt x="906" y="1378"/>
                </a:lnTo>
                <a:lnTo>
                  <a:pt x="912" y="1378"/>
                </a:lnTo>
                <a:lnTo>
                  <a:pt x="912" y="1378"/>
                </a:lnTo>
                <a:lnTo>
                  <a:pt x="920" y="1378"/>
                </a:lnTo>
                <a:lnTo>
                  <a:pt x="924" y="1380"/>
                </a:lnTo>
                <a:lnTo>
                  <a:pt x="926" y="1384"/>
                </a:lnTo>
                <a:lnTo>
                  <a:pt x="926" y="1390"/>
                </a:lnTo>
                <a:lnTo>
                  <a:pt x="926" y="1390"/>
                </a:lnTo>
                <a:lnTo>
                  <a:pt x="922" y="1398"/>
                </a:lnTo>
                <a:lnTo>
                  <a:pt x="918" y="1404"/>
                </a:lnTo>
                <a:lnTo>
                  <a:pt x="906" y="1418"/>
                </a:lnTo>
                <a:lnTo>
                  <a:pt x="906" y="1418"/>
                </a:lnTo>
                <a:lnTo>
                  <a:pt x="900" y="1428"/>
                </a:lnTo>
                <a:lnTo>
                  <a:pt x="896" y="1438"/>
                </a:lnTo>
                <a:lnTo>
                  <a:pt x="890" y="1450"/>
                </a:lnTo>
                <a:lnTo>
                  <a:pt x="884" y="1458"/>
                </a:lnTo>
                <a:lnTo>
                  <a:pt x="884" y="1458"/>
                </a:lnTo>
                <a:lnTo>
                  <a:pt x="878" y="1464"/>
                </a:lnTo>
                <a:lnTo>
                  <a:pt x="870" y="1468"/>
                </a:lnTo>
                <a:lnTo>
                  <a:pt x="852" y="1474"/>
                </a:lnTo>
                <a:lnTo>
                  <a:pt x="852" y="1474"/>
                </a:lnTo>
                <a:lnTo>
                  <a:pt x="840" y="1478"/>
                </a:lnTo>
                <a:lnTo>
                  <a:pt x="832" y="1484"/>
                </a:lnTo>
                <a:lnTo>
                  <a:pt x="826" y="1490"/>
                </a:lnTo>
                <a:lnTo>
                  <a:pt x="824" y="1494"/>
                </a:lnTo>
                <a:lnTo>
                  <a:pt x="824" y="1494"/>
                </a:lnTo>
                <a:lnTo>
                  <a:pt x="828" y="1500"/>
                </a:lnTo>
                <a:lnTo>
                  <a:pt x="834" y="1506"/>
                </a:lnTo>
                <a:lnTo>
                  <a:pt x="840" y="1514"/>
                </a:lnTo>
                <a:lnTo>
                  <a:pt x="844" y="1522"/>
                </a:lnTo>
                <a:lnTo>
                  <a:pt x="844" y="1522"/>
                </a:lnTo>
                <a:lnTo>
                  <a:pt x="844" y="1526"/>
                </a:lnTo>
                <a:lnTo>
                  <a:pt x="842" y="1528"/>
                </a:lnTo>
                <a:lnTo>
                  <a:pt x="834" y="1532"/>
                </a:lnTo>
                <a:lnTo>
                  <a:pt x="824" y="1536"/>
                </a:lnTo>
                <a:lnTo>
                  <a:pt x="820" y="1540"/>
                </a:lnTo>
                <a:lnTo>
                  <a:pt x="818" y="1544"/>
                </a:lnTo>
                <a:lnTo>
                  <a:pt x="818" y="1544"/>
                </a:lnTo>
                <a:lnTo>
                  <a:pt x="812" y="1556"/>
                </a:lnTo>
                <a:lnTo>
                  <a:pt x="810" y="1570"/>
                </a:lnTo>
                <a:lnTo>
                  <a:pt x="808" y="1584"/>
                </a:lnTo>
                <a:lnTo>
                  <a:pt x="808" y="1596"/>
                </a:lnTo>
                <a:lnTo>
                  <a:pt x="808" y="1596"/>
                </a:lnTo>
                <a:lnTo>
                  <a:pt x="810" y="1604"/>
                </a:lnTo>
                <a:lnTo>
                  <a:pt x="808" y="1610"/>
                </a:lnTo>
                <a:lnTo>
                  <a:pt x="802" y="1622"/>
                </a:lnTo>
                <a:lnTo>
                  <a:pt x="802" y="1622"/>
                </a:lnTo>
                <a:lnTo>
                  <a:pt x="800" y="1632"/>
                </a:lnTo>
                <a:lnTo>
                  <a:pt x="798" y="1640"/>
                </a:lnTo>
                <a:lnTo>
                  <a:pt x="798" y="1650"/>
                </a:lnTo>
                <a:lnTo>
                  <a:pt x="796" y="1658"/>
                </a:lnTo>
                <a:lnTo>
                  <a:pt x="796" y="1658"/>
                </a:lnTo>
                <a:lnTo>
                  <a:pt x="794" y="1668"/>
                </a:lnTo>
                <a:lnTo>
                  <a:pt x="794" y="1678"/>
                </a:lnTo>
                <a:lnTo>
                  <a:pt x="794" y="1686"/>
                </a:lnTo>
                <a:lnTo>
                  <a:pt x="790" y="1696"/>
                </a:lnTo>
                <a:lnTo>
                  <a:pt x="790" y="1696"/>
                </a:lnTo>
                <a:lnTo>
                  <a:pt x="786" y="1702"/>
                </a:lnTo>
                <a:lnTo>
                  <a:pt x="778" y="1710"/>
                </a:lnTo>
                <a:lnTo>
                  <a:pt x="760" y="1726"/>
                </a:lnTo>
                <a:lnTo>
                  <a:pt x="760" y="1726"/>
                </a:lnTo>
                <a:lnTo>
                  <a:pt x="756" y="1730"/>
                </a:lnTo>
                <a:lnTo>
                  <a:pt x="754" y="1736"/>
                </a:lnTo>
                <a:lnTo>
                  <a:pt x="752" y="1742"/>
                </a:lnTo>
                <a:lnTo>
                  <a:pt x="754" y="1748"/>
                </a:lnTo>
                <a:lnTo>
                  <a:pt x="758" y="1758"/>
                </a:lnTo>
                <a:lnTo>
                  <a:pt x="766" y="1768"/>
                </a:lnTo>
                <a:lnTo>
                  <a:pt x="766" y="1768"/>
                </a:lnTo>
                <a:lnTo>
                  <a:pt x="774" y="1774"/>
                </a:lnTo>
                <a:lnTo>
                  <a:pt x="774" y="1778"/>
                </a:lnTo>
                <a:lnTo>
                  <a:pt x="774" y="1780"/>
                </a:lnTo>
                <a:lnTo>
                  <a:pt x="772" y="1786"/>
                </a:lnTo>
                <a:lnTo>
                  <a:pt x="764" y="1794"/>
                </a:lnTo>
                <a:lnTo>
                  <a:pt x="764" y="1794"/>
                </a:lnTo>
                <a:lnTo>
                  <a:pt x="760" y="1802"/>
                </a:lnTo>
                <a:lnTo>
                  <a:pt x="760" y="1808"/>
                </a:lnTo>
                <a:lnTo>
                  <a:pt x="760" y="1808"/>
                </a:lnTo>
                <a:lnTo>
                  <a:pt x="766" y="1822"/>
                </a:lnTo>
                <a:lnTo>
                  <a:pt x="768" y="1838"/>
                </a:lnTo>
                <a:lnTo>
                  <a:pt x="768" y="1838"/>
                </a:lnTo>
                <a:lnTo>
                  <a:pt x="768" y="1844"/>
                </a:lnTo>
                <a:lnTo>
                  <a:pt x="764" y="1846"/>
                </a:lnTo>
                <a:lnTo>
                  <a:pt x="762" y="1846"/>
                </a:lnTo>
                <a:lnTo>
                  <a:pt x="758" y="1842"/>
                </a:lnTo>
                <a:lnTo>
                  <a:pt x="758" y="1842"/>
                </a:lnTo>
                <a:lnTo>
                  <a:pt x="754" y="1840"/>
                </a:lnTo>
                <a:lnTo>
                  <a:pt x="750" y="1842"/>
                </a:lnTo>
                <a:lnTo>
                  <a:pt x="744" y="1846"/>
                </a:lnTo>
                <a:lnTo>
                  <a:pt x="738" y="1856"/>
                </a:lnTo>
                <a:lnTo>
                  <a:pt x="738" y="1856"/>
                </a:lnTo>
                <a:lnTo>
                  <a:pt x="728" y="1880"/>
                </a:lnTo>
                <a:lnTo>
                  <a:pt x="724" y="1900"/>
                </a:lnTo>
                <a:lnTo>
                  <a:pt x="724" y="1900"/>
                </a:lnTo>
                <a:lnTo>
                  <a:pt x="726" y="1904"/>
                </a:lnTo>
                <a:lnTo>
                  <a:pt x="730" y="1908"/>
                </a:lnTo>
                <a:lnTo>
                  <a:pt x="732" y="1912"/>
                </a:lnTo>
                <a:lnTo>
                  <a:pt x="732" y="1916"/>
                </a:lnTo>
                <a:lnTo>
                  <a:pt x="732" y="1916"/>
                </a:lnTo>
                <a:lnTo>
                  <a:pt x="730" y="1920"/>
                </a:lnTo>
                <a:lnTo>
                  <a:pt x="728" y="1926"/>
                </a:lnTo>
                <a:lnTo>
                  <a:pt x="730" y="1930"/>
                </a:lnTo>
                <a:lnTo>
                  <a:pt x="736" y="1934"/>
                </a:lnTo>
                <a:lnTo>
                  <a:pt x="736" y="1934"/>
                </a:lnTo>
                <a:lnTo>
                  <a:pt x="744" y="1938"/>
                </a:lnTo>
                <a:lnTo>
                  <a:pt x="748" y="1944"/>
                </a:lnTo>
                <a:lnTo>
                  <a:pt x="752" y="1948"/>
                </a:lnTo>
                <a:lnTo>
                  <a:pt x="752" y="1954"/>
                </a:lnTo>
                <a:lnTo>
                  <a:pt x="752" y="1954"/>
                </a:lnTo>
                <a:lnTo>
                  <a:pt x="750" y="1958"/>
                </a:lnTo>
                <a:lnTo>
                  <a:pt x="746" y="1962"/>
                </a:lnTo>
                <a:lnTo>
                  <a:pt x="734" y="1964"/>
                </a:lnTo>
                <a:lnTo>
                  <a:pt x="734" y="1964"/>
                </a:lnTo>
                <a:lnTo>
                  <a:pt x="722" y="1962"/>
                </a:lnTo>
                <a:lnTo>
                  <a:pt x="716" y="1960"/>
                </a:lnTo>
                <a:lnTo>
                  <a:pt x="710" y="1956"/>
                </a:lnTo>
                <a:lnTo>
                  <a:pt x="710" y="1956"/>
                </a:lnTo>
                <a:lnTo>
                  <a:pt x="698" y="1946"/>
                </a:lnTo>
                <a:lnTo>
                  <a:pt x="684" y="1940"/>
                </a:lnTo>
                <a:lnTo>
                  <a:pt x="684" y="1940"/>
                </a:lnTo>
                <a:lnTo>
                  <a:pt x="680" y="1938"/>
                </a:lnTo>
                <a:lnTo>
                  <a:pt x="674" y="1932"/>
                </a:lnTo>
                <a:lnTo>
                  <a:pt x="662" y="1918"/>
                </a:lnTo>
                <a:lnTo>
                  <a:pt x="662" y="1918"/>
                </a:lnTo>
                <a:lnTo>
                  <a:pt x="650" y="1902"/>
                </a:lnTo>
                <a:lnTo>
                  <a:pt x="642" y="1896"/>
                </a:lnTo>
                <a:lnTo>
                  <a:pt x="636" y="1892"/>
                </a:lnTo>
                <a:lnTo>
                  <a:pt x="636" y="1892"/>
                </a:lnTo>
                <a:lnTo>
                  <a:pt x="630" y="1890"/>
                </a:lnTo>
                <a:lnTo>
                  <a:pt x="622" y="1890"/>
                </a:lnTo>
                <a:lnTo>
                  <a:pt x="612" y="1890"/>
                </a:lnTo>
                <a:lnTo>
                  <a:pt x="606" y="1894"/>
                </a:lnTo>
                <a:lnTo>
                  <a:pt x="606" y="1894"/>
                </a:lnTo>
                <a:lnTo>
                  <a:pt x="598" y="1902"/>
                </a:lnTo>
                <a:lnTo>
                  <a:pt x="594" y="1904"/>
                </a:lnTo>
                <a:lnTo>
                  <a:pt x="588" y="1904"/>
                </a:lnTo>
                <a:lnTo>
                  <a:pt x="588" y="1904"/>
                </a:lnTo>
                <a:lnTo>
                  <a:pt x="578" y="1904"/>
                </a:lnTo>
                <a:lnTo>
                  <a:pt x="572" y="1906"/>
                </a:lnTo>
                <a:lnTo>
                  <a:pt x="566" y="1912"/>
                </a:lnTo>
                <a:lnTo>
                  <a:pt x="566" y="1912"/>
                </a:lnTo>
                <a:lnTo>
                  <a:pt x="554" y="1924"/>
                </a:lnTo>
                <a:lnTo>
                  <a:pt x="546" y="1930"/>
                </a:lnTo>
                <a:lnTo>
                  <a:pt x="536" y="1932"/>
                </a:lnTo>
                <a:lnTo>
                  <a:pt x="536" y="1932"/>
                </a:lnTo>
                <a:lnTo>
                  <a:pt x="514" y="1932"/>
                </a:lnTo>
                <a:lnTo>
                  <a:pt x="492" y="1932"/>
                </a:lnTo>
                <a:lnTo>
                  <a:pt x="492" y="1932"/>
                </a:lnTo>
                <a:lnTo>
                  <a:pt x="484" y="1934"/>
                </a:lnTo>
                <a:lnTo>
                  <a:pt x="476" y="1938"/>
                </a:lnTo>
                <a:lnTo>
                  <a:pt x="470" y="1944"/>
                </a:lnTo>
                <a:lnTo>
                  <a:pt x="464" y="1950"/>
                </a:lnTo>
                <a:lnTo>
                  <a:pt x="464" y="1950"/>
                </a:lnTo>
                <a:lnTo>
                  <a:pt x="460" y="1964"/>
                </a:lnTo>
                <a:lnTo>
                  <a:pt x="458" y="1968"/>
                </a:lnTo>
                <a:lnTo>
                  <a:pt x="456" y="1970"/>
                </a:lnTo>
                <a:lnTo>
                  <a:pt x="456" y="1970"/>
                </a:lnTo>
                <a:lnTo>
                  <a:pt x="452" y="1970"/>
                </a:lnTo>
                <a:lnTo>
                  <a:pt x="446" y="1968"/>
                </a:lnTo>
                <a:lnTo>
                  <a:pt x="432" y="1960"/>
                </a:lnTo>
                <a:lnTo>
                  <a:pt x="432" y="1960"/>
                </a:lnTo>
                <a:lnTo>
                  <a:pt x="426" y="1960"/>
                </a:lnTo>
                <a:lnTo>
                  <a:pt x="420" y="1960"/>
                </a:lnTo>
                <a:lnTo>
                  <a:pt x="416" y="1962"/>
                </a:lnTo>
                <a:lnTo>
                  <a:pt x="412" y="1966"/>
                </a:lnTo>
                <a:lnTo>
                  <a:pt x="412" y="1966"/>
                </a:lnTo>
                <a:lnTo>
                  <a:pt x="410" y="1976"/>
                </a:lnTo>
                <a:lnTo>
                  <a:pt x="408" y="1980"/>
                </a:lnTo>
                <a:lnTo>
                  <a:pt x="406" y="1982"/>
                </a:lnTo>
                <a:lnTo>
                  <a:pt x="406" y="1982"/>
                </a:lnTo>
                <a:lnTo>
                  <a:pt x="402" y="1984"/>
                </a:lnTo>
                <a:lnTo>
                  <a:pt x="400" y="1984"/>
                </a:lnTo>
                <a:lnTo>
                  <a:pt x="396" y="1982"/>
                </a:lnTo>
                <a:lnTo>
                  <a:pt x="392" y="1978"/>
                </a:lnTo>
                <a:lnTo>
                  <a:pt x="392" y="1978"/>
                </a:lnTo>
                <a:lnTo>
                  <a:pt x="388" y="1976"/>
                </a:lnTo>
                <a:lnTo>
                  <a:pt x="384" y="1976"/>
                </a:lnTo>
                <a:lnTo>
                  <a:pt x="370" y="1982"/>
                </a:lnTo>
                <a:lnTo>
                  <a:pt x="370" y="1982"/>
                </a:lnTo>
                <a:lnTo>
                  <a:pt x="330" y="2002"/>
                </a:lnTo>
                <a:lnTo>
                  <a:pt x="330" y="2002"/>
                </a:lnTo>
                <a:lnTo>
                  <a:pt x="322" y="2004"/>
                </a:lnTo>
                <a:lnTo>
                  <a:pt x="314" y="2004"/>
                </a:lnTo>
                <a:lnTo>
                  <a:pt x="308" y="2002"/>
                </a:lnTo>
                <a:lnTo>
                  <a:pt x="304" y="1998"/>
                </a:lnTo>
                <a:lnTo>
                  <a:pt x="304" y="1998"/>
                </a:lnTo>
                <a:lnTo>
                  <a:pt x="300" y="1984"/>
                </a:lnTo>
                <a:lnTo>
                  <a:pt x="294" y="1978"/>
                </a:lnTo>
                <a:lnTo>
                  <a:pt x="288" y="1974"/>
                </a:lnTo>
                <a:lnTo>
                  <a:pt x="288" y="1974"/>
                </a:lnTo>
                <a:lnTo>
                  <a:pt x="282" y="1972"/>
                </a:lnTo>
                <a:lnTo>
                  <a:pt x="274" y="1972"/>
                </a:lnTo>
                <a:lnTo>
                  <a:pt x="270" y="1970"/>
                </a:lnTo>
                <a:lnTo>
                  <a:pt x="266" y="1966"/>
                </a:lnTo>
                <a:lnTo>
                  <a:pt x="266" y="1966"/>
                </a:lnTo>
                <a:lnTo>
                  <a:pt x="262" y="1960"/>
                </a:lnTo>
                <a:lnTo>
                  <a:pt x="260" y="1958"/>
                </a:lnTo>
                <a:lnTo>
                  <a:pt x="254" y="1956"/>
                </a:lnTo>
                <a:lnTo>
                  <a:pt x="250" y="1954"/>
                </a:lnTo>
                <a:lnTo>
                  <a:pt x="250" y="1954"/>
                </a:lnTo>
                <a:lnTo>
                  <a:pt x="244" y="1952"/>
                </a:lnTo>
                <a:lnTo>
                  <a:pt x="240" y="1950"/>
                </a:lnTo>
                <a:lnTo>
                  <a:pt x="238" y="1946"/>
                </a:lnTo>
                <a:lnTo>
                  <a:pt x="240" y="1942"/>
                </a:lnTo>
                <a:lnTo>
                  <a:pt x="240" y="1942"/>
                </a:lnTo>
                <a:lnTo>
                  <a:pt x="246" y="1936"/>
                </a:lnTo>
                <a:lnTo>
                  <a:pt x="254" y="1934"/>
                </a:lnTo>
                <a:lnTo>
                  <a:pt x="264" y="1930"/>
                </a:lnTo>
                <a:lnTo>
                  <a:pt x="272" y="1924"/>
                </a:lnTo>
                <a:lnTo>
                  <a:pt x="272" y="1924"/>
                </a:lnTo>
                <a:lnTo>
                  <a:pt x="280" y="1916"/>
                </a:lnTo>
                <a:lnTo>
                  <a:pt x="288" y="1908"/>
                </a:lnTo>
                <a:lnTo>
                  <a:pt x="294" y="1898"/>
                </a:lnTo>
                <a:lnTo>
                  <a:pt x="298" y="1890"/>
                </a:lnTo>
                <a:lnTo>
                  <a:pt x="298" y="1890"/>
                </a:lnTo>
                <a:lnTo>
                  <a:pt x="300" y="1876"/>
                </a:lnTo>
                <a:lnTo>
                  <a:pt x="298" y="1862"/>
                </a:lnTo>
                <a:lnTo>
                  <a:pt x="298" y="1862"/>
                </a:lnTo>
                <a:lnTo>
                  <a:pt x="298" y="1856"/>
                </a:lnTo>
                <a:lnTo>
                  <a:pt x="298" y="1850"/>
                </a:lnTo>
                <a:lnTo>
                  <a:pt x="302" y="1842"/>
                </a:lnTo>
                <a:lnTo>
                  <a:pt x="312" y="1832"/>
                </a:lnTo>
                <a:lnTo>
                  <a:pt x="312" y="1832"/>
                </a:lnTo>
                <a:lnTo>
                  <a:pt x="322" y="1822"/>
                </a:lnTo>
                <a:lnTo>
                  <a:pt x="332" y="1814"/>
                </a:lnTo>
                <a:lnTo>
                  <a:pt x="342" y="1808"/>
                </a:lnTo>
                <a:lnTo>
                  <a:pt x="354" y="1802"/>
                </a:lnTo>
                <a:lnTo>
                  <a:pt x="354" y="1802"/>
                </a:lnTo>
                <a:lnTo>
                  <a:pt x="374" y="1792"/>
                </a:lnTo>
                <a:lnTo>
                  <a:pt x="384" y="1786"/>
                </a:lnTo>
                <a:lnTo>
                  <a:pt x="392" y="1780"/>
                </a:lnTo>
                <a:lnTo>
                  <a:pt x="392" y="1780"/>
                </a:lnTo>
                <a:lnTo>
                  <a:pt x="398" y="1772"/>
                </a:lnTo>
                <a:lnTo>
                  <a:pt x="398" y="1766"/>
                </a:lnTo>
                <a:lnTo>
                  <a:pt x="396" y="1764"/>
                </a:lnTo>
                <a:lnTo>
                  <a:pt x="392" y="1760"/>
                </a:lnTo>
                <a:lnTo>
                  <a:pt x="392" y="1760"/>
                </a:lnTo>
                <a:lnTo>
                  <a:pt x="388" y="1758"/>
                </a:lnTo>
                <a:lnTo>
                  <a:pt x="388" y="1754"/>
                </a:lnTo>
                <a:lnTo>
                  <a:pt x="394" y="1744"/>
                </a:lnTo>
                <a:lnTo>
                  <a:pt x="394" y="1744"/>
                </a:lnTo>
                <a:lnTo>
                  <a:pt x="398" y="1736"/>
                </a:lnTo>
                <a:lnTo>
                  <a:pt x="400" y="1728"/>
                </a:lnTo>
                <a:lnTo>
                  <a:pt x="398" y="1720"/>
                </a:lnTo>
                <a:lnTo>
                  <a:pt x="396" y="1718"/>
                </a:lnTo>
                <a:lnTo>
                  <a:pt x="394" y="1716"/>
                </a:lnTo>
                <a:lnTo>
                  <a:pt x="394" y="1716"/>
                </a:lnTo>
                <a:lnTo>
                  <a:pt x="376" y="1706"/>
                </a:lnTo>
                <a:lnTo>
                  <a:pt x="358" y="1692"/>
                </a:lnTo>
                <a:lnTo>
                  <a:pt x="358" y="1692"/>
                </a:lnTo>
                <a:lnTo>
                  <a:pt x="344" y="1682"/>
                </a:lnTo>
                <a:lnTo>
                  <a:pt x="338" y="1678"/>
                </a:lnTo>
                <a:lnTo>
                  <a:pt x="330" y="1678"/>
                </a:lnTo>
                <a:lnTo>
                  <a:pt x="330" y="1678"/>
                </a:lnTo>
                <a:lnTo>
                  <a:pt x="322" y="1680"/>
                </a:lnTo>
                <a:lnTo>
                  <a:pt x="316" y="1684"/>
                </a:lnTo>
                <a:lnTo>
                  <a:pt x="304" y="1698"/>
                </a:lnTo>
                <a:lnTo>
                  <a:pt x="304" y="1698"/>
                </a:lnTo>
                <a:lnTo>
                  <a:pt x="292" y="1712"/>
                </a:lnTo>
                <a:lnTo>
                  <a:pt x="284" y="1716"/>
                </a:lnTo>
                <a:lnTo>
                  <a:pt x="278" y="1720"/>
                </a:lnTo>
                <a:lnTo>
                  <a:pt x="278" y="1720"/>
                </a:lnTo>
                <a:lnTo>
                  <a:pt x="270" y="1722"/>
                </a:lnTo>
                <a:lnTo>
                  <a:pt x="260" y="1724"/>
                </a:lnTo>
                <a:lnTo>
                  <a:pt x="242" y="1722"/>
                </a:lnTo>
                <a:lnTo>
                  <a:pt x="242" y="1722"/>
                </a:lnTo>
                <a:lnTo>
                  <a:pt x="226" y="1718"/>
                </a:lnTo>
                <a:lnTo>
                  <a:pt x="218" y="1720"/>
                </a:lnTo>
                <a:lnTo>
                  <a:pt x="208" y="1722"/>
                </a:lnTo>
                <a:lnTo>
                  <a:pt x="208" y="1722"/>
                </a:lnTo>
                <a:lnTo>
                  <a:pt x="192" y="1732"/>
                </a:lnTo>
                <a:lnTo>
                  <a:pt x="188" y="1734"/>
                </a:lnTo>
                <a:lnTo>
                  <a:pt x="182" y="1736"/>
                </a:lnTo>
                <a:lnTo>
                  <a:pt x="182" y="1736"/>
                </a:lnTo>
                <a:lnTo>
                  <a:pt x="180" y="1734"/>
                </a:lnTo>
                <a:lnTo>
                  <a:pt x="180" y="1732"/>
                </a:lnTo>
                <a:lnTo>
                  <a:pt x="180" y="1724"/>
                </a:lnTo>
                <a:lnTo>
                  <a:pt x="180" y="1714"/>
                </a:lnTo>
                <a:lnTo>
                  <a:pt x="180" y="1706"/>
                </a:lnTo>
                <a:lnTo>
                  <a:pt x="180" y="1706"/>
                </a:lnTo>
                <a:lnTo>
                  <a:pt x="176" y="1698"/>
                </a:lnTo>
                <a:lnTo>
                  <a:pt x="170" y="1690"/>
                </a:lnTo>
                <a:lnTo>
                  <a:pt x="160" y="1678"/>
                </a:lnTo>
                <a:lnTo>
                  <a:pt x="160" y="1678"/>
                </a:lnTo>
                <a:lnTo>
                  <a:pt x="152" y="1672"/>
                </a:lnTo>
                <a:lnTo>
                  <a:pt x="148" y="1668"/>
                </a:lnTo>
                <a:lnTo>
                  <a:pt x="150" y="1662"/>
                </a:lnTo>
                <a:lnTo>
                  <a:pt x="150" y="1662"/>
                </a:lnTo>
                <a:lnTo>
                  <a:pt x="152" y="1654"/>
                </a:lnTo>
                <a:lnTo>
                  <a:pt x="154" y="1644"/>
                </a:lnTo>
                <a:lnTo>
                  <a:pt x="154" y="1632"/>
                </a:lnTo>
                <a:lnTo>
                  <a:pt x="154" y="1620"/>
                </a:lnTo>
                <a:lnTo>
                  <a:pt x="154" y="1620"/>
                </a:lnTo>
                <a:lnTo>
                  <a:pt x="148" y="1610"/>
                </a:lnTo>
                <a:lnTo>
                  <a:pt x="142" y="1602"/>
                </a:lnTo>
                <a:lnTo>
                  <a:pt x="136" y="1592"/>
                </a:lnTo>
                <a:lnTo>
                  <a:pt x="134" y="1586"/>
                </a:lnTo>
                <a:lnTo>
                  <a:pt x="134" y="1578"/>
                </a:lnTo>
                <a:lnTo>
                  <a:pt x="134" y="1578"/>
                </a:lnTo>
                <a:lnTo>
                  <a:pt x="134" y="1570"/>
                </a:lnTo>
                <a:lnTo>
                  <a:pt x="136" y="1562"/>
                </a:lnTo>
                <a:lnTo>
                  <a:pt x="144" y="1550"/>
                </a:lnTo>
                <a:lnTo>
                  <a:pt x="152" y="1536"/>
                </a:lnTo>
                <a:lnTo>
                  <a:pt x="156" y="1528"/>
                </a:lnTo>
                <a:lnTo>
                  <a:pt x="158" y="1520"/>
                </a:lnTo>
                <a:lnTo>
                  <a:pt x="158" y="1520"/>
                </a:lnTo>
                <a:lnTo>
                  <a:pt x="162" y="1484"/>
                </a:lnTo>
                <a:lnTo>
                  <a:pt x="166" y="1470"/>
                </a:lnTo>
                <a:lnTo>
                  <a:pt x="168" y="1464"/>
                </a:lnTo>
                <a:lnTo>
                  <a:pt x="172" y="1460"/>
                </a:lnTo>
                <a:lnTo>
                  <a:pt x="172" y="1460"/>
                </a:lnTo>
                <a:lnTo>
                  <a:pt x="184" y="1450"/>
                </a:lnTo>
                <a:lnTo>
                  <a:pt x="200" y="1442"/>
                </a:lnTo>
                <a:lnTo>
                  <a:pt x="214" y="1432"/>
                </a:lnTo>
                <a:lnTo>
                  <a:pt x="220" y="1428"/>
                </a:lnTo>
                <a:lnTo>
                  <a:pt x="222" y="1422"/>
                </a:lnTo>
                <a:lnTo>
                  <a:pt x="222" y="1422"/>
                </a:lnTo>
                <a:lnTo>
                  <a:pt x="222" y="1414"/>
                </a:lnTo>
                <a:lnTo>
                  <a:pt x="222" y="1412"/>
                </a:lnTo>
                <a:lnTo>
                  <a:pt x="220" y="1408"/>
                </a:lnTo>
                <a:lnTo>
                  <a:pt x="212" y="1406"/>
                </a:lnTo>
                <a:lnTo>
                  <a:pt x="200" y="1408"/>
                </a:lnTo>
                <a:lnTo>
                  <a:pt x="200" y="1408"/>
                </a:lnTo>
                <a:lnTo>
                  <a:pt x="190" y="1412"/>
                </a:lnTo>
                <a:lnTo>
                  <a:pt x="180" y="1416"/>
                </a:lnTo>
                <a:lnTo>
                  <a:pt x="170" y="1418"/>
                </a:lnTo>
                <a:lnTo>
                  <a:pt x="160" y="1420"/>
                </a:lnTo>
                <a:lnTo>
                  <a:pt x="160" y="1420"/>
                </a:lnTo>
                <a:lnTo>
                  <a:pt x="154" y="1420"/>
                </a:lnTo>
                <a:lnTo>
                  <a:pt x="150" y="1418"/>
                </a:lnTo>
                <a:lnTo>
                  <a:pt x="146" y="1416"/>
                </a:lnTo>
                <a:lnTo>
                  <a:pt x="146" y="1412"/>
                </a:lnTo>
                <a:lnTo>
                  <a:pt x="146" y="1408"/>
                </a:lnTo>
                <a:lnTo>
                  <a:pt x="146" y="1404"/>
                </a:lnTo>
                <a:lnTo>
                  <a:pt x="148" y="1400"/>
                </a:lnTo>
                <a:lnTo>
                  <a:pt x="152" y="1396"/>
                </a:lnTo>
                <a:lnTo>
                  <a:pt x="152" y="1396"/>
                </a:lnTo>
                <a:lnTo>
                  <a:pt x="160" y="1388"/>
                </a:lnTo>
                <a:lnTo>
                  <a:pt x="164" y="1380"/>
                </a:lnTo>
                <a:lnTo>
                  <a:pt x="166" y="1374"/>
                </a:lnTo>
                <a:lnTo>
                  <a:pt x="166" y="1366"/>
                </a:lnTo>
                <a:lnTo>
                  <a:pt x="166" y="1366"/>
                </a:lnTo>
                <a:lnTo>
                  <a:pt x="164" y="1358"/>
                </a:lnTo>
                <a:lnTo>
                  <a:pt x="164" y="1350"/>
                </a:lnTo>
                <a:lnTo>
                  <a:pt x="166" y="1344"/>
                </a:lnTo>
                <a:lnTo>
                  <a:pt x="172" y="1336"/>
                </a:lnTo>
                <a:lnTo>
                  <a:pt x="172" y="1336"/>
                </a:lnTo>
                <a:lnTo>
                  <a:pt x="174" y="1332"/>
                </a:lnTo>
                <a:lnTo>
                  <a:pt x="176" y="1326"/>
                </a:lnTo>
                <a:lnTo>
                  <a:pt x="178" y="1314"/>
                </a:lnTo>
                <a:lnTo>
                  <a:pt x="180" y="1302"/>
                </a:lnTo>
                <a:lnTo>
                  <a:pt x="178" y="1292"/>
                </a:lnTo>
                <a:lnTo>
                  <a:pt x="178" y="1292"/>
                </a:lnTo>
                <a:lnTo>
                  <a:pt x="176" y="1284"/>
                </a:lnTo>
                <a:lnTo>
                  <a:pt x="168" y="1278"/>
                </a:lnTo>
                <a:lnTo>
                  <a:pt x="158" y="1272"/>
                </a:lnTo>
                <a:lnTo>
                  <a:pt x="144" y="1270"/>
                </a:lnTo>
                <a:lnTo>
                  <a:pt x="144" y="1270"/>
                </a:lnTo>
                <a:lnTo>
                  <a:pt x="130" y="1268"/>
                </a:lnTo>
                <a:lnTo>
                  <a:pt x="116" y="1264"/>
                </a:lnTo>
                <a:lnTo>
                  <a:pt x="104" y="1258"/>
                </a:lnTo>
                <a:lnTo>
                  <a:pt x="100" y="1254"/>
                </a:lnTo>
                <a:lnTo>
                  <a:pt x="98" y="1250"/>
                </a:lnTo>
                <a:lnTo>
                  <a:pt x="98" y="1250"/>
                </a:lnTo>
                <a:lnTo>
                  <a:pt x="94" y="1238"/>
                </a:lnTo>
                <a:lnTo>
                  <a:pt x="92" y="1222"/>
                </a:lnTo>
                <a:lnTo>
                  <a:pt x="94" y="1206"/>
                </a:lnTo>
                <a:lnTo>
                  <a:pt x="96" y="1198"/>
                </a:lnTo>
                <a:lnTo>
                  <a:pt x="100" y="1190"/>
                </a:lnTo>
                <a:lnTo>
                  <a:pt x="100" y="1190"/>
                </a:lnTo>
                <a:lnTo>
                  <a:pt x="114" y="1166"/>
                </a:lnTo>
                <a:lnTo>
                  <a:pt x="116" y="1156"/>
                </a:lnTo>
                <a:lnTo>
                  <a:pt x="116" y="1148"/>
                </a:lnTo>
                <a:lnTo>
                  <a:pt x="116" y="1148"/>
                </a:lnTo>
                <a:lnTo>
                  <a:pt x="112" y="1140"/>
                </a:lnTo>
                <a:lnTo>
                  <a:pt x="106" y="1132"/>
                </a:lnTo>
                <a:lnTo>
                  <a:pt x="90" y="1116"/>
                </a:lnTo>
                <a:lnTo>
                  <a:pt x="90" y="1116"/>
                </a:lnTo>
                <a:lnTo>
                  <a:pt x="76" y="1100"/>
                </a:lnTo>
                <a:lnTo>
                  <a:pt x="72" y="1090"/>
                </a:lnTo>
                <a:lnTo>
                  <a:pt x="70" y="1086"/>
                </a:lnTo>
                <a:lnTo>
                  <a:pt x="72" y="1080"/>
                </a:lnTo>
                <a:lnTo>
                  <a:pt x="72" y="1080"/>
                </a:lnTo>
                <a:lnTo>
                  <a:pt x="76" y="1070"/>
                </a:lnTo>
                <a:lnTo>
                  <a:pt x="82" y="1060"/>
                </a:lnTo>
                <a:lnTo>
                  <a:pt x="88" y="1050"/>
                </a:lnTo>
                <a:lnTo>
                  <a:pt x="90" y="1042"/>
                </a:lnTo>
                <a:lnTo>
                  <a:pt x="90" y="1042"/>
                </a:lnTo>
                <a:lnTo>
                  <a:pt x="92" y="1008"/>
                </a:lnTo>
                <a:lnTo>
                  <a:pt x="92" y="1008"/>
                </a:lnTo>
                <a:lnTo>
                  <a:pt x="92" y="1000"/>
                </a:lnTo>
                <a:lnTo>
                  <a:pt x="90" y="996"/>
                </a:lnTo>
                <a:lnTo>
                  <a:pt x="86" y="996"/>
                </a:lnTo>
                <a:lnTo>
                  <a:pt x="80" y="998"/>
                </a:lnTo>
                <a:lnTo>
                  <a:pt x="80" y="998"/>
                </a:lnTo>
                <a:lnTo>
                  <a:pt x="46" y="1014"/>
                </a:lnTo>
                <a:lnTo>
                  <a:pt x="46" y="1014"/>
                </a:lnTo>
                <a:lnTo>
                  <a:pt x="38" y="1014"/>
                </a:lnTo>
                <a:lnTo>
                  <a:pt x="28" y="1012"/>
                </a:lnTo>
                <a:lnTo>
                  <a:pt x="20" y="1008"/>
                </a:lnTo>
                <a:lnTo>
                  <a:pt x="16" y="1004"/>
                </a:lnTo>
                <a:lnTo>
                  <a:pt x="16" y="1004"/>
                </a:lnTo>
                <a:lnTo>
                  <a:pt x="16" y="1000"/>
                </a:lnTo>
                <a:lnTo>
                  <a:pt x="18" y="998"/>
                </a:lnTo>
                <a:lnTo>
                  <a:pt x="22" y="994"/>
                </a:lnTo>
                <a:lnTo>
                  <a:pt x="22" y="994"/>
                </a:lnTo>
                <a:lnTo>
                  <a:pt x="24" y="990"/>
                </a:lnTo>
                <a:lnTo>
                  <a:pt x="24" y="984"/>
                </a:lnTo>
                <a:lnTo>
                  <a:pt x="20" y="980"/>
                </a:lnTo>
                <a:lnTo>
                  <a:pt x="16" y="978"/>
                </a:lnTo>
                <a:lnTo>
                  <a:pt x="16" y="978"/>
                </a:lnTo>
                <a:lnTo>
                  <a:pt x="10" y="978"/>
                </a:lnTo>
                <a:lnTo>
                  <a:pt x="8" y="976"/>
                </a:lnTo>
                <a:lnTo>
                  <a:pt x="6" y="974"/>
                </a:lnTo>
                <a:lnTo>
                  <a:pt x="6" y="970"/>
                </a:lnTo>
                <a:lnTo>
                  <a:pt x="10" y="962"/>
                </a:lnTo>
                <a:lnTo>
                  <a:pt x="14" y="956"/>
                </a:lnTo>
                <a:lnTo>
                  <a:pt x="14" y="956"/>
                </a:lnTo>
                <a:lnTo>
                  <a:pt x="14" y="952"/>
                </a:lnTo>
                <a:lnTo>
                  <a:pt x="14" y="950"/>
                </a:lnTo>
                <a:lnTo>
                  <a:pt x="10" y="948"/>
                </a:lnTo>
                <a:lnTo>
                  <a:pt x="6" y="948"/>
                </a:lnTo>
                <a:lnTo>
                  <a:pt x="6" y="948"/>
                </a:lnTo>
                <a:lnTo>
                  <a:pt x="4" y="946"/>
                </a:lnTo>
                <a:lnTo>
                  <a:pt x="0" y="940"/>
                </a:lnTo>
                <a:lnTo>
                  <a:pt x="0" y="932"/>
                </a:lnTo>
                <a:lnTo>
                  <a:pt x="2" y="922"/>
                </a:lnTo>
                <a:lnTo>
                  <a:pt x="2" y="922"/>
                </a:lnTo>
                <a:lnTo>
                  <a:pt x="10" y="908"/>
                </a:lnTo>
                <a:lnTo>
                  <a:pt x="20" y="894"/>
                </a:lnTo>
                <a:lnTo>
                  <a:pt x="30" y="882"/>
                </a:lnTo>
                <a:lnTo>
                  <a:pt x="38" y="874"/>
                </a:lnTo>
                <a:lnTo>
                  <a:pt x="38" y="874"/>
                </a:lnTo>
                <a:lnTo>
                  <a:pt x="42" y="870"/>
                </a:lnTo>
                <a:lnTo>
                  <a:pt x="44" y="864"/>
                </a:lnTo>
                <a:lnTo>
                  <a:pt x="46" y="852"/>
                </a:lnTo>
                <a:lnTo>
                  <a:pt x="46" y="824"/>
                </a:lnTo>
                <a:lnTo>
                  <a:pt x="46" y="824"/>
                </a:lnTo>
                <a:lnTo>
                  <a:pt x="46" y="812"/>
                </a:lnTo>
                <a:lnTo>
                  <a:pt x="48" y="802"/>
                </a:lnTo>
                <a:lnTo>
                  <a:pt x="52" y="794"/>
                </a:lnTo>
                <a:lnTo>
                  <a:pt x="62" y="788"/>
                </a:lnTo>
                <a:lnTo>
                  <a:pt x="62" y="788"/>
                </a:lnTo>
                <a:lnTo>
                  <a:pt x="72" y="782"/>
                </a:lnTo>
                <a:lnTo>
                  <a:pt x="82" y="778"/>
                </a:lnTo>
                <a:lnTo>
                  <a:pt x="106" y="772"/>
                </a:lnTo>
                <a:lnTo>
                  <a:pt x="106" y="772"/>
                </a:lnTo>
                <a:lnTo>
                  <a:pt x="128" y="766"/>
                </a:lnTo>
                <a:lnTo>
                  <a:pt x="134" y="762"/>
                </a:lnTo>
                <a:lnTo>
                  <a:pt x="138" y="756"/>
                </a:lnTo>
                <a:lnTo>
                  <a:pt x="138" y="756"/>
                </a:lnTo>
                <a:lnTo>
                  <a:pt x="138" y="752"/>
                </a:lnTo>
                <a:lnTo>
                  <a:pt x="136" y="744"/>
                </a:lnTo>
                <a:lnTo>
                  <a:pt x="128" y="730"/>
                </a:lnTo>
                <a:lnTo>
                  <a:pt x="128" y="730"/>
                </a:lnTo>
                <a:lnTo>
                  <a:pt x="124" y="724"/>
                </a:lnTo>
                <a:lnTo>
                  <a:pt x="124" y="720"/>
                </a:lnTo>
                <a:lnTo>
                  <a:pt x="126" y="714"/>
                </a:lnTo>
                <a:lnTo>
                  <a:pt x="132" y="714"/>
                </a:lnTo>
                <a:lnTo>
                  <a:pt x="132" y="714"/>
                </a:lnTo>
                <a:lnTo>
                  <a:pt x="140" y="712"/>
                </a:lnTo>
                <a:lnTo>
                  <a:pt x="146" y="710"/>
                </a:lnTo>
                <a:lnTo>
                  <a:pt x="152" y="706"/>
                </a:lnTo>
                <a:lnTo>
                  <a:pt x="160" y="700"/>
                </a:lnTo>
                <a:lnTo>
                  <a:pt x="160" y="700"/>
                </a:lnTo>
                <a:lnTo>
                  <a:pt x="176" y="682"/>
                </a:lnTo>
                <a:lnTo>
                  <a:pt x="194" y="662"/>
                </a:lnTo>
                <a:lnTo>
                  <a:pt x="194" y="662"/>
                </a:lnTo>
                <a:lnTo>
                  <a:pt x="198" y="656"/>
                </a:lnTo>
                <a:lnTo>
                  <a:pt x="202" y="650"/>
                </a:lnTo>
                <a:lnTo>
                  <a:pt x="202" y="644"/>
                </a:lnTo>
                <a:lnTo>
                  <a:pt x="202" y="638"/>
                </a:lnTo>
                <a:lnTo>
                  <a:pt x="202" y="638"/>
                </a:lnTo>
                <a:lnTo>
                  <a:pt x="200" y="632"/>
                </a:lnTo>
                <a:lnTo>
                  <a:pt x="194" y="628"/>
                </a:lnTo>
                <a:lnTo>
                  <a:pt x="182" y="624"/>
                </a:lnTo>
                <a:lnTo>
                  <a:pt x="182" y="624"/>
                </a:lnTo>
                <a:lnTo>
                  <a:pt x="178" y="620"/>
                </a:lnTo>
                <a:lnTo>
                  <a:pt x="176" y="616"/>
                </a:lnTo>
                <a:lnTo>
                  <a:pt x="178" y="612"/>
                </a:lnTo>
                <a:lnTo>
                  <a:pt x="182" y="610"/>
                </a:lnTo>
                <a:lnTo>
                  <a:pt x="182" y="610"/>
                </a:lnTo>
                <a:lnTo>
                  <a:pt x="186" y="606"/>
                </a:lnTo>
                <a:lnTo>
                  <a:pt x="188" y="602"/>
                </a:lnTo>
                <a:lnTo>
                  <a:pt x="188" y="596"/>
                </a:lnTo>
                <a:lnTo>
                  <a:pt x="184" y="592"/>
                </a:lnTo>
                <a:lnTo>
                  <a:pt x="184" y="592"/>
                </a:lnTo>
                <a:lnTo>
                  <a:pt x="170" y="586"/>
                </a:lnTo>
                <a:lnTo>
                  <a:pt x="158" y="578"/>
                </a:lnTo>
                <a:lnTo>
                  <a:pt x="158" y="578"/>
                </a:lnTo>
                <a:lnTo>
                  <a:pt x="154" y="574"/>
                </a:lnTo>
                <a:lnTo>
                  <a:pt x="154" y="570"/>
                </a:lnTo>
                <a:lnTo>
                  <a:pt x="152" y="562"/>
                </a:lnTo>
                <a:lnTo>
                  <a:pt x="154" y="552"/>
                </a:lnTo>
                <a:lnTo>
                  <a:pt x="156" y="544"/>
                </a:lnTo>
                <a:lnTo>
                  <a:pt x="156" y="544"/>
                </a:lnTo>
                <a:lnTo>
                  <a:pt x="158" y="532"/>
                </a:lnTo>
                <a:lnTo>
                  <a:pt x="160" y="518"/>
                </a:lnTo>
                <a:lnTo>
                  <a:pt x="162" y="496"/>
                </a:lnTo>
                <a:lnTo>
                  <a:pt x="162" y="496"/>
                </a:lnTo>
                <a:lnTo>
                  <a:pt x="160" y="488"/>
                </a:lnTo>
                <a:lnTo>
                  <a:pt x="158" y="484"/>
                </a:lnTo>
                <a:lnTo>
                  <a:pt x="152" y="480"/>
                </a:lnTo>
                <a:lnTo>
                  <a:pt x="146" y="478"/>
                </a:lnTo>
                <a:lnTo>
                  <a:pt x="146" y="478"/>
                </a:lnTo>
                <a:lnTo>
                  <a:pt x="140" y="478"/>
                </a:lnTo>
                <a:lnTo>
                  <a:pt x="136" y="474"/>
                </a:lnTo>
                <a:lnTo>
                  <a:pt x="130" y="464"/>
                </a:lnTo>
                <a:lnTo>
                  <a:pt x="130" y="464"/>
                </a:lnTo>
                <a:lnTo>
                  <a:pt x="120" y="452"/>
                </a:lnTo>
                <a:lnTo>
                  <a:pt x="112" y="446"/>
                </a:lnTo>
                <a:lnTo>
                  <a:pt x="106" y="442"/>
                </a:lnTo>
                <a:lnTo>
                  <a:pt x="106" y="442"/>
                </a:lnTo>
                <a:lnTo>
                  <a:pt x="102" y="440"/>
                </a:lnTo>
                <a:lnTo>
                  <a:pt x="98" y="436"/>
                </a:lnTo>
                <a:lnTo>
                  <a:pt x="96" y="430"/>
                </a:lnTo>
                <a:lnTo>
                  <a:pt x="96" y="422"/>
                </a:lnTo>
                <a:lnTo>
                  <a:pt x="96" y="422"/>
                </a:lnTo>
                <a:lnTo>
                  <a:pt x="96" y="408"/>
                </a:lnTo>
                <a:lnTo>
                  <a:pt x="98" y="398"/>
                </a:lnTo>
                <a:lnTo>
                  <a:pt x="102" y="390"/>
                </a:lnTo>
                <a:lnTo>
                  <a:pt x="102" y="390"/>
                </a:lnTo>
                <a:lnTo>
                  <a:pt x="110" y="380"/>
                </a:lnTo>
                <a:lnTo>
                  <a:pt x="118" y="372"/>
                </a:lnTo>
                <a:lnTo>
                  <a:pt x="124" y="366"/>
                </a:lnTo>
                <a:lnTo>
                  <a:pt x="130" y="360"/>
                </a:lnTo>
                <a:lnTo>
                  <a:pt x="130" y="360"/>
                </a:lnTo>
                <a:lnTo>
                  <a:pt x="134" y="356"/>
                </a:lnTo>
                <a:lnTo>
                  <a:pt x="140" y="352"/>
                </a:lnTo>
                <a:lnTo>
                  <a:pt x="152" y="348"/>
                </a:lnTo>
                <a:lnTo>
                  <a:pt x="152" y="348"/>
                </a:lnTo>
                <a:lnTo>
                  <a:pt x="170" y="346"/>
                </a:lnTo>
                <a:lnTo>
                  <a:pt x="176" y="342"/>
                </a:lnTo>
                <a:lnTo>
                  <a:pt x="180" y="340"/>
                </a:lnTo>
                <a:lnTo>
                  <a:pt x="182" y="336"/>
                </a:lnTo>
                <a:lnTo>
                  <a:pt x="182" y="336"/>
                </a:lnTo>
                <a:lnTo>
                  <a:pt x="184" y="324"/>
                </a:lnTo>
                <a:lnTo>
                  <a:pt x="186" y="316"/>
                </a:lnTo>
                <a:lnTo>
                  <a:pt x="188" y="308"/>
                </a:lnTo>
                <a:lnTo>
                  <a:pt x="188" y="304"/>
                </a:lnTo>
                <a:lnTo>
                  <a:pt x="192" y="302"/>
                </a:lnTo>
                <a:lnTo>
                  <a:pt x="192" y="302"/>
                </a:lnTo>
                <a:lnTo>
                  <a:pt x="198" y="300"/>
                </a:lnTo>
                <a:lnTo>
                  <a:pt x="208" y="300"/>
                </a:lnTo>
                <a:lnTo>
                  <a:pt x="224" y="304"/>
                </a:lnTo>
                <a:lnTo>
                  <a:pt x="224" y="304"/>
                </a:lnTo>
                <a:lnTo>
                  <a:pt x="234" y="306"/>
                </a:lnTo>
                <a:lnTo>
                  <a:pt x="246" y="306"/>
                </a:lnTo>
                <a:lnTo>
                  <a:pt x="262" y="304"/>
                </a:lnTo>
                <a:lnTo>
                  <a:pt x="274" y="300"/>
                </a:lnTo>
                <a:lnTo>
                  <a:pt x="274" y="300"/>
                </a:lnTo>
                <a:lnTo>
                  <a:pt x="284" y="294"/>
                </a:lnTo>
                <a:lnTo>
                  <a:pt x="292" y="286"/>
                </a:lnTo>
                <a:lnTo>
                  <a:pt x="304" y="280"/>
                </a:lnTo>
                <a:lnTo>
                  <a:pt x="310" y="278"/>
                </a:lnTo>
                <a:lnTo>
                  <a:pt x="316" y="278"/>
                </a:lnTo>
                <a:lnTo>
                  <a:pt x="316" y="278"/>
                </a:lnTo>
                <a:lnTo>
                  <a:pt x="330" y="280"/>
                </a:lnTo>
                <a:lnTo>
                  <a:pt x="344" y="280"/>
                </a:lnTo>
                <a:lnTo>
                  <a:pt x="354" y="278"/>
                </a:lnTo>
                <a:lnTo>
                  <a:pt x="366" y="272"/>
                </a:lnTo>
                <a:lnTo>
                  <a:pt x="366" y="272"/>
                </a:lnTo>
                <a:lnTo>
                  <a:pt x="376" y="268"/>
                </a:lnTo>
                <a:lnTo>
                  <a:pt x="382" y="262"/>
                </a:lnTo>
                <a:lnTo>
                  <a:pt x="384" y="260"/>
                </a:lnTo>
                <a:lnTo>
                  <a:pt x="382" y="258"/>
                </a:lnTo>
                <a:lnTo>
                  <a:pt x="380" y="256"/>
                </a:lnTo>
                <a:lnTo>
                  <a:pt x="376" y="254"/>
                </a:lnTo>
                <a:lnTo>
                  <a:pt x="376" y="254"/>
                </a:lnTo>
                <a:lnTo>
                  <a:pt x="368" y="252"/>
                </a:lnTo>
                <a:lnTo>
                  <a:pt x="364" y="248"/>
                </a:lnTo>
                <a:lnTo>
                  <a:pt x="366" y="242"/>
                </a:lnTo>
                <a:lnTo>
                  <a:pt x="368" y="238"/>
                </a:lnTo>
                <a:lnTo>
                  <a:pt x="368" y="238"/>
                </a:lnTo>
                <a:lnTo>
                  <a:pt x="370" y="234"/>
                </a:lnTo>
                <a:lnTo>
                  <a:pt x="374" y="232"/>
                </a:lnTo>
                <a:lnTo>
                  <a:pt x="380" y="232"/>
                </a:lnTo>
                <a:lnTo>
                  <a:pt x="386" y="234"/>
                </a:lnTo>
                <a:lnTo>
                  <a:pt x="386" y="234"/>
                </a:lnTo>
                <a:lnTo>
                  <a:pt x="390" y="236"/>
                </a:lnTo>
                <a:lnTo>
                  <a:pt x="394" y="236"/>
                </a:lnTo>
                <a:lnTo>
                  <a:pt x="394" y="232"/>
                </a:lnTo>
                <a:lnTo>
                  <a:pt x="392" y="226"/>
                </a:lnTo>
                <a:lnTo>
                  <a:pt x="392" y="226"/>
                </a:lnTo>
                <a:lnTo>
                  <a:pt x="392" y="222"/>
                </a:lnTo>
                <a:lnTo>
                  <a:pt x="394" y="216"/>
                </a:lnTo>
                <a:lnTo>
                  <a:pt x="398" y="212"/>
                </a:lnTo>
                <a:lnTo>
                  <a:pt x="404" y="210"/>
                </a:lnTo>
                <a:lnTo>
                  <a:pt x="404" y="210"/>
                </a:lnTo>
                <a:lnTo>
                  <a:pt x="410" y="208"/>
                </a:lnTo>
                <a:lnTo>
                  <a:pt x="418" y="210"/>
                </a:lnTo>
                <a:lnTo>
                  <a:pt x="424" y="212"/>
                </a:lnTo>
                <a:lnTo>
                  <a:pt x="432" y="218"/>
                </a:lnTo>
                <a:lnTo>
                  <a:pt x="432" y="218"/>
                </a:lnTo>
                <a:lnTo>
                  <a:pt x="438" y="222"/>
                </a:lnTo>
                <a:lnTo>
                  <a:pt x="446" y="222"/>
                </a:lnTo>
                <a:lnTo>
                  <a:pt x="450" y="218"/>
                </a:lnTo>
                <a:lnTo>
                  <a:pt x="450" y="210"/>
                </a:lnTo>
                <a:lnTo>
                  <a:pt x="450" y="210"/>
                </a:lnTo>
                <a:lnTo>
                  <a:pt x="448" y="190"/>
                </a:lnTo>
                <a:lnTo>
                  <a:pt x="444" y="180"/>
                </a:lnTo>
                <a:lnTo>
                  <a:pt x="440" y="174"/>
                </a:lnTo>
                <a:lnTo>
                  <a:pt x="440" y="174"/>
                </a:lnTo>
                <a:lnTo>
                  <a:pt x="438" y="170"/>
                </a:lnTo>
                <a:lnTo>
                  <a:pt x="438" y="166"/>
                </a:lnTo>
                <a:lnTo>
                  <a:pt x="440" y="164"/>
                </a:lnTo>
                <a:lnTo>
                  <a:pt x="448" y="164"/>
                </a:lnTo>
                <a:lnTo>
                  <a:pt x="448" y="164"/>
                </a:lnTo>
                <a:lnTo>
                  <a:pt x="468" y="170"/>
                </a:lnTo>
                <a:lnTo>
                  <a:pt x="482" y="176"/>
                </a:lnTo>
                <a:lnTo>
                  <a:pt x="482" y="176"/>
                </a:lnTo>
                <a:lnTo>
                  <a:pt x="490" y="178"/>
                </a:lnTo>
                <a:lnTo>
                  <a:pt x="500" y="178"/>
                </a:lnTo>
                <a:lnTo>
                  <a:pt x="510" y="174"/>
                </a:lnTo>
                <a:lnTo>
                  <a:pt x="518" y="170"/>
                </a:lnTo>
                <a:lnTo>
                  <a:pt x="518" y="170"/>
                </a:lnTo>
                <a:lnTo>
                  <a:pt x="524" y="164"/>
                </a:lnTo>
                <a:lnTo>
                  <a:pt x="528" y="156"/>
                </a:lnTo>
                <a:lnTo>
                  <a:pt x="534" y="142"/>
                </a:lnTo>
                <a:lnTo>
                  <a:pt x="540" y="122"/>
                </a:lnTo>
                <a:lnTo>
                  <a:pt x="540" y="122"/>
                </a:lnTo>
                <a:lnTo>
                  <a:pt x="544" y="110"/>
                </a:lnTo>
                <a:lnTo>
                  <a:pt x="546" y="106"/>
                </a:lnTo>
                <a:lnTo>
                  <a:pt x="550" y="104"/>
                </a:lnTo>
                <a:lnTo>
                  <a:pt x="560" y="104"/>
                </a:lnTo>
                <a:lnTo>
                  <a:pt x="576" y="104"/>
                </a:lnTo>
                <a:lnTo>
                  <a:pt x="576" y="104"/>
                </a:lnTo>
                <a:lnTo>
                  <a:pt x="604" y="100"/>
                </a:lnTo>
                <a:lnTo>
                  <a:pt x="610" y="100"/>
                </a:lnTo>
                <a:lnTo>
                  <a:pt x="616" y="102"/>
                </a:lnTo>
                <a:lnTo>
                  <a:pt x="616" y="102"/>
                </a:lnTo>
                <a:lnTo>
                  <a:pt x="622" y="104"/>
                </a:lnTo>
                <a:lnTo>
                  <a:pt x="626" y="110"/>
                </a:lnTo>
                <a:lnTo>
                  <a:pt x="636" y="122"/>
                </a:lnTo>
                <a:lnTo>
                  <a:pt x="636" y="122"/>
                </a:lnTo>
                <a:lnTo>
                  <a:pt x="640" y="126"/>
                </a:lnTo>
                <a:lnTo>
                  <a:pt x="648" y="132"/>
                </a:lnTo>
                <a:lnTo>
                  <a:pt x="658" y="136"/>
                </a:lnTo>
                <a:lnTo>
                  <a:pt x="676" y="136"/>
                </a:lnTo>
                <a:lnTo>
                  <a:pt x="676" y="136"/>
                </a:lnTo>
                <a:lnTo>
                  <a:pt x="684" y="134"/>
                </a:lnTo>
                <a:lnTo>
                  <a:pt x="694" y="130"/>
                </a:lnTo>
                <a:lnTo>
                  <a:pt x="710" y="116"/>
                </a:lnTo>
                <a:lnTo>
                  <a:pt x="718" y="110"/>
                </a:lnTo>
                <a:lnTo>
                  <a:pt x="726" y="104"/>
                </a:lnTo>
                <a:lnTo>
                  <a:pt x="736" y="100"/>
                </a:lnTo>
                <a:lnTo>
                  <a:pt x="746" y="100"/>
                </a:lnTo>
                <a:lnTo>
                  <a:pt x="746" y="100"/>
                </a:lnTo>
                <a:lnTo>
                  <a:pt x="766" y="102"/>
                </a:lnTo>
                <a:lnTo>
                  <a:pt x="778" y="102"/>
                </a:lnTo>
                <a:lnTo>
                  <a:pt x="784" y="100"/>
                </a:lnTo>
                <a:lnTo>
                  <a:pt x="788" y="98"/>
                </a:lnTo>
                <a:lnTo>
                  <a:pt x="798" y="88"/>
                </a:lnTo>
                <a:lnTo>
                  <a:pt x="798" y="88"/>
                </a:lnTo>
                <a:lnTo>
                  <a:pt x="804" y="84"/>
                </a:lnTo>
                <a:lnTo>
                  <a:pt x="810" y="78"/>
                </a:lnTo>
                <a:lnTo>
                  <a:pt x="824" y="72"/>
                </a:lnTo>
                <a:lnTo>
                  <a:pt x="838" y="68"/>
                </a:lnTo>
                <a:lnTo>
                  <a:pt x="850" y="60"/>
                </a:lnTo>
                <a:lnTo>
                  <a:pt x="850" y="60"/>
                </a:lnTo>
                <a:lnTo>
                  <a:pt x="856" y="54"/>
                </a:lnTo>
                <a:lnTo>
                  <a:pt x="858" y="46"/>
                </a:lnTo>
                <a:lnTo>
                  <a:pt x="864" y="32"/>
                </a:lnTo>
                <a:lnTo>
                  <a:pt x="866" y="24"/>
                </a:lnTo>
                <a:lnTo>
                  <a:pt x="868" y="16"/>
                </a:lnTo>
                <a:lnTo>
                  <a:pt x="874" y="10"/>
                </a:lnTo>
                <a:lnTo>
                  <a:pt x="880" y="4"/>
                </a:lnTo>
                <a:lnTo>
                  <a:pt x="880" y="4"/>
                </a:lnTo>
                <a:lnTo>
                  <a:pt x="892" y="0"/>
                </a:lnTo>
                <a:lnTo>
                  <a:pt x="906" y="0"/>
                </a:lnTo>
                <a:lnTo>
                  <a:pt x="912" y="2"/>
                </a:lnTo>
                <a:lnTo>
                  <a:pt x="916" y="4"/>
                </a:lnTo>
                <a:lnTo>
                  <a:pt x="922" y="8"/>
                </a:lnTo>
                <a:lnTo>
                  <a:pt x="926" y="16"/>
                </a:lnTo>
                <a:lnTo>
                  <a:pt x="926" y="16"/>
                </a:lnTo>
                <a:close/>
              </a:path>
            </a:pathLst>
          </a:custGeom>
          <a:solidFill>
            <a:schemeClr val="accent1"/>
          </a:solidFill>
          <a:ln w="28575">
            <a:solidFill>
              <a:srgbClr val="7A7A94"/>
            </a:solidFill>
          </a:ln>
        </p:spPr>
        <p:txBody>
          <a:bodyPr vert="horz" wrap="square" lIns="121908" tIns="60954" rIns="121908" bIns="60954" numCol="1" anchor="t" anchorCtr="0" compatLnSpc="1"/>
          <a:lstStyle/>
          <a:p>
            <a:endParaRPr lang="zh-CN" altLang="en-US">
              <a:solidFill>
                <a:schemeClr val="tx1">
                  <a:lumMod val="50000"/>
                  <a:lumOff val="50000"/>
                </a:schemeClr>
              </a:solidFill>
              <a:cs typeface="+mn-ea"/>
              <a:sym typeface="+mn-lt"/>
            </a:endParaRPr>
          </a:p>
        </p:txBody>
      </p:sp>
      <p:grpSp>
        <p:nvGrpSpPr>
          <p:cNvPr id="100" name="组合 99"/>
          <p:cNvGrpSpPr/>
          <p:nvPr/>
        </p:nvGrpSpPr>
        <p:grpSpPr>
          <a:xfrm>
            <a:off x="4522193" y="1908470"/>
            <a:ext cx="2283248" cy="2968259"/>
            <a:chOff x="958809" y="1321996"/>
            <a:chExt cx="2063800" cy="2682624"/>
          </a:xfrm>
          <a:solidFill>
            <a:schemeClr val="bg1"/>
          </a:solidFill>
        </p:grpSpPr>
        <p:sp>
          <p:nvSpPr>
            <p:cNvPr id="101" name="椭圆 100"/>
            <p:cNvSpPr/>
            <p:nvPr/>
          </p:nvSpPr>
          <p:spPr>
            <a:xfrm>
              <a:off x="2200352" y="1321996"/>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2" name="椭圆 101"/>
            <p:cNvSpPr/>
            <p:nvPr/>
          </p:nvSpPr>
          <p:spPr>
            <a:xfrm>
              <a:off x="2914609" y="147727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3" name="椭圆 102"/>
            <p:cNvSpPr/>
            <p:nvPr/>
          </p:nvSpPr>
          <p:spPr>
            <a:xfrm>
              <a:off x="2158959" y="192812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4" name="椭圆 103"/>
            <p:cNvSpPr/>
            <p:nvPr/>
          </p:nvSpPr>
          <p:spPr>
            <a:xfrm>
              <a:off x="2882859" y="223609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5" name="椭圆 104"/>
            <p:cNvSpPr/>
            <p:nvPr/>
          </p:nvSpPr>
          <p:spPr>
            <a:xfrm>
              <a:off x="1892259" y="262979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6" name="椭圆 105"/>
            <p:cNvSpPr/>
            <p:nvPr/>
          </p:nvSpPr>
          <p:spPr>
            <a:xfrm>
              <a:off x="958809" y="274409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7" name="椭圆 106"/>
            <p:cNvSpPr/>
            <p:nvPr/>
          </p:nvSpPr>
          <p:spPr>
            <a:xfrm>
              <a:off x="1622384" y="3290195"/>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8" name="椭圆 107"/>
            <p:cNvSpPr/>
            <p:nvPr/>
          </p:nvSpPr>
          <p:spPr>
            <a:xfrm>
              <a:off x="1689059" y="389662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109" name="椭圆 108"/>
            <p:cNvSpPr/>
            <p:nvPr/>
          </p:nvSpPr>
          <p:spPr>
            <a:xfrm>
              <a:off x="2368509" y="3871220"/>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cxnSp>
        <p:nvCxnSpPr>
          <p:cNvPr id="110" name="直接连接符 109"/>
          <p:cNvCxnSpPr>
            <a:stCxn id="103" idx="0"/>
            <a:endCxn id="101" idx="4"/>
          </p:cNvCxnSpPr>
          <p:nvPr/>
        </p:nvCxnSpPr>
        <p:spPr>
          <a:xfrm flipV="1">
            <a:off x="5909698" y="2027970"/>
            <a:ext cx="45794" cy="551163"/>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111" name="组合 110"/>
          <p:cNvGrpSpPr/>
          <p:nvPr/>
        </p:nvGrpSpPr>
        <p:grpSpPr>
          <a:xfrm>
            <a:off x="4581775" y="1964250"/>
            <a:ext cx="2153226" cy="2863145"/>
            <a:chOff x="695325" y="1285875"/>
            <a:chExt cx="1946275" cy="2587625"/>
          </a:xfrm>
        </p:grpSpPr>
        <p:cxnSp>
          <p:nvCxnSpPr>
            <p:cNvPr id="112" name="直接连接符 111"/>
            <p:cNvCxnSpPr/>
            <p:nvPr/>
          </p:nvCxnSpPr>
          <p:spPr>
            <a:xfrm flipH="1">
              <a:off x="1889125" y="1285875"/>
              <a:ext cx="44450" cy="6127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a:off x="1898651" y="1441450"/>
              <a:ext cx="742949" cy="4508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flipH="1" flipV="1">
              <a:off x="1892301" y="1889125"/>
              <a:ext cx="727074" cy="3079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1628775" y="1892301"/>
              <a:ext cx="269876" cy="7016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695325" y="1892301"/>
              <a:ext cx="1187687" cy="81279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flipV="1">
              <a:off x="1362075" y="2584451"/>
              <a:ext cx="269875" cy="66992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flipH="1" flipV="1">
              <a:off x="1362075" y="3244851"/>
              <a:ext cx="63500" cy="62864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425575" y="3838575"/>
              <a:ext cx="688975" cy="34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0" name="矩形 119"/>
          <p:cNvSpPr/>
          <p:nvPr/>
        </p:nvSpPr>
        <p:spPr>
          <a:xfrm>
            <a:off x="334177" y="1435068"/>
            <a:ext cx="3527194" cy="549113"/>
          </a:xfrm>
          <a:prstGeom prst="rect">
            <a:avLst/>
          </a:prstGeom>
        </p:spPr>
        <p:txBody>
          <a:bodyPr wrap="square" lIns="121908" tIns="60954" rIns="121908" bIns="60954">
            <a:spAutoFit/>
          </a:bodyPr>
          <a:lstStyle/>
          <a:p>
            <a:pPr marL="122555" indent="-122555" algn="r">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1。</a:t>
            </a:r>
          </a:p>
          <a:p>
            <a:pPr marL="122555" algn="r">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1" name="矩形 120"/>
          <p:cNvSpPr/>
          <p:nvPr/>
        </p:nvSpPr>
        <p:spPr>
          <a:xfrm>
            <a:off x="334177" y="2380439"/>
            <a:ext cx="3527194" cy="549113"/>
          </a:xfrm>
          <a:prstGeom prst="rect">
            <a:avLst/>
          </a:prstGeom>
        </p:spPr>
        <p:txBody>
          <a:bodyPr wrap="square" lIns="121908" tIns="60954" rIns="121908" bIns="60954">
            <a:spAutoFit/>
          </a:bodyPr>
          <a:lstStyle/>
          <a:p>
            <a:pPr marL="122555" indent="-122555" algn="r">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2。</a:t>
            </a:r>
          </a:p>
          <a:p>
            <a:pPr marL="122555" algn="r">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2" name="矩形 121"/>
          <p:cNvSpPr/>
          <p:nvPr/>
        </p:nvSpPr>
        <p:spPr>
          <a:xfrm>
            <a:off x="334177" y="3325809"/>
            <a:ext cx="3527194" cy="549113"/>
          </a:xfrm>
          <a:prstGeom prst="rect">
            <a:avLst/>
          </a:prstGeom>
        </p:spPr>
        <p:txBody>
          <a:bodyPr wrap="square" lIns="121908" tIns="60954" rIns="121908" bIns="60954">
            <a:spAutoFit/>
          </a:bodyPr>
          <a:lstStyle/>
          <a:p>
            <a:pPr marL="122555" indent="-122555" algn="r">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3。</a:t>
            </a:r>
          </a:p>
          <a:p>
            <a:pPr marL="122555" algn="r">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3" name="矩形 122"/>
          <p:cNvSpPr/>
          <p:nvPr/>
        </p:nvSpPr>
        <p:spPr>
          <a:xfrm>
            <a:off x="334177" y="4271180"/>
            <a:ext cx="3527194" cy="549113"/>
          </a:xfrm>
          <a:prstGeom prst="rect">
            <a:avLst/>
          </a:prstGeom>
        </p:spPr>
        <p:txBody>
          <a:bodyPr wrap="square" lIns="121908" tIns="60954" rIns="121908" bIns="60954">
            <a:spAutoFit/>
          </a:bodyPr>
          <a:lstStyle/>
          <a:p>
            <a:pPr marL="122555" indent="-122555" algn="r">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4。</a:t>
            </a:r>
          </a:p>
          <a:p>
            <a:pPr marL="122555" algn="r">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4" name="矩形 123"/>
          <p:cNvSpPr/>
          <p:nvPr/>
        </p:nvSpPr>
        <p:spPr>
          <a:xfrm>
            <a:off x="334177" y="5216552"/>
            <a:ext cx="3527194" cy="549113"/>
          </a:xfrm>
          <a:prstGeom prst="rect">
            <a:avLst/>
          </a:prstGeom>
        </p:spPr>
        <p:txBody>
          <a:bodyPr wrap="square" lIns="121908" tIns="60954" rIns="121908" bIns="60954">
            <a:spAutoFit/>
          </a:bodyPr>
          <a:lstStyle/>
          <a:p>
            <a:pPr marL="122555" indent="-122555" algn="r">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5。</a:t>
            </a:r>
          </a:p>
          <a:p>
            <a:pPr marL="122555" algn="r">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5" name="矩形 124"/>
          <p:cNvSpPr/>
          <p:nvPr/>
        </p:nvSpPr>
        <p:spPr>
          <a:xfrm>
            <a:off x="8288142" y="1435068"/>
            <a:ext cx="3527194" cy="549113"/>
          </a:xfrm>
          <a:prstGeom prst="rect">
            <a:avLst/>
          </a:prstGeom>
        </p:spPr>
        <p:txBody>
          <a:bodyPr wrap="square" lIns="121908" tIns="60954" rIns="121908" bIns="60954">
            <a:spAutoFit/>
          </a:bodyPr>
          <a:lstStyle/>
          <a:p>
            <a:pPr marL="122555" indent="-122555">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6。</a:t>
            </a:r>
          </a:p>
          <a:p>
            <a:pPr marL="122555">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6" name="矩形 125"/>
          <p:cNvSpPr/>
          <p:nvPr/>
        </p:nvSpPr>
        <p:spPr>
          <a:xfrm>
            <a:off x="8288142" y="2380439"/>
            <a:ext cx="3527194" cy="549113"/>
          </a:xfrm>
          <a:prstGeom prst="rect">
            <a:avLst/>
          </a:prstGeom>
        </p:spPr>
        <p:txBody>
          <a:bodyPr wrap="square" lIns="121908" tIns="60954" rIns="121908" bIns="60954">
            <a:spAutoFit/>
          </a:bodyPr>
          <a:lstStyle/>
          <a:p>
            <a:pPr marL="122555" indent="-122555">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7。</a:t>
            </a:r>
          </a:p>
          <a:p>
            <a:pPr marL="122555">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7" name="矩形 126"/>
          <p:cNvSpPr/>
          <p:nvPr/>
        </p:nvSpPr>
        <p:spPr>
          <a:xfrm>
            <a:off x="8288142" y="3325809"/>
            <a:ext cx="3527194" cy="549113"/>
          </a:xfrm>
          <a:prstGeom prst="rect">
            <a:avLst/>
          </a:prstGeom>
        </p:spPr>
        <p:txBody>
          <a:bodyPr wrap="square" lIns="121908" tIns="60954" rIns="121908" bIns="60954">
            <a:spAutoFit/>
          </a:bodyPr>
          <a:lstStyle/>
          <a:p>
            <a:pPr marL="122555" indent="-122555">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8。</a:t>
            </a:r>
          </a:p>
          <a:p>
            <a:pPr marL="122555">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8" name="矩形 127"/>
          <p:cNvSpPr/>
          <p:nvPr/>
        </p:nvSpPr>
        <p:spPr>
          <a:xfrm>
            <a:off x="8288142" y="4271180"/>
            <a:ext cx="3527194" cy="549113"/>
          </a:xfrm>
          <a:prstGeom prst="rect">
            <a:avLst/>
          </a:prstGeom>
        </p:spPr>
        <p:txBody>
          <a:bodyPr wrap="square" lIns="121908" tIns="60954" rIns="121908" bIns="60954">
            <a:spAutoFit/>
          </a:bodyPr>
          <a:lstStyle/>
          <a:p>
            <a:pPr marL="122555" indent="-122555">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9。</a:t>
            </a:r>
          </a:p>
          <a:p>
            <a:pPr marL="122555">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129" name="矩形 128"/>
          <p:cNvSpPr/>
          <p:nvPr/>
        </p:nvSpPr>
        <p:spPr>
          <a:xfrm>
            <a:off x="8288142" y="5216552"/>
            <a:ext cx="3527194" cy="549113"/>
          </a:xfrm>
          <a:prstGeom prst="rect">
            <a:avLst/>
          </a:prstGeom>
        </p:spPr>
        <p:txBody>
          <a:bodyPr wrap="square" lIns="121908" tIns="60954" rIns="121908" bIns="60954">
            <a:spAutoFit/>
          </a:bodyPr>
          <a:lstStyle/>
          <a:p>
            <a:pPr marL="122555" indent="-122555">
              <a:lnSpc>
                <a:spcPct val="120000"/>
              </a:lnSpc>
              <a:buFont typeface="Arial" panose="020B0604020202020204" pitchFamily="34" charset="0"/>
              <a:buChar char="•"/>
            </a:pPr>
            <a:r>
              <a:rPr lang="zh-CN" altLang="en-US" sz="1300" dirty="0">
                <a:solidFill>
                  <a:schemeClr val="tx1">
                    <a:lumMod val="50000"/>
                    <a:lumOff val="50000"/>
                  </a:schemeClr>
                </a:solidFill>
                <a:cs typeface="+mn-ea"/>
                <a:sym typeface="+mn-lt"/>
              </a:rPr>
              <a:t>Enter the title here.</a:t>
            </a:r>
            <a:r>
              <a:rPr lang="en-US" altLang="zh-CN" sz="1300" dirty="0">
                <a:solidFill>
                  <a:schemeClr val="tx1">
                    <a:lumMod val="50000"/>
                    <a:lumOff val="50000"/>
                  </a:schemeClr>
                </a:solidFill>
                <a:cs typeface="+mn-ea"/>
                <a:sym typeface="+mn-lt"/>
              </a:rPr>
              <a:t>10。</a:t>
            </a:r>
          </a:p>
          <a:p>
            <a:pPr marL="122555">
              <a:lnSpc>
                <a:spcPct val="120000"/>
              </a:lnSpc>
            </a:pPr>
            <a:r>
              <a:rPr lang="zh-CN" altLang="en-US" sz="1100" dirty="0">
                <a:solidFill>
                  <a:schemeClr val="tx1">
                    <a:lumMod val="50000"/>
                    <a:lumOff val="50000"/>
                  </a:schemeClr>
                </a:solidFill>
                <a:cs typeface="+mn-ea"/>
                <a:sym typeface="+mn-lt"/>
              </a:rPr>
              <a:t>Here's what you're entering here.</a:t>
            </a: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500"/>
                                        <p:tgtEl>
                                          <p:spTgt spid="100"/>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circle(in)">
                                      <p:cBhvr>
                                        <p:cTn id="17" dur="1000"/>
                                        <p:tgtEl>
                                          <p:spTgt spid="111"/>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20"/>
                                        </p:tgtEl>
                                        <p:attrNameLst>
                                          <p:attrName>style.visibility</p:attrName>
                                        </p:attrNameLst>
                                      </p:cBhvr>
                                      <p:to>
                                        <p:strVal val="visible"/>
                                      </p:to>
                                    </p:set>
                                    <p:animEffect transition="in" filter="fade">
                                      <p:cBhvr>
                                        <p:cTn id="21" dur="300"/>
                                        <p:tgtEl>
                                          <p:spTgt spid="120"/>
                                        </p:tgtEl>
                                      </p:cBhvr>
                                    </p:animEffect>
                                    <p:anim calcmode="lin" valueType="num">
                                      <p:cBhvr>
                                        <p:cTn id="22" dur="300" fill="hold"/>
                                        <p:tgtEl>
                                          <p:spTgt spid="120"/>
                                        </p:tgtEl>
                                        <p:attrNameLst>
                                          <p:attrName>ppt_x</p:attrName>
                                        </p:attrNameLst>
                                      </p:cBhvr>
                                      <p:tavLst>
                                        <p:tav tm="0">
                                          <p:val>
                                            <p:strVal val="#ppt_x"/>
                                          </p:val>
                                        </p:tav>
                                        <p:tav tm="100000">
                                          <p:val>
                                            <p:strVal val="#ppt_x"/>
                                          </p:val>
                                        </p:tav>
                                      </p:tavLst>
                                    </p:anim>
                                    <p:anim calcmode="lin" valueType="num">
                                      <p:cBhvr>
                                        <p:cTn id="23" dur="300" fill="hold"/>
                                        <p:tgtEl>
                                          <p:spTgt spid="120"/>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fade">
                                      <p:cBhvr>
                                        <p:cTn id="27" dur="300"/>
                                        <p:tgtEl>
                                          <p:spTgt spid="121"/>
                                        </p:tgtEl>
                                      </p:cBhvr>
                                    </p:animEffect>
                                    <p:anim calcmode="lin" valueType="num">
                                      <p:cBhvr>
                                        <p:cTn id="28" dur="300" fill="hold"/>
                                        <p:tgtEl>
                                          <p:spTgt spid="121"/>
                                        </p:tgtEl>
                                        <p:attrNameLst>
                                          <p:attrName>ppt_x</p:attrName>
                                        </p:attrNameLst>
                                      </p:cBhvr>
                                      <p:tavLst>
                                        <p:tav tm="0">
                                          <p:val>
                                            <p:strVal val="#ppt_x"/>
                                          </p:val>
                                        </p:tav>
                                        <p:tav tm="100000">
                                          <p:val>
                                            <p:strVal val="#ppt_x"/>
                                          </p:val>
                                        </p:tav>
                                      </p:tavLst>
                                    </p:anim>
                                    <p:anim calcmode="lin" valueType="num">
                                      <p:cBhvr>
                                        <p:cTn id="29" dur="300" fill="hold"/>
                                        <p:tgtEl>
                                          <p:spTgt spid="1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122"/>
                                        </p:tgtEl>
                                        <p:attrNameLst>
                                          <p:attrName>style.visibility</p:attrName>
                                        </p:attrNameLst>
                                      </p:cBhvr>
                                      <p:to>
                                        <p:strVal val="visible"/>
                                      </p:to>
                                    </p:set>
                                    <p:animEffect transition="in" filter="fade">
                                      <p:cBhvr>
                                        <p:cTn id="33" dur="300"/>
                                        <p:tgtEl>
                                          <p:spTgt spid="122"/>
                                        </p:tgtEl>
                                      </p:cBhvr>
                                    </p:animEffect>
                                    <p:anim calcmode="lin" valueType="num">
                                      <p:cBhvr>
                                        <p:cTn id="34" dur="300" fill="hold"/>
                                        <p:tgtEl>
                                          <p:spTgt spid="122"/>
                                        </p:tgtEl>
                                        <p:attrNameLst>
                                          <p:attrName>ppt_x</p:attrName>
                                        </p:attrNameLst>
                                      </p:cBhvr>
                                      <p:tavLst>
                                        <p:tav tm="0">
                                          <p:val>
                                            <p:strVal val="#ppt_x"/>
                                          </p:val>
                                        </p:tav>
                                        <p:tav tm="100000">
                                          <p:val>
                                            <p:strVal val="#ppt_x"/>
                                          </p:val>
                                        </p:tav>
                                      </p:tavLst>
                                    </p:anim>
                                    <p:anim calcmode="lin" valueType="num">
                                      <p:cBhvr>
                                        <p:cTn id="35" dur="300" fill="hold"/>
                                        <p:tgtEl>
                                          <p:spTgt spid="12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23"/>
                                        </p:tgtEl>
                                        <p:attrNameLst>
                                          <p:attrName>style.visibility</p:attrName>
                                        </p:attrNameLst>
                                      </p:cBhvr>
                                      <p:to>
                                        <p:strVal val="visible"/>
                                      </p:to>
                                    </p:set>
                                    <p:animEffect transition="in" filter="fade">
                                      <p:cBhvr>
                                        <p:cTn id="39" dur="300"/>
                                        <p:tgtEl>
                                          <p:spTgt spid="123"/>
                                        </p:tgtEl>
                                      </p:cBhvr>
                                    </p:animEffect>
                                    <p:anim calcmode="lin" valueType="num">
                                      <p:cBhvr>
                                        <p:cTn id="40" dur="300" fill="hold"/>
                                        <p:tgtEl>
                                          <p:spTgt spid="123"/>
                                        </p:tgtEl>
                                        <p:attrNameLst>
                                          <p:attrName>ppt_x</p:attrName>
                                        </p:attrNameLst>
                                      </p:cBhvr>
                                      <p:tavLst>
                                        <p:tav tm="0">
                                          <p:val>
                                            <p:strVal val="#ppt_x"/>
                                          </p:val>
                                        </p:tav>
                                        <p:tav tm="100000">
                                          <p:val>
                                            <p:strVal val="#ppt_x"/>
                                          </p:val>
                                        </p:tav>
                                      </p:tavLst>
                                    </p:anim>
                                    <p:anim calcmode="lin" valueType="num">
                                      <p:cBhvr>
                                        <p:cTn id="41" dur="300" fill="hold"/>
                                        <p:tgtEl>
                                          <p:spTgt spid="12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124"/>
                                        </p:tgtEl>
                                        <p:attrNameLst>
                                          <p:attrName>style.visibility</p:attrName>
                                        </p:attrNameLst>
                                      </p:cBhvr>
                                      <p:to>
                                        <p:strVal val="visible"/>
                                      </p:to>
                                    </p:set>
                                    <p:animEffect transition="in" filter="fade">
                                      <p:cBhvr>
                                        <p:cTn id="45" dur="300"/>
                                        <p:tgtEl>
                                          <p:spTgt spid="124"/>
                                        </p:tgtEl>
                                      </p:cBhvr>
                                    </p:animEffect>
                                    <p:anim calcmode="lin" valueType="num">
                                      <p:cBhvr>
                                        <p:cTn id="46" dur="300" fill="hold"/>
                                        <p:tgtEl>
                                          <p:spTgt spid="124"/>
                                        </p:tgtEl>
                                        <p:attrNameLst>
                                          <p:attrName>ppt_x</p:attrName>
                                        </p:attrNameLst>
                                      </p:cBhvr>
                                      <p:tavLst>
                                        <p:tav tm="0">
                                          <p:val>
                                            <p:strVal val="#ppt_x"/>
                                          </p:val>
                                        </p:tav>
                                        <p:tav tm="100000">
                                          <p:val>
                                            <p:strVal val="#ppt_x"/>
                                          </p:val>
                                        </p:tav>
                                      </p:tavLst>
                                    </p:anim>
                                    <p:anim calcmode="lin" valueType="num">
                                      <p:cBhvr>
                                        <p:cTn id="47" dur="300" fill="hold"/>
                                        <p:tgtEl>
                                          <p:spTgt spid="124"/>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300"/>
                                        <p:tgtEl>
                                          <p:spTgt spid="125"/>
                                        </p:tgtEl>
                                      </p:cBhvr>
                                    </p:animEffect>
                                    <p:anim calcmode="lin" valueType="num">
                                      <p:cBhvr>
                                        <p:cTn id="52" dur="300" fill="hold"/>
                                        <p:tgtEl>
                                          <p:spTgt spid="125"/>
                                        </p:tgtEl>
                                        <p:attrNameLst>
                                          <p:attrName>ppt_x</p:attrName>
                                        </p:attrNameLst>
                                      </p:cBhvr>
                                      <p:tavLst>
                                        <p:tav tm="0">
                                          <p:val>
                                            <p:strVal val="#ppt_x"/>
                                          </p:val>
                                        </p:tav>
                                        <p:tav tm="100000">
                                          <p:val>
                                            <p:strVal val="#ppt_x"/>
                                          </p:val>
                                        </p:tav>
                                      </p:tavLst>
                                    </p:anim>
                                    <p:anim calcmode="lin" valueType="num">
                                      <p:cBhvr>
                                        <p:cTn id="53" dur="300" fill="hold"/>
                                        <p:tgtEl>
                                          <p:spTgt spid="1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300"/>
                                        <p:tgtEl>
                                          <p:spTgt spid="126"/>
                                        </p:tgtEl>
                                      </p:cBhvr>
                                    </p:animEffect>
                                    <p:anim calcmode="lin" valueType="num">
                                      <p:cBhvr>
                                        <p:cTn id="58" dur="300" fill="hold"/>
                                        <p:tgtEl>
                                          <p:spTgt spid="126"/>
                                        </p:tgtEl>
                                        <p:attrNameLst>
                                          <p:attrName>ppt_x</p:attrName>
                                        </p:attrNameLst>
                                      </p:cBhvr>
                                      <p:tavLst>
                                        <p:tav tm="0">
                                          <p:val>
                                            <p:strVal val="#ppt_x"/>
                                          </p:val>
                                        </p:tav>
                                        <p:tav tm="100000">
                                          <p:val>
                                            <p:strVal val="#ppt_x"/>
                                          </p:val>
                                        </p:tav>
                                      </p:tavLst>
                                    </p:anim>
                                    <p:anim calcmode="lin" valueType="num">
                                      <p:cBhvr>
                                        <p:cTn id="59" dur="300" fill="hold"/>
                                        <p:tgtEl>
                                          <p:spTgt spid="12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300"/>
                                        <p:tgtEl>
                                          <p:spTgt spid="127"/>
                                        </p:tgtEl>
                                      </p:cBhvr>
                                    </p:animEffect>
                                    <p:anim calcmode="lin" valueType="num">
                                      <p:cBhvr>
                                        <p:cTn id="64" dur="300" fill="hold"/>
                                        <p:tgtEl>
                                          <p:spTgt spid="127"/>
                                        </p:tgtEl>
                                        <p:attrNameLst>
                                          <p:attrName>ppt_x</p:attrName>
                                        </p:attrNameLst>
                                      </p:cBhvr>
                                      <p:tavLst>
                                        <p:tav tm="0">
                                          <p:val>
                                            <p:strVal val="#ppt_x"/>
                                          </p:val>
                                        </p:tav>
                                        <p:tav tm="100000">
                                          <p:val>
                                            <p:strVal val="#ppt_x"/>
                                          </p:val>
                                        </p:tav>
                                      </p:tavLst>
                                    </p:anim>
                                    <p:anim calcmode="lin" valueType="num">
                                      <p:cBhvr>
                                        <p:cTn id="65" dur="300" fill="hold"/>
                                        <p:tgtEl>
                                          <p:spTgt spid="127"/>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42" presetClass="entr" presetSubtype="0" fill="hold" grpId="0" nodeType="afterEffect">
                                  <p:stCondLst>
                                    <p:cond delay="0"/>
                                  </p:stCondLst>
                                  <p:childTnLst>
                                    <p:set>
                                      <p:cBhvr>
                                        <p:cTn id="68" dur="1" fill="hold">
                                          <p:stCondLst>
                                            <p:cond delay="0"/>
                                          </p:stCondLst>
                                        </p:cTn>
                                        <p:tgtEl>
                                          <p:spTgt spid="128"/>
                                        </p:tgtEl>
                                        <p:attrNameLst>
                                          <p:attrName>style.visibility</p:attrName>
                                        </p:attrNameLst>
                                      </p:cBhvr>
                                      <p:to>
                                        <p:strVal val="visible"/>
                                      </p:to>
                                    </p:set>
                                    <p:animEffect transition="in" filter="fade">
                                      <p:cBhvr>
                                        <p:cTn id="69" dur="300"/>
                                        <p:tgtEl>
                                          <p:spTgt spid="128"/>
                                        </p:tgtEl>
                                      </p:cBhvr>
                                    </p:animEffect>
                                    <p:anim calcmode="lin" valueType="num">
                                      <p:cBhvr>
                                        <p:cTn id="70" dur="300" fill="hold"/>
                                        <p:tgtEl>
                                          <p:spTgt spid="128"/>
                                        </p:tgtEl>
                                        <p:attrNameLst>
                                          <p:attrName>ppt_x</p:attrName>
                                        </p:attrNameLst>
                                      </p:cBhvr>
                                      <p:tavLst>
                                        <p:tav tm="0">
                                          <p:val>
                                            <p:strVal val="#ppt_x"/>
                                          </p:val>
                                        </p:tav>
                                        <p:tav tm="100000">
                                          <p:val>
                                            <p:strVal val="#ppt_x"/>
                                          </p:val>
                                        </p:tav>
                                      </p:tavLst>
                                    </p:anim>
                                    <p:anim calcmode="lin" valueType="num">
                                      <p:cBhvr>
                                        <p:cTn id="71" dur="300" fill="hold"/>
                                        <p:tgtEl>
                                          <p:spTgt spid="12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129"/>
                                        </p:tgtEl>
                                        <p:attrNameLst>
                                          <p:attrName>style.visibility</p:attrName>
                                        </p:attrNameLst>
                                      </p:cBhvr>
                                      <p:to>
                                        <p:strVal val="visible"/>
                                      </p:to>
                                    </p:set>
                                    <p:animEffect transition="in" filter="fade">
                                      <p:cBhvr>
                                        <p:cTn id="75" dur="300"/>
                                        <p:tgtEl>
                                          <p:spTgt spid="129"/>
                                        </p:tgtEl>
                                      </p:cBhvr>
                                    </p:animEffect>
                                    <p:anim calcmode="lin" valueType="num">
                                      <p:cBhvr>
                                        <p:cTn id="76" dur="300" fill="hold"/>
                                        <p:tgtEl>
                                          <p:spTgt spid="129"/>
                                        </p:tgtEl>
                                        <p:attrNameLst>
                                          <p:attrName>ppt_x</p:attrName>
                                        </p:attrNameLst>
                                      </p:cBhvr>
                                      <p:tavLst>
                                        <p:tav tm="0">
                                          <p:val>
                                            <p:strVal val="#ppt_x"/>
                                          </p:val>
                                        </p:tav>
                                        <p:tav tm="100000">
                                          <p:val>
                                            <p:strVal val="#ppt_x"/>
                                          </p:val>
                                        </p:tav>
                                      </p:tavLst>
                                    </p:anim>
                                    <p:anim calcmode="lin" valueType="num">
                                      <p:cBhvr>
                                        <p:cTn id="77" dur="300" fill="hold"/>
                                        <p:tgtEl>
                                          <p:spTgt spid="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0" grpId="0"/>
      <p:bldP spid="121" grpId="0"/>
      <p:bldP spid="122" grpId="0"/>
      <p:bldP spid="123" grpId="0"/>
      <p:bldP spid="124" grpId="0"/>
      <p:bldP spid="125" grpId="0"/>
      <p:bldP spid="126" grpId="0"/>
      <p:bldP spid="127" grpId="0"/>
      <p:bldP spid="128" grpId="0"/>
      <p:bldP spid="1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15904"/>
            <a:ext cx="4304715"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2"/>
              </a:solidFill>
              <a:cs typeface="+mn-ea"/>
              <a:sym typeface="+mn-lt"/>
            </a:endParaRPr>
          </a:p>
        </p:txBody>
      </p:sp>
      <p:sp>
        <p:nvSpPr>
          <p:cNvPr id="3" name="文本框 2"/>
          <p:cNvSpPr txBox="1"/>
          <p:nvPr/>
        </p:nvSpPr>
        <p:spPr>
          <a:xfrm>
            <a:off x="1803597" y="2233407"/>
            <a:ext cx="1917384" cy="707886"/>
          </a:xfrm>
          <a:prstGeom prst="rect">
            <a:avLst/>
          </a:prstGeom>
          <a:noFill/>
        </p:spPr>
        <p:txBody>
          <a:bodyPr wrap="none" lIns="91440" tIns="45720" rIns="91440" bIns="45720" rtlCol="0">
            <a:spAutoFit/>
          </a:bodyPr>
          <a:lstStyle/>
          <a:p>
            <a:r>
              <a:rPr lang="zh-CN" altLang="en-US" sz="4000" b="1" dirty="0">
                <a:solidFill>
                  <a:schemeClr val="bg1"/>
                </a:solidFill>
                <a:cs typeface="+mn-ea"/>
                <a:sym typeface="+mn-lt"/>
              </a:rPr>
              <a:t>Part III</a:t>
            </a:r>
          </a:p>
        </p:txBody>
      </p:sp>
      <p:sp>
        <p:nvSpPr>
          <p:cNvPr id="4" name="TextBox 23"/>
          <p:cNvSpPr txBox="1"/>
          <p:nvPr/>
        </p:nvSpPr>
        <p:spPr>
          <a:xfrm>
            <a:off x="5723592" y="245115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5" name="TextBox 24"/>
          <p:cNvSpPr txBox="1"/>
          <p:nvPr/>
        </p:nvSpPr>
        <p:spPr>
          <a:xfrm>
            <a:off x="5723592" y="28877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6" name="TextBox 25"/>
          <p:cNvSpPr txBox="1"/>
          <p:nvPr/>
        </p:nvSpPr>
        <p:spPr>
          <a:xfrm>
            <a:off x="5723594" y="335456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7" name="文本框 6"/>
          <p:cNvSpPr txBox="1"/>
          <p:nvPr/>
        </p:nvSpPr>
        <p:spPr>
          <a:xfrm>
            <a:off x="5843704" y="1716048"/>
            <a:ext cx="3060453" cy="666786"/>
          </a:xfrm>
          <a:prstGeom prst="rect">
            <a:avLst/>
          </a:prstGeom>
          <a:noFill/>
        </p:spPr>
        <p:txBody>
          <a:bodyPr wrap="none" lIns="91440" tIns="45720" rIns="91440" bIns="45720" rtlCol="0">
            <a:spAutoFit/>
          </a:bodyPr>
          <a:lstStyle/>
          <a:p>
            <a:r>
              <a:rPr lang="zh-CN" altLang="en-US" sz="3735" b="1" dirty="0">
                <a:solidFill>
                  <a:schemeClr val="tx2"/>
                </a:solidFill>
                <a:cs typeface="+mn-ea"/>
                <a:sym typeface="+mn-lt"/>
              </a:rPr>
              <a:t>Add a chapter title.</a:t>
            </a:r>
          </a:p>
        </p:txBody>
      </p:sp>
      <p:sp>
        <p:nvSpPr>
          <p:cNvPr id="8" name="矩形 7"/>
          <p:cNvSpPr/>
          <p:nvPr/>
        </p:nvSpPr>
        <p:spPr>
          <a:xfrm>
            <a:off x="4403189" y="1815904"/>
            <a:ext cx="407963"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tx2"/>
              </a:solidFill>
              <a:cs typeface="+mn-ea"/>
              <a:sym typeface="+mn-lt"/>
            </a:endParaRPr>
          </a:p>
        </p:txBody>
      </p:sp>
      <p:sp>
        <p:nvSpPr>
          <p:cNvPr id="9" name="TextBox 23"/>
          <p:cNvSpPr txBox="1"/>
          <p:nvPr/>
        </p:nvSpPr>
        <p:spPr>
          <a:xfrm>
            <a:off x="8553520" y="249649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0" name="TextBox 24"/>
          <p:cNvSpPr txBox="1"/>
          <p:nvPr/>
        </p:nvSpPr>
        <p:spPr>
          <a:xfrm>
            <a:off x="8553520" y="2933048"/>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1" name="TextBox 25"/>
          <p:cNvSpPr txBox="1"/>
          <p:nvPr/>
        </p:nvSpPr>
        <p:spPr>
          <a:xfrm>
            <a:off x="8553522" y="33999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2" name="矩形 11"/>
          <p:cNvSpPr/>
          <p:nvPr/>
        </p:nvSpPr>
        <p:spPr>
          <a:xfrm>
            <a:off x="6278881" y="4028957"/>
            <a:ext cx="5914338" cy="2101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400" fill="hold"/>
                                        <p:tgtEl>
                                          <p:spTgt spid="8"/>
                                        </p:tgtEl>
                                        <p:attrNameLst>
                                          <p:attrName>ppt_x</p:attrName>
                                        </p:attrNameLst>
                                      </p:cBhvr>
                                      <p:tavLst>
                                        <p:tav tm="0">
                                          <p:val>
                                            <p:strVal val="#ppt_x"/>
                                          </p:val>
                                        </p:tav>
                                        <p:tav tm="100000">
                                          <p:val>
                                            <p:strVal val="#ppt_x"/>
                                          </p:val>
                                        </p:tav>
                                      </p:tavLst>
                                    </p:anim>
                                    <p:anim calcmode="lin" valueType="num">
                                      <p:cBhvr additive="base">
                                        <p:cTn id="11" dur="4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animBg="1"/>
      <p:bldP spid="9" grpId="0"/>
      <p:bldP spid="10"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483463" y="1886923"/>
            <a:ext cx="4328095" cy="12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3" name="矩形 32"/>
          <p:cNvSpPr/>
          <p:nvPr/>
        </p:nvSpPr>
        <p:spPr>
          <a:xfrm>
            <a:off x="5922464" y="4909899"/>
            <a:ext cx="4849705" cy="12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4" name="矩形 33"/>
          <p:cNvSpPr/>
          <p:nvPr/>
        </p:nvSpPr>
        <p:spPr>
          <a:xfrm>
            <a:off x="3388367" y="3403548"/>
            <a:ext cx="4680232" cy="12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pic>
        <p:nvPicPr>
          <p:cNvPr id="26" name="Picture 3" descr="F:\PPT素材\5689486_142912225111_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88368" y="3403548"/>
            <a:ext cx="2007583"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F:\PPT素材\738517296229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83464" y="1886923"/>
            <a:ext cx="1730545" cy="1200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F:\PPT素材\12316844_150013306151_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22465" y="4909899"/>
            <a:ext cx="2146135" cy="12000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3368979" y="2209930"/>
            <a:ext cx="2442579" cy="553986"/>
          </a:xfrm>
          <a:prstGeom prst="rect">
            <a:avLst/>
          </a:prstGeom>
          <a:noFill/>
          <a:ln>
            <a:noFill/>
          </a:ln>
        </p:spPr>
        <p:txBody>
          <a:bodyPr wrap="square" lIns="121908" tIns="60954" rIns="121908" bIns="60954" rtlCol="0">
            <a:spAutoFit/>
          </a:bodyPr>
          <a:lstStyle/>
          <a:p>
            <a:r>
              <a:rPr lang="zh-CN" altLang="en-US" sz="1400" dirty="0">
                <a:solidFill>
                  <a:schemeClr val="bg1"/>
                </a:solidFill>
                <a:cs typeface="+mn-ea"/>
                <a:sym typeface="+mn-lt"/>
              </a:rPr>
              <a:t>Click to add text content briefly.</a:t>
            </a:r>
            <a:endParaRPr lang="en-US" altLang="zh-CN" sz="1400" dirty="0">
              <a:solidFill>
                <a:schemeClr val="bg1"/>
              </a:solidFill>
              <a:cs typeface="+mn-ea"/>
              <a:sym typeface="+mn-lt"/>
            </a:endParaRPr>
          </a:p>
        </p:txBody>
      </p:sp>
      <p:sp>
        <p:nvSpPr>
          <p:cNvPr id="30" name="TextBox 29"/>
          <p:cNvSpPr txBox="1"/>
          <p:nvPr/>
        </p:nvSpPr>
        <p:spPr>
          <a:xfrm>
            <a:off x="5579648" y="3551146"/>
            <a:ext cx="2488951" cy="553986"/>
          </a:xfrm>
          <a:prstGeom prst="rect">
            <a:avLst/>
          </a:prstGeom>
          <a:noFill/>
          <a:ln>
            <a:noFill/>
          </a:ln>
        </p:spPr>
        <p:txBody>
          <a:bodyPr wrap="square" lIns="121908" tIns="60954" rIns="121908" bIns="60954" rtlCol="0">
            <a:spAutoFit/>
          </a:bodyPr>
          <a:lstStyle/>
          <a:p>
            <a:r>
              <a:rPr lang="zh-CN" altLang="en-US" sz="1400" dirty="0">
                <a:solidFill>
                  <a:schemeClr val="bg1"/>
                </a:solidFill>
                <a:cs typeface="+mn-ea"/>
                <a:sym typeface="+mn-lt"/>
              </a:rPr>
              <a:t>Click to add text content briefly.</a:t>
            </a:r>
            <a:endParaRPr lang="en-US" altLang="zh-CN" sz="1400" dirty="0">
              <a:solidFill>
                <a:schemeClr val="bg1"/>
              </a:solidFill>
              <a:cs typeface="+mn-ea"/>
              <a:sym typeface="+mn-lt"/>
            </a:endParaRPr>
          </a:p>
        </p:txBody>
      </p:sp>
      <p:sp>
        <p:nvSpPr>
          <p:cNvPr id="31" name="TextBox 30"/>
          <p:cNvSpPr txBox="1"/>
          <p:nvPr/>
        </p:nvSpPr>
        <p:spPr>
          <a:xfrm>
            <a:off x="8286386" y="5232906"/>
            <a:ext cx="2485784" cy="553986"/>
          </a:xfrm>
          <a:prstGeom prst="rect">
            <a:avLst/>
          </a:prstGeom>
          <a:noFill/>
          <a:ln>
            <a:noFill/>
          </a:ln>
        </p:spPr>
        <p:txBody>
          <a:bodyPr wrap="square" lIns="121908" tIns="60954" rIns="121908" bIns="60954" rtlCol="0">
            <a:spAutoFit/>
          </a:bodyPr>
          <a:lstStyle/>
          <a:p>
            <a:r>
              <a:rPr lang="zh-CN" altLang="en-US" sz="1400" dirty="0">
                <a:solidFill>
                  <a:schemeClr val="bg1"/>
                </a:solidFill>
                <a:cs typeface="+mn-ea"/>
                <a:sym typeface="+mn-lt"/>
              </a:rPr>
              <a:t>Click to add text content briefly.</a:t>
            </a:r>
            <a:endParaRPr lang="en-US" altLang="zh-CN" sz="1400" dirty="0">
              <a:solidFill>
                <a:schemeClr val="bg1"/>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trips(downLeft)">
                                      <p:cBhvr>
                                        <p:cTn id="7" dur="500"/>
                                        <p:tgtEl>
                                          <p:spTgt spid="3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strips(downLeft)">
                                      <p:cBhvr>
                                        <p:cTn id="10" dur="500"/>
                                        <p:tgtEl>
                                          <p:spTgt spid="3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par>
                                <p:cTn id="21" presetID="14" presetClass="entr" presetSubtype="1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anim calcmode="lin" valueType="num">
                                      <p:cBhvr>
                                        <p:cTn id="33" dur="500" fill="hold"/>
                                        <p:tgtEl>
                                          <p:spTgt spid="30"/>
                                        </p:tgtEl>
                                        <p:attrNameLst>
                                          <p:attrName>ppt_x</p:attrName>
                                        </p:attrNameLst>
                                      </p:cBhvr>
                                      <p:tavLst>
                                        <p:tav tm="0">
                                          <p:val>
                                            <p:strVal val="#ppt_x"/>
                                          </p:val>
                                        </p:tav>
                                        <p:tav tm="100000">
                                          <p:val>
                                            <p:strVal val="#ppt_x"/>
                                          </p:val>
                                        </p:tav>
                                      </p:tavLst>
                                    </p:anim>
                                    <p:anim calcmode="lin" valueType="num">
                                      <p:cBhvr>
                                        <p:cTn id="34" dur="5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anim calcmode="lin" valueType="num">
                                      <p:cBhvr>
                                        <p:cTn id="38" dur="500" fill="hold"/>
                                        <p:tgtEl>
                                          <p:spTgt spid="29"/>
                                        </p:tgtEl>
                                        <p:attrNameLst>
                                          <p:attrName>ppt_x</p:attrName>
                                        </p:attrNameLst>
                                      </p:cBhvr>
                                      <p:tavLst>
                                        <p:tav tm="0">
                                          <p:val>
                                            <p:strVal val="#ppt_x"/>
                                          </p:val>
                                        </p:tav>
                                        <p:tav tm="100000">
                                          <p:val>
                                            <p:strVal val="#ppt_x"/>
                                          </p:val>
                                        </p:tav>
                                      </p:tavLst>
                                    </p:anim>
                                    <p:anim calcmode="lin" valueType="num">
                                      <p:cBhvr>
                                        <p:cTn id="3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41498" y="2112010"/>
            <a:ext cx="5020391" cy="263398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2521040" y="2981689"/>
            <a:ext cx="2661306" cy="707886"/>
          </a:xfrm>
          <a:prstGeom prst="rect">
            <a:avLst/>
          </a:prstGeom>
          <a:noFill/>
        </p:spPr>
        <p:txBody>
          <a:bodyPr wrap="none" rtlCol="0">
            <a:spAutoFit/>
          </a:bodyPr>
          <a:lstStyle/>
          <a:p>
            <a:r>
              <a:rPr lang="en-US" altLang="zh-CN" sz="4000" dirty="0">
                <a:solidFill>
                  <a:schemeClr val="bg1"/>
                </a:solidFill>
                <a:cs typeface="+mn-ea"/>
                <a:sym typeface="+mn-lt"/>
              </a:rPr>
              <a:t>CONTENT</a:t>
            </a:r>
            <a:endParaRPr lang="zh-CN" altLang="en-US" sz="4000" dirty="0">
              <a:solidFill>
                <a:schemeClr val="bg1"/>
              </a:solidFill>
              <a:cs typeface="+mn-ea"/>
              <a:sym typeface="+mn-lt"/>
            </a:endParaRPr>
          </a:p>
        </p:txBody>
      </p:sp>
      <p:sp>
        <p:nvSpPr>
          <p:cNvPr id="5" name="矩形 31"/>
          <p:cNvSpPr>
            <a:spLocks noChangeArrowheads="1"/>
          </p:cNvSpPr>
          <p:nvPr/>
        </p:nvSpPr>
        <p:spPr bwMode="auto">
          <a:xfrm>
            <a:off x="8959520" y="1703301"/>
            <a:ext cx="2581275" cy="338554"/>
          </a:xfrm>
          <a:prstGeom prst="rect">
            <a:avLst/>
          </a:prstGeom>
          <a:noFill/>
          <a:ln w="9525">
            <a:solidFill>
              <a:srgbClr val="242B35"/>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chemeClr val="tx2"/>
              </a:solidFill>
              <a:latin typeface="+mn-lt"/>
              <a:ea typeface="+mn-ea"/>
              <a:cs typeface="+mn-ea"/>
              <a:sym typeface="+mn-lt"/>
            </a:endParaRPr>
          </a:p>
        </p:txBody>
      </p:sp>
      <p:sp>
        <p:nvSpPr>
          <p:cNvPr id="6" name="Rectangle 6"/>
          <p:cNvSpPr>
            <a:spLocks noChangeArrowheads="1"/>
          </p:cNvSpPr>
          <p:nvPr/>
        </p:nvSpPr>
        <p:spPr bwMode="auto">
          <a:xfrm>
            <a:off x="9286545" y="1669966"/>
            <a:ext cx="1927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tx2"/>
                </a:solidFill>
                <a:latin typeface="+mn-lt"/>
                <a:ea typeface="+mn-ea"/>
                <a:cs typeface="+mn-ea"/>
                <a:sym typeface="+mn-lt"/>
              </a:rPr>
              <a:t>Chapter title</a:t>
            </a:r>
          </a:p>
        </p:txBody>
      </p:sp>
      <p:sp>
        <p:nvSpPr>
          <p:cNvPr id="7" name="矩形 29"/>
          <p:cNvSpPr>
            <a:spLocks noChangeArrowheads="1"/>
          </p:cNvSpPr>
          <p:nvPr/>
        </p:nvSpPr>
        <p:spPr bwMode="auto">
          <a:xfrm>
            <a:off x="7267798" y="1630542"/>
            <a:ext cx="1328738" cy="488950"/>
          </a:xfrm>
          <a:prstGeom prst="rect">
            <a:avLst/>
          </a:prstGeom>
          <a:solidFill>
            <a:schemeClr val="tx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8" name="文本框 30"/>
          <p:cNvSpPr txBox="1">
            <a:spLocks noChangeArrowheads="1"/>
          </p:cNvSpPr>
          <p:nvPr/>
        </p:nvSpPr>
        <p:spPr bwMode="auto">
          <a:xfrm>
            <a:off x="7444011" y="1667055"/>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000" b="1" dirty="0">
                <a:solidFill>
                  <a:srgbClr val="FFFFFF"/>
                </a:solidFill>
                <a:latin typeface="+mn-lt"/>
                <a:ea typeface="+mn-ea"/>
                <a:cs typeface="+mn-ea"/>
                <a:sym typeface="+mn-lt"/>
              </a:rPr>
              <a:t>Part 1</a:t>
            </a:r>
            <a:endParaRPr lang="zh-CN" altLang="en-US" sz="2000" b="1" dirty="0">
              <a:solidFill>
                <a:srgbClr val="FFFFFF"/>
              </a:solidFill>
              <a:latin typeface="+mn-lt"/>
              <a:ea typeface="+mn-ea"/>
              <a:cs typeface="+mn-ea"/>
              <a:sym typeface="+mn-lt"/>
            </a:endParaRPr>
          </a:p>
        </p:txBody>
      </p:sp>
      <p:sp>
        <p:nvSpPr>
          <p:cNvPr id="9" name="矩形 31"/>
          <p:cNvSpPr>
            <a:spLocks noChangeArrowheads="1"/>
          </p:cNvSpPr>
          <p:nvPr/>
        </p:nvSpPr>
        <p:spPr bwMode="auto">
          <a:xfrm>
            <a:off x="8959520" y="2478402"/>
            <a:ext cx="2581275" cy="338554"/>
          </a:xfrm>
          <a:prstGeom prst="rect">
            <a:avLst/>
          </a:prstGeom>
          <a:noFill/>
          <a:ln w="9525">
            <a:solidFill>
              <a:srgbClr val="242B35"/>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chemeClr val="tx2"/>
              </a:solidFill>
              <a:latin typeface="+mn-lt"/>
              <a:ea typeface="+mn-ea"/>
              <a:cs typeface="+mn-ea"/>
              <a:sym typeface="+mn-lt"/>
            </a:endParaRPr>
          </a:p>
        </p:txBody>
      </p:sp>
      <p:sp>
        <p:nvSpPr>
          <p:cNvPr id="10" name="Rectangle 6"/>
          <p:cNvSpPr>
            <a:spLocks noChangeArrowheads="1"/>
          </p:cNvSpPr>
          <p:nvPr/>
        </p:nvSpPr>
        <p:spPr bwMode="auto">
          <a:xfrm>
            <a:off x="9286545" y="2445067"/>
            <a:ext cx="1927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tx2"/>
                </a:solidFill>
                <a:latin typeface="微软雅黑" panose="020B0503020204020204" pitchFamily="34" charset="-122"/>
                <a:ea typeface="微软雅黑" panose="020B0503020204020204" pitchFamily="34" charset="-122"/>
                <a:cs typeface="+mn-ea"/>
                <a:sym typeface="+mn-lt"/>
              </a:rPr>
              <a:t>Chapter title.</a:t>
            </a:r>
          </a:p>
        </p:txBody>
      </p:sp>
      <p:sp>
        <p:nvSpPr>
          <p:cNvPr id="11" name="矩形 29"/>
          <p:cNvSpPr>
            <a:spLocks noChangeArrowheads="1"/>
          </p:cNvSpPr>
          <p:nvPr/>
        </p:nvSpPr>
        <p:spPr bwMode="auto">
          <a:xfrm>
            <a:off x="7267798" y="2405643"/>
            <a:ext cx="1328738" cy="488950"/>
          </a:xfrm>
          <a:prstGeom prst="rect">
            <a:avLst/>
          </a:prstGeom>
          <a:solidFill>
            <a:schemeClr val="tx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2" name="文本框 30"/>
          <p:cNvSpPr txBox="1">
            <a:spLocks noChangeArrowheads="1"/>
          </p:cNvSpPr>
          <p:nvPr/>
        </p:nvSpPr>
        <p:spPr bwMode="auto">
          <a:xfrm>
            <a:off x="7444011" y="2442156"/>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FFFFFF"/>
                </a:solidFill>
                <a:cs typeface="+mn-ea"/>
                <a:sym typeface="+mn-lt"/>
              </a:rPr>
              <a:t>Part  </a:t>
            </a:r>
            <a:r>
              <a:rPr lang="en-US" altLang="zh-CN" sz="2000" b="1" dirty="0">
                <a:solidFill>
                  <a:srgbClr val="FFFFFF"/>
                </a:solidFill>
                <a:latin typeface="+mn-lt"/>
                <a:ea typeface="+mn-ea"/>
                <a:cs typeface="+mn-ea"/>
                <a:sym typeface="+mn-lt"/>
              </a:rPr>
              <a:t>2</a:t>
            </a:r>
            <a:endParaRPr lang="zh-CN" altLang="en-US" sz="2000" b="1" dirty="0">
              <a:solidFill>
                <a:srgbClr val="FFFFFF"/>
              </a:solidFill>
              <a:latin typeface="+mn-lt"/>
              <a:ea typeface="+mn-ea"/>
              <a:cs typeface="+mn-ea"/>
              <a:sym typeface="+mn-lt"/>
            </a:endParaRPr>
          </a:p>
        </p:txBody>
      </p:sp>
      <p:sp>
        <p:nvSpPr>
          <p:cNvPr id="13" name="矩形 31"/>
          <p:cNvSpPr>
            <a:spLocks noChangeArrowheads="1"/>
          </p:cNvSpPr>
          <p:nvPr/>
        </p:nvSpPr>
        <p:spPr bwMode="auto">
          <a:xfrm>
            <a:off x="8959520" y="3255687"/>
            <a:ext cx="2581275" cy="338554"/>
          </a:xfrm>
          <a:prstGeom prst="rect">
            <a:avLst/>
          </a:prstGeom>
          <a:noFill/>
          <a:ln w="9525">
            <a:solidFill>
              <a:srgbClr val="242B35"/>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chemeClr val="tx2"/>
              </a:solidFill>
              <a:latin typeface="+mn-lt"/>
              <a:ea typeface="+mn-ea"/>
              <a:cs typeface="+mn-ea"/>
              <a:sym typeface="+mn-lt"/>
            </a:endParaRPr>
          </a:p>
        </p:txBody>
      </p:sp>
      <p:sp>
        <p:nvSpPr>
          <p:cNvPr id="14" name="Rectangle 6"/>
          <p:cNvSpPr>
            <a:spLocks noChangeArrowheads="1"/>
          </p:cNvSpPr>
          <p:nvPr/>
        </p:nvSpPr>
        <p:spPr bwMode="auto">
          <a:xfrm>
            <a:off x="9286545" y="3222352"/>
            <a:ext cx="1927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tx2"/>
                </a:solidFill>
                <a:latin typeface="微软雅黑" panose="020B0503020204020204" pitchFamily="34" charset="-122"/>
                <a:ea typeface="微软雅黑" panose="020B0503020204020204" pitchFamily="34" charset="-122"/>
                <a:cs typeface="+mn-ea"/>
                <a:sym typeface="+mn-lt"/>
              </a:rPr>
              <a:t>Chapter title.</a:t>
            </a:r>
          </a:p>
        </p:txBody>
      </p:sp>
      <p:sp>
        <p:nvSpPr>
          <p:cNvPr id="15" name="矩形 29"/>
          <p:cNvSpPr>
            <a:spLocks noChangeArrowheads="1"/>
          </p:cNvSpPr>
          <p:nvPr/>
        </p:nvSpPr>
        <p:spPr bwMode="auto">
          <a:xfrm>
            <a:off x="7267798" y="3182928"/>
            <a:ext cx="1328738" cy="488950"/>
          </a:xfrm>
          <a:prstGeom prst="rect">
            <a:avLst/>
          </a:prstGeom>
          <a:solidFill>
            <a:schemeClr val="tx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16" name="文本框 30"/>
          <p:cNvSpPr txBox="1">
            <a:spLocks noChangeArrowheads="1"/>
          </p:cNvSpPr>
          <p:nvPr/>
        </p:nvSpPr>
        <p:spPr bwMode="auto">
          <a:xfrm>
            <a:off x="7444011" y="3219441"/>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FFFFFF"/>
                </a:solidFill>
                <a:cs typeface="+mn-ea"/>
                <a:sym typeface="+mn-lt"/>
              </a:rPr>
              <a:t>Part  </a:t>
            </a:r>
            <a:r>
              <a:rPr lang="en-US" altLang="zh-CN" sz="2000" b="1" dirty="0">
                <a:solidFill>
                  <a:srgbClr val="FFFFFF"/>
                </a:solidFill>
                <a:latin typeface="+mn-lt"/>
                <a:ea typeface="+mn-ea"/>
                <a:cs typeface="+mn-ea"/>
                <a:sym typeface="+mn-lt"/>
              </a:rPr>
              <a:t>3</a:t>
            </a:r>
            <a:endParaRPr lang="zh-CN" altLang="en-US" sz="2000" b="1" dirty="0">
              <a:solidFill>
                <a:srgbClr val="FFFFFF"/>
              </a:solidFill>
              <a:latin typeface="+mn-lt"/>
              <a:ea typeface="+mn-ea"/>
              <a:cs typeface="+mn-ea"/>
              <a:sym typeface="+mn-lt"/>
            </a:endParaRPr>
          </a:p>
        </p:txBody>
      </p:sp>
      <p:sp>
        <p:nvSpPr>
          <p:cNvPr id="17" name="矩形 31"/>
          <p:cNvSpPr>
            <a:spLocks noChangeArrowheads="1"/>
          </p:cNvSpPr>
          <p:nvPr/>
        </p:nvSpPr>
        <p:spPr bwMode="auto">
          <a:xfrm>
            <a:off x="8959520" y="4032972"/>
            <a:ext cx="2581275" cy="338554"/>
          </a:xfrm>
          <a:prstGeom prst="rect">
            <a:avLst/>
          </a:prstGeom>
          <a:noFill/>
          <a:ln w="9525">
            <a:solidFill>
              <a:srgbClr val="242B35"/>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chemeClr val="tx2"/>
              </a:solidFill>
              <a:latin typeface="+mn-lt"/>
              <a:ea typeface="+mn-ea"/>
              <a:cs typeface="+mn-ea"/>
              <a:sym typeface="+mn-lt"/>
            </a:endParaRPr>
          </a:p>
        </p:txBody>
      </p:sp>
      <p:sp>
        <p:nvSpPr>
          <p:cNvPr id="18" name="Rectangle 6"/>
          <p:cNvSpPr>
            <a:spLocks noChangeArrowheads="1"/>
          </p:cNvSpPr>
          <p:nvPr/>
        </p:nvSpPr>
        <p:spPr bwMode="auto">
          <a:xfrm>
            <a:off x="9286545" y="3999637"/>
            <a:ext cx="1927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tx2"/>
                </a:solidFill>
                <a:latin typeface="微软雅黑" panose="020B0503020204020204" pitchFamily="34" charset="-122"/>
                <a:ea typeface="微软雅黑" panose="020B0503020204020204" pitchFamily="34" charset="-122"/>
                <a:cs typeface="+mn-ea"/>
                <a:sym typeface="+mn-lt"/>
              </a:rPr>
              <a:t>Chapter title.</a:t>
            </a:r>
          </a:p>
        </p:txBody>
      </p:sp>
      <p:sp>
        <p:nvSpPr>
          <p:cNvPr id="19" name="矩形 29"/>
          <p:cNvSpPr>
            <a:spLocks noChangeArrowheads="1"/>
          </p:cNvSpPr>
          <p:nvPr/>
        </p:nvSpPr>
        <p:spPr bwMode="auto">
          <a:xfrm>
            <a:off x="7267798" y="3960213"/>
            <a:ext cx="1328738" cy="488950"/>
          </a:xfrm>
          <a:prstGeom prst="rect">
            <a:avLst/>
          </a:prstGeom>
          <a:solidFill>
            <a:schemeClr val="tx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0" name="文本框 30"/>
          <p:cNvSpPr txBox="1">
            <a:spLocks noChangeArrowheads="1"/>
          </p:cNvSpPr>
          <p:nvPr/>
        </p:nvSpPr>
        <p:spPr bwMode="auto">
          <a:xfrm>
            <a:off x="7444011" y="3996726"/>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FFFFFF"/>
                </a:solidFill>
                <a:cs typeface="+mn-ea"/>
                <a:sym typeface="+mn-lt"/>
              </a:rPr>
              <a:t>Part  </a:t>
            </a:r>
            <a:r>
              <a:rPr lang="en-US" altLang="zh-CN" sz="2000" b="1" dirty="0">
                <a:solidFill>
                  <a:srgbClr val="FFFFFF"/>
                </a:solidFill>
                <a:latin typeface="+mn-lt"/>
                <a:ea typeface="+mn-ea"/>
                <a:cs typeface="+mn-ea"/>
                <a:sym typeface="+mn-lt"/>
              </a:rPr>
              <a:t>4</a:t>
            </a:r>
            <a:endParaRPr lang="zh-CN" altLang="en-US" sz="2000" b="1" dirty="0">
              <a:solidFill>
                <a:srgbClr val="FFFFFF"/>
              </a:solidFill>
              <a:latin typeface="+mn-lt"/>
              <a:ea typeface="+mn-ea"/>
              <a:cs typeface="+mn-ea"/>
              <a:sym typeface="+mn-lt"/>
            </a:endParaRPr>
          </a:p>
        </p:txBody>
      </p:sp>
      <p:sp>
        <p:nvSpPr>
          <p:cNvPr id="21" name="矩形 31"/>
          <p:cNvSpPr>
            <a:spLocks noChangeArrowheads="1"/>
          </p:cNvSpPr>
          <p:nvPr/>
        </p:nvSpPr>
        <p:spPr bwMode="auto">
          <a:xfrm>
            <a:off x="8959520" y="4818342"/>
            <a:ext cx="2581275" cy="338554"/>
          </a:xfrm>
          <a:prstGeom prst="rect">
            <a:avLst/>
          </a:prstGeom>
          <a:noFill/>
          <a:ln w="9525">
            <a:solidFill>
              <a:srgbClr val="242B35"/>
            </a:solidFill>
            <a:miter lim="800000"/>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endParaRPr lang="zh-CN" altLang="en-US" sz="1600" b="1">
              <a:solidFill>
                <a:schemeClr val="tx2"/>
              </a:solidFill>
              <a:latin typeface="+mn-lt"/>
              <a:ea typeface="+mn-ea"/>
              <a:cs typeface="+mn-ea"/>
              <a:sym typeface="+mn-lt"/>
            </a:endParaRPr>
          </a:p>
        </p:txBody>
      </p:sp>
      <p:sp>
        <p:nvSpPr>
          <p:cNvPr id="22" name="Rectangle 6"/>
          <p:cNvSpPr>
            <a:spLocks noChangeArrowheads="1"/>
          </p:cNvSpPr>
          <p:nvPr/>
        </p:nvSpPr>
        <p:spPr bwMode="auto">
          <a:xfrm>
            <a:off x="9286545" y="4785007"/>
            <a:ext cx="19272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2000" b="1" dirty="0">
                <a:solidFill>
                  <a:schemeClr val="tx2"/>
                </a:solidFill>
                <a:latin typeface="微软雅黑" panose="020B0503020204020204" pitchFamily="34" charset="-122"/>
                <a:ea typeface="微软雅黑" panose="020B0503020204020204" pitchFamily="34" charset="-122"/>
                <a:cs typeface="+mn-ea"/>
                <a:sym typeface="+mn-lt"/>
              </a:rPr>
              <a:t>Chapter title.</a:t>
            </a:r>
          </a:p>
        </p:txBody>
      </p:sp>
      <p:sp>
        <p:nvSpPr>
          <p:cNvPr id="23" name="矩形 29"/>
          <p:cNvSpPr>
            <a:spLocks noChangeArrowheads="1"/>
          </p:cNvSpPr>
          <p:nvPr/>
        </p:nvSpPr>
        <p:spPr bwMode="auto">
          <a:xfrm>
            <a:off x="7267798" y="4745583"/>
            <a:ext cx="1328738" cy="488950"/>
          </a:xfrm>
          <a:prstGeom prst="rect">
            <a:avLst/>
          </a:prstGeom>
          <a:solidFill>
            <a:schemeClr val="tx2"/>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24" name="文本框 30"/>
          <p:cNvSpPr txBox="1">
            <a:spLocks noChangeArrowheads="1"/>
          </p:cNvSpPr>
          <p:nvPr/>
        </p:nvSpPr>
        <p:spPr bwMode="auto">
          <a:xfrm>
            <a:off x="7444011" y="4782096"/>
            <a:ext cx="962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000" b="1" dirty="0">
                <a:solidFill>
                  <a:srgbClr val="FFFFFF"/>
                </a:solidFill>
                <a:cs typeface="+mn-ea"/>
                <a:sym typeface="+mn-lt"/>
              </a:rPr>
              <a:t>Part  </a:t>
            </a:r>
            <a:r>
              <a:rPr lang="en-US" altLang="zh-CN" sz="2000" b="1" dirty="0">
                <a:solidFill>
                  <a:srgbClr val="FFFFFF"/>
                </a:solidFill>
                <a:latin typeface="+mn-lt"/>
                <a:ea typeface="+mn-ea"/>
                <a:cs typeface="+mn-ea"/>
                <a:sym typeface="+mn-lt"/>
              </a:rPr>
              <a:t>5</a:t>
            </a:r>
            <a:endParaRPr lang="zh-CN" altLang="en-US" sz="2000" b="1" dirty="0">
              <a:solidFill>
                <a:srgbClr val="FFFFFF"/>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down)">
                                      <p:cBhvr>
                                        <p:cTn id="22" dur="500"/>
                                        <p:tgtEl>
                                          <p:spTgt spid="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down)">
                                      <p:cBhvr>
                                        <p:cTn id="26" dur="500"/>
                                        <p:tgtEl>
                                          <p:spTgt spid="6"/>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down)">
                                      <p:cBhvr>
                                        <p:cTn id="30" dur="500"/>
                                        <p:tgtEl>
                                          <p:spTgt spid="7"/>
                                        </p:tgtEl>
                                      </p:cBhvr>
                                    </p:animEffect>
                                  </p:childTnLst>
                                </p:cTn>
                              </p:par>
                              <p:par>
                                <p:cTn id="31" presetID="12"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down)">
                                      <p:cBhvr>
                                        <p:cTn id="40" dur="500"/>
                                        <p:tgtEl>
                                          <p:spTgt spid="9"/>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ppt_y</p:attrName>
                                        </p:attrNameLst>
                                      </p:cBhvr>
                                      <p:tavLst>
                                        <p:tav tm="0">
                                          <p:val>
                                            <p:strVal val="#ppt_y-#ppt_h*1.125000"/>
                                          </p:val>
                                        </p:tav>
                                        <p:tav tm="100000">
                                          <p:val>
                                            <p:strVal val="#ppt_y"/>
                                          </p:val>
                                        </p:tav>
                                      </p:tavLst>
                                    </p:anim>
                                    <p:animEffect transition="in" filter="wipe(down)">
                                      <p:cBhvr>
                                        <p:cTn id="44" dur="500"/>
                                        <p:tgtEl>
                                          <p:spTgt spid="10"/>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p:tgtEl>
                                          <p:spTgt spid="11"/>
                                        </p:tgtEl>
                                        <p:attrNameLst>
                                          <p:attrName>ppt_y</p:attrName>
                                        </p:attrNameLst>
                                      </p:cBhvr>
                                      <p:tavLst>
                                        <p:tav tm="0">
                                          <p:val>
                                            <p:strVal val="#ppt_y-#ppt_h*1.125000"/>
                                          </p:val>
                                        </p:tav>
                                        <p:tav tm="100000">
                                          <p:val>
                                            <p:strVal val="#ppt_y"/>
                                          </p:val>
                                        </p:tav>
                                      </p:tavLst>
                                    </p:anim>
                                    <p:animEffect transition="in" filter="wipe(down)">
                                      <p:cBhvr>
                                        <p:cTn id="48" dur="500"/>
                                        <p:tgtEl>
                                          <p:spTgt spid="11"/>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ppt_y</p:attrName>
                                        </p:attrNameLst>
                                      </p:cBhvr>
                                      <p:tavLst>
                                        <p:tav tm="0">
                                          <p:val>
                                            <p:strVal val="#ppt_y-#ppt_h*1.125000"/>
                                          </p:val>
                                        </p:tav>
                                        <p:tav tm="100000">
                                          <p:val>
                                            <p:strVal val="#ppt_y"/>
                                          </p:val>
                                        </p:tav>
                                      </p:tavLst>
                                    </p:anim>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p:tgtEl>
                                          <p:spTgt spid="13"/>
                                        </p:tgtEl>
                                        <p:attrNameLst>
                                          <p:attrName>ppt_y</p:attrName>
                                        </p:attrNameLst>
                                      </p:cBhvr>
                                      <p:tavLst>
                                        <p:tav tm="0">
                                          <p:val>
                                            <p:strVal val="#ppt_y-#ppt_h*1.125000"/>
                                          </p:val>
                                        </p:tav>
                                        <p:tav tm="100000">
                                          <p:val>
                                            <p:strVal val="#ppt_y"/>
                                          </p:val>
                                        </p:tav>
                                      </p:tavLst>
                                    </p:anim>
                                    <p:animEffect transition="in" filter="wipe(down)">
                                      <p:cBhvr>
                                        <p:cTn id="58" dur="500"/>
                                        <p:tgtEl>
                                          <p:spTgt spid="13"/>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p:tgtEl>
                                          <p:spTgt spid="14"/>
                                        </p:tgtEl>
                                        <p:attrNameLst>
                                          <p:attrName>ppt_y</p:attrName>
                                        </p:attrNameLst>
                                      </p:cBhvr>
                                      <p:tavLst>
                                        <p:tav tm="0">
                                          <p:val>
                                            <p:strVal val="#ppt_y-#ppt_h*1.125000"/>
                                          </p:val>
                                        </p:tav>
                                        <p:tav tm="100000">
                                          <p:val>
                                            <p:strVal val="#ppt_y"/>
                                          </p:val>
                                        </p:tav>
                                      </p:tavLst>
                                    </p:anim>
                                    <p:animEffect transition="in" filter="wipe(down)">
                                      <p:cBhvr>
                                        <p:cTn id="62" dur="500"/>
                                        <p:tgtEl>
                                          <p:spTgt spid="14"/>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p:tgtEl>
                                          <p:spTgt spid="15"/>
                                        </p:tgtEl>
                                        <p:attrNameLst>
                                          <p:attrName>ppt_y</p:attrName>
                                        </p:attrNameLst>
                                      </p:cBhvr>
                                      <p:tavLst>
                                        <p:tav tm="0">
                                          <p:val>
                                            <p:strVal val="#ppt_y-#ppt_h*1.125000"/>
                                          </p:val>
                                        </p:tav>
                                        <p:tav tm="100000">
                                          <p:val>
                                            <p:strVal val="#ppt_y"/>
                                          </p:val>
                                        </p:tav>
                                      </p:tavLst>
                                    </p:anim>
                                    <p:animEffect transition="in" filter="wipe(down)">
                                      <p:cBhvr>
                                        <p:cTn id="66" dur="500"/>
                                        <p:tgtEl>
                                          <p:spTgt spid="15"/>
                                        </p:tgtEl>
                                      </p:cBhvr>
                                    </p:animEffect>
                                  </p:childTnLst>
                                </p:cTn>
                              </p:par>
                              <p:par>
                                <p:cTn id="67" presetID="12" presetClass="entr" presetSubtype="1"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p:tgtEl>
                                          <p:spTgt spid="16"/>
                                        </p:tgtEl>
                                        <p:attrNameLst>
                                          <p:attrName>ppt_y</p:attrName>
                                        </p:attrNameLst>
                                      </p:cBhvr>
                                      <p:tavLst>
                                        <p:tav tm="0">
                                          <p:val>
                                            <p:strVal val="#ppt_y-#ppt_h*1.125000"/>
                                          </p:val>
                                        </p:tav>
                                        <p:tav tm="100000">
                                          <p:val>
                                            <p:strVal val="#ppt_y"/>
                                          </p:val>
                                        </p:tav>
                                      </p:tavLst>
                                    </p:anim>
                                    <p:animEffect transition="in" filter="wipe(down)">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1"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p:tgtEl>
                                          <p:spTgt spid="17"/>
                                        </p:tgtEl>
                                        <p:attrNameLst>
                                          <p:attrName>ppt_y</p:attrName>
                                        </p:attrNameLst>
                                      </p:cBhvr>
                                      <p:tavLst>
                                        <p:tav tm="0">
                                          <p:val>
                                            <p:strVal val="#ppt_y-#ppt_h*1.125000"/>
                                          </p:val>
                                        </p:tav>
                                        <p:tav tm="100000">
                                          <p:val>
                                            <p:strVal val="#ppt_y"/>
                                          </p:val>
                                        </p:tav>
                                      </p:tavLst>
                                    </p:anim>
                                    <p:animEffect transition="in" filter="wipe(down)">
                                      <p:cBhvr>
                                        <p:cTn id="76" dur="500"/>
                                        <p:tgtEl>
                                          <p:spTgt spid="17"/>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p:tgtEl>
                                          <p:spTgt spid="18"/>
                                        </p:tgtEl>
                                        <p:attrNameLst>
                                          <p:attrName>ppt_y</p:attrName>
                                        </p:attrNameLst>
                                      </p:cBhvr>
                                      <p:tavLst>
                                        <p:tav tm="0">
                                          <p:val>
                                            <p:strVal val="#ppt_y-#ppt_h*1.125000"/>
                                          </p:val>
                                        </p:tav>
                                        <p:tav tm="100000">
                                          <p:val>
                                            <p:strVal val="#ppt_y"/>
                                          </p:val>
                                        </p:tav>
                                      </p:tavLst>
                                    </p:anim>
                                    <p:animEffect transition="in" filter="wipe(down)">
                                      <p:cBhvr>
                                        <p:cTn id="80" dur="500"/>
                                        <p:tgtEl>
                                          <p:spTgt spid="18"/>
                                        </p:tgtEl>
                                      </p:cBhvr>
                                    </p:animEffect>
                                  </p:childTnLst>
                                </p:cTn>
                              </p:par>
                              <p:par>
                                <p:cTn id="81" presetID="12" presetClass="entr" presetSubtype="1"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additive="base">
                                        <p:cTn id="83" dur="500"/>
                                        <p:tgtEl>
                                          <p:spTgt spid="19"/>
                                        </p:tgtEl>
                                        <p:attrNameLst>
                                          <p:attrName>ppt_y</p:attrName>
                                        </p:attrNameLst>
                                      </p:cBhvr>
                                      <p:tavLst>
                                        <p:tav tm="0">
                                          <p:val>
                                            <p:strVal val="#ppt_y-#ppt_h*1.125000"/>
                                          </p:val>
                                        </p:tav>
                                        <p:tav tm="100000">
                                          <p:val>
                                            <p:strVal val="#ppt_y"/>
                                          </p:val>
                                        </p:tav>
                                      </p:tavLst>
                                    </p:anim>
                                    <p:animEffect transition="in" filter="wipe(down)">
                                      <p:cBhvr>
                                        <p:cTn id="84" dur="500"/>
                                        <p:tgtEl>
                                          <p:spTgt spid="19"/>
                                        </p:tgtEl>
                                      </p:cBhvr>
                                    </p:animEffect>
                                  </p:childTnLst>
                                </p:cTn>
                              </p:par>
                              <p:par>
                                <p:cTn id="85" presetID="12" presetClass="entr" presetSubtype="1"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500"/>
                                        <p:tgtEl>
                                          <p:spTgt spid="20"/>
                                        </p:tgtEl>
                                        <p:attrNameLst>
                                          <p:attrName>ppt_y</p:attrName>
                                        </p:attrNameLst>
                                      </p:cBhvr>
                                      <p:tavLst>
                                        <p:tav tm="0">
                                          <p:val>
                                            <p:strVal val="#ppt_y-#ppt_h*1.125000"/>
                                          </p:val>
                                        </p:tav>
                                        <p:tav tm="100000">
                                          <p:val>
                                            <p:strVal val="#ppt_y"/>
                                          </p:val>
                                        </p:tav>
                                      </p:tavLst>
                                    </p:anim>
                                    <p:animEffect transition="in" filter="wipe(down)">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1"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p:tgtEl>
                                          <p:spTgt spid="21"/>
                                        </p:tgtEl>
                                        <p:attrNameLst>
                                          <p:attrName>ppt_y</p:attrName>
                                        </p:attrNameLst>
                                      </p:cBhvr>
                                      <p:tavLst>
                                        <p:tav tm="0">
                                          <p:val>
                                            <p:strVal val="#ppt_y-#ppt_h*1.125000"/>
                                          </p:val>
                                        </p:tav>
                                        <p:tav tm="100000">
                                          <p:val>
                                            <p:strVal val="#ppt_y"/>
                                          </p:val>
                                        </p:tav>
                                      </p:tavLst>
                                    </p:anim>
                                    <p:animEffect transition="in" filter="wipe(down)">
                                      <p:cBhvr>
                                        <p:cTn id="94" dur="500"/>
                                        <p:tgtEl>
                                          <p:spTgt spid="21"/>
                                        </p:tgtEl>
                                      </p:cBhvr>
                                    </p:animEffect>
                                  </p:childTnLst>
                                </p:cTn>
                              </p:par>
                              <p:par>
                                <p:cTn id="95" presetID="12" presetClass="entr" presetSubtype="1"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additive="base">
                                        <p:cTn id="97" dur="500"/>
                                        <p:tgtEl>
                                          <p:spTgt spid="22"/>
                                        </p:tgtEl>
                                        <p:attrNameLst>
                                          <p:attrName>ppt_y</p:attrName>
                                        </p:attrNameLst>
                                      </p:cBhvr>
                                      <p:tavLst>
                                        <p:tav tm="0">
                                          <p:val>
                                            <p:strVal val="#ppt_y-#ppt_h*1.125000"/>
                                          </p:val>
                                        </p:tav>
                                        <p:tav tm="100000">
                                          <p:val>
                                            <p:strVal val="#ppt_y"/>
                                          </p:val>
                                        </p:tav>
                                      </p:tavLst>
                                    </p:anim>
                                    <p:animEffect transition="in" filter="wipe(down)">
                                      <p:cBhvr>
                                        <p:cTn id="98" dur="500"/>
                                        <p:tgtEl>
                                          <p:spTgt spid="22"/>
                                        </p:tgtEl>
                                      </p:cBhvr>
                                    </p:animEffect>
                                  </p:childTnLst>
                                </p:cTn>
                              </p:par>
                              <p:par>
                                <p:cTn id="99" presetID="12" presetClass="entr" presetSubtype="1"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additive="base">
                                        <p:cTn id="101" dur="500"/>
                                        <p:tgtEl>
                                          <p:spTgt spid="23"/>
                                        </p:tgtEl>
                                        <p:attrNameLst>
                                          <p:attrName>ppt_y</p:attrName>
                                        </p:attrNameLst>
                                      </p:cBhvr>
                                      <p:tavLst>
                                        <p:tav tm="0">
                                          <p:val>
                                            <p:strVal val="#ppt_y-#ppt_h*1.125000"/>
                                          </p:val>
                                        </p:tav>
                                        <p:tav tm="100000">
                                          <p:val>
                                            <p:strVal val="#ppt_y"/>
                                          </p:val>
                                        </p:tav>
                                      </p:tavLst>
                                    </p:anim>
                                    <p:animEffect transition="in" filter="wipe(down)">
                                      <p:cBhvr>
                                        <p:cTn id="102" dur="500"/>
                                        <p:tgtEl>
                                          <p:spTgt spid="23"/>
                                        </p:tgtEl>
                                      </p:cBhvr>
                                    </p:animEffect>
                                  </p:childTnLst>
                                </p:cTn>
                              </p:par>
                              <p:par>
                                <p:cTn id="103" presetID="12" presetClass="entr" presetSubtype="1" fill="hold" grpId="0" nodeType="with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additive="base">
                                        <p:cTn id="105" dur="500"/>
                                        <p:tgtEl>
                                          <p:spTgt spid="24"/>
                                        </p:tgtEl>
                                        <p:attrNameLst>
                                          <p:attrName>ppt_y</p:attrName>
                                        </p:attrNameLst>
                                      </p:cBhvr>
                                      <p:tavLst>
                                        <p:tav tm="0">
                                          <p:val>
                                            <p:strVal val="#ppt_y-#ppt_h*1.125000"/>
                                          </p:val>
                                        </p:tav>
                                        <p:tav tm="100000">
                                          <p:val>
                                            <p:strVal val="#ppt_y"/>
                                          </p:val>
                                        </p:tav>
                                      </p:tavLst>
                                    </p:anim>
                                    <p:animEffect transition="in" filter="wipe(down)">
                                      <p:cBhvr>
                                        <p:cTn id="10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15" grpId="0" animBg="1"/>
      <p:bldP spid="16" grpId="0"/>
      <p:bldP spid="17" grpId="0" animBg="1"/>
      <p:bldP spid="18" grpId="0"/>
      <p:bldP spid="19" grpId="0" animBg="1"/>
      <p:bldP spid="20" grpId="0"/>
      <p:bldP spid="21" grpId="0" animBg="1"/>
      <p:bldP spid="22" grpId="0"/>
      <p:bldP spid="23"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665437" y="350587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104" name="平行四边形 103"/>
          <p:cNvSpPr/>
          <p:nvPr/>
        </p:nvSpPr>
        <p:spPr>
          <a:xfrm>
            <a:off x="761425" y="3553871"/>
            <a:ext cx="3359563" cy="288000"/>
          </a:xfrm>
          <a:prstGeom prst="parallelogram">
            <a:avLst>
              <a:gd name="adj" fmla="val 555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49" name="内容占位符 2"/>
          <p:cNvSpPr txBox="1"/>
          <p:nvPr/>
        </p:nvSpPr>
        <p:spPr>
          <a:xfrm>
            <a:off x="576720" y="1537900"/>
            <a:ext cx="11038563" cy="1248139"/>
          </a:xfrm>
          <a:prstGeom prst="rect">
            <a:avLst/>
          </a:prstGeom>
        </p:spPr>
        <p:txBody>
          <a:bodyPr vert="horz" lIns="121908" tIns="60954" rIns="121908" bIns="60954" rtlCol="0">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30000"/>
              </a:lnSpc>
              <a:spcAft>
                <a:spcPts val="800"/>
              </a:spcAft>
              <a:buNone/>
            </a:pPr>
            <a:r>
              <a:rPr lang="zh-CN" altLang="en-US" sz="1300" dirty="0">
                <a:latin typeface="+mn-lt"/>
                <a:ea typeface="+mn-ea"/>
                <a:cs typeface="+mn-ea"/>
                <a:sym typeface="+mn-lt"/>
              </a:rPr>
              <a:t>Enter your title.</a:t>
            </a:r>
            <a:endParaRPr lang="en-US" altLang="zh-CN" sz="1300" dirty="0">
              <a:latin typeface="+mn-lt"/>
              <a:ea typeface="+mn-ea"/>
              <a:cs typeface="+mn-ea"/>
              <a:sym typeface="+mn-lt"/>
            </a:endParaRPr>
          </a:p>
          <a:p>
            <a:pPr marL="0" indent="0" algn="just">
              <a:lnSpc>
                <a:spcPct val="130000"/>
              </a:lnSpc>
              <a:spcAft>
                <a:spcPts val="800"/>
              </a:spcAft>
              <a:buNone/>
            </a:pPr>
            <a:r>
              <a:rPr lang="zh-CN" altLang="en-US" sz="1100" dirty="0">
                <a:latin typeface="+mn-lt"/>
                <a:ea typeface="+mn-ea"/>
                <a:cs typeface="+mn-ea"/>
                <a:sym typeface="+mn-lt"/>
              </a:rPr>
              <a:t>Enter your chart description here, enter your chart description here, enter your chart description here, enter your chart description here, enter your chart description here, enter your chart description here, enter your chart description here, enter your chart description here, enter your chart description here.</a:t>
            </a:r>
          </a:p>
        </p:txBody>
      </p:sp>
      <p:grpSp>
        <p:nvGrpSpPr>
          <p:cNvPr id="6" name="组合 5"/>
          <p:cNvGrpSpPr/>
          <p:nvPr/>
        </p:nvGrpSpPr>
        <p:grpSpPr>
          <a:xfrm>
            <a:off x="569110" y="3978304"/>
            <a:ext cx="5209939" cy="231642"/>
            <a:chOff x="418672" y="3044048"/>
            <a:chExt cx="3907963" cy="173731"/>
          </a:xfrm>
        </p:grpSpPr>
        <p:sp>
          <p:nvSpPr>
            <p:cNvPr id="58" name="矩形 57"/>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cs typeface="+mn-ea"/>
                  <a:sym typeface="+mn-lt"/>
                </a:rPr>
                <a:t>0%</a:t>
              </a:r>
              <a:endParaRPr lang="zh-CN" altLang="en-US" sz="800" dirty="0">
                <a:solidFill>
                  <a:srgbClr val="B7B7C5"/>
                </a:solidFill>
                <a:cs typeface="+mn-ea"/>
                <a:sym typeface="+mn-lt"/>
              </a:endParaRPr>
            </a:p>
          </p:txBody>
        </p:sp>
        <p:sp>
          <p:nvSpPr>
            <p:cNvPr id="56" name="矩形 55"/>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cs typeface="+mn-ea"/>
                  <a:sym typeface="+mn-lt"/>
                </a:rPr>
                <a:t>50%</a:t>
              </a:r>
              <a:endParaRPr lang="zh-CN" altLang="en-US" sz="800" dirty="0">
                <a:solidFill>
                  <a:srgbClr val="B7B7C5"/>
                </a:solidFill>
                <a:cs typeface="+mn-ea"/>
                <a:sym typeface="+mn-lt"/>
              </a:endParaRPr>
            </a:p>
          </p:txBody>
        </p:sp>
        <p:sp>
          <p:nvSpPr>
            <p:cNvPr id="54" name="矩形 53"/>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cs typeface="+mn-ea"/>
                  <a:sym typeface="+mn-lt"/>
                </a:rPr>
                <a:t>100%</a:t>
              </a:r>
              <a:endParaRPr lang="zh-CN" altLang="en-US" sz="800" dirty="0">
                <a:solidFill>
                  <a:srgbClr val="B7B7C5"/>
                </a:solidFill>
                <a:cs typeface="+mn-ea"/>
                <a:sym typeface="+mn-lt"/>
              </a:endParaRPr>
            </a:p>
          </p:txBody>
        </p:sp>
      </p:grpSp>
      <p:grpSp>
        <p:nvGrpSpPr>
          <p:cNvPr id="5" name="组合 4"/>
          <p:cNvGrpSpPr/>
          <p:nvPr/>
        </p:nvGrpSpPr>
        <p:grpSpPr>
          <a:xfrm>
            <a:off x="688351" y="3953165"/>
            <a:ext cx="4895364" cy="88197"/>
            <a:chOff x="508114" y="2987098"/>
            <a:chExt cx="3672001" cy="66148"/>
          </a:xfrm>
          <a:solidFill>
            <a:srgbClr val="B7B7C5"/>
          </a:solidFill>
        </p:grpSpPr>
        <p:sp>
          <p:nvSpPr>
            <p:cNvPr id="59" name="流程图: 摘录 58"/>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57" name="流程图: 摘录 56"/>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55" name="流程图: 摘录 54"/>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grpSp>
      <p:sp>
        <p:nvSpPr>
          <p:cNvPr id="60" name="矩形 59"/>
          <p:cNvSpPr/>
          <p:nvPr/>
        </p:nvSpPr>
        <p:spPr>
          <a:xfrm>
            <a:off x="606750" y="3069151"/>
            <a:ext cx="1246471" cy="357778"/>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cs typeface="+mn-ea"/>
                <a:sym typeface="+mn-lt"/>
              </a:rPr>
              <a:t>Enter your title.</a:t>
            </a:r>
            <a:endParaRPr lang="en-US" altLang="zh-CN" sz="1300" dirty="0">
              <a:solidFill>
                <a:schemeClr val="tx1">
                  <a:lumMod val="50000"/>
                  <a:lumOff val="50000"/>
                </a:schemeClr>
              </a:solidFill>
              <a:cs typeface="+mn-ea"/>
              <a:sym typeface="+mn-lt"/>
            </a:endParaRPr>
          </a:p>
        </p:txBody>
      </p:sp>
      <p:sp>
        <p:nvSpPr>
          <p:cNvPr id="61" name="矩形 60"/>
          <p:cNvSpPr/>
          <p:nvPr/>
        </p:nvSpPr>
        <p:spPr>
          <a:xfrm>
            <a:off x="767368" y="3520170"/>
            <a:ext cx="590843" cy="357778"/>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cs typeface="+mn-ea"/>
                <a:sym typeface="+mn-lt"/>
              </a:rPr>
              <a:t>70%</a:t>
            </a:r>
          </a:p>
        </p:txBody>
      </p:sp>
      <p:sp>
        <p:nvSpPr>
          <p:cNvPr id="105" name="平行四边形 104"/>
          <p:cNvSpPr/>
          <p:nvPr/>
        </p:nvSpPr>
        <p:spPr>
          <a:xfrm>
            <a:off x="6447418" y="350587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106" name="平行四边形 105"/>
          <p:cNvSpPr/>
          <p:nvPr/>
        </p:nvSpPr>
        <p:spPr>
          <a:xfrm>
            <a:off x="6543405" y="3553871"/>
            <a:ext cx="3839500" cy="288000"/>
          </a:xfrm>
          <a:prstGeom prst="parallelogram">
            <a:avLst>
              <a:gd name="adj" fmla="val 5559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grpSp>
        <p:nvGrpSpPr>
          <p:cNvPr id="107" name="组合 106"/>
          <p:cNvGrpSpPr/>
          <p:nvPr/>
        </p:nvGrpSpPr>
        <p:grpSpPr>
          <a:xfrm>
            <a:off x="6351091" y="3978304"/>
            <a:ext cx="5209939" cy="231642"/>
            <a:chOff x="418672" y="3044048"/>
            <a:chExt cx="3907963" cy="173731"/>
          </a:xfrm>
        </p:grpSpPr>
        <p:sp>
          <p:nvSpPr>
            <p:cNvPr id="108" name="矩形 107"/>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cs typeface="+mn-ea"/>
                  <a:sym typeface="+mn-lt"/>
                </a:rPr>
                <a:t>0%</a:t>
              </a:r>
              <a:endParaRPr lang="zh-CN" altLang="en-US" sz="800" dirty="0">
                <a:solidFill>
                  <a:srgbClr val="B7B7C5"/>
                </a:solidFill>
                <a:cs typeface="+mn-ea"/>
                <a:sym typeface="+mn-lt"/>
              </a:endParaRPr>
            </a:p>
          </p:txBody>
        </p:sp>
        <p:sp>
          <p:nvSpPr>
            <p:cNvPr id="109" name="矩形 108"/>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cs typeface="+mn-ea"/>
                  <a:sym typeface="+mn-lt"/>
                </a:rPr>
                <a:t>50%</a:t>
              </a:r>
              <a:endParaRPr lang="zh-CN" altLang="en-US" sz="800" dirty="0">
                <a:solidFill>
                  <a:srgbClr val="B7B7C5"/>
                </a:solidFill>
                <a:cs typeface="+mn-ea"/>
                <a:sym typeface="+mn-lt"/>
              </a:endParaRPr>
            </a:p>
          </p:txBody>
        </p:sp>
        <p:sp>
          <p:nvSpPr>
            <p:cNvPr id="110" name="矩形 109"/>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cs typeface="+mn-ea"/>
                  <a:sym typeface="+mn-lt"/>
                </a:rPr>
                <a:t>100%</a:t>
              </a:r>
              <a:endParaRPr lang="zh-CN" altLang="en-US" sz="800" dirty="0">
                <a:solidFill>
                  <a:srgbClr val="B7B7C5"/>
                </a:solidFill>
                <a:cs typeface="+mn-ea"/>
                <a:sym typeface="+mn-lt"/>
              </a:endParaRPr>
            </a:p>
          </p:txBody>
        </p:sp>
      </p:grpSp>
      <p:grpSp>
        <p:nvGrpSpPr>
          <p:cNvPr id="111" name="组合 110"/>
          <p:cNvGrpSpPr/>
          <p:nvPr/>
        </p:nvGrpSpPr>
        <p:grpSpPr>
          <a:xfrm>
            <a:off x="6470331" y="3953165"/>
            <a:ext cx="4895364" cy="88197"/>
            <a:chOff x="508114" y="2987098"/>
            <a:chExt cx="3672001" cy="66148"/>
          </a:xfrm>
          <a:solidFill>
            <a:srgbClr val="B7B7C5"/>
          </a:solidFill>
        </p:grpSpPr>
        <p:sp>
          <p:nvSpPr>
            <p:cNvPr id="112" name="流程图: 摘录 111"/>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113" name="流程图: 摘录 112"/>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114" name="流程图: 摘录 113"/>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grpSp>
      <p:sp>
        <p:nvSpPr>
          <p:cNvPr id="115" name="矩形 114"/>
          <p:cNvSpPr/>
          <p:nvPr/>
        </p:nvSpPr>
        <p:spPr>
          <a:xfrm>
            <a:off x="6388731" y="3069151"/>
            <a:ext cx="1246471" cy="357778"/>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cs typeface="+mn-ea"/>
                <a:sym typeface="+mn-lt"/>
              </a:rPr>
              <a:t>Enter your title.</a:t>
            </a:r>
            <a:endParaRPr lang="en-US" altLang="zh-CN" sz="1300" dirty="0">
              <a:solidFill>
                <a:schemeClr val="tx1">
                  <a:lumMod val="50000"/>
                  <a:lumOff val="50000"/>
                </a:schemeClr>
              </a:solidFill>
              <a:cs typeface="+mn-ea"/>
              <a:sym typeface="+mn-lt"/>
            </a:endParaRPr>
          </a:p>
        </p:txBody>
      </p:sp>
      <p:sp>
        <p:nvSpPr>
          <p:cNvPr id="116" name="矩形 115"/>
          <p:cNvSpPr/>
          <p:nvPr/>
        </p:nvSpPr>
        <p:spPr>
          <a:xfrm>
            <a:off x="6549349" y="3520170"/>
            <a:ext cx="590843" cy="357778"/>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cs typeface="+mn-ea"/>
                <a:sym typeface="+mn-lt"/>
              </a:rPr>
              <a:t>80%</a:t>
            </a:r>
          </a:p>
        </p:txBody>
      </p:sp>
      <p:sp>
        <p:nvSpPr>
          <p:cNvPr id="117" name="平行四边形 116"/>
          <p:cNvSpPr/>
          <p:nvPr/>
        </p:nvSpPr>
        <p:spPr>
          <a:xfrm>
            <a:off x="665437" y="507051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118" name="平行四边形 117"/>
          <p:cNvSpPr/>
          <p:nvPr/>
        </p:nvSpPr>
        <p:spPr>
          <a:xfrm>
            <a:off x="761424" y="5118511"/>
            <a:ext cx="4319438" cy="288000"/>
          </a:xfrm>
          <a:prstGeom prst="parallelogram">
            <a:avLst>
              <a:gd name="adj" fmla="val 5559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grpSp>
        <p:nvGrpSpPr>
          <p:cNvPr id="119" name="组合 118"/>
          <p:cNvGrpSpPr/>
          <p:nvPr/>
        </p:nvGrpSpPr>
        <p:grpSpPr>
          <a:xfrm>
            <a:off x="569110" y="5542944"/>
            <a:ext cx="5209939" cy="231642"/>
            <a:chOff x="418672" y="3044048"/>
            <a:chExt cx="3907963" cy="173731"/>
          </a:xfrm>
        </p:grpSpPr>
        <p:sp>
          <p:nvSpPr>
            <p:cNvPr id="120" name="矩形 119"/>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cs typeface="+mn-ea"/>
                  <a:sym typeface="+mn-lt"/>
                </a:rPr>
                <a:t>0%</a:t>
              </a:r>
              <a:endParaRPr lang="zh-CN" altLang="en-US" sz="800" dirty="0">
                <a:solidFill>
                  <a:srgbClr val="B7B7C5"/>
                </a:solidFill>
                <a:cs typeface="+mn-ea"/>
                <a:sym typeface="+mn-lt"/>
              </a:endParaRPr>
            </a:p>
          </p:txBody>
        </p:sp>
        <p:sp>
          <p:nvSpPr>
            <p:cNvPr id="121" name="矩形 120"/>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cs typeface="+mn-ea"/>
                  <a:sym typeface="+mn-lt"/>
                </a:rPr>
                <a:t>50%</a:t>
              </a:r>
              <a:endParaRPr lang="zh-CN" altLang="en-US" sz="800" dirty="0">
                <a:solidFill>
                  <a:srgbClr val="B7B7C5"/>
                </a:solidFill>
                <a:cs typeface="+mn-ea"/>
                <a:sym typeface="+mn-lt"/>
              </a:endParaRPr>
            </a:p>
          </p:txBody>
        </p:sp>
        <p:sp>
          <p:nvSpPr>
            <p:cNvPr id="122" name="矩形 121"/>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cs typeface="+mn-ea"/>
                  <a:sym typeface="+mn-lt"/>
                </a:rPr>
                <a:t>100%</a:t>
              </a:r>
              <a:endParaRPr lang="zh-CN" altLang="en-US" sz="800" dirty="0">
                <a:solidFill>
                  <a:srgbClr val="B7B7C5"/>
                </a:solidFill>
                <a:cs typeface="+mn-ea"/>
                <a:sym typeface="+mn-lt"/>
              </a:endParaRPr>
            </a:p>
          </p:txBody>
        </p:sp>
      </p:grpSp>
      <p:grpSp>
        <p:nvGrpSpPr>
          <p:cNvPr id="123" name="组合 122"/>
          <p:cNvGrpSpPr/>
          <p:nvPr/>
        </p:nvGrpSpPr>
        <p:grpSpPr>
          <a:xfrm>
            <a:off x="688351" y="5517805"/>
            <a:ext cx="4895364" cy="88197"/>
            <a:chOff x="508114" y="2987098"/>
            <a:chExt cx="3672001" cy="66148"/>
          </a:xfrm>
          <a:solidFill>
            <a:srgbClr val="B7B7C5"/>
          </a:solidFill>
        </p:grpSpPr>
        <p:sp>
          <p:nvSpPr>
            <p:cNvPr id="124" name="流程图: 摘录 123"/>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125" name="流程图: 摘录 124"/>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126" name="流程图: 摘录 125"/>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grpSp>
      <p:sp>
        <p:nvSpPr>
          <p:cNvPr id="127" name="矩形 126"/>
          <p:cNvSpPr/>
          <p:nvPr/>
        </p:nvSpPr>
        <p:spPr>
          <a:xfrm>
            <a:off x="606750" y="4633791"/>
            <a:ext cx="1246471" cy="357778"/>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cs typeface="+mn-ea"/>
                <a:sym typeface="+mn-lt"/>
              </a:rPr>
              <a:t>Enter your title.</a:t>
            </a:r>
            <a:endParaRPr lang="en-US" altLang="zh-CN" sz="1300" dirty="0">
              <a:solidFill>
                <a:schemeClr val="tx1">
                  <a:lumMod val="50000"/>
                  <a:lumOff val="50000"/>
                </a:schemeClr>
              </a:solidFill>
              <a:cs typeface="+mn-ea"/>
              <a:sym typeface="+mn-lt"/>
            </a:endParaRPr>
          </a:p>
        </p:txBody>
      </p:sp>
      <p:sp>
        <p:nvSpPr>
          <p:cNvPr id="128" name="矩形 127"/>
          <p:cNvSpPr/>
          <p:nvPr/>
        </p:nvSpPr>
        <p:spPr>
          <a:xfrm>
            <a:off x="767368" y="5084810"/>
            <a:ext cx="590843" cy="357778"/>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cs typeface="+mn-ea"/>
                <a:sym typeface="+mn-lt"/>
              </a:rPr>
              <a:t>90%</a:t>
            </a:r>
          </a:p>
        </p:txBody>
      </p:sp>
      <p:sp>
        <p:nvSpPr>
          <p:cNvPr id="129" name="平行四边形 128"/>
          <p:cNvSpPr/>
          <p:nvPr/>
        </p:nvSpPr>
        <p:spPr>
          <a:xfrm>
            <a:off x="6447418" y="5070511"/>
            <a:ext cx="4991350" cy="384000"/>
          </a:xfrm>
          <a:prstGeom prst="parallelogram">
            <a:avLst>
              <a:gd name="adj" fmla="val 55592"/>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130" name="平行四边形 129"/>
          <p:cNvSpPr/>
          <p:nvPr/>
        </p:nvSpPr>
        <p:spPr>
          <a:xfrm>
            <a:off x="6543406" y="5118511"/>
            <a:ext cx="4799375" cy="288000"/>
          </a:xfrm>
          <a:prstGeom prst="parallelogram">
            <a:avLst>
              <a:gd name="adj" fmla="val 5559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grpSp>
        <p:nvGrpSpPr>
          <p:cNvPr id="131" name="组合 130"/>
          <p:cNvGrpSpPr/>
          <p:nvPr/>
        </p:nvGrpSpPr>
        <p:grpSpPr>
          <a:xfrm>
            <a:off x="6351091" y="5542944"/>
            <a:ext cx="5209939" cy="231642"/>
            <a:chOff x="418672" y="3044048"/>
            <a:chExt cx="3907963" cy="173731"/>
          </a:xfrm>
        </p:grpSpPr>
        <p:sp>
          <p:nvSpPr>
            <p:cNvPr id="132" name="矩形 131"/>
            <p:cNvSpPr/>
            <p:nvPr/>
          </p:nvSpPr>
          <p:spPr>
            <a:xfrm>
              <a:off x="418672" y="3044048"/>
              <a:ext cx="252747" cy="161583"/>
            </a:xfrm>
            <a:prstGeom prst="rect">
              <a:avLst/>
            </a:prstGeom>
          </p:spPr>
          <p:txBody>
            <a:bodyPr wrap="none">
              <a:spAutoFit/>
            </a:bodyPr>
            <a:lstStyle/>
            <a:p>
              <a:pPr algn="ctr"/>
              <a:r>
                <a:rPr lang="en-US" altLang="zh-CN" sz="800" dirty="0">
                  <a:solidFill>
                    <a:srgbClr val="B7B7C5"/>
                  </a:solidFill>
                  <a:cs typeface="+mn-ea"/>
                  <a:sym typeface="+mn-lt"/>
                </a:rPr>
                <a:t>0%</a:t>
              </a:r>
              <a:endParaRPr lang="zh-CN" altLang="en-US" sz="800" dirty="0">
                <a:solidFill>
                  <a:srgbClr val="B7B7C5"/>
                </a:solidFill>
                <a:cs typeface="+mn-ea"/>
                <a:sym typeface="+mn-lt"/>
              </a:endParaRPr>
            </a:p>
          </p:txBody>
        </p:sp>
        <p:sp>
          <p:nvSpPr>
            <p:cNvPr id="133" name="矩形 132"/>
            <p:cNvSpPr/>
            <p:nvPr/>
          </p:nvSpPr>
          <p:spPr>
            <a:xfrm>
              <a:off x="2205351" y="3044048"/>
              <a:ext cx="298438" cy="161583"/>
            </a:xfrm>
            <a:prstGeom prst="rect">
              <a:avLst/>
            </a:prstGeom>
          </p:spPr>
          <p:txBody>
            <a:bodyPr wrap="none">
              <a:spAutoFit/>
            </a:bodyPr>
            <a:lstStyle/>
            <a:p>
              <a:pPr algn="ctr"/>
              <a:r>
                <a:rPr lang="en-US" altLang="zh-CN" sz="800" dirty="0">
                  <a:solidFill>
                    <a:srgbClr val="B7B7C5"/>
                  </a:solidFill>
                  <a:cs typeface="+mn-ea"/>
                  <a:sym typeface="+mn-lt"/>
                </a:rPr>
                <a:t>50%</a:t>
              </a:r>
              <a:endParaRPr lang="zh-CN" altLang="en-US" sz="800" dirty="0">
                <a:solidFill>
                  <a:srgbClr val="B7B7C5"/>
                </a:solidFill>
                <a:cs typeface="+mn-ea"/>
                <a:sym typeface="+mn-lt"/>
              </a:endParaRPr>
            </a:p>
          </p:txBody>
        </p:sp>
        <p:sp>
          <p:nvSpPr>
            <p:cNvPr id="134" name="矩形 133"/>
            <p:cNvSpPr/>
            <p:nvPr/>
          </p:nvSpPr>
          <p:spPr>
            <a:xfrm>
              <a:off x="3982506" y="3056196"/>
              <a:ext cx="344129" cy="161583"/>
            </a:xfrm>
            <a:prstGeom prst="rect">
              <a:avLst/>
            </a:prstGeom>
          </p:spPr>
          <p:txBody>
            <a:bodyPr wrap="none">
              <a:spAutoFit/>
            </a:bodyPr>
            <a:lstStyle/>
            <a:p>
              <a:pPr algn="ctr"/>
              <a:r>
                <a:rPr lang="en-US" altLang="zh-CN" sz="800" dirty="0">
                  <a:solidFill>
                    <a:srgbClr val="B7B7C5"/>
                  </a:solidFill>
                  <a:cs typeface="+mn-ea"/>
                  <a:sym typeface="+mn-lt"/>
                </a:rPr>
                <a:t>100%</a:t>
              </a:r>
              <a:endParaRPr lang="zh-CN" altLang="en-US" sz="800" dirty="0">
                <a:solidFill>
                  <a:srgbClr val="B7B7C5"/>
                </a:solidFill>
                <a:cs typeface="+mn-ea"/>
                <a:sym typeface="+mn-lt"/>
              </a:endParaRPr>
            </a:p>
          </p:txBody>
        </p:sp>
      </p:grpSp>
      <p:grpSp>
        <p:nvGrpSpPr>
          <p:cNvPr id="135" name="组合 134"/>
          <p:cNvGrpSpPr/>
          <p:nvPr/>
        </p:nvGrpSpPr>
        <p:grpSpPr>
          <a:xfrm>
            <a:off x="6470331" y="5517805"/>
            <a:ext cx="4895364" cy="88197"/>
            <a:chOff x="508114" y="2987098"/>
            <a:chExt cx="3672001" cy="66148"/>
          </a:xfrm>
          <a:solidFill>
            <a:srgbClr val="B7B7C5"/>
          </a:solidFill>
        </p:grpSpPr>
        <p:sp>
          <p:nvSpPr>
            <p:cNvPr id="136" name="流程图: 摘录 135"/>
            <p:cNvSpPr/>
            <p:nvPr/>
          </p:nvSpPr>
          <p:spPr>
            <a:xfrm>
              <a:off x="508114"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137" name="流程图: 摘录 136"/>
            <p:cNvSpPr/>
            <p:nvPr/>
          </p:nvSpPr>
          <p:spPr>
            <a:xfrm>
              <a:off x="2308115" y="2987098"/>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sp>
          <p:nvSpPr>
            <p:cNvPr id="138" name="流程图: 摘录 137"/>
            <p:cNvSpPr/>
            <p:nvPr/>
          </p:nvSpPr>
          <p:spPr>
            <a:xfrm>
              <a:off x="4108115" y="2999246"/>
              <a:ext cx="72000" cy="54000"/>
            </a:xfrm>
            <a:prstGeom prst="flowChartExtra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rgbClr val="ADB6BE"/>
                </a:solidFill>
                <a:cs typeface="+mn-ea"/>
                <a:sym typeface="+mn-lt"/>
              </a:endParaRPr>
            </a:p>
          </p:txBody>
        </p:sp>
      </p:grpSp>
      <p:sp>
        <p:nvSpPr>
          <p:cNvPr id="139" name="矩形 138"/>
          <p:cNvSpPr/>
          <p:nvPr/>
        </p:nvSpPr>
        <p:spPr>
          <a:xfrm>
            <a:off x="6388731" y="4633791"/>
            <a:ext cx="1246471" cy="357778"/>
          </a:xfrm>
          <a:prstGeom prst="rect">
            <a:avLst/>
          </a:prstGeom>
        </p:spPr>
        <p:txBody>
          <a:bodyPr wrap="none" lIns="121908" tIns="60954" rIns="121908" bIns="60954">
            <a:spAutoFit/>
          </a:bodyPr>
          <a:lstStyle/>
          <a:p>
            <a:pPr>
              <a:lnSpc>
                <a:spcPct val="130000"/>
              </a:lnSpc>
              <a:spcAft>
                <a:spcPts val="800"/>
              </a:spcAft>
            </a:pPr>
            <a:r>
              <a:rPr lang="zh-CN" altLang="en-US" sz="1300" dirty="0">
                <a:solidFill>
                  <a:schemeClr val="tx1">
                    <a:lumMod val="50000"/>
                    <a:lumOff val="50000"/>
                  </a:schemeClr>
                </a:solidFill>
                <a:cs typeface="+mn-ea"/>
                <a:sym typeface="+mn-lt"/>
              </a:rPr>
              <a:t>Enter your title.</a:t>
            </a:r>
            <a:endParaRPr lang="en-US" altLang="zh-CN" sz="1300" dirty="0">
              <a:solidFill>
                <a:schemeClr val="tx1">
                  <a:lumMod val="50000"/>
                  <a:lumOff val="50000"/>
                </a:schemeClr>
              </a:solidFill>
              <a:cs typeface="+mn-ea"/>
              <a:sym typeface="+mn-lt"/>
            </a:endParaRPr>
          </a:p>
        </p:txBody>
      </p:sp>
      <p:sp>
        <p:nvSpPr>
          <p:cNvPr id="140" name="矩形 139"/>
          <p:cNvSpPr/>
          <p:nvPr/>
        </p:nvSpPr>
        <p:spPr>
          <a:xfrm>
            <a:off x="6549349" y="5084810"/>
            <a:ext cx="688626" cy="357778"/>
          </a:xfrm>
          <a:prstGeom prst="rect">
            <a:avLst/>
          </a:prstGeom>
        </p:spPr>
        <p:txBody>
          <a:bodyPr wrap="none" lIns="121908" tIns="60954" rIns="121908" bIns="60954" anchor="ctr">
            <a:spAutoFit/>
          </a:bodyPr>
          <a:lstStyle/>
          <a:p>
            <a:pPr>
              <a:lnSpc>
                <a:spcPct val="130000"/>
              </a:lnSpc>
              <a:spcAft>
                <a:spcPts val="800"/>
              </a:spcAft>
            </a:pPr>
            <a:r>
              <a:rPr lang="en-US" altLang="zh-CN" sz="1300" i="1" dirty="0">
                <a:solidFill>
                  <a:schemeClr val="bg1"/>
                </a:solidFill>
                <a:cs typeface="+mn-ea"/>
                <a:sym typeface="+mn-lt"/>
              </a:rPr>
              <a:t>100%</a:t>
            </a: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300"/>
                                        <p:tgtEl>
                                          <p:spTgt spid="49"/>
                                        </p:tgtEl>
                                      </p:cBhvr>
                                    </p:animEffect>
                                    <p:anim calcmode="lin" valueType="num">
                                      <p:cBhvr>
                                        <p:cTn id="8" dur="300" fill="hold"/>
                                        <p:tgtEl>
                                          <p:spTgt spid="49"/>
                                        </p:tgtEl>
                                        <p:attrNameLst>
                                          <p:attrName>ppt_x</p:attrName>
                                        </p:attrNameLst>
                                      </p:cBhvr>
                                      <p:tavLst>
                                        <p:tav tm="0">
                                          <p:val>
                                            <p:strVal val="#ppt_x"/>
                                          </p:val>
                                        </p:tav>
                                        <p:tav tm="100000">
                                          <p:val>
                                            <p:strVal val="#ppt_x"/>
                                          </p:val>
                                        </p:tav>
                                      </p:tavLst>
                                    </p:anim>
                                    <p:anim calcmode="lin" valueType="num">
                                      <p:cBhvr>
                                        <p:cTn id="9" dur="3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300"/>
                                        <p:tgtEl>
                                          <p:spTgt spid="60"/>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3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3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300" fill="hold"/>
                                        <p:tgtEl>
                                          <p:spTgt spid="61"/>
                                        </p:tgtEl>
                                        <p:attrNameLst>
                                          <p:attrName>ppt_w</p:attrName>
                                        </p:attrNameLst>
                                      </p:cBhvr>
                                      <p:tavLst>
                                        <p:tav tm="0">
                                          <p:val>
                                            <p:fltVal val="0"/>
                                          </p:val>
                                        </p:tav>
                                        <p:tav tm="100000">
                                          <p:val>
                                            <p:strVal val="#ppt_w"/>
                                          </p:val>
                                        </p:tav>
                                      </p:tavLst>
                                    </p:anim>
                                    <p:anim calcmode="lin" valueType="num">
                                      <p:cBhvr>
                                        <p:cTn id="33" dur="300" fill="hold"/>
                                        <p:tgtEl>
                                          <p:spTgt spid="61"/>
                                        </p:tgtEl>
                                        <p:attrNameLst>
                                          <p:attrName>ppt_h</p:attrName>
                                        </p:attrNameLst>
                                      </p:cBhvr>
                                      <p:tavLst>
                                        <p:tav tm="0">
                                          <p:val>
                                            <p:fltVal val="0"/>
                                          </p:val>
                                        </p:tav>
                                        <p:tav tm="100000">
                                          <p:val>
                                            <p:strVal val="#ppt_h"/>
                                          </p:val>
                                        </p:tav>
                                      </p:tavLst>
                                    </p:anim>
                                    <p:animEffect transition="in" filter="fade">
                                      <p:cBhvr>
                                        <p:cTn id="34" dur="300"/>
                                        <p:tgtEl>
                                          <p:spTgt spid="61"/>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fade">
                                      <p:cBhvr>
                                        <p:cTn id="38" dur="300"/>
                                        <p:tgtEl>
                                          <p:spTgt spid="115"/>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300"/>
                                        <p:tgtEl>
                                          <p:spTgt spid="107"/>
                                        </p:tgtEl>
                                      </p:cBhvr>
                                    </p:animEffect>
                                  </p:childTnLst>
                                </p:cTn>
                              </p:par>
                              <p:par>
                                <p:cTn id="43" presetID="10" presetClass="entr" presetSubtype="0" fill="hold" nodeType="with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fade">
                                      <p:cBhvr>
                                        <p:cTn id="45" dur="300"/>
                                        <p:tgtEl>
                                          <p:spTgt spid="111"/>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05"/>
                                        </p:tgtEl>
                                        <p:attrNameLst>
                                          <p:attrName>style.visibility</p:attrName>
                                        </p:attrNameLst>
                                      </p:cBhvr>
                                      <p:to>
                                        <p:strVal val="visible"/>
                                      </p:to>
                                    </p:set>
                                    <p:animEffect transition="in" filter="wipe(left)">
                                      <p:cBhvr>
                                        <p:cTn id="49" dur="500"/>
                                        <p:tgtEl>
                                          <p:spTgt spid="105"/>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106"/>
                                        </p:tgtEl>
                                        <p:attrNameLst>
                                          <p:attrName>style.visibility</p:attrName>
                                        </p:attrNameLst>
                                      </p:cBhvr>
                                      <p:to>
                                        <p:strVal val="visible"/>
                                      </p:to>
                                    </p:set>
                                    <p:animEffect transition="in" filter="wipe(left)">
                                      <p:cBhvr>
                                        <p:cTn id="53" dur="500"/>
                                        <p:tgtEl>
                                          <p:spTgt spid="106"/>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16"/>
                                        </p:tgtEl>
                                        <p:attrNameLst>
                                          <p:attrName>style.visibility</p:attrName>
                                        </p:attrNameLst>
                                      </p:cBhvr>
                                      <p:to>
                                        <p:strVal val="visible"/>
                                      </p:to>
                                    </p:set>
                                    <p:anim calcmode="lin" valueType="num">
                                      <p:cBhvr>
                                        <p:cTn id="57" dur="300" fill="hold"/>
                                        <p:tgtEl>
                                          <p:spTgt spid="116"/>
                                        </p:tgtEl>
                                        <p:attrNameLst>
                                          <p:attrName>ppt_w</p:attrName>
                                        </p:attrNameLst>
                                      </p:cBhvr>
                                      <p:tavLst>
                                        <p:tav tm="0">
                                          <p:val>
                                            <p:fltVal val="0"/>
                                          </p:val>
                                        </p:tav>
                                        <p:tav tm="100000">
                                          <p:val>
                                            <p:strVal val="#ppt_w"/>
                                          </p:val>
                                        </p:tav>
                                      </p:tavLst>
                                    </p:anim>
                                    <p:anim calcmode="lin" valueType="num">
                                      <p:cBhvr>
                                        <p:cTn id="58" dur="300" fill="hold"/>
                                        <p:tgtEl>
                                          <p:spTgt spid="116"/>
                                        </p:tgtEl>
                                        <p:attrNameLst>
                                          <p:attrName>ppt_h</p:attrName>
                                        </p:attrNameLst>
                                      </p:cBhvr>
                                      <p:tavLst>
                                        <p:tav tm="0">
                                          <p:val>
                                            <p:fltVal val="0"/>
                                          </p:val>
                                        </p:tav>
                                        <p:tav tm="100000">
                                          <p:val>
                                            <p:strVal val="#ppt_h"/>
                                          </p:val>
                                        </p:tav>
                                      </p:tavLst>
                                    </p:anim>
                                    <p:animEffect transition="in" filter="fade">
                                      <p:cBhvr>
                                        <p:cTn id="59" dur="300"/>
                                        <p:tgtEl>
                                          <p:spTgt spid="116"/>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127"/>
                                        </p:tgtEl>
                                        <p:attrNameLst>
                                          <p:attrName>style.visibility</p:attrName>
                                        </p:attrNameLst>
                                      </p:cBhvr>
                                      <p:to>
                                        <p:strVal val="visible"/>
                                      </p:to>
                                    </p:set>
                                    <p:animEffect transition="in" filter="fade">
                                      <p:cBhvr>
                                        <p:cTn id="63" dur="300"/>
                                        <p:tgtEl>
                                          <p:spTgt spid="127"/>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300"/>
                                        <p:tgtEl>
                                          <p:spTgt spid="119"/>
                                        </p:tgtEl>
                                      </p:cBhvr>
                                    </p:animEffect>
                                  </p:childTnLst>
                                </p:cTn>
                              </p:par>
                              <p:par>
                                <p:cTn id="68" presetID="10" presetClass="entr" presetSubtype="0" fill="hold" nodeType="withEffect">
                                  <p:stCondLst>
                                    <p:cond delay="0"/>
                                  </p:stCondLst>
                                  <p:childTnLst>
                                    <p:set>
                                      <p:cBhvr>
                                        <p:cTn id="69" dur="1" fill="hold">
                                          <p:stCondLst>
                                            <p:cond delay="0"/>
                                          </p:stCondLst>
                                        </p:cTn>
                                        <p:tgtEl>
                                          <p:spTgt spid="123"/>
                                        </p:tgtEl>
                                        <p:attrNameLst>
                                          <p:attrName>style.visibility</p:attrName>
                                        </p:attrNameLst>
                                      </p:cBhvr>
                                      <p:to>
                                        <p:strVal val="visible"/>
                                      </p:to>
                                    </p:set>
                                    <p:animEffect transition="in" filter="fade">
                                      <p:cBhvr>
                                        <p:cTn id="70" dur="300"/>
                                        <p:tgtEl>
                                          <p:spTgt spid="123"/>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117"/>
                                        </p:tgtEl>
                                        <p:attrNameLst>
                                          <p:attrName>style.visibility</p:attrName>
                                        </p:attrNameLst>
                                      </p:cBhvr>
                                      <p:to>
                                        <p:strVal val="visible"/>
                                      </p:to>
                                    </p:set>
                                    <p:animEffect transition="in" filter="wipe(left)">
                                      <p:cBhvr>
                                        <p:cTn id="74" dur="500"/>
                                        <p:tgtEl>
                                          <p:spTgt spid="117"/>
                                        </p:tgtEl>
                                      </p:cBhvr>
                                    </p:animEffect>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118"/>
                                        </p:tgtEl>
                                        <p:attrNameLst>
                                          <p:attrName>style.visibility</p:attrName>
                                        </p:attrNameLst>
                                      </p:cBhvr>
                                      <p:to>
                                        <p:strVal val="visible"/>
                                      </p:to>
                                    </p:set>
                                    <p:animEffect transition="in" filter="wipe(left)">
                                      <p:cBhvr>
                                        <p:cTn id="78" dur="500"/>
                                        <p:tgtEl>
                                          <p:spTgt spid="118"/>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128"/>
                                        </p:tgtEl>
                                        <p:attrNameLst>
                                          <p:attrName>style.visibility</p:attrName>
                                        </p:attrNameLst>
                                      </p:cBhvr>
                                      <p:to>
                                        <p:strVal val="visible"/>
                                      </p:to>
                                    </p:set>
                                    <p:anim calcmode="lin" valueType="num">
                                      <p:cBhvr>
                                        <p:cTn id="82" dur="300" fill="hold"/>
                                        <p:tgtEl>
                                          <p:spTgt spid="128"/>
                                        </p:tgtEl>
                                        <p:attrNameLst>
                                          <p:attrName>ppt_w</p:attrName>
                                        </p:attrNameLst>
                                      </p:cBhvr>
                                      <p:tavLst>
                                        <p:tav tm="0">
                                          <p:val>
                                            <p:fltVal val="0"/>
                                          </p:val>
                                        </p:tav>
                                        <p:tav tm="100000">
                                          <p:val>
                                            <p:strVal val="#ppt_w"/>
                                          </p:val>
                                        </p:tav>
                                      </p:tavLst>
                                    </p:anim>
                                    <p:anim calcmode="lin" valueType="num">
                                      <p:cBhvr>
                                        <p:cTn id="83" dur="300" fill="hold"/>
                                        <p:tgtEl>
                                          <p:spTgt spid="128"/>
                                        </p:tgtEl>
                                        <p:attrNameLst>
                                          <p:attrName>ppt_h</p:attrName>
                                        </p:attrNameLst>
                                      </p:cBhvr>
                                      <p:tavLst>
                                        <p:tav tm="0">
                                          <p:val>
                                            <p:fltVal val="0"/>
                                          </p:val>
                                        </p:tav>
                                        <p:tav tm="100000">
                                          <p:val>
                                            <p:strVal val="#ppt_h"/>
                                          </p:val>
                                        </p:tav>
                                      </p:tavLst>
                                    </p:anim>
                                    <p:animEffect transition="in" filter="fade">
                                      <p:cBhvr>
                                        <p:cTn id="84" dur="300"/>
                                        <p:tgtEl>
                                          <p:spTgt spid="128"/>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39"/>
                                        </p:tgtEl>
                                        <p:attrNameLst>
                                          <p:attrName>style.visibility</p:attrName>
                                        </p:attrNameLst>
                                      </p:cBhvr>
                                      <p:to>
                                        <p:strVal val="visible"/>
                                      </p:to>
                                    </p:set>
                                    <p:animEffect transition="in" filter="fade">
                                      <p:cBhvr>
                                        <p:cTn id="88" dur="300"/>
                                        <p:tgtEl>
                                          <p:spTgt spid="139"/>
                                        </p:tgtEl>
                                      </p:cBhvr>
                                    </p:animEffect>
                                  </p:childTnLst>
                                </p:cTn>
                              </p:par>
                            </p:childTnLst>
                          </p:cTn>
                        </p:par>
                        <p:par>
                          <p:cTn id="89" fill="hold">
                            <p:stCondLst>
                              <p:cond delay="8500"/>
                            </p:stCondLst>
                            <p:childTnLst>
                              <p:par>
                                <p:cTn id="90" presetID="10" presetClass="entr" presetSubtype="0" fill="hold" nodeType="afterEffect">
                                  <p:stCondLst>
                                    <p:cond delay="0"/>
                                  </p:stCondLst>
                                  <p:childTnLst>
                                    <p:set>
                                      <p:cBhvr>
                                        <p:cTn id="91" dur="1" fill="hold">
                                          <p:stCondLst>
                                            <p:cond delay="0"/>
                                          </p:stCondLst>
                                        </p:cTn>
                                        <p:tgtEl>
                                          <p:spTgt spid="131"/>
                                        </p:tgtEl>
                                        <p:attrNameLst>
                                          <p:attrName>style.visibility</p:attrName>
                                        </p:attrNameLst>
                                      </p:cBhvr>
                                      <p:to>
                                        <p:strVal val="visible"/>
                                      </p:to>
                                    </p:set>
                                    <p:animEffect transition="in" filter="fade">
                                      <p:cBhvr>
                                        <p:cTn id="92" dur="300"/>
                                        <p:tgtEl>
                                          <p:spTgt spid="131"/>
                                        </p:tgtEl>
                                      </p:cBhvr>
                                    </p:animEffect>
                                  </p:childTnLst>
                                </p:cTn>
                              </p:par>
                              <p:par>
                                <p:cTn id="93" presetID="10" presetClass="entr" presetSubtype="0" fill="hold" nodeType="withEffect">
                                  <p:stCondLst>
                                    <p:cond delay="0"/>
                                  </p:stCondLst>
                                  <p:childTnLst>
                                    <p:set>
                                      <p:cBhvr>
                                        <p:cTn id="94" dur="1" fill="hold">
                                          <p:stCondLst>
                                            <p:cond delay="0"/>
                                          </p:stCondLst>
                                        </p:cTn>
                                        <p:tgtEl>
                                          <p:spTgt spid="135"/>
                                        </p:tgtEl>
                                        <p:attrNameLst>
                                          <p:attrName>style.visibility</p:attrName>
                                        </p:attrNameLst>
                                      </p:cBhvr>
                                      <p:to>
                                        <p:strVal val="visible"/>
                                      </p:to>
                                    </p:set>
                                    <p:animEffect transition="in" filter="fade">
                                      <p:cBhvr>
                                        <p:cTn id="95" dur="300"/>
                                        <p:tgtEl>
                                          <p:spTgt spid="135"/>
                                        </p:tgtEl>
                                      </p:cBhvr>
                                    </p:animEffect>
                                  </p:childTnLst>
                                </p:cTn>
                              </p:par>
                            </p:childTnLst>
                          </p:cTn>
                        </p:par>
                        <p:par>
                          <p:cTn id="96" fill="hold">
                            <p:stCondLst>
                              <p:cond delay="9000"/>
                            </p:stCondLst>
                            <p:childTnLst>
                              <p:par>
                                <p:cTn id="97" presetID="22" presetClass="entr" presetSubtype="8" fill="hold" grpId="0" nodeType="afterEffect">
                                  <p:stCondLst>
                                    <p:cond delay="0"/>
                                  </p:stCondLst>
                                  <p:childTnLst>
                                    <p:set>
                                      <p:cBhvr>
                                        <p:cTn id="98" dur="1" fill="hold">
                                          <p:stCondLst>
                                            <p:cond delay="0"/>
                                          </p:stCondLst>
                                        </p:cTn>
                                        <p:tgtEl>
                                          <p:spTgt spid="129"/>
                                        </p:tgtEl>
                                        <p:attrNameLst>
                                          <p:attrName>style.visibility</p:attrName>
                                        </p:attrNameLst>
                                      </p:cBhvr>
                                      <p:to>
                                        <p:strVal val="visible"/>
                                      </p:to>
                                    </p:set>
                                    <p:animEffect transition="in" filter="wipe(left)">
                                      <p:cBhvr>
                                        <p:cTn id="99" dur="500"/>
                                        <p:tgtEl>
                                          <p:spTgt spid="129"/>
                                        </p:tgtEl>
                                      </p:cBhvr>
                                    </p:animEffect>
                                  </p:childTnLst>
                                </p:cTn>
                              </p:par>
                            </p:childTnLst>
                          </p:cTn>
                        </p:par>
                        <p:par>
                          <p:cTn id="100" fill="hold">
                            <p:stCondLst>
                              <p:cond delay="9500"/>
                            </p:stCondLst>
                            <p:childTnLst>
                              <p:par>
                                <p:cTn id="101" presetID="22" presetClass="entr" presetSubtype="8" fill="hold" grpId="0" nodeType="afterEffect">
                                  <p:stCondLst>
                                    <p:cond delay="0"/>
                                  </p:stCondLst>
                                  <p:childTnLst>
                                    <p:set>
                                      <p:cBhvr>
                                        <p:cTn id="102" dur="1" fill="hold">
                                          <p:stCondLst>
                                            <p:cond delay="0"/>
                                          </p:stCondLst>
                                        </p:cTn>
                                        <p:tgtEl>
                                          <p:spTgt spid="130"/>
                                        </p:tgtEl>
                                        <p:attrNameLst>
                                          <p:attrName>style.visibility</p:attrName>
                                        </p:attrNameLst>
                                      </p:cBhvr>
                                      <p:to>
                                        <p:strVal val="visible"/>
                                      </p:to>
                                    </p:set>
                                    <p:animEffect transition="in" filter="wipe(left)">
                                      <p:cBhvr>
                                        <p:cTn id="103" dur="500"/>
                                        <p:tgtEl>
                                          <p:spTgt spid="130"/>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140"/>
                                        </p:tgtEl>
                                        <p:attrNameLst>
                                          <p:attrName>style.visibility</p:attrName>
                                        </p:attrNameLst>
                                      </p:cBhvr>
                                      <p:to>
                                        <p:strVal val="visible"/>
                                      </p:to>
                                    </p:set>
                                    <p:anim calcmode="lin" valueType="num">
                                      <p:cBhvr>
                                        <p:cTn id="107" dur="300" fill="hold"/>
                                        <p:tgtEl>
                                          <p:spTgt spid="140"/>
                                        </p:tgtEl>
                                        <p:attrNameLst>
                                          <p:attrName>ppt_w</p:attrName>
                                        </p:attrNameLst>
                                      </p:cBhvr>
                                      <p:tavLst>
                                        <p:tav tm="0">
                                          <p:val>
                                            <p:fltVal val="0"/>
                                          </p:val>
                                        </p:tav>
                                        <p:tav tm="100000">
                                          <p:val>
                                            <p:strVal val="#ppt_w"/>
                                          </p:val>
                                        </p:tav>
                                      </p:tavLst>
                                    </p:anim>
                                    <p:anim calcmode="lin" valueType="num">
                                      <p:cBhvr>
                                        <p:cTn id="108" dur="300" fill="hold"/>
                                        <p:tgtEl>
                                          <p:spTgt spid="140"/>
                                        </p:tgtEl>
                                        <p:attrNameLst>
                                          <p:attrName>ppt_h</p:attrName>
                                        </p:attrNameLst>
                                      </p:cBhvr>
                                      <p:tavLst>
                                        <p:tav tm="0">
                                          <p:val>
                                            <p:fltVal val="0"/>
                                          </p:val>
                                        </p:tav>
                                        <p:tav tm="100000">
                                          <p:val>
                                            <p:strVal val="#ppt_h"/>
                                          </p:val>
                                        </p:tav>
                                      </p:tavLst>
                                    </p:anim>
                                    <p:animEffect transition="in" filter="fade">
                                      <p:cBhvr>
                                        <p:cTn id="109" dur="3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4" grpId="0" animBg="1"/>
      <p:bldP spid="49" grpId="0"/>
      <p:bldP spid="60" grpId="0"/>
      <p:bldP spid="61" grpId="0"/>
      <p:bldP spid="105" grpId="0" animBg="1"/>
      <p:bldP spid="106" grpId="0" animBg="1"/>
      <p:bldP spid="115" grpId="0"/>
      <p:bldP spid="116" grpId="0"/>
      <p:bldP spid="117" grpId="0" animBg="1"/>
      <p:bldP spid="118" grpId="0" animBg="1"/>
      <p:bldP spid="127" grpId="0"/>
      <p:bldP spid="128" grpId="0"/>
      <p:bldP spid="129" grpId="0" animBg="1"/>
      <p:bldP spid="130" grpId="0" animBg="1"/>
      <p:bldP spid="139" grpId="0"/>
      <p:bldP spid="1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38"/>
          <p:cNvGrpSpPr/>
          <p:nvPr/>
        </p:nvGrpSpPr>
        <p:grpSpPr>
          <a:xfrm>
            <a:off x="794" y="4762510"/>
            <a:ext cx="2476152" cy="2095491"/>
            <a:chOff x="0" y="3571882"/>
            <a:chExt cx="1857356" cy="1571618"/>
          </a:xfrm>
        </p:grpSpPr>
        <p:sp>
          <p:nvSpPr>
            <p:cNvPr id="8" name="Rectangle 7"/>
            <p:cNvSpPr/>
            <p:nvPr/>
          </p:nvSpPr>
          <p:spPr>
            <a:xfrm>
              <a:off x="0" y="3571882"/>
              <a:ext cx="1857356" cy="157161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4" name="AutoShape 59"/>
            <p:cNvSpPr/>
            <p:nvPr/>
          </p:nvSpPr>
          <p:spPr bwMode="auto">
            <a:xfrm>
              <a:off x="634748" y="3856868"/>
              <a:ext cx="383000" cy="382346"/>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grpSp>
      <p:grpSp>
        <p:nvGrpSpPr>
          <p:cNvPr id="7" name="Group 137"/>
          <p:cNvGrpSpPr/>
          <p:nvPr/>
        </p:nvGrpSpPr>
        <p:grpSpPr>
          <a:xfrm>
            <a:off x="2476946" y="4762510"/>
            <a:ext cx="2476152" cy="2095491"/>
            <a:chOff x="1857356" y="3571882"/>
            <a:chExt cx="1857356" cy="1571618"/>
          </a:xfrm>
        </p:grpSpPr>
        <p:sp>
          <p:nvSpPr>
            <p:cNvPr id="20" name="Rectangle 19"/>
            <p:cNvSpPr/>
            <p:nvPr/>
          </p:nvSpPr>
          <p:spPr>
            <a:xfrm>
              <a:off x="1857356" y="3571882"/>
              <a:ext cx="1857356" cy="15716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9" name="Group 35"/>
            <p:cNvGrpSpPr/>
            <p:nvPr/>
          </p:nvGrpSpPr>
          <p:grpSpPr>
            <a:xfrm>
              <a:off x="2563587" y="3856868"/>
              <a:ext cx="382350" cy="382346"/>
              <a:chOff x="5533232" y="2031421"/>
              <a:chExt cx="366051" cy="366050"/>
            </a:xfrm>
            <a:solidFill>
              <a:schemeClr val="bg1"/>
            </a:solidFill>
          </p:grpSpPr>
          <p:sp>
            <p:nvSpPr>
              <p:cNvPr id="31" name="AutoShape 56"/>
              <p:cNvSpPr/>
              <p:nvPr/>
            </p:nvSpPr>
            <p:spPr bwMode="auto">
              <a:xfrm>
                <a:off x="5533232" y="2031421"/>
                <a:ext cx="114508"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sp>
            <p:nvSpPr>
              <p:cNvPr id="32" name="AutoShape 57"/>
              <p:cNvSpPr/>
              <p:nvPr/>
            </p:nvSpPr>
            <p:spPr bwMode="auto">
              <a:xfrm>
                <a:off x="5784775" y="2031421"/>
                <a:ext cx="114508"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sp>
            <p:nvSpPr>
              <p:cNvPr id="33" name="AutoShape 58"/>
              <p:cNvSpPr/>
              <p:nvPr/>
            </p:nvSpPr>
            <p:spPr bwMode="auto">
              <a:xfrm>
                <a:off x="5659003" y="2031421"/>
                <a:ext cx="114508"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grpSp>
      </p:grpSp>
      <p:grpSp>
        <p:nvGrpSpPr>
          <p:cNvPr id="10" name="Group 136"/>
          <p:cNvGrpSpPr/>
          <p:nvPr/>
        </p:nvGrpSpPr>
        <p:grpSpPr>
          <a:xfrm>
            <a:off x="4953141" y="4762510"/>
            <a:ext cx="2476152" cy="2095491"/>
            <a:chOff x="3714744" y="3571882"/>
            <a:chExt cx="1857356" cy="1571618"/>
          </a:xfrm>
        </p:grpSpPr>
        <p:sp>
          <p:nvSpPr>
            <p:cNvPr id="21" name="Rectangle 20"/>
            <p:cNvSpPr/>
            <p:nvPr/>
          </p:nvSpPr>
          <p:spPr>
            <a:xfrm>
              <a:off x="3714744" y="3571882"/>
              <a:ext cx="1857356" cy="15716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0" name="AutoShape 46"/>
            <p:cNvSpPr/>
            <p:nvPr/>
          </p:nvSpPr>
          <p:spPr bwMode="auto">
            <a:xfrm>
              <a:off x="4492413" y="3856868"/>
              <a:ext cx="382350" cy="382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grpSp>
      <p:grpSp>
        <p:nvGrpSpPr>
          <p:cNvPr id="11" name="Group 135"/>
          <p:cNvGrpSpPr/>
          <p:nvPr/>
        </p:nvGrpSpPr>
        <p:grpSpPr>
          <a:xfrm>
            <a:off x="7429337" y="4762510"/>
            <a:ext cx="2380957" cy="2095491"/>
            <a:chOff x="5572132" y="3571882"/>
            <a:chExt cx="1785950" cy="1571618"/>
          </a:xfrm>
        </p:grpSpPr>
        <p:sp>
          <p:nvSpPr>
            <p:cNvPr id="22" name="Rectangle 21"/>
            <p:cNvSpPr/>
            <p:nvPr/>
          </p:nvSpPr>
          <p:spPr>
            <a:xfrm>
              <a:off x="5572132" y="3571882"/>
              <a:ext cx="1785950" cy="15716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29" name="AutoShape 29"/>
            <p:cNvSpPr/>
            <p:nvPr/>
          </p:nvSpPr>
          <p:spPr bwMode="auto">
            <a:xfrm>
              <a:off x="6278364" y="3857634"/>
              <a:ext cx="382348" cy="346400"/>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grpSp>
      <p:grpSp>
        <p:nvGrpSpPr>
          <p:cNvPr id="12" name="Group 134"/>
          <p:cNvGrpSpPr/>
          <p:nvPr/>
        </p:nvGrpSpPr>
        <p:grpSpPr>
          <a:xfrm>
            <a:off x="9810293" y="4762510"/>
            <a:ext cx="2380914" cy="2095491"/>
            <a:chOff x="7358082" y="3571882"/>
            <a:chExt cx="1785918" cy="1571618"/>
          </a:xfrm>
        </p:grpSpPr>
        <p:sp>
          <p:nvSpPr>
            <p:cNvPr id="23" name="Rectangle 22"/>
            <p:cNvSpPr/>
            <p:nvPr/>
          </p:nvSpPr>
          <p:spPr>
            <a:xfrm>
              <a:off x="7358082" y="3571882"/>
              <a:ext cx="1785918" cy="1571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3" name="Group 38"/>
            <p:cNvGrpSpPr/>
            <p:nvPr/>
          </p:nvGrpSpPr>
          <p:grpSpPr>
            <a:xfrm>
              <a:off x="8066863" y="3856854"/>
              <a:ext cx="262742" cy="383000"/>
              <a:chOff x="2612963" y="2767277"/>
              <a:chExt cx="251543" cy="366676"/>
            </a:xfrm>
            <a:solidFill>
              <a:schemeClr val="bg1"/>
            </a:solidFill>
          </p:grpSpPr>
          <p:sp>
            <p:nvSpPr>
              <p:cNvPr id="37" name="AutoShape 113"/>
              <p:cNvSpPr/>
              <p:nvPr/>
            </p:nvSpPr>
            <p:spPr bwMode="auto">
              <a:xfrm>
                <a:off x="2612963" y="27672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sp>
            <p:nvSpPr>
              <p:cNvPr id="38" name="AutoShape 114"/>
              <p:cNvSpPr/>
              <p:nvPr/>
            </p:nvSpPr>
            <p:spPr bwMode="auto">
              <a:xfrm>
                <a:off x="2669904" y="2824844"/>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rgbClr val="FFFFFF"/>
                  </a:solidFill>
                  <a:effectLst>
                    <a:outerShdw blurRad="38100" dist="38100" dir="2700000" algn="tl">
                      <a:srgbClr val="000000"/>
                    </a:outerShdw>
                  </a:effectLst>
                  <a:cs typeface="+mn-ea"/>
                  <a:sym typeface="+mn-lt"/>
                </a:endParaRPr>
              </a:p>
            </p:txBody>
          </p:sp>
        </p:grpSp>
      </p:grpSp>
      <p:sp>
        <p:nvSpPr>
          <p:cNvPr id="24" name="Rectangle 23"/>
          <p:cNvSpPr/>
          <p:nvPr/>
        </p:nvSpPr>
        <p:spPr>
          <a:xfrm>
            <a:off x="795" y="6000769"/>
            <a:ext cx="12190413" cy="476229"/>
          </a:xfrm>
          <a:prstGeom prst="rect">
            <a:avLst/>
          </a:prstGeom>
          <a:solidFill>
            <a:schemeClr val="bg1">
              <a:lumMod val="6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cs typeface="+mn-ea"/>
              <a:sym typeface="+mn-lt"/>
            </a:endParaRPr>
          </a:p>
        </p:txBody>
      </p:sp>
      <p:sp>
        <p:nvSpPr>
          <p:cNvPr id="42" name="Rectangle 41"/>
          <p:cNvSpPr/>
          <p:nvPr/>
        </p:nvSpPr>
        <p:spPr>
          <a:xfrm>
            <a:off x="765862" y="6000769"/>
            <a:ext cx="793278" cy="451405"/>
          </a:xfrm>
          <a:prstGeom prst="rect">
            <a:avLst/>
          </a:prstGeom>
        </p:spPr>
        <p:txBody>
          <a:bodyPr wrap="none" lIns="121908" tIns="60954" rIns="121908" bIns="60954">
            <a:spAutoFit/>
          </a:bodyPr>
          <a:lstStyle/>
          <a:p>
            <a:pPr algn="ctr"/>
            <a:r>
              <a:rPr lang="zh-CN" altLang="en-US" sz="2100" dirty="0">
                <a:solidFill>
                  <a:schemeClr val="bg1"/>
                </a:solidFill>
                <a:cs typeface="+mn-ea"/>
                <a:sym typeface="+mn-lt"/>
              </a:rPr>
              <a:t>Plan.</a:t>
            </a:r>
            <a:endParaRPr lang="en-US" sz="2100" dirty="0">
              <a:solidFill>
                <a:schemeClr val="bg1"/>
              </a:solidFill>
              <a:cs typeface="+mn-ea"/>
              <a:sym typeface="+mn-lt"/>
            </a:endParaRPr>
          </a:p>
        </p:txBody>
      </p:sp>
      <p:sp>
        <p:nvSpPr>
          <p:cNvPr id="43" name="Rectangle 42"/>
          <p:cNvSpPr/>
          <p:nvPr/>
        </p:nvSpPr>
        <p:spPr>
          <a:xfrm>
            <a:off x="3311372" y="6000769"/>
            <a:ext cx="793278" cy="451405"/>
          </a:xfrm>
          <a:prstGeom prst="rect">
            <a:avLst/>
          </a:prstGeom>
        </p:spPr>
        <p:txBody>
          <a:bodyPr wrap="none" lIns="121908" tIns="60954" rIns="121908" bIns="60954">
            <a:spAutoFit/>
          </a:bodyPr>
          <a:lstStyle/>
          <a:p>
            <a:pPr algn="ctr"/>
            <a:r>
              <a:rPr lang="zh-CN" altLang="en-US" sz="2100" dirty="0">
                <a:solidFill>
                  <a:schemeClr val="bg1"/>
                </a:solidFill>
                <a:cs typeface="+mn-ea"/>
                <a:sym typeface="+mn-lt"/>
              </a:rPr>
              <a:t>Set up.</a:t>
            </a:r>
            <a:endParaRPr lang="en-US" sz="2100" dirty="0">
              <a:solidFill>
                <a:schemeClr val="bg1"/>
              </a:solidFill>
              <a:cs typeface="+mn-ea"/>
              <a:sym typeface="+mn-lt"/>
            </a:endParaRPr>
          </a:p>
        </p:txBody>
      </p:sp>
      <p:sp>
        <p:nvSpPr>
          <p:cNvPr id="44" name="Rectangle 43"/>
          <p:cNvSpPr/>
          <p:nvPr/>
        </p:nvSpPr>
        <p:spPr>
          <a:xfrm>
            <a:off x="5870594" y="6000769"/>
            <a:ext cx="793278" cy="451405"/>
          </a:xfrm>
          <a:prstGeom prst="rect">
            <a:avLst/>
          </a:prstGeom>
        </p:spPr>
        <p:txBody>
          <a:bodyPr wrap="none" lIns="121908" tIns="60954" rIns="121908" bIns="60954">
            <a:spAutoFit/>
          </a:bodyPr>
          <a:lstStyle/>
          <a:p>
            <a:pPr algn="ctr"/>
            <a:r>
              <a:rPr lang="zh-CN" altLang="en-US" sz="2100" dirty="0">
                <a:solidFill>
                  <a:schemeClr val="bg1"/>
                </a:solidFill>
                <a:cs typeface="+mn-ea"/>
                <a:sym typeface="+mn-lt"/>
              </a:rPr>
              <a:t>Publicity.</a:t>
            </a:r>
            <a:endParaRPr lang="en-US" sz="2100" dirty="0">
              <a:solidFill>
                <a:schemeClr val="bg1"/>
              </a:solidFill>
              <a:cs typeface="+mn-ea"/>
              <a:sym typeface="+mn-lt"/>
            </a:endParaRPr>
          </a:p>
        </p:txBody>
      </p:sp>
      <p:sp>
        <p:nvSpPr>
          <p:cNvPr id="45" name="Rectangle 44"/>
          <p:cNvSpPr/>
          <p:nvPr/>
        </p:nvSpPr>
        <p:spPr>
          <a:xfrm>
            <a:off x="8273657" y="6000769"/>
            <a:ext cx="793278" cy="451405"/>
          </a:xfrm>
          <a:prstGeom prst="rect">
            <a:avLst/>
          </a:prstGeom>
        </p:spPr>
        <p:txBody>
          <a:bodyPr wrap="none" lIns="121908" tIns="60954" rIns="121908" bIns="60954">
            <a:spAutoFit/>
          </a:bodyPr>
          <a:lstStyle/>
          <a:p>
            <a:pPr algn="ctr"/>
            <a:r>
              <a:rPr lang="zh-CN" altLang="en-US" sz="2100" dirty="0">
                <a:solidFill>
                  <a:schemeClr val="bg1"/>
                </a:solidFill>
                <a:cs typeface="+mn-ea"/>
                <a:sym typeface="+mn-lt"/>
              </a:rPr>
              <a:t>Link.</a:t>
            </a:r>
            <a:endParaRPr lang="en-US" sz="2100" dirty="0">
              <a:solidFill>
                <a:schemeClr val="bg1"/>
              </a:solidFill>
              <a:cs typeface="+mn-ea"/>
              <a:sym typeface="+mn-lt"/>
            </a:endParaRPr>
          </a:p>
        </p:txBody>
      </p:sp>
      <p:sp>
        <p:nvSpPr>
          <p:cNvPr id="46" name="Rectangle 45"/>
          <p:cNvSpPr/>
          <p:nvPr/>
        </p:nvSpPr>
        <p:spPr>
          <a:xfrm>
            <a:off x="10573267" y="6000769"/>
            <a:ext cx="793278" cy="451405"/>
          </a:xfrm>
          <a:prstGeom prst="rect">
            <a:avLst/>
          </a:prstGeom>
        </p:spPr>
        <p:txBody>
          <a:bodyPr wrap="none" lIns="121908" tIns="60954" rIns="121908" bIns="60954">
            <a:spAutoFit/>
          </a:bodyPr>
          <a:lstStyle/>
          <a:p>
            <a:pPr algn="ctr"/>
            <a:r>
              <a:rPr lang="zh-CN" altLang="en-US" sz="2100" dirty="0">
                <a:solidFill>
                  <a:schemeClr val="bg1"/>
                </a:solidFill>
                <a:cs typeface="+mn-ea"/>
                <a:sym typeface="+mn-lt"/>
              </a:rPr>
              <a:t>Idea.</a:t>
            </a:r>
            <a:endParaRPr lang="en-US" sz="2100" dirty="0">
              <a:solidFill>
                <a:schemeClr val="bg1"/>
              </a:solidFill>
              <a:cs typeface="+mn-ea"/>
              <a:sym typeface="+mn-lt"/>
            </a:endParaRPr>
          </a:p>
        </p:txBody>
      </p:sp>
      <p:grpSp>
        <p:nvGrpSpPr>
          <p:cNvPr id="15" name="Group 109"/>
          <p:cNvGrpSpPr/>
          <p:nvPr/>
        </p:nvGrpSpPr>
        <p:grpSpPr>
          <a:xfrm>
            <a:off x="572182" y="1714490"/>
            <a:ext cx="3142863" cy="1359252"/>
            <a:chOff x="428596" y="1285866"/>
            <a:chExt cx="2357454" cy="1019439"/>
          </a:xfrm>
        </p:grpSpPr>
        <p:sp>
          <p:nvSpPr>
            <p:cNvPr id="40" name="Rectangle 39"/>
            <p:cNvSpPr/>
            <p:nvPr/>
          </p:nvSpPr>
          <p:spPr>
            <a:xfrm>
              <a:off x="428596" y="1785932"/>
              <a:ext cx="2357454" cy="519373"/>
            </a:xfrm>
            <a:prstGeom prst="rect">
              <a:avLst/>
            </a:prstGeom>
          </p:spPr>
          <p:txBody>
            <a:bodyPr wrap="square">
              <a:spAutoFit/>
            </a:bodyPr>
            <a:lstStyle/>
            <a:p>
              <a:r>
                <a:rPr lang="zh-CN" altLang="en-US" sz="13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sp>
          <p:nvSpPr>
            <p:cNvPr id="41" name="Rectangle 40"/>
            <p:cNvSpPr/>
            <p:nvPr/>
          </p:nvSpPr>
          <p:spPr>
            <a:xfrm>
              <a:off x="428596" y="1285866"/>
              <a:ext cx="869582" cy="288541"/>
            </a:xfrm>
            <a:prstGeom prst="rect">
              <a:avLst/>
            </a:prstGeom>
          </p:spPr>
          <p:txBody>
            <a:bodyPr wrap="none">
              <a:spAutoFit/>
            </a:bodyPr>
            <a:lstStyle/>
            <a:p>
              <a:r>
                <a:rPr lang="zh-CN" altLang="en-US" sz="1900" dirty="0">
                  <a:solidFill>
                    <a:schemeClr val="tx1">
                      <a:lumMod val="50000"/>
                      <a:lumOff val="50000"/>
                    </a:schemeClr>
                  </a:solidFill>
                  <a:cs typeface="+mn-ea"/>
                  <a:sym typeface="+mn-lt"/>
                </a:rPr>
                <a:t>Market strategy.</a:t>
              </a:r>
              <a:endParaRPr lang="en-US" sz="1900" dirty="0">
                <a:solidFill>
                  <a:schemeClr val="tx1">
                    <a:lumMod val="50000"/>
                    <a:lumOff val="50000"/>
                  </a:schemeClr>
                </a:solidFill>
                <a:cs typeface="+mn-ea"/>
                <a:sym typeface="+mn-lt"/>
              </a:endParaRPr>
            </a:p>
          </p:txBody>
        </p:sp>
      </p:grpSp>
      <p:cxnSp>
        <p:nvCxnSpPr>
          <p:cNvPr id="111" name="Straight Connector 110"/>
          <p:cNvCxnSpPr/>
          <p:nvPr/>
        </p:nvCxnSpPr>
        <p:spPr>
          <a:xfrm rot="5400000">
            <a:off x="2906965" y="3095095"/>
            <a:ext cx="2189707"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rot="5400000">
            <a:off x="6049827" y="3095095"/>
            <a:ext cx="2189707"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a:xfrm>
            <a:off x="4000759" y="1714489"/>
            <a:ext cx="3099125" cy="2317593"/>
            <a:chOff x="3000364" y="1285866"/>
            <a:chExt cx="2324646" cy="1738195"/>
          </a:xfrm>
        </p:grpSpPr>
        <p:sp>
          <p:nvSpPr>
            <p:cNvPr id="119" name="Rectangle 118"/>
            <p:cNvSpPr/>
            <p:nvPr/>
          </p:nvSpPr>
          <p:spPr>
            <a:xfrm>
              <a:off x="3143240" y="1285866"/>
              <a:ext cx="869582" cy="288541"/>
            </a:xfrm>
            <a:prstGeom prst="rect">
              <a:avLst/>
            </a:prstGeom>
          </p:spPr>
          <p:txBody>
            <a:bodyPr wrap="none">
              <a:spAutoFit/>
            </a:bodyPr>
            <a:lstStyle/>
            <a:p>
              <a:r>
                <a:rPr lang="zh-CN" altLang="en-US" sz="1900" dirty="0">
                  <a:solidFill>
                    <a:schemeClr val="tx1">
                      <a:lumMod val="50000"/>
                      <a:lumOff val="50000"/>
                    </a:schemeClr>
                  </a:solidFill>
                  <a:cs typeface="+mn-ea"/>
                  <a:sym typeface="+mn-lt"/>
                </a:rPr>
                <a:t>Price system.</a:t>
              </a:r>
              <a:endParaRPr lang="en-US" sz="1900" dirty="0">
                <a:solidFill>
                  <a:schemeClr val="tx1">
                    <a:lumMod val="50000"/>
                    <a:lumOff val="50000"/>
                  </a:schemeClr>
                </a:solidFill>
                <a:cs typeface="+mn-ea"/>
                <a:sym typeface="+mn-lt"/>
              </a:endParaRPr>
            </a:p>
          </p:txBody>
        </p:sp>
        <p:grpSp>
          <p:nvGrpSpPr>
            <p:cNvPr id="17" name="Group 119"/>
            <p:cNvGrpSpPr/>
            <p:nvPr/>
          </p:nvGrpSpPr>
          <p:grpSpPr>
            <a:xfrm>
              <a:off x="3000364" y="1571618"/>
              <a:ext cx="1181638" cy="1452443"/>
              <a:chOff x="3000364" y="1571618"/>
              <a:chExt cx="1181638" cy="1452443"/>
            </a:xfrm>
          </p:grpSpPr>
          <p:graphicFrame>
            <p:nvGraphicFramePr>
              <p:cNvPr id="47" name="Chart 46"/>
              <p:cNvGraphicFramePr/>
              <p:nvPr/>
            </p:nvGraphicFramePr>
            <p:xfrm>
              <a:off x="3000364" y="1571618"/>
              <a:ext cx="1181638" cy="916204"/>
            </p:xfrm>
            <a:graphic>
              <a:graphicData uri="http://schemas.openxmlformats.org/drawingml/2006/chart">
                <c:chart xmlns:c="http://schemas.openxmlformats.org/drawingml/2006/chart" xmlns:r="http://schemas.openxmlformats.org/officeDocument/2006/relationships" r:id="rId2"/>
              </a:graphicData>
            </a:graphic>
          </p:graphicFrame>
          <p:sp>
            <p:nvSpPr>
              <p:cNvPr id="118" name="Rectangle 117"/>
              <p:cNvSpPr/>
              <p:nvPr/>
            </p:nvSpPr>
            <p:spPr>
              <a:xfrm>
                <a:off x="3287788" y="2357436"/>
                <a:ext cx="608660" cy="219291"/>
              </a:xfrm>
              <a:prstGeom prst="rect">
                <a:avLst/>
              </a:prstGeom>
            </p:spPr>
            <p:txBody>
              <a:bodyPr wrap="none">
                <a:spAutoFit/>
              </a:bodyPr>
              <a:lstStyle/>
              <a:p>
                <a:pPr algn="ctr"/>
                <a:r>
                  <a:rPr lang="en-US" sz="1300" dirty="0">
                    <a:solidFill>
                      <a:schemeClr val="tx1">
                        <a:lumMod val="50000"/>
                        <a:lumOff val="50000"/>
                      </a:schemeClr>
                    </a:solidFill>
                    <a:cs typeface="+mn-ea"/>
                    <a:sym typeface="+mn-lt"/>
                  </a:rPr>
                  <a:t>$56.000.</a:t>
                </a:r>
              </a:p>
            </p:txBody>
          </p:sp>
          <p:sp>
            <p:nvSpPr>
              <p:cNvPr id="121" name="Rectangle 120"/>
              <p:cNvSpPr/>
              <p:nvPr/>
            </p:nvSpPr>
            <p:spPr>
              <a:xfrm>
                <a:off x="3143240" y="2643188"/>
                <a:ext cx="928694" cy="380873"/>
              </a:xfrm>
              <a:prstGeom prst="rect">
                <a:avLst/>
              </a:prstGeom>
            </p:spPr>
            <p:txBody>
              <a:bodyPr wrap="square">
                <a:spAutoFit/>
              </a:bodyPr>
              <a:lstStyle/>
              <a:p>
                <a:pPr algn="ctr"/>
                <a:r>
                  <a:rPr lang="zh-CN" altLang="en-US" sz="900" dirty="0">
                    <a:solidFill>
                      <a:schemeClr val="tx1">
                        <a:lumMod val="50000"/>
                        <a:lumOff val="50000"/>
                      </a:schemeClr>
                    </a:solidFill>
                    <a:cs typeface="+mn-ea"/>
                    <a:sym typeface="+mn-lt"/>
                  </a:rPr>
                  <a:t>Add a detailed text description here, suggesting that the title is relevant and conforms to the overall language style.</a:t>
                </a:r>
                <a:endParaRPr lang="id-ID" sz="900" dirty="0">
                  <a:solidFill>
                    <a:schemeClr val="tx1">
                      <a:lumMod val="50000"/>
                      <a:lumOff val="50000"/>
                    </a:schemeClr>
                  </a:solidFill>
                  <a:cs typeface="+mn-ea"/>
                  <a:sym typeface="+mn-lt"/>
                </a:endParaRPr>
              </a:p>
            </p:txBody>
          </p:sp>
        </p:grpSp>
        <p:grpSp>
          <p:nvGrpSpPr>
            <p:cNvPr id="18" name="Group 124"/>
            <p:cNvGrpSpPr/>
            <p:nvPr/>
          </p:nvGrpSpPr>
          <p:grpSpPr>
            <a:xfrm>
              <a:off x="4143372" y="1571618"/>
              <a:ext cx="1181638" cy="1452443"/>
              <a:chOff x="4143372" y="1571618"/>
              <a:chExt cx="1181638" cy="1452443"/>
            </a:xfrm>
          </p:grpSpPr>
          <p:graphicFrame>
            <p:nvGraphicFramePr>
              <p:cNvPr id="48" name="Chart 47"/>
              <p:cNvGraphicFramePr/>
              <p:nvPr/>
            </p:nvGraphicFramePr>
            <p:xfrm>
              <a:off x="4143372" y="1571618"/>
              <a:ext cx="1181638" cy="916204"/>
            </p:xfrm>
            <a:graphic>
              <a:graphicData uri="http://schemas.openxmlformats.org/drawingml/2006/chart">
                <c:chart xmlns:c="http://schemas.openxmlformats.org/drawingml/2006/chart" xmlns:r="http://schemas.openxmlformats.org/officeDocument/2006/relationships" r:id="rId3"/>
              </a:graphicData>
            </a:graphic>
          </p:graphicFrame>
          <p:sp>
            <p:nvSpPr>
              <p:cNvPr id="117" name="Rectangle 116"/>
              <p:cNvSpPr/>
              <p:nvPr/>
            </p:nvSpPr>
            <p:spPr>
              <a:xfrm>
                <a:off x="4430796" y="2354582"/>
                <a:ext cx="608660" cy="219291"/>
              </a:xfrm>
              <a:prstGeom prst="rect">
                <a:avLst/>
              </a:prstGeom>
            </p:spPr>
            <p:txBody>
              <a:bodyPr wrap="none">
                <a:spAutoFit/>
              </a:bodyPr>
              <a:lstStyle/>
              <a:p>
                <a:pPr algn="ctr"/>
                <a:r>
                  <a:rPr lang="en-US" sz="1300" dirty="0">
                    <a:solidFill>
                      <a:schemeClr val="tx1">
                        <a:lumMod val="50000"/>
                        <a:lumOff val="50000"/>
                      </a:schemeClr>
                    </a:solidFill>
                    <a:cs typeface="+mn-ea"/>
                    <a:sym typeface="+mn-lt"/>
                  </a:rPr>
                  <a:t>$56.000.</a:t>
                </a:r>
              </a:p>
            </p:txBody>
          </p:sp>
          <p:sp>
            <p:nvSpPr>
              <p:cNvPr id="122" name="Rectangle 121"/>
              <p:cNvSpPr/>
              <p:nvPr/>
            </p:nvSpPr>
            <p:spPr>
              <a:xfrm>
                <a:off x="4286248" y="2643188"/>
                <a:ext cx="928694" cy="380873"/>
              </a:xfrm>
              <a:prstGeom prst="rect">
                <a:avLst/>
              </a:prstGeom>
            </p:spPr>
            <p:txBody>
              <a:bodyPr wrap="square">
                <a:spAutoFit/>
              </a:bodyPr>
              <a:lstStyle/>
              <a:p>
                <a:pPr algn="ctr"/>
                <a:r>
                  <a:rPr lang="zh-CN" altLang="en-US" sz="900" dirty="0">
                    <a:solidFill>
                      <a:schemeClr val="tx1">
                        <a:lumMod val="50000"/>
                        <a:lumOff val="50000"/>
                      </a:schemeClr>
                    </a:solidFill>
                    <a:cs typeface="+mn-ea"/>
                    <a:sym typeface="+mn-lt"/>
                  </a:rPr>
                  <a:t>Add a detailed text description here, suggesting that the title is relevant and conforms to the overall language style.</a:t>
                </a:r>
                <a:endParaRPr lang="id-ID" altLang="zh-CN" sz="900" dirty="0">
                  <a:solidFill>
                    <a:schemeClr val="tx1">
                      <a:lumMod val="50000"/>
                      <a:lumOff val="50000"/>
                    </a:schemeClr>
                  </a:solidFill>
                  <a:cs typeface="+mn-ea"/>
                  <a:sym typeface="+mn-lt"/>
                </a:endParaRPr>
              </a:p>
            </p:txBody>
          </p:sp>
        </p:grpSp>
      </p:grpSp>
      <p:grpSp>
        <p:nvGrpSpPr>
          <p:cNvPr id="125" name="Group 124"/>
          <p:cNvGrpSpPr/>
          <p:nvPr/>
        </p:nvGrpSpPr>
        <p:grpSpPr>
          <a:xfrm>
            <a:off x="7524574" y="1714488"/>
            <a:ext cx="4190484" cy="2465078"/>
            <a:chOff x="5643570" y="1285866"/>
            <a:chExt cx="3143272" cy="1848808"/>
          </a:xfrm>
        </p:grpSpPr>
        <p:grpSp>
          <p:nvGrpSpPr>
            <p:cNvPr id="16" name="Group 127"/>
            <p:cNvGrpSpPr/>
            <p:nvPr/>
          </p:nvGrpSpPr>
          <p:grpSpPr>
            <a:xfrm>
              <a:off x="5643570" y="1285866"/>
              <a:ext cx="3143272" cy="553398"/>
              <a:chOff x="5643570" y="1285866"/>
              <a:chExt cx="3143272" cy="553398"/>
            </a:xfrm>
          </p:grpSpPr>
          <p:sp>
            <p:nvSpPr>
              <p:cNvPr id="55" name="Rectangle 54"/>
              <p:cNvSpPr/>
              <p:nvPr/>
            </p:nvSpPr>
            <p:spPr>
              <a:xfrm>
                <a:off x="5643570" y="1285866"/>
                <a:ext cx="869582" cy="288541"/>
              </a:xfrm>
              <a:prstGeom prst="rect">
                <a:avLst/>
              </a:prstGeom>
            </p:spPr>
            <p:txBody>
              <a:bodyPr wrap="none">
                <a:spAutoFit/>
              </a:bodyPr>
              <a:lstStyle/>
              <a:p>
                <a:r>
                  <a:rPr lang="zh-CN" altLang="en-US" sz="1900" dirty="0">
                    <a:solidFill>
                      <a:schemeClr val="tx1">
                        <a:lumMod val="50000"/>
                        <a:lumOff val="50000"/>
                      </a:schemeClr>
                    </a:solidFill>
                    <a:cs typeface="+mn-ea"/>
                    <a:sym typeface="+mn-lt"/>
                  </a:rPr>
                  <a:t>Customer development.</a:t>
                </a:r>
                <a:endParaRPr lang="en-US" sz="1900" dirty="0">
                  <a:solidFill>
                    <a:schemeClr val="tx1">
                      <a:lumMod val="50000"/>
                      <a:lumOff val="50000"/>
                    </a:schemeClr>
                  </a:solidFill>
                  <a:cs typeface="+mn-ea"/>
                  <a:sym typeface="+mn-lt"/>
                </a:endParaRPr>
              </a:p>
            </p:txBody>
          </p:sp>
          <p:sp>
            <p:nvSpPr>
              <p:cNvPr id="116" name="Rectangle 115"/>
              <p:cNvSpPr/>
              <p:nvPr/>
            </p:nvSpPr>
            <p:spPr>
              <a:xfrm>
                <a:off x="5643570" y="1643056"/>
                <a:ext cx="3143272" cy="196208"/>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a:t>
                </a:r>
              </a:p>
            </p:txBody>
          </p:sp>
        </p:grpSp>
        <p:grpSp>
          <p:nvGrpSpPr>
            <p:cNvPr id="19" name="Group 125"/>
            <p:cNvGrpSpPr/>
            <p:nvPr/>
          </p:nvGrpSpPr>
          <p:grpSpPr>
            <a:xfrm>
              <a:off x="5786446" y="2214560"/>
              <a:ext cx="2780447" cy="348114"/>
              <a:chOff x="5786446" y="2214560"/>
              <a:chExt cx="2780447" cy="348114"/>
            </a:xfrm>
          </p:grpSpPr>
          <p:grpSp>
            <p:nvGrpSpPr>
              <p:cNvPr id="25" name="Group 113"/>
              <p:cNvGrpSpPr/>
              <p:nvPr/>
            </p:nvGrpSpPr>
            <p:grpSpPr>
              <a:xfrm>
                <a:off x="5786446" y="2214560"/>
                <a:ext cx="2065690" cy="348114"/>
                <a:chOff x="5786446" y="1785932"/>
                <a:chExt cx="2065690" cy="348114"/>
              </a:xfrm>
            </p:grpSpPr>
            <p:grpSp>
              <p:nvGrpSpPr>
                <p:cNvPr id="26" name="Group 299"/>
                <p:cNvGrpSpPr/>
                <p:nvPr/>
              </p:nvGrpSpPr>
              <p:grpSpPr>
                <a:xfrm>
                  <a:off x="5786446" y="1785932"/>
                  <a:ext cx="136864" cy="348114"/>
                  <a:chOff x="6141009" y="3540977"/>
                  <a:chExt cx="85046" cy="216315"/>
                </a:xfrm>
                <a:solidFill>
                  <a:schemeClr val="accent3"/>
                </a:solidFill>
              </p:grpSpPr>
              <p:sp>
                <p:nvSpPr>
                  <p:cNvPr id="5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5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27" name="Group 299"/>
                <p:cNvGrpSpPr/>
                <p:nvPr/>
              </p:nvGrpSpPr>
              <p:grpSpPr>
                <a:xfrm>
                  <a:off x="6000760" y="1785932"/>
                  <a:ext cx="136864" cy="348114"/>
                  <a:chOff x="6141009" y="3540977"/>
                  <a:chExt cx="85046" cy="216315"/>
                </a:xfrm>
                <a:solidFill>
                  <a:schemeClr val="accent3"/>
                </a:solidFill>
              </p:grpSpPr>
              <p:sp>
                <p:nvSpPr>
                  <p:cNvPr id="57"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58"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28" name="Group 299"/>
                <p:cNvGrpSpPr/>
                <p:nvPr/>
              </p:nvGrpSpPr>
              <p:grpSpPr>
                <a:xfrm>
                  <a:off x="6215074" y="1785932"/>
                  <a:ext cx="136864" cy="348114"/>
                  <a:chOff x="6141009" y="3540977"/>
                  <a:chExt cx="85046" cy="216315"/>
                </a:xfrm>
                <a:solidFill>
                  <a:schemeClr val="accent3"/>
                </a:solidFill>
              </p:grpSpPr>
              <p:sp>
                <p:nvSpPr>
                  <p:cNvPr id="6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6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35" name="Group 299"/>
                <p:cNvGrpSpPr/>
                <p:nvPr/>
              </p:nvGrpSpPr>
              <p:grpSpPr>
                <a:xfrm>
                  <a:off x="6429388" y="1785932"/>
                  <a:ext cx="136864" cy="348114"/>
                  <a:chOff x="6141009" y="3540977"/>
                  <a:chExt cx="85046" cy="216315"/>
                </a:xfrm>
                <a:solidFill>
                  <a:schemeClr val="accent3"/>
                </a:solidFill>
              </p:grpSpPr>
              <p:sp>
                <p:nvSpPr>
                  <p:cNvPr id="63"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64"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36" name="Group 299"/>
                <p:cNvGrpSpPr/>
                <p:nvPr/>
              </p:nvGrpSpPr>
              <p:grpSpPr>
                <a:xfrm>
                  <a:off x="6643702" y="1785932"/>
                  <a:ext cx="136864" cy="348114"/>
                  <a:chOff x="6141009" y="3540977"/>
                  <a:chExt cx="85046" cy="216315"/>
                </a:xfrm>
                <a:solidFill>
                  <a:schemeClr val="accent3"/>
                </a:solidFill>
              </p:grpSpPr>
              <p:sp>
                <p:nvSpPr>
                  <p:cNvPr id="6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6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39" name="Group 299"/>
                <p:cNvGrpSpPr/>
                <p:nvPr/>
              </p:nvGrpSpPr>
              <p:grpSpPr>
                <a:xfrm>
                  <a:off x="6858016" y="1785932"/>
                  <a:ext cx="136864" cy="348114"/>
                  <a:chOff x="6141009" y="3540977"/>
                  <a:chExt cx="85046" cy="216315"/>
                </a:xfrm>
                <a:solidFill>
                  <a:schemeClr val="accent3"/>
                </a:solidFill>
              </p:grpSpPr>
              <p:sp>
                <p:nvSpPr>
                  <p:cNvPr id="69"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70"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49" name="Group 299"/>
                <p:cNvGrpSpPr/>
                <p:nvPr/>
              </p:nvGrpSpPr>
              <p:grpSpPr>
                <a:xfrm>
                  <a:off x="7072330" y="1785932"/>
                  <a:ext cx="136864" cy="348114"/>
                  <a:chOff x="6141009" y="3540977"/>
                  <a:chExt cx="85046" cy="216315"/>
                </a:xfrm>
                <a:solidFill>
                  <a:schemeClr val="accent3"/>
                </a:solidFill>
              </p:grpSpPr>
              <p:sp>
                <p:nvSpPr>
                  <p:cNvPr id="7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7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52" name="Group 299"/>
                <p:cNvGrpSpPr/>
                <p:nvPr/>
              </p:nvGrpSpPr>
              <p:grpSpPr>
                <a:xfrm>
                  <a:off x="7286644" y="1785932"/>
                  <a:ext cx="136864" cy="348114"/>
                  <a:chOff x="6141009" y="3540977"/>
                  <a:chExt cx="85046" cy="216315"/>
                </a:xfrm>
                <a:solidFill>
                  <a:schemeClr val="bg1">
                    <a:lumMod val="75000"/>
                  </a:schemeClr>
                </a:solidFill>
              </p:grpSpPr>
              <p:sp>
                <p:nvSpPr>
                  <p:cNvPr id="75"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76"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56" name="Group 299"/>
                <p:cNvGrpSpPr/>
                <p:nvPr/>
              </p:nvGrpSpPr>
              <p:grpSpPr>
                <a:xfrm>
                  <a:off x="7500958" y="1785932"/>
                  <a:ext cx="136864" cy="348114"/>
                  <a:chOff x="6141009" y="3540977"/>
                  <a:chExt cx="85046" cy="216315"/>
                </a:xfrm>
                <a:solidFill>
                  <a:schemeClr val="bg1">
                    <a:lumMod val="75000"/>
                  </a:schemeClr>
                </a:solidFill>
              </p:grpSpPr>
              <p:sp>
                <p:nvSpPr>
                  <p:cNvPr id="7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7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59" name="Group 299"/>
                <p:cNvGrpSpPr/>
                <p:nvPr/>
              </p:nvGrpSpPr>
              <p:grpSpPr>
                <a:xfrm>
                  <a:off x="7715272" y="1785932"/>
                  <a:ext cx="136864" cy="348114"/>
                  <a:chOff x="6141009" y="3540977"/>
                  <a:chExt cx="85046" cy="216315"/>
                </a:xfrm>
                <a:solidFill>
                  <a:schemeClr val="bg1">
                    <a:lumMod val="75000"/>
                  </a:schemeClr>
                </a:solidFill>
              </p:grpSpPr>
              <p:sp>
                <p:nvSpPr>
                  <p:cNvPr id="81"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82"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sp>
            <p:nvSpPr>
              <p:cNvPr id="123" name="Rectangle 122"/>
              <p:cNvSpPr/>
              <p:nvPr/>
            </p:nvSpPr>
            <p:spPr>
              <a:xfrm>
                <a:off x="8072462" y="2214560"/>
                <a:ext cx="494431" cy="276999"/>
              </a:xfrm>
              <a:prstGeom prst="rect">
                <a:avLst/>
              </a:prstGeom>
            </p:spPr>
            <p:txBody>
              <a:bodyPr wrap="none">
                <a:spAutoFit/>
              </a:bodyPr>
              <a:lstStyle/>
              <a:p>
                <a:r>
                  <a:rPr lang="en-US" dirty="0">
                    <a:solidFill>
                      <a:schemeClr val="tx1">
                        <a:lumMod val="50000"/>
                        <a:lumOff val="50000"/>
                      </a:schemeClr>
                    </a:solidFill>
                    <a:cs typeface="+mn-ea"/>
                    <a:sym typeface="+mn-lt"/>
                  </a:rPr>
                  <a:t>70%</a:t>
                </a:r>
              </a:p>
            </p:txBody>
          </p:sp>
        </p:grpSp>
        <p:grpSp>
          <p:nvGrpSpPr>
            <p:cNvPr id="62" name="Group 126"/>
            <p:cNvGrpSpPr/>
            <p:nvPr/>
          </p:nvGrpSpPr>
          <p:grpSpPr>
            <a:xfrm>
              <a:off x="5786446" y="2786064"/>
              <a:ext cx="2780447" cy="348610"/>
              <a:chOff x="5786446" y="2786064"/>
              <a:chExt cx="2780447" cy="348610"/>
            </a:xfrm>
          </p:grpSpPr>
          <p:grpSp>
            <p:nvGrpSpPr>
              <p:cNvPr id="65" name="Group 114"/>
              <p:cNvGrpSpPr/>
              <p:nvPr/>
            </p:nvGrpSpPr>
            <p:grpSpPr>
              <a:xfrm>
                <a:off x="5786446" y="2786064"/>
                <a:ext cx="2090470" cy="348610"/>
                <a:chOff x="5786446" y="2500312"/>
                <a:chExt cx="2090470" cy="348610"/>
              </a:xfrm>
            </p:grpSpPr>
            <p:grpSp>
              <p:nvGrpSpPr>
                <p:cNvPr id="68" name="Group 302"/>
                <p:cNvGrpSpPr/>
                <p:nvPr/>
              </p:nvGrpSpPr>
              <p:grpSpPr>
                <a:xfrm>
                  <a:off x="5786446" y="2500312"/>
                  <a:ext cx="161644" cy="348610"/>
                  <a:chOff x="6138760" y="4271257"/>
                  <a:chExt cx="97227" cy="209688"/>
                </a:xfrm>
                <a:solidFill>
                  <a:schemeClr val="accent4"/>
                </a:solidFill>
              </p:grpSpPr>
              <p:sp>
                <p:nvSpPr>
                  <p:cNvPr id="53" name="Oval 5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54"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71" name="Group 302"/>
                <p:cNvGrpSpPr/>
                <p:nvPr/>
              </p:nvGrpSpPr>
              <p:grpSpPr>
                <a:xfrm>
                  <a:off x="6000760" y="2500312"/>
                  <a:ext cx="161644" cy="348610"/>
                  <a:chOff x="6138760" y="4271257"/>
                  <a:chExt cx="97227" cy="209688"/>
                </a:xfrm>
                <a:solidFill>
                  <a:schemeClr val="accent4"/>
                </a:solidFill>
              </p:grpSpPr>
              <p:sp>
                <p:nvSpPr>
                  <p:cNvPr id="84" name="Oval 83"/>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85"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74" name="Group 302"/>
                <p:cNvGrpSpPr/>
                <p:nvPr/>
              </p:nvGrpSpPr>
              <p:grpSpPr>
                <a:xfrm>
                  <a:off x="6215074" y="2500312"/>
                  <a:ext cx="161644" cy="348610"/>
                  <a:chOff x="6138760" y="4271257"/>
                  <a:chExt cx="97227" cy="209688"/>
                </a:xfrm>
                <a:solidFill>
                  <a:schemeClr val="accent4"/>
                </a:solidFill>
              </p:grpSpPr>
              <p:sp>
                <p:nvSpPr>
                  <p:cNvPr id="87" name="Oval 86"/>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88"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77" name="Group 302"/>
                <p:cNvGrpSpPr/>
                <p:nvPr/>
              </p:nvGrpSpPr>
              <p:grpSpPr>
                <a:xfrm>
                  <a:off x="6429388" y="2500312"/>
                  <a:ext cx="161644" cy="348610"/>
                  <a:chOff x="6138760" y="4271257"/>
                  <a:chExt cx="97227" cy="209688"/>
                </a:xfrm>
                <a:solidFill>
                  <a:schemeClr val="accent4"/>
                </a:solidFill>
              </p:grpSpPr>
              <p:sp>
                <p:nvSpPr>
                  <p:cNvPr id="90" name="Oval 89"/>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91"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80" name="Group 302"/>
                <p:cNvGrpSpPr/>
                <p:nvPr/>
              </p:nvGrpSpPr>
              <p:grpSpPr>
                <a:xfrm>
                  <a:off x="6643702" y="2500312"/>
                  <a:ext cx="161644" cy="348610"/>
                  <a:chOff x="6138760" y="4271257"/>
                  <a:chExt cx="97227" cy="209688"/>
                </a:xfrm>
                <a:solidFill>
                  <a:schemeClr val="accent4"/>
                </a:solidFill>
              </p:grpSpPr>
              <p:sp>
                <p:nvSpPr>
                  <p:cNvPr id="93" name="Oval 92"/>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94"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83" name="Group 302"/>
                <p:cNvGrpSpPr/>
                <p:nvPr/>
              </p:nvGrpSpPr>
              <p:grpSpPr>
                <a:xfrm>
                  <a:off x="6858016" y="2500312"/>
                  <a:ext cx="161644" cy="348610"/>
                  <a:chOff x="6138760" y="4271257"/>
                  <a:chExt cx="97227" cy="209688"/>
                </a:xfrm>
                <a:solidFill>
                  <a:schemeClr val="bg1">
                    <a:lumMod val="75000"/>
                  </a:schemeClr>
                </a:solidFill>
              </p:grpSpPr>
              <p:sp>
                <p:nvSpPr>
                  <p:cNvPr id="96" name="Oval 95"/>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97"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86" name="Group 302"/>
                <p:cNvGrpSpPr/>
                <p:nvPr/>
              </p:nvGrpSpPr>
              <p:grpSpPr>
                <a:xfrm>
                  <a:off x="7072330" y="2500312"/>
                  <a:ext cx="161644" cy="348610"/>
                  <a:chOff x="6138760" y="4271257"/>
                  <a:chExt cx="97227" cy="209688"/>
                </a:xfrm>
                <a:solidFill>
                  <a:schemeClr val="bg1">
                    <a:lumMod val="75000"/>
                  </a:schemeClr>
                </a:solidFill>
              </p:grpSpPr>
              <p:sp>
                <p:nvSpPr>
                  <p:cNvPr id="99" name="Oval 98"/>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100"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89" name="Group 302"/>
                <p:cNvGrpSpPr/>
                <p:nvPr/>
              </p:nvGrpSpPr>
              <p:grpSpPr>
                <a:xfrm>
                  <a:off x="7286644" y="2500312"/>
                  <a:ext cx="161644" cy="348610"/>
                  <a:chOff x="6138760" y="4271257"/>
                  <a:chExt cx="97227" cy="209688"/>
                </a:xfrm>
                <a:solidFill>
                  <a:schemeClr val="bg1">
                    <a:lumMod val="75000"/>
                  </a:schemeClr>
                </a:solidFill>
              </p:grpSpPr>
              <p:sp>
                <p:nvSpPr>
                  <p:cNvPr id="102" name="Oval 101"/>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103"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92" name="Group 302"/>
                <p:cNvGrpSpPr/>
                <p:nvPr/>
              </p:nvGrpSpPr>
              <p:grpSpPr>
                <a:xfrm>
                  <a:off x="7500958" y="2500312"/>
                  <a:ext cx="161644" cy="348610"/>
                  <a:chOff x="6138760" y="4271257"/>
                  <a:chExt cx="97227" cy="209688"/>
                </a:xfrm>
                <a:solidFill>
                  <a:schemeClr val="bg1">
                    <a:lumMod val="75000"/>
                  </a:schemeClr>
                </a:solidFill>
              </p:grpSpPr>
              <p:sp>
                <p:nvSpPr>
                  <p:cNvPr id="105" name="Oval 104"/>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106"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nvGrpSpPr>
                <p:cNvPr id="95" name="Group 302"/>
                <p:cNvGrpSpPr/>
                <p:nvPr/>
              </p:nvGrpSpPr>
              <p:grpSpPr>
                <a:xfrm>
                  <a:off x="7715272" y="2500312"/>
                  <a:ext cx="161644" cy="348610"/>
                  <a:chOff x="6138760" y="4271257"/>
                  <a:chExt cx="97227" cy="209688"/>
                </a:xfrm>
                <a:solidFill>
                  <a:schemeClr val="bg1">
                    <a:lumMod val="75000"/>
                  </a:schemeClr>
                </a:solidFill>
              </p:grpSpPr>
              <p:sp>
                <p:nvSpPr>
                  <p:cNvPr id="108" name="Oval 107"/>
                  <p:cNvSpPr>
                    <a:spLocks noChangeArrowheads="1"/>
                  </p:cNvSpPr>
                  <p:nvPr/>
                </p:nvSpPr>
                <p:spPr bwMode="auto">
                  <a:xfrm>
                    <a:off x="6171468" y="4271257"/>
                    <a:ext cx="30916" cy="318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109" name="Freeform 7"/>
                  <p:cNvSpPr/>
                  <p:nvPr/>
                </p:nvSpPr>
                <p:spPr bwMode="auto">
                  <a:xfrm>
                    <a:off x="6138760" y="4309341"/>
                    <a:ext cx="97227" cy="171604"/>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grpSp>
          <p:sp>
            <p:nvSpPr>
              <p:cNvPr id="124" name="Rectangle 123"/>
              <p:cNvSpPr/>
              <p:nvPr/>
            </p:nvSpPr>
            <p:spPr>
              <a:xfrm>
                <a:off x="8072462" y="2786064"/>
                <a:ext cx="494431" cy="276999"/>
              </a:xfrm>
              <a:prstGeom prst="rect">
                <a:avLst/>
              </a:prstGeom>
            </p:spPr>
            <p:txBody>
              <a:bodyPr wrap="none">
                <a:spAutoFit/>
              </a:bodyPr>
              <a:lstStyle/>
              <a:p>
                <a:r>
                  <a:rPr lang="en-US" dirty="0">
                    <a:solidFill>
                      <a:schemeClr val="tx1">
                        <a:lumMod val="50000"/>
                        <a:lumOff val="50000"/>
                      </a:schemeClr>
                    </a:solidFill>
                    <a:cs typeface="+mn-ea"/>
                    <a:sym typeface="+mn-lt"/>
                  </a:rPr>
                  <a:t>50%</a:t>
                </a:r>
              </a:p>
            </p:txBody>
          </p:sp>
        </p:grpSp>
      </p:grpSp>
      <p:sp>
        <p:nvSpPr>
          <p:cNvPr id="2" name="标题 1"/>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c="http://schemas.openxmlformats.org/drawingml/2006/chart"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slide(fromBottom)">
                                      <p:cBhvr>
                                        <p:cTn id="11" dur="500"/>
                                        <p:tgtEl>
                                          <p:spTgt spid="11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0"/>
                                        </p:tgtEl>
                                        <p:attrNameLst>
                                          <p:attrName>style.visibility</p:attrName>
                                        </p:attrNameLst>
                                      </p:cBhvr>
                                      <p:to>
                                        <p:strVal val="visible"/>
                                      </p:to>
                                    </p:set>
                                    <p:animEffect transition="in" filter="slide(fromBottom)">
                                      <p:cBhvr>
                                        <p:cTn id="15" dur="500"/>
                                        <p:tgtEl>
                                          <p:spTgt spid="120"/>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slide(fromBottom)">
                                      <p:cBhvr>
                                        <p:cTn id="19" dur="500"/>
                                        <p:tgtEl>
                                          <p:spTgt spid="113"/>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125"/>
                                        </p:tgtEl>
                                        <p:attrNameLst>
                                          <p:attrName>style.visibility</p:attrName>
                                        </p:attrNameLst>
                                      </p:cBhvr>
                                      <p:to>
                                        <p:strVal val="visible"/>
                                      </p:to>
                                    </p:set>
                                    <p:animEffect transition="in" filter="slide(fromBottom)">
                                      <p:cBhvr>
                                        <p:cTn id="23" dur="500"/>
                                        <p:tgtEl>
                                          <p:spTgt spid="125"/>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Left)">
                                      <p:cBhvr>
                                        <p:cTn id="27" dur="500"/>
                                        <p:tgtEl>
                                          <p:spTgt spid="3"/>
                                        </p:tgtEl>
                                      </p:cBhvr>
                                    </p:animEffect>
                                  </p:childTnLst>
                                </p:cTn>
                              </p:par>
                              <p:par>
                                <p:cTn id="28" presetID="12" presetClass="entr" presetSubtype="8"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slide(fromLeft)">
                                      <p:cBhvr>
                                        <p:cTn id="30" dur="500"/>
                                        <p:tgtEl>
                                          <p:spTgt spid="7"/>
                                        </p:tgtEl>
                                      </p:cBhvr>
                                    </p:animEffect>
                                  </p:childTnLst>
                                </p:cTn>
                              </p:par>
                              <p:par>
                                <p:cTn id="31" presetID="1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lide(fromLeft)">
                                      <p:cBhvr>
                                        <p:cTn id="33" dur="500"/>
                                        <p:tgtEl>
                                          <p:spTgt spid="10"/>
                                        </p:tgtEl>
                                      </p:cBhvr>
                                    </p:animEffect>
                                  </p:childTnLst>
                                </p:cTn>
                              </p:par>
                              <p:par>
                                <p:cTn id="34" presetID="12" presetClass="entr" presetSubtype="8"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slide(fromLeft)">
                                      <p:cBhvr>
                                        <p:cTn id="36" dur="500"/>
                                        <p:tgtEl>
                                          <p:spTgt spid="11"/>
                                        </p:tgtEl>
                                      </p:cBhvr>
                                    </p:animEffect>
                                  </p:childTnLst>
                                </p:cTn>
                              </p:par>
                              <p:par>
                                <p:cTn id="37" presetID="12" presetClass="entr" presetSubtype="8"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lide(fromLeft)">
                                      <p:cBhvr>
                                        <p:cTn id="39" dur="500"/>
                                        <p:tgtEl>
                                          <p:spTgt spid="12"/>
                                        </p:tgtEl>
                                      </p:cBhvr>
                                    </p:animEffect>
                                  </p:childTnLst>
                                </p:cTn>
                              </p:par>
                            </p:childTnLst>
                          </p:cTn>
                        </p:par>
                        <p:par>
                          <p:cTn id="40" fill="hold">
                            <p:stCondLst>
                              <p:cond delay="3000"/>
                            </p:stCondLst>
                            <p:childTnLst>
                              <p:par>
                                <p:cTn id="41" presetID="1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lide(fromLeft)">
                                      <p:cBhvr>
                                        <p:cTn id="43" dur="500"/>
                                        <p:tgtEl>
                                          <p:spTgt spid="24"/>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slide(fromLeft)">
                                      <p:cBhvr>
                                        <p:cTn id="46" dur="500"/>
                                        <p:tgtEl>
                                          <p:spTgt spid="42"/>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slide(fromLeft)">
                                      <p:cBhvr>
                                        <p:cTn id="49" dur="500"/>
                                        <p:tgtEl>
                                          <p:spTgt spid="43"/>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slide(fromLeft)">
                                      <p:cBhvr>
                                        <p:cTn id="52" dur="500"/>
                                        <p:tgtEl>
                                          <p:spTgt spid="44"/>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slide(fromLeft)">
                                      <p:cBhvr>
                                        <p:cTn id="55" dur="500"/>
                                        <p:tgtEl>
                                          <p:spTgt spid="45"/>
                                        </p:tgtEl>
                                      </p:cBhvr>
                                    </p:animEffect>
                                  </p:childTnLst>
                                </p:cTn>
                              </p:par>
                              <p:par>
                                <p:cTn id="56" presetID="12" presetClass="entr" presetSubtype="8"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lide(fromLeft)">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2" grpId="0"/>
      <p:bldP spid="43" grpId="0"/>
      <p:bldP spid="44" grpId="0"/>
      <p:bldP spid="45"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4961369" y="4561617"/>
            <a:ext cx="2018436" cy="481140"/>
            <a:chOff x="3720916" y="3383113"/>
            <a:chExt cx="1514024" cy="360855"/>
          </a:xfrm>
        </p:grpSpPr>
        <p:sp>
          <p:nvSpPr>
            <p:cNvPr id="62" name="六边形 61"/>
            <p:cNvSpPr/>
            <p:nvPr/>
          </p:nvSpPr>
          <p:spPr>
            <a:xfrm>
              <a:off x="3721928" y="3383113"/>
              <a:ext cx="1512000" cy="360000"/>
            </a:xfrm>
            <a:prstGeom prst="hexagon">
              <a:avLst/>
            </a:prstGeom>
            <a:solidFill>
              <a:srgbClr val="40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矩形 62"/>
            <p:cNvSpPr/>
            <p:nvPr/>
          </p:nvSpPr>
          <p:spPr>
            <a:xfrm>
              <a:off x="3720916" y="3397719"/>
              <a:ext cx="1514024" cy="346249"/>
            </a:xfrm>
            <a:prstGeom prst="rect">
              <a:avLst/>
            </a:prstGeom>
            <a:solidFill>
              <a:schemeClr val="accent2"/>
            </a:solidFill>
          </p:spPr>
          <p:txBody>
            <a:bodyPr wrap="square" anchor="ctr">
              <a:spAutoFit/>
            </a:bodyPr>
            <a:lstStyle/>
            <a:p>
              <a:pPr algn="ctr"/>
              <a:r>
                <a:rPr lang="en-US" altLang="zh-CN" sz="2400" dirty="0">
                  <a:solidFill>
                    <a:schemeClr val="bg1"/>
                  </a:solidFill>
                  <a:cs typeface="+mn-ea"/>
                  <a:sym typeface="+mn-lt"/>
                </a:rPr>
                <a:t>50% / 50%</a:t>
              </a:r>
              <a:endParaRPr lang="zh-CN" altLang="en-US" sz="2400" dirty="0">
                <a:solidFill>
                  <a:schemeClr val="bg1"/>
                </a:solidFill>
                <a:cs typeface="+mn-ea"/>
                <a:sym typeface="+mn-lt"/>
              </a:endParaRPr>
            </a:p>
          </p:txBody>
        </p:sp>
      </p:grpSp>
      <p:sp>
        <p:nvSpPr>
          <p:cNvPr id="64" name="矩形 63"/>
          <p:cNvSpPr/>
          <p:nvPr/>
        </p:nvSpPr>
        <p:spPr>
          <a:xfrm>
            <a:off x="4860041" y="5204545"/>
            <a:ext cx="2221097" cy="783279"/>
          </a:xfrm>
          <a:prstGeom prst="rect">
            <a:avLst/>
          </a:prstGeom>
        </p:spPr>
        <p:txBody>
          <a:bodyPr wrap="none" lIns="121908" tIns="60954" rIns="121908" bIns="60954">
            <a:spAutoFit/>
          </a:bodyPr>
          <a:lstStyle/>
          <a:p>
            <a:pPr algn="ctr">
              <a:lnSpc>
                <a:spcPct val="130000"/>
              </a:lnSpc>
            </a:pPr>
            <a:r>
              <a:rPr lang="zh-CN" altLang="en-US" sz="1100" dirty="0">
                <a:solidFill>
                  <a:srgbClr val="7A7A94"/>
                </a:solidFill>
                <a:cs typeface="+mn-ea"/>
                <a:sym typeface="+mn-lt"/>
              </a:rPr>
              <a:t>Enter the description of your chart here.</a:t>
            </a:r>
            <a:endParaRPr lang="en-US" altLang="zh-CN" sz="1100" dirty="0">
              <a:solidFill>
                <a:srgbClr val="7A7A94"/>
              </a:solidFill>
              <a:cs typeface="+mn-ea"/>
              <a:sym typeface="+mn-lt"/>
            </a:endParaRPr>
          </a:p>
          <a:p>
            <a:pPr algn="ctr">
              <a:lnSpc>
                <a:spcPct val="130000"/>
              </a:lnSpc>
            </a:pPr>
            <a:r>
              <a:rPr lang="zh-CN" altLang="en-US" sz="1100" dirty="0">
                <a:solidFill>
                  <a:srgbClr val="7A7A94"/>
                </a:solidFill>
                <a:cs typeface="+mn-ea"/>
                <a:sym typeface="+mn-lt"/>
              </a:rPr>
              <a:t>Enter your chart here.</a:t>
            </a:r>
            <a:endParaRPr lang="en-US" altLang="zh-CN" sz="1100" dirty="0">
              <a:solidFill>
                <a:srgbClr val="7A7A94"/>
              </a:solidFill>
              <a:cs typeface="+mn-ea"/>
              <a:sym typeface="+mn-lt"/>
            </a:endParaRPr>
          </a:p>
          <a:p>
            <a:pPr algn="ctr">
              <a:lnSpc>
                <a:spcPct val="130000"/>
              </a:lnSpc>
            </a:pPr>
            <a:r>
              <a:rPr lang="zh-CN" altLang="en-US" sz="1100" dirty="0">
                <a:solidFill>
                  <a:srgbClr val="7A7A94"/>
                </a:solidFill>
                <a:cs typeface="+mn-ea"/>
                <a:sym typeface="+mn-lt"/>
              </a:rPr>
              <a:t>The text to be explained.</a:t>
            </a:r>
            <a:endParaRPr lang="en-US" altLang="zh-CN" sz="1100" dirty="0">
              <a:solidFill>
                <a:srgbClr val="7A7A94"/>
              </a:solidFill>
              <a:cs typeface="+mn-ea"/>
              <a:sym typeface="+mn-lt"/>
            </a:endParaRPr>
          </a:p>
        </p:txBody>
      </p:sp>
      <p:grpSp>
        <p:nvGrpSpPr>
          <p:cNvPr id="65" name="组合 64"/>
          <p:cNvGrpSpPr/>
          <p:nvPr/>
        </p:nvGrpSpPr>
        <p:grpSpPr>
          <a:xfrm>
            <a:off x="4938723" y="2100853"/>
            <a:ext cx="2063731" cy="2064000"/>
            <a:chOff x="5220072" y="1527634"/>
            <a:chExt cx="1548000" cy="1548000"/>
          </a:xfrm>
        </p:grpSpPr>
        <p:sp>
          <p:nvSpPr>
            <p:cNvPr id="66" name="椭圆 65"/>
            <p:cNvSpPr/>
            <p:nvPr/>
          </p:nvSpPr>
          <p:spPr>
            <a:xfrm>
              <a:off x="5220072" y="1527634"/>
              <a:ext cx="1548000" cy="1548000"/>
            </a:xfrm>
            <a:prstGeom prst="ellipse">
              <a:avLst/>
            </a:prstGeom>
            <a:solidFill>
              <a:schemeClr val="bg1">
                <a:lumMod val="7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sp>
          <p:nvSpPr>
            <p:cNvPr id="67" name="饼形 66"/>
            <p:cNvSpPr/>
            <p:nvPr/>
          </p:nvSpPr>
          <p:spPr>
            <a:xfrm>
              <a:off x="5220072" y="1527634"/>
              <a:ext cx="1548000" cy="1548000"/>
            </a:xfrm>
            <a:prstGeom prst="pie">
              <a:avLst>
                <a:gd name="adj1" fmla="val 5421686"/>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grpSp>
      <p:sp>
        <p:nvSpPr>
          <p:cNvPr id="68" name="矩形 67"/>
          <p:cNvSpPr/>
          <p:nvPr/>
        </p:nvSpPr>
        <p:spPr>
          <a:xfrm>
            <a:off x="5163635" y="1566038"/>
            <a:ext cx="1613907" cy="328295"/>
          </a:xfrm>
          <a:prstGeom prst="rect">
            <a:avLst/>
          </a:prstGeom>
        </p:spPr>
        <p:txBody>
          <a:bodyPr wrap="none" lIns="121908" tIns="60954" rIns="121908" bIns="60954">
            <a:spAutoFit/>
          </a:bodyPr>
          <a:lstStyle/>
          <a:p>
            <a:pPr algn="ctr"/>
            <a:r>
              <a:rPr lang="zh-CN" altLang="en-US" sz="1300" dirty="0">
                <a:solidFill>
                  <a:srgbClr val="404066"/>
                </a:solidFill>
                <a:cs typeface="+mn-ea"/>
                <a:sym typeface="+mn-lt"/>
              </a:rPr>
              <a:t>Enter your title here.</a:t>
            </a:r>
          </a:p>
        </p:txBody>
      </p:sp>
      <p:grpSp>
        <p:nvGrpSpPr>
          <p:cNvPr id="69" name="组合 68"/>
          <p:cNvGrpSpPr/>
          <p:nvPr/>
        </p:nvGrpSpPr>
        <p:grpSpPr>
          <a:xfrm>
            <a:off x="1344363" y="4561617"/>
            <a:ext cx="2015738" cy="481140"/>
            <a:chOff x="1007808" y="3383113"/>
            <a:chExt cx="1512000" cy="360855"/>
          </a:xfrm>
        </p:grpSpPr>
        <p:sp>
          <p:nvSpPr>
            <p:cNvPr id="70" name="六边形 69"/>
            <p:cNvSpPr/>
            <p:nvPr/>
          </p:nvSpPr>
          <p:spPr>
            <a:xfrm>
              <a:off x="1007808" y="3383113"/>
              <a:ext cx="1512000" cy="36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8519"/>
                </a:solidFill>
                <a:cs typeface="+mn-ea"/>
                <a:sym typeface="+mn-lt"/>
              </a:endParaRPr>
            </a:p>
          </p:txBody>
        </p:sp>
        <p:sp>
          <p:nvSpPr>
            <p:cNvPr id="71" name="矩形 70"/>
            <p:cNvSpPr/>
            <p:nvPr/>
          </p:nvSpPr>
          <p:spPr>
            <a:xfrm>
              <a:off x="1043496" y="3397719"/>
              <a:ext cx="1440624" cy="346249"/>
            </a:xfrm>
            <a:prstGeom prst="rect">
              <a:avLst/>
            </a:prstGeom>
          </p:spPr>
          <p:txBody>
            <a:bodyPr wrap="square" anchor="ctr">
              <a:spAutoFit/>
            </a:bodyPr>
            <a:lstStyle/>
            <a:p>
              <a:pPr algn="ctr"/>
              <a:r>
                <a:rPr lang="en-US" altLang="zh-CN" sz="2400" dirty="0">
                  <a:solidFill>
                    <a:schemeClr val="bg1"/>
                  </a:solidFill>
                  <a:cs typeface="+mn-ea"/>
                  <a:sym typeface="+mn-lt"/>
                </a:rPr>
                <a:t>75% / 25%</a:t>
              </a:r>
              <a:endParaRPr lang="zh-CN" altLang="en-US" sz="2400" dirty="0">
                <a:solidFill>
                  <a:schemeClr val="bg1"/>
                </a:solidFill>
                <a:cs typeface="+mn-ea"/>
                <a:sym typeface="+mn-lt"/>
              </a:endParaRPr>
            </a:p>
          </p:txBody>
        </p:sp>
      </p:grpSp>
      <p:sp>
        <p:nvSpPr>
          <p:cNvPr id="72" name="矩形 71"/>
          <p:cNvSpPr/>
          <p:nvPr/>
        </p:nvSpPr>
        <p:spPr>
          <a:xfrm>
            <a:off x="1241686" y="5204545"/>
            <a:ext cx="2221097" cy="783279"/>
          </a:xfrm>
          <a:prstGeom prst="rect">
            <a:avLst/>
          </a:prstGeom>
        </p:spPr>
        <p:txBody>
          <a:bodyPr wrap="none" lIns="121908" tIns="60954" rIns="121908" bIns="60954">
            <a:spAutoFit/>
          </a:bodyPr>
          <a:lstStyle/>
          <a:p>
            <a:pPr algn="ctr">
              <a:lnSpc>
                <a:spcPct val="130000"/>
              </a:lnSpc>
            </a:pPr>
            <a:r>
              <a:rPr lang="zh-CN" altLang="en-US" sz="1100" dirty="0">
                <a:solidFill>
                  <a:srgbClr val="7A7A94"/>
                </a:solidFill>
                <a:cs typeface="+mn-ea"/>
                <a:sym typeface="+mn-lt"/>
              </a:rPr>
              <a:t>Enter the description of your chart here.</a:t>
            </a:r>
            <a:endParaRPr lang="en-US" altLang="zh-CN" sz="1100" dirty="0">
              <a:solidFill>
                <a:srgbClr val="7A7A94"/>
              </a:solidFill>
              <a:cs typeface="+mn-ea"/>
              <a:sym typeface="+mn-lt"/>
            </a:endParaRPr>
          </a:p>
          <a:p>
            <a:pPr algn="ctr">
              <a:lnSpc>
                <a:spcPct val="130000"/>
              </a:lnSpc>
            </a:pPr>
            <a:r>
              <a:rPr lang="zh-CN" altLang="en-US" sz="1100" dirty="0">
                <a:solidFill>
                  <a:srgbClr val="7A7A94"/>
                </a:solidFill>
                <a:cs typeface="+mn-ea"/>
                <a:sym typeface="+mn-lt"/>
              </a:rPr>
              <a:t>Enter your chart here.</a:t>
            </a:r>
            <a:endParaRPr lang="en-US" altLang="zh-CN" sz="1100" dirty="0">
              <a:solidFill>
                <a:srgbClr val="7A7A94"/>
              </a:solidFill>
              <a:cs typeface="+mn-ea"/>
              <a:sym typeface="+mn-lt"/>
            </a:endParaRPr>
          </a:p>
          <a:p>
            <a:pPr algn="ctr">
              <a:lnSpc>
                <a:spcPct val="130000"/>
              </a:lnSpc>
            </a:pPr>
            <a:r>
              <a:rPr lang="zh-CN" altLang="en-US" sz="1100" dirty="0">
                <a:solidFill>
                  <a:srgbClr val="7A7A94"/>
                </a:solidFill>
                <a:cs typeface="+mn-ea"/>
                <a:sym typeface="+mn-lt"/>
              </a:rPr>
              <a:t>The text to be explained.</a:t>
            </a:r>
          </a:p>
        </p:txBody>
      </p:sp>
      <p:sp>
        <p:nvSpPr>
          <p:cNvPr id="73" name="矩形 72"/>
          <p:cNvSpPr/>
          <p:nvPr/>
        </p:nvSpPr>
        <p:spPr>
          <a:xfrm>
            <a:off x="1545279" y="1566038"/>
            <a:ext cx="1613907" cy="328295"/>
          </a:xfrm>
          <a:prstGeom prst="rect">
            <a:avLst/>
          </a:prstGeom>
        </p:spPr>
        <p:txBody>
          <a:bodyPr wrap="none" lIns="121908" tIns="60954" rIns="121908" bIns="60954">
            <a:spAutoFit/>
          </a:bodyPr>
          <a:lstStyle/>
          <a:p>
            <a:pPr algn="ctr"/>
            <a:r>
              <a:rPr lang="zh-CN" altLang="en-US" sz="1300" dirty="0">
                <a:solidFill>
                  <a:srgbClr val="404066"/>
                </a:solidFill>
                <a:cs typeface="+mn-ea"/>
                <a:sym typeface="+mn-lt"/>
              </a:rPr>
              <a:t>Enter your title here.</a:t>
            </a:r>
          </a:p>
        </p:txBody>
      </p:sp>
      <p:grpSp>
        <p:nvGrpSpPr>
          <p:cNvPr id="74" name="组合 73"/>
          <p:cNvGrpSpPr/>
          <p:nvPr/>
        </p:nvGrpSpPr>
        <p:grpSpPr>
          <a:xfrm>
            <a:off x="1275116" y="2055597"/>
            <a:ext cx="2154232" cy="2154512"/>
            <a:chOff x="5186130" y="1493692"/>
            <a:chExt cx="1615884" cy="1615884"/>
          </a:xfrm>
        </p:grpSpPr>
        <p:sp>
          <p:nvSpPr>
            <p:cNvPr id="75" name="椭圆 74"/>
            <p:cNvSpPr/>
            <p:nvPr/>
          </p:nvSpPr>
          <p:spPr>
            <a:xfrm>
              <a:off x="5186130" y="1493692"/>
              <a:ext cx="1615884" cy="1615884"/>
            </a:xfrm>
            <a:prstGeom prst="ellipse">
              <a:avLst/>
            </a:prstGeom>
            <a:solidFill>
              <a:schemeClr val="bg1">
                <a:lumMod val="7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sp>
          <p:nvSpPr>
            <p:cNvPr id="76" name="饼形 75"/>
            <p:cNvSpPr/>
            <p:nvPr/>
          </p:nvSpPr>
          <p:spPr>
            <a:xfrm>
              <a:off x="5220072" y="1527634"/>
              <a:ext cx="1548000" cy="1548000"/>
            </a:xfrm>
            <a:prstGeom prst="pi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89589F"/>
                </a:solidFill>
                <a:cs typeface="+mn-ea"/>
                <a:sym typeface="+mn-lt"/>
              </a:endParaRPr>
            </a:p>
          </p:txBody>
        </p:sp>
      </p:grpSp>
      <p:grpSp>
        <p:nvGrpSpPr>
          <p:cNvPr id="77" name="组合 76"/>
          <p:cNvGrpSpPr/>
          <p:nvPr/>
        </p:nvGrpSpPr>
        <p:grpSpPr>
          <a:xfrm>
            <a:off x="8637264" y="4561617"/>
            <a:ext cx="2015738" cy="481140"/>
            <a:chOff x="6478196" y="3383113"/>
            <a:chExt cx="1512000" cy="360855"/>
          </a:xfrm>
        </p:grpSpPr>
        <p:sp>
          <p:nvSpPr>
            <p:cNvPr id="78" name="六边形 77"/>
            <p:cNvSpPr/>
            <p:nvPr/>
          </p:nvSpPr>
          <p:spPr>
            <a:xfrm>
              <a:off x="6478196" y="3383113"/>
              <a:ext cx="1512000" cy="36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矩形 78"/>
            <p:cNvSpPr/>
            <p:nvPr/>
          </p:nvSpPr>
          <p:spPr>
            <a:xfrm>
              <a:off x="6503191" y="3397719"/>
              <a:ext cx="1462010" cy="346249"/>
            </a:xfrm>
            <a:prstGeom prst="rect">
              <a:avLst/>
            </a:prstGeom>
          </p:spPr>
          <p:txBody>
            <a:bodyPr wrap="square" anchor="ctr">
              <a:spAutoFit/>
            </a:bodyPr>
            <a:lstStyle/>
            <a:p>
              <a:pPr algn="ctr"/>
              <a:r>
                <a:rPr lang="en-US" altLang="zh-CN" sz="2400" dirty="0">
                  <a:solidFill>
                    <a:schemeClr val="bg1"/>
                  </a:solidFill>
                  <a:cs typeface="+mn-ea"/>
                  <a:sym typeface="+mn-lt"/>
                </a:rPr>
                <a:t>80% / 20%</a:t>
              </a:r>
              <a:endParaRPr lang="zh-CN" altLang="en-US" sz="2400" dirty="0">
                <a:solidFill>
                  <a:schemeClr val="bg1"/>
                </a:solidFill>
                <a:cs typeface="+mn-ea"/>
                <a:sym typeface="+mn-lt"/>
              </a:endParaRPr>
            </a:p>
          </p:txBody>
        </p:sp>
      </p:grpSp>
      <p:sp>
        <p:nvSpPr>
          <p:cNvPr id="80" name="矩形 79"/>
          <p:cNvSpPr/>
          <p:nvPr/>
        </p:nvSpPr>
        <p:spPr>
          <a:xfrm>
            <a:off x="8534587" y="5204545"/>
            <a:ext cx="2221097" cy="783279"/>
          </a:xfrm>
          <a:prstGeom prst="rect">
            <a:avLst/>
          </a:prstGeom>
        </p:spPr>
        <p:txBody>
          <a:bodyPr wrap="none" lIns="121908" tIns="60954" rIns="121908" bIns="60954">
            <a:spAutoFit/>
          </a:bodyPr>
          <a:lstStyle/>
          <a:p>
            <a:pPr algn="ctr">
              <a:lnSpc>
                <a:spcPct val="130000"/>
              </a:lnSpc>
            </a:pPr>
            <a:r>
              <a:rPr lang="zh-CN" altLang="en-US" sz="1100" dirty="0">
                <a:solidFill>
                  <a:srgbClr val="7A7A94"/>
                </a:solidFill>
                <a:cs typeface="+mn-ea"/>
                <a:sym typeface="+mn-lt"/>
              </a:rPr>
              <a:t>Enter the description of your chart here.</a:t>
            </a:r>
            <a:endParaRPr lang="en-US" altLang="zh-CN" sz="1100" dirty="0">
              <a:solidFill>
                <a:srgbClr val="7A7A94"/>
              </a:solidFill>
              <a:cs typeface="+mn-ea"/>
              <a:sym typeface="+mn-lt"/>
            </a:endParaRPr>
          </a:p>
          <a:p>
            <a:pPr algn="ctr">
              <a:lnSpc>
                <a:spcPct val="130000"/>
              </a:lnSpc>
            </a:pPr>
            <a:r>
              <a:rPr lang="zh-CN" altLang="en-US" sz="1100" dirty="0">
                <a:solidFill>
                  <a:srgbClr val="7A7A94"/>
                </a:solidFill>
                <a:cs typeface="+mn-ea"/>
                <a:sym typeface="+mn-lt"/>
              </a:rPr>
              <a:t>Enter your chart here.</a:t>
            </a:r>
            <a:endParaRPr lang="en-US" altLang="zh-CN" sz="1100" dirty="0">
              <a:solidFill>
                <a:srgbClr val="7A7A94"/>
              </a:solidFill>
              <a:cs typeface="+mn-ea"/>
              <a:sym typeface="+mn-lt"/>
            </a:endParaRPr>
          </a:p>
          <a:p>
            <a:pPr algn="ctr">
              <a:lnSpc>
                <a:spcPct val="130000"/>
              </a:lnSpc>
            </a:pPr>
            <a:r>
              <a:rPr lang="zh-CN" altLang="en-US" sz="1100" dirty="0">
                <a:solidFill>
                  <a:srgbClr val="7A7A94"/>
                </a:solidFill>
                <a:cs typeface="+mn-ea"/>
                <a:sym typeface="+mn-lt"/>
              </a:rPr>
              <a:t>The text to be explained.</a:t>
            </a:r>
          </a:p>
        </p:txBody>
      </p:sp>
      <p:sp>
        <p:nvSpPr>
          <p:cNvPr id="81" name="矩形 80"/>
          <p:cNvSpPr/>
          <p:nvPr/>
        </p:nvSpPr>
        <p:spPr>
          <a:xfrm>
            <a:off x="8838181" y="1566038"/>
            <a:ext cx="1613907" cy="328295"/>
          </a:xfrm>
          <a:prstGeom prst="rect">
            <a:avLst/>
          </a:prstGeom>
        </p:spPr>
        <p:txBody>
          <a:bodyPr wrap="none" lIns="121908" tIns="60954" rIns="121908" bIns="60954">
            <a:spAutoFit/>
          </a:bodyPr>
          <a:lstStyle/>
          <a:p>
            <a:pPr algn="ctr"/>
            <a:r>
              <a:rPr lang="zh-CN" altLang="en-US" sz="1300" dirty="0">
                <a:solidFill>
                  <a:srgbClr val="404066"/>
                </a:solidFill>
                <a:cs typeface="+mn-ea"/>
                <a:sym typeface="+mn-lt"/>
              </a:rPr>
              <a:t>Enter your title here.</a:t>
            </a:r>
          </a:p>
        </p:txBody>
      </p:sp>
      <p:grpSp>
        <p:nvGrpSpPr>
          <p:cNvPr id="82" name="组合 81"/>
          <p:cNvGrpSpPr/>
          <p:nvPr/>
        </p:nvGrpSpPr>
        <p:grpSpPr>
          <a:xfrm>
            <a:off x="8613269" y="2100853"/>
            <a:ext cx="2063731" cy="2064000"/>
            <a:chOff x="5220072" y="1527634"/>
            <a:chExt cx="1548000" cy="1548000"/>
          </a:xfrm>
        </p:grpSpPr>
        <p:sp>
          <p:nvSpPr>
            <p:cNvPr id="83" name="椭圆 82"/>
            <p:cNvSpPr/>
            <p:nvPr/>
          </p:nvSpPr>
          <p:spPr>
            <a:xfrm>
              <a:off x="5220072" y="1527634"/>
              <a:ext cx="1548000" cy="1548000"/>
            </a:xfrm>
            <a:prstGeom prst="ellipse">
              <a:avLst/>
            </a:prstGeom>
            <a:solidFill>
              <a:schemeClr val="bg1">
                <a:lumMod val="75000"/>
              </a:schemeClr>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sp>
          <p:nvSpPr>
            <p:cNvPr id="84" name="饼形 83"/>
            <p:cNvSpPr/>
            <p:nvPr/>
          </p:nvSpPr>
          <p:spPr>
            <a:xfrm>
              <a:off x="5220072" y="1527634"/>
              <a:ext cx="1548000" cy="1548000"/>
            </a:xfrm>
            <a:prstGeom prst="pie">
              <a:avLst>
                <a:gd name="adj1" fmla="val 18616619"/>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65000"/>
                  </a:schemeClr>
                </a:solidFill>
                <a:cs typeface="+mn-ea"/>
                <a:sym typeface="+mn-lt"/>
              </a:endParaRPr>
            </a:p>
          </p:txBody>
        </p:sp>
      </p:gr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5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heel(1)">
                                      <p:cBhvr>
                                        <p:cTn id="13" dur="1000"/>
                                        <p:tgtEl>
                                          <p:spTgt spid="74"/>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p:cTn id="17" dur="500" fill="hold"/>
                                        <p:tgtEl>
                                          <p:spTgt spid="69"/>
                                        </p:tgtEl>
                                        <p:attrNameLst>
                                          <p:attrName>ppt_w</p:attrName>
                                        </p:attrNameLst>
                                      </p:cBhvr>
                                      <p:tavLst>
                                        <p:tav tm="0">
                                          <p:val>
                                            <p:fltVal val="0"/>
                                          </p:val>
                                        </p:tav>
                                        <p:tav tm="100000">
                                          <p:val>
                                            <p:strVal val="#ppt_w"/>
                                          </p:val>
                                        </p:tav>
                                      </p:tavLst>
                                    </p:anim>
                                    <p:anim calcmode="lin" valueType="num">
                                      <p:cBhvr>
                                        <p:cTn id="18" dur="500" fill="hold"/>
                                        <p:tgtEl>
                                          <p:spTgt spid="69"/>
                                        </p:tgtEl>
                                        <p:attrNameLst>
                                          <p:attrName>ppt_h</p:attrName>
                                        </p:attrNameLst>
                                      </p:cBhvr>
                                      <p:tavLst>
                                        <p:tav tm="0">
                                          <p:val>
                                            <p:fltVal val="0"/>
                                          </p:val>
                                        </p:tav>
                                        <p:tav tm="100000">
                                          <p:val>
                                            <p:strVal val="#ppt_h"/>
                                          </p:val>
                                        </p:tav>
                                      </p:tavLst>
                                    </p:anim>
                                    <p:animEffect transition="in" filter="fade">
                                      <p:cBhvr>
                                        <p:cTn id="19" dur="500"/>
                                        <p:tgtEl>
                                          <p:spTgt spid="69"/>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500"/>
                                        <p:tgtEl>
                                          <p:spTgt spid="72"/>
                                        </p:tgtEl>
                                      </p:cBhvr>
                                    </p:animEffect>
                                    <p:anim calcmode="lin" valueType="num">
                                      <p:cBhvr>
                                        <p:cTn id="24" dur="500" fill="hold"/>
                                        <p:tgtEl>
                                          <p:spTgt spid="72"/>
                                        </p:tgtEl>
                                        <p:attrNameLst>
                                          <p:attrName>ppt_x</p:attrName>
                                        </p:attrNameLst>
                                      </p:cBhvr>
                                      <p:tavLst>
                                        <p:tav tm="0">
                                          <p:val>
                                            <p:strVal val="#ppt_x"/>
                                          </p:val>
                                        </p:tav>
                                        <p:tav tm="100000">
                                          <p:val>
                                            <p:strVal val="#ppt_x"/>
                                          </p:val>
                                        </p:tav>
                                      </p:tavLst>
                                    </p:anim>
                                    <p:anim calcmode="lin" valueType="num">
                                      <p:cBhvr>
                                        <p:cTn id="25" dur="500" fill="hold"/>
                                        <p:tgtEl>
                                          <p:spTgt spid="7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7" presetClass="entr" presetSubtype="0"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fade">
                                      <p:cBhvr>
                                        <p:cTn id="29" dur="500"/>
                                        <p:tgtEl>
                                          <p:spTgt spid="68"/>
                                        </p:tgtEl>
                                      </p:cBhvr>
                                    </p:animEffect>
                                    <p:anim calcmode="lin" valueType="num">
                                      <p:cBhvr>
                                        <p:cTn id="30" dur="500" fill="hold"/>
                                        <p:tgtEl>
                                          <p:spTgt spid="68"/>
                                        </p:tgtEl>
                                        <p:attrNameLst>
                                          <p:attrName>ppt_x</p:attrName>
                                        </p:attrNameLst>
                                      </p:cBhvr>
                                      <p:tavLst>
                                        <p:tav tm="0">
                                          <p:val>
                                            <p:strVal val="#ppt_x"/>
                                          </p:val>
                                        </p:tav>
                                        <p:tav tm="100000">
                                          <p:val>
                                            <p:strVal val="#ppt_x"/>
                                          </p:val>
                                        </p:tav>
                                      </p:tavLst>
                                    </p:anim>
                                    <p:anim calcmode="lin" valueType="num">
                                      <p:cBhvr>
                                        <p:cTn id="31" dur="500" fill="hold"/>
                                        <p:tgtEl>
                                          <p:spTgt spid="68"/>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1" presetClass="entr" presetSubtype="1"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heel(1)">
                                      <p:cBhvr>
                                        <p:cTn id="35" dur="1000"/>
                                        <p:tgtEl>
                                          <p:spTgt spid="65"/>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p:cTn id="39" dur="500" fill="hold"/>
                                        <p:tgtEl>
                                          <p:spTgt spid="53"/>
                                        </p:tgtEl>
                                        <p:attrNameLst>
                                          <p:attrName>ppt_w</p:attrName>
                                        </p:attrNameLst>
                                      </p:cBhvr>
                                      <p:tavLst>
                                        <p:tav tm="0">
                                          <p:val>
                                            <p:fltVal val="0"/>
                                          </p:val>
                                        </p:tav>
                                        <p:tav tm="100000">
                                          <p:val>
                                            <p:strVal val="#ppt_w"/>
                                          </p:val>
                                        </p:tav>
                                      </p:tavLst>
                                    </p:anim>
                                    <p:anim calcmode="lin" valueType="num">
                                      <p:cBhvr>
                                        <p:cTn id="40" dur="500" fill="hold"/>
                                        <p:tgtEl>
                                          <p:spTgt spid="53"/>
                                        </p:tgtEl>
                                        <p:attrNameLst>
                                          <p:attrName>ppt_h</p:attrName>
                                        </p:attrNameLst>
                                      </p:cBhvr>
                                      <p:tavLst>
                                        <p:tav tm="0">
                                          <p:val>
                                            <p:fltVal val="0"/>
                                          </p:val>
                                        </p:tav>
                                        <p:tav tm="100000">
                                          <p:val>
                                            <p:strVal val="#ppt_h"/>
                                          </p:val>
                                        </p:tav>
                                      </p:tavLst>
                                    </p:anim>
                                    <p:animEffect transition="in" filter="fade">
                                      <p:cBhvr>
                                        <p:cTn id="41" dur="500"/>
                                        <p:tgtEl>
                                          <p:spTgt spid="53"/>
                                        </p:tgtEl>
                                      </p:cBhvr>
                                    </p:animEffect>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0"/>
                                        <p:tgtEl>
                                          <p:spTgt spid="81"/>
                                        </p:tgtEl>
                                      </p:cBhvr>
                                    </p:animEffect>
                                    <p:anim calcmode="lin" valueType="num">
                                      <p:cBhvr>
                                        <p:cTn id="52" dur="500" fill="hold"/>
                                        <p:tgtEl>
                                          <p:spTgt spid="81"/>
                                        </p:tgtEl>
                                        <p:attrNameLst>
                                          <p:attrName>ppt_x</p:attrName>
                                        </p:attrNameLst>
                                      </p:cBhvr>
                                      <p:tavLst>
                                        <p:tav tm="0">
                                          <p:val>
                                            <p:strVal val="#ppt_x"/>
                                          </p:val>
                                        </p:tav>
                                        <p:tav tm="100000">
                                          <p:val>
                                            <p:strVal val="#ppt_x"/>
                                          </p:val>
                                        </p:tav>
                                      </p:tavLst>
                                    </p:anim>
                                    <p:anim calcmode="lin" valueType="num">
                                      <p:cBhvr>
                                        <p:cTn id="53" dur="500" fill="hold"/>
                                        <p:tgtEl>
                                          <p:spTgt spid="8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1" presetClass="entr" presetSubtype="1" fill="hold" nodeType="after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1000"/>
                                        <p:tgtEl>
                                          <p:spTgt spid="82"/>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8" grpId="0"/>
      <p:bldP spid="72" grpId="0"/>
      <p:bldP spid="73" grpId="0"/>
      <p:bldP spid="80"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内容占位符 2"/>
          <p:cNvSpPr txBox="1"/>
          <p:nvPr/>
        </p:nvSpPr>
        <p:spPr>
          <a:xfrm>
            <a:off x="1083332" y="4885227"/>
            <a:ext cx="10025344" cy="890780"/>
          </a:xfrm>
          <a:prstGeom prst="rect">
            <a:avLst/>
          </a:prstGeom>
          <a:noFill/>
        </p:spPr>
        <p:txBody>
          <a:bodyPr vert="horz" lIns="121908" tIns="60954" rIns="121908" bIns="60954" rtlCol="0" anchor="ctr">
            <a:noAutofit/>
          </a:bodyPr>
          <a:lstStyle>
            <a:lvl1pPr marL="342900" indent="-3429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30000"/>
              </a:lnSpc>
              <a:spcBef>
                <a:spcPts val="800"/>
              </a:spcBef>
              <a:buNone/>
            </a:pPr>
            <a:r>
              <a:rPr lang="zh-CN" altLang="en-US" sz="1100" dirty="0">
                <a:latin typeface="+mn-lt"/>
                <a:ea typeface="+mn-ea"/>
                <a:cs typeface="+mn-ea"/>
                <a:sym typeface="+mn-lt"/>
              </a:rPr>
              <a:t>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 enter your text.</a:t>
            </a:r>
            <a:endParaRPr lang="en-US" altLang="zh-CN" sz="1100" dirty="0">
              <a:latin typeface="+mn-lt"/>
              <a:ea typeface="+mn-ea"/>
              <a:cs typeface="+mn-ea"/>
              <a:sym typeface="+mn-lt"/>
            </a:endParaRPr>
          </a:p>
        </p:txBody>
      </p:sp>
      <p:sp>
        <p:nvSpPr>
          <p:cNvPr id="36" name="右箭头 35"/>
          <p:cNvSpPr/>
          <p:nvPr/>
        </p:nvSpPr>
        <p:spPr>
          <a:xfrm rot="16200000">
            <a:off x="4060775" y="2854487"/>
            <a:ext cx="1812907" cy="1458293"/>
          </a:xfrm>
          <a:prstGeom prst="rightArrow">
            <a:avLst>
              <a:gd name="adj1" fmla="val 69096"/>
              <a:gd name="adj2" fmla="val 50000"/>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7" name="右箭头 36"/>
          <p:cNvSpPr/>
          <p:nvPr/>
        </p:nvSpPr>
        <p:spPr>
          <a:xfrm rot="16200000">
            <a:off x="5793667" y="2643835"/>
            <a:ext cx="2213811" cy="1458293"/>
          </a:xfrm>
          <a:prstGeom prst="rightArrow">
            <a:avLst>
              <a:gd name="adj1" fmla="val 69096"/>
              <a:gd name="adj2" fmla="val 50000"/>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8" name="右箭头 37"/>
          <p:cNvSpPr/>
          <p:nvPr/>
        </p:nvSpPr>
        <p:spPr>
          <a:xfrm rot="16200000">
            <a:off x="7513659" y="2419624"/>
            <a:ext cx="2640520" cy="1458294"/>
          </a:xfrm>
          <a:prstGeom prst="rightArrow">
            <a:avLst>
              <a:gd name="adj1" fmla="val 69096"/>
              <a:gd name="adj2" fmla="val 50000"/>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9" name="右箭头 38"/>
          <p:cNvSpPr/>
          <p:nvPr/>
        </p:nvSpPr>
        <p:spPr>
          <a:xfrm rot="16200000">
            <a:off x="2300946" y="3036175"/>
            <a:ext cx="1467132" cy="1458295"/>
          </a:xfrm>
          <a:prstGeom prst="rightArrow">
            <a:avLst>
              <a:gd name="adj1" fmla="val 69096"/>
              <a:gd name="adj2" fmla="val 5000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grpSp>
        <p:nvGrpSpPr>
          <p:cNvPr id="40" name="组合 39"/>
          <p:cNvGrpSpPr/>
          <p:nvPr/>
        </p:nvGrpSpPr>
        <p:grpSpPr>
          <a:xfrm>
            <a:off x="2075445" y="4349809"/>
            <a:ext cx="1918132" cy="391408"/>
            <a:chOff x="995363" y="3562350"/>
            <a:chExt cx="1852668" cy="378000"/>
          </a:xfrm>
          <a:solidFill>
            <a:srgbClr val="404066"/>
          </a:solidFill>
        </p:grpSpPr>
        <p:sp>
          <p:nvSpPr>
            <p:cNvPr id="41" name="燕尾形 40"/>
            <p:cNvSpPr/>
            <p:nvPr/>
          </p:nvSpPr>
          <p:spPr>
            <a:xfrm>
              <a:off x="995363" y="3562350"/>
              <a:ext cx="1852668" cy="378000"/>
            </a:xfrm>
            <a:prstGeom prst="chevron">
              <a:avLst>
                <a:gd name="adj" fmla="val 25176"/>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chemeClr val="bg1"/>
                </a:solidFill>
                <a:cs typeface="+mn-ea"/>
                <a:sym typeface="+mn-lt"/>
              </a:endParaRPr>
            </a:p>
          </p:txBody>
        </p:sp>
        <p:sp>
          <p:nvSpPr>
            <p:cNvPr id="42" name="燕尾形 41"/>
            <p:cNvSpPr/>
            <p:nvPr/>
          </p:nvSpPr>
          <p:spPr>
            <a:xfrm>
              <a:off x="1040965" y="3589388"/>
              <a:ext cx="1778133" cy="323925"/>
            </a:xfrm>
            <a:prstGeom prst="chevron">
              <a:avLst>
                <a:gd name="adj" fmla="val 25176"/>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b="1" dirty="0">
                  <a:solidFill>
                    <a:schemeClr val="bg1"/>
                  </a:solidFill>
                  <a:cs typeface="+mn-ea"/>
                  <a:sym typeface="+mn-lt"/>
                </a:rPr>
                <a:t>Q1.</a:t>
              </a:r>
              <a:endParaRPr lang="zh-CN" altLang="en-US" sz="1300" b="1" dirty="0">
                <a:solidFill>
                  <a:schemeClr val="bg1"/>
                </a:solidFill>
                <a:cs typeface="+mn-ea"/>
                <a:sym typeface="+mn-lt"/>
              </a:endParaRPr>
            </a:p>
          </p:txBody>
        </p:sp>
      </p:grpSp>
      <p:sp>
        <p:nvSpPr>
          <p:cNvPr id="43" name="矩形 42"/>
          <p:cNvSpPr/>
          <p:nvPr/>
        </p:nvSpPr>
        <p:spPr>
          <a:xfrm>
            <a:off x="2542995" y="3267840"/>
            <a:ext cx="1038825" cy="707874"/>
          </a:xfrm>
          <a:prstGeom prst="rect">
            <a:avLst/>
          </a:prstGeom>
        </p:spPr>
        <p:txBody>
          <a:bodyPr wrap="square" lIns="121908" tIns="60954" rIns="121908" bIns="60954" anchor="ctr">
            <a:spAutoFit/>
          </a:bodyPr>
          <a:lstStyle/>
          <a:p>
            <a:pPr algn="ctr"/>
            <a:r>
              <a:rPr lang="en-US" altLang="zh-CN" sz="1900" dirty="0">
                <a:solidFill>
                  <a:schemeClr val="bg1"/>
                </a:solidFill>
                <a:cs typeface="+mn-ea"/>
                <a:sym typeface="+mn-lt"/>
              </a:rPr>
              <a:t>7</a:t>
            </a:r>
          </a:p>
          <a:p>
            <a:pPr algn="ctr"/>
            <a:r>
              <a:rPr lang="zh-CN" altLang="en-US" sz="1900" dirty="0">
                <a:solidFill>
                  <a:schemeClr val="bg1"/>
                </a:solidFill>
                <a:cs typeface="+mn-ea"/>
                <a:sym typeface="+mn-lt"/>
              </a:rPr>
              <a:t>Million.</a:t>
            </a:r>
          </a:p>
        </p:txBody>
      </p:sp>
      <p:sp>
        <p:nvSpPr>
          <p:cNvPr id="44" name="矩形 43"/>
          <p:cNvSpPr/>
          <p:nvPr/>
        </p:nvSpPr>
        <p:spPr>
          <a:xfrm>
            <a:off x="4475710" y="2961194"/>
            <a:ext cx="1038825" cy="707874"/>
          </a:xfrm>
          <a:prstGeom prst="rect">
            <a:avLst/>
          </a:prstGeom>
        </p:spPr>
        <p:txBody>
          <a:bodyPr wrap="square" lIns="121908" tIns="60954" rIns="121908" bIns="60954" anchor="ctr">
            <a:spAutoFit/>
          </a:bodyPr>
          <a:lstStyle/>
          <a:p>
            <a:pPr algn="ctr"/>
            <a:r>
              <a:rPr lang="en-US" altLang="zh-CN" sz="1900" dirty="0">
                <a:solidFill>
                  <a:schemeClr val="bg1"/>
                </a:solidFill>
                <a:cs typeface="+mn-ea"/>
                <a:sym typeface="+mn-lt"/>
              </a:rPr>
              <a:t>9</a:t>
            </a:r>
          </a:p>
          <a:p>
            <a:pPr algn="ctr"/>
            <a:r>
              <a:rPr lang="zh-CN" altLang="en-US" sz="1900" dirty="0">
                <a:solidFill>
                  <a:schemeClr val="bg1"/>
                </a:solidFill>
                <a:cs typeface="+mn-ea"/>
                <a:sym typeface="+mn-lt"/>
              </a:rPr>
              <a:t>Million.</a:t>
            </a:r>
          </a:p>
        </p:txBody>
      </p:sp>
      <p:sp>
        <p:nvSpPr>
          <p:cNvPr id="45" name="矩形 44"/>
          <p:cNvSpPr/>
          <p:nvPr/>
        </p:nvSpPr>
        <p:spPr>
          <a:xfrm>
            <a:off x="6409055" y="2527693"/>
            <a:ext cx="983035" cy="707874"/>
          </a:xfrm>
          <a:prstGeom prst="rect">
            <a:avLst/>
          </a:prstGeom>
        </p:spPr>
        <p:txBody>
          <a:bodyPr wrap="square" lIns="121908" tIns="60954" rIns="121908" bIns="60954" anchor="ctr">
            <a:spAutoFit/>
          </a:bodyPr>
          <a:lstStyle/>
          <a:p>
            <a:pPr algn="ctr"/>
            <a:r>
              <a:rPr lang="en-US" altLang="zh-CN" sz="1900" dirty="0">
                <a:solidFill>
                  <a:schemeClr val="bg1"/>
                </a:solidFill>
                <a:cs typeface="+mn-ea"/>
                <a:sym typeface="+mn-lt"/>
              </a:rPr>
              <a:t>12</a:t>
            </a:r>
          </a:p>
          <a:p>
            <a:pPr algn="ctr"/>
            <a:r>
              <a:rPr lang="zh-CN" altLang="en-US" sz="1900" dirty="0">
                <a:solidFill>
                  <a:schemeClr val="bg1"/>
                </a:solidFill>
                <a:cs typeface="+mn-ea"/>
                <a:sym typeface="+mn-lt"/>
              </a:rPr>
              <a:t>Billion.</a:t>
            </a:r>
          </a:p>
        </p:txBody>
      </p:sp>
      <p:sp>
        <p:nvSpPr>
          <p:cNvPr id="46" name="矩形 45"/>
          <p:cNvSpPr/>
          <p:nvPr/>
        </p:nvSpPr>
        <p:spPr>
          <a:xfrm>
            <a:off x="8342402" y="2117324"/>
            <a:ext cx="983035" cy="707874"/>
          </a:xfrm>
          <a:prstGeom prst="rect">
            <a:avLst/>
          </a:prstGeom>
        </p:spPr>
        <p:txBody>
          <a:bodyPr wrap="square" lIns="121908" tIns="60954" rIns="121908" bIns="60954" anchor="ctr">
            <a:spAutoFit/>
          </a:bodyPr>
          <a:lstStyle/>
          <a:p>
            <a:pPr algn="ctr"/>
            <a:r>
              <a:rPr lang="en-US" altLang="zh-CN" sz="1900" dirty="0">
                <a:solidFill>
                  <a:schemeClr val="bg1"/>
                </a:solidFill>
                <a:cs typeface="+mn-ea"/>
                <a:sym typeface="+mn-lt"/>
              </a:rPr>
              <a:t>14</a:t>
            </a:r>
          </a:p>
          <a:p>
            <a:pPr algn="ctr"/>
            <a:r>
              <a:rPr lang="zh-CN" altLang="en-US" sz="1900" dirty="0">
                <a:solidFill>
                  <a:schemeClr val="bg1"/>
                </a:solidFill>
                <a:cs typeface="+mn-ea"/>
                <a:sym typeface="+mn-lt"/>
              </a:rPr>
              <a:t>Billion.</a:t>
            </a:r>
          </a:p>
        </p:txBody>
      </p:sp>
      <p:grpSp>
        <p:nvGrpSpPr>
          <p:cNvPr id="47" name="组合 46"/>
          <p:cNvGrpSpPr/>
          <p:nvPr/>
        </p:nvGrpSpPr>
        <p:grpSpPr>
          <a:xfrm>
            <a:off x="4008160" y="4349808"/>
            <a:ext cx="1918132" cy="391408"/>
            <a:chOff x="995363" y="3562350"/>
            <a:chExt cx="1852668" cy="378000"/>
          </a:xfrm>
          <a:solidFill>
            <a:srgbClr val="404066"/>
          </a:solidFill>
        </p:grpSpPr>
        <p:sp>
          <p:nvSpPr>
            <p:cNvPr id="48" name="燕尾形 47"/>
            <p:cNvSpPr/>
            <p:nvPr/>
          </p:nvSpPr>
          <p:spPr>
            <a:xfrm>
              <a:off x="995363" y="3562350"/>
              <a:ext cx="1852668" cy="378000"/>
            </a:xfrm>
            <a:prstGeom prst="chevron">
              <a:avLst>
                <a:gd name="adj" fmla="val 25176"/>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chemeClr val="bg1"/>
                </a:solidFill>
                <a:cs typeface="+mn-ea"/>
                <a:sym typeface="+mn-lt"/>
              </a:endParaRPr>
            </a:p>
          </p:txBody>
        </p:sp>
        <p:sp>
          <p:nvSpPr>
            <p:cNvPr id="49" name="燕尾形 48"/>
            <p:cNvSpPr/>
            <p:nvPr/>
          </p:nvSpPr>
          <p:spPr>
            <a:xfrm>
              <a:off x="1040965" y="3589388"/>
              <a:ext cx="1778133" cy="323925"/>
            </a:xfrm>
            <a:prstGeom prst="chevron">
              <a:avLst>
                <a:gd name="adj" fmla="val 25176"/>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b="1" dirty="0">
                  <a:solidFill>
                    <a:schemeClr val="bg1"/>
                  </a:solidFill>
                  <a:cs typeface="+mn-ea"/>
                  <a:sym typeface="+mn-lt"/>
                </a:rPr>
                <a:t>Q2.</a:t>
              </a:r>
              <a:endParaRPr lang="zh-CN" altLang="en-US" sz="1300" b="1" dirty="0">
                <a:solidFill>
                  <a:schemeClr val="bg1"/>
                </a:solidFill>
                <a:cs typeface="+mn-ea"/>
                <a:sym typeface="+mn-lt"/>
              </a:endParaRPr>
            </a:p>
          </p:txBody>
        </p:sp>
      </p:grpSp>
      <p:grpSp>
        <p:nvGrpSpPr>
          <p:cNvPr id="50" name="组合 49"/>
          <p:cNvGrpSpPr/>
          <p:nvPr/>
        </p:nvGrpSpPr>
        <p:grpSpPr>
          <a:xfrm>
            <a:off x="5941506" y="4349808"/>
            <a:ext cx="1918132" cy="391408"/>
            <a:chOff x="995363" y="3562350"/>
            <a:chExt cx="1852668" cy="378000"/>
          </a:xfrm>
          <a:solidFill>
            <a:srgbClr val="404066"/>
          </a:solidFill>
        </p:grpSpPr>
        <p:sp>
          <p:nvSpPr>
            <p:cNvPr id="51" name="燕尾形 50"/>
            <p:cNvSpPr/>
            <p:nvPr/>
          </p:nvSpPr>
          <p:spPr>
            <a:xfrm>
              <a:off x="995363" y="3562350"/>
              <a:ext cx="1852668" cy="378000"/>
            </a:xfrm>
            <a:prstGeom prst="chevron">
              <a:avLst>
                <a:gd name="adj" fmla="val 25176"/>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chemeClr val="bg1"/>
                </a:solidFill>
                <a:cs typeface="+mn-ea"/>
                <a:sym typeface="+mn-lt"/>
              </a:endParaRPr>
            </a:p>
          </p:txBody>
        </p:sp>
        <p:sp>
          <p:nvSpPr>
            <p:cNvPr id="52" name="燕尾形 51"/>
            <p:cNvSpPr/>
            <p:nvPr/>
          </p:nvSpPr>
          <p:spPr>
            <a:xfrm>
              <a:off x="1040965" y="3589388"/>
              <a:ext cx="1778133" cy="323925"/>
            </a:xfrm>
            <a:prstGeom prst="chevron">
              <a:avLst>
                <a:gd name="adj" fmla="val 25176"/>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b="1" dirty="0">
                  <a:solidFill>
                    <a:schemeClr val="bg1"/>
                  </a:solidFill>
                  <a:cs typeface="+mn-ea"/>
                  <a:sym typeface="+mn-lt"/>
                </a:rPr>
                <a:t>Q3.</a:t>
              </a:r>
              <a:endParaRPr lang="zh-CN" altLang="en-US" sz="1300" b="1" dirty="0">
                <a:solidFill>
                  <a:schemeClr val="bg1"/>
                </a:solidFill>
                <a:cs typeface="+mn-ea"/>
                <a:sym typeface="+mn-lt"/>
              </a:endParaRPr>
            </a:p>
          </p:txBody>
        </p:sp>
      </p:grpSp>
      <p:grpSp>
        <p:nvGrpSpPr>
          <p:cNvPr id="53" name="组合 52"/>
          <p:cNvGrpSpPr/>
          <p:nvPr/>
        </p:nvGrpSpPr>
        <p:grpSpPr>
          <a:xfrm>
            <a:off x="7874853" y="4349808"/>
            <a:ext cx="1918132" cy="391408"/>
            <a:chOff x="995363" y="3562350"/>
            <a:chExt cx="1852668" cy="378000"/>
          </a:xfrm>
          <a:solidFill>
            <a:srgbClr val="404066"/>
          </a:solidFill>
        </p:grpSpPr>
        <p:sp>
          <p:nvSpPr>
            <p:cNvPr id="54" name="燕尾形 53"/>
            <p:cNvSpPr/>
            <p:nvPr/>
          </p:nvSpPr>
          <p:spPr>
            <a:xfrm>
              <a:off x="995363" y="3562350"/>
              <a:ext cx="1852668" cy="378000"/>
            </a:xfrm>
            <a:prstGeom prst="chevron">
              <a:avLst>
                <a:gd name="adj" fmla="val 25176"/>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b="1" dirty="0">
                <a:solidFill>
                  <a:schemeClr val="bg1"/>
                </a:solidFill>
                <a:cs typeface="+mn-ea"/>
                <a:sym typeface="+mn-lt"/>
              </a:endParaRPr>
            </a:p>
          </p:txBody>
        </p:sp>
        <p:sp>
          <p:nvSpPr>
            <p:cNvPr id="55" name="燕尾形 54"/>
            <p:cNvSpPr/>
            <p:nvPr/>
          </p:nvSpPr>
          <p:spPr>
            <a:xfrm>
              <a:off x="1040965" y="3589388"/>
              <a:ext cx="1778133" cy="323925"/>
            </a:xfrm>
            <a:prstGeom prst="chevron">
              <a:avLst>
                <a:gd name="adj" fmla="val 25176"/>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00" b="1" dirty="0">
                  <a:solidFill>
                    <a:schemeClr val="bg1"/>
                  </a:solidFill>
                  <a:cs typeface="+mn-ea"/>
                  <a:sym typeface="+mn-lt"/>
                </a:rPr>
                <a:t>Q4.</a:t>
              </a:r>
              <a:endParaRPr lang="zh-CN" altLang="en-US" sz="1300" b="1" dirty="0">
                <a:solidFill>
                  <a:schemeClr val="bg1"/>
                </a:solidFill>
                <a:cs typeface="+mn-ea"/>
                <a:sym typeface="+mn-lt"/>
              </a:endParaRPr>
            </a:p>
          </p:txBody>
        </p:sp>
      </p:gr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500" fill="hold"/>
                                        <p:tgtEl>
                                          <p:spTgt spid="47"/>
                                        </p:tgtEl>
                                        <p:attrNameLst>
                                          <p:attrName>ppt_x</p:attrName>
                                        </p:attrNameLst>
                                      </p:cBhvr>
                                      <p:tavLst>
                                        <p:tav tm="0">
                                          <p:val>
                                            <p:strVal val="0-#ppt_w/2"/>
                                          </p:val>
                                        </p:tav>
                                        <p:tav tm="100000">
                                          <p:val>
                                            <p:strVal val="#ppt_x"/>
                                          </p:val>
                                        </p:tav>
                                      </p:tavLst>
                                    </p:anim>
                                    <p:anim calcmode="lin" valueType="num">
                                      <p:cBhvr additive="base">
                                        <p:cTn id="23" dur="500" fill="hold"/>
                                        <p:tgtEl>
                                          <p:spTgt spid="4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0-#ppt_w/2"/>
                                          </p:val>
                                        </p:tav>
                                        <p:tav tm="100000">
                                          <p:val>
                                            <p:strVal val="#ppt_x"/>
                                          </p:val>
                                        </p:tav>
                                      </p:tavLst>
                                    </p:anim>
                                    <p:anim calcmode="lin" valueType="num">
                                      <p:cBhvr additive="base">
                                        <p:cTn id="53" dur="500" fill="hold"/>
                                        <p:tgtEl>
                                          <p:spTgt spid="53"/>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2" presetClass="entr" presetSubtype="4"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p:cTn id="61" dur="500" fill="hold"/>
                                        <p:tgtEl>
                                          <p:spTgt spid="46"/>
                                        </p:tgtEl>
                                        <p:attrNameLst>
                                          <p:attrName>ppt_w</p:attrName>
                                        </p:attrNameLst>
                                      </p:cBhvr>
                                      <p:tavLst>
                                        <p:tav tm="0">
                                          <p:val>
                                            <p:fltVal val="0"/>
                                          </p:val>
                                        </p:tav>
                                        <p:tav tm="100000">
                                          <p:val>
                                            <p:strVal val="#ppt_w"/>
                                          </p:val>
                                        </p:tav>
                                      </p:tavLst>
                                    </p:anim>
                                    <p:anim calcmode="lin" valueType="num">
                                      <p:cBhvr>
                                        <p:cTn id="62" dur="500" fill="hold"/>
                                        <p:tgtEl>
                                          <p:spTgt spid="46"/>
                                        </p:tgtEl>
                                        <p:attrNameLst>
                                          <p:attrName>ppt_h</p:attrName>
                                        </p:attrNameLst>
                                      </p:cBhvr>
                                      <p:tavLst>
                                        <p:tav tm="0">
                                          <p:val>
                                            <p:fltVal val="0"/>
                                          </p:val>
                                        </p:tav>
                                        <p:tav tm="100000">
                                          <p:val>
                                            <p:strVal val="#ppt_h"/>
                                          </p:val>
                                        </p:tav>
                                      </p:tavLst>
                                    </p:anim>
                                    <p:animEffect transition="in" filter="fade">
                                      <p:cBhvr>
                                        <p:cTn id="63" dur="500"/>
                                        <p:tgtEl>
                                          <p:spTgt spid="46"/>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anim calcmode="lin" valueType="num">
                                      <p:cBhvr>
                                        <p:cTn id="68" dur="500" fill="hold"/>
                                        <p:tgtEl>
                                          <p:spTgt spid="35"/>
                                        </p:tgtEl>
                                        <p:attrNameLst>
                                          <p:attrName>ppt_x</p:attrName>
                                        </p:attrNameLst>
                                      </p:cBhvr>
                                      <p:tavLst>
                                        <p:tav tm="0">
                                          <p:val>
                                            <p:strVal val="#ppt_x"/>
                                          </p:val>
                                        </p:tav>
                                        <p:tav tm="100000">
                                          <p:val>
                                            <p:strVal val="#ppt_x"/>
                                          </p:val>
                                        </p:tav>
                                      </p:tavLst>
                                    </p:anim>
                                    <p:anim calcmode="lin" valueType="num">
                                      <p:cBhvr>
                                        <p:cTn id="6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P spid="39" grpId="0" animBg="1"/>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nvCxnSpPr>
        <p:spPr>
          <a:xfrm>
            <a:off x="1718773" y="3985167"/>
            <a:ext cx="1432709" cy="957164"/>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3151482" y="3766125"/>
            <a:ext cx="1432709" cy="1176209"/>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84191" y="3766124"/>
            <a:ext cx="1432709" cy="704231"/>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016900" y="3134140"/>
            <a:ext cx="1432709" cy="1336215"/>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449610" y="3134139"/>
            <a:ext cx="1432709" cy="740412"/>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8882318" y="2536499"/>
            <a:ext cx="1431946" cy="1338052"/>
          </a:xfrm>
          <a:prstGeom prst="line">
            <a:avLst/>
          </a:prstGeom>
          <a:ln w="28575">
            <a:solidFill>
              <a:srgbClr val="7A7A94"/>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701863" y="2437735"/>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cs typeface="+mn-ea"/>
                <a:sym typeface="+mn-lt"/>
              </a:rPr>
              <a:t>Enter your text.</a:t>
            </a:r>
            <a:endParaRPr lang="en-US" altLang="zh-CN" sz="1300" dirty="0">
              <a:solidFill>
                <a:schemeClr val="tx1">
                  <a:lumMod val="50000"/>
                  <a:lumOff val="50000"/>
                </a:schemeClr>
              </a:solidFill>
              <a:cs typeface="+mn-ea"/>
              <a:sym typeface="+mn-lt"/>
            </a:endParaRPr>
          </a:p>
          <a:p>
            <a:pPr algn="ctr">
              <a:lnSpc>
                <a:spcPct val="130000"/>
              </a:lnSpc>
            </a:pPr>
            <a:r>
              <a:rPr lang="zh-CN" altLang="en-US" sz="1100" dirty="0">
                <a:solidFill>
                  <a:schemeClr val="tx1">
                    <a:lumMod val="50000"/>
                    <a:lumOff val="50000"/>
                  </a:schemeClr>
                </a:solidFill>
                <a:cs typeface="+mn-ea"/>
                <a:sym typeface="+mn-lt"/>
              </a:rPr>
              <a:t>Enter your text Enter your text Enter your text.</a:t>
            </a:r>
          </a:p>
        </p:txBody>
      </p:sp>
      <p:sp>
        <p:nvSpPr>
          <p:cNvPr id="28" name="矩形 27"/>
          <p:cNvSpPr/>
          <p:nvPr/>
        </p:nvSpPr>
        <p:spPr>
          <a:xfrm>
            <a:off x="6574141" y="1844479"/>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cs typeface="+mn-ea"/>
                <a:sym typeface="+mn-lt"/>
              </a:rPr>
              <a:t>Enter your text.</a:t>
            </a:r>
            <a:endParaRPr lang="en-US" altLang="zh-CN" sz="1300" dirty="0">
              <a:solidFill>
                <a:schemeClr val="tx1">
                  <a:lumMod val="50000"/>
                  <a:lumOff val="50000"/>
                </a:schemeClr>
              </a:solidFill>
              <a:cs typeface="+mn-ea"/>
              <a:sym typeface="+mn-lt"/>
            </a:endParaRPr>
          </a:p>
          <a:p>
            <a:pPr algn="ctr">
              <a:lnSpc>
                <a:spcPct val="130000"/>
              </a:lnSpc>
            </a:pPr>
            <a:r>
              <a:rPr lang="zh-CN" altLang="en-US" sz="1100" dirty="0">
                <a:solidFill>
                  <a:schemeClr val="tx1">
                    <a:lumMod val="50000"/>
                    <a:lumOff val="50000"/>
                  </a:schemeClr>
                </a:solidFill>
                <a:cs typeface="+mn-ea"/>
                <a:sym typeface="+mn-lt"/>
              </a:rPr>
              <a:t>Enter your text Enter your text Enter your text.</a:t>
            </a:r>
          </a:p>
        </p:txBody>
      </p:sp>
      <p:sp>
        <p:nvSpPr>
          <p:cNvPr id="29" name="矩形 28"/>
          <p:cNvSpPr/>
          <p:nvPr/>
        </p:nvSpPr>
        <p:spPr>
          <a:xfrm>
            <a:off x="9452905" y="1199355"/>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cs typeface="+mn-ea"/>
                <a:sym typeface="+mn-lt"/>
              </a:rPr>
              <a:t>Enter your text.</a:t>
            </a:r>
            <a:endParaRPr lang="en-US" altLang="zh-CN" sz="1300" dirty="0">
              <a:solidFill>
                <a:schemeClr val="tx1">
                  <a:lumMod val="50000"/>
                  <a:lumOff val="50000"/>
                </a:schemeClr>
              </a:solidFill>
              <a:cs typeface="+mn-ea"/>
              <a:sym typeface="+mn-lt"/>
            </a:endParaRPr>
          </a:p>
          <a:p>
            <a:pPr algn="ctr">
              <a:lnSpc>
                <a:spcPct val="130000"/>
              </a:lnSpc>
            </a:pPr>
            <a:r>
              <a:rPr lang="zh-CN" altLang="en-US" sz="1100" dirty="0">
                <a:solidFill>
                  <a:schemeClr val="tx1">
                    <a:lumMod val="50000"/>
                    <a:lumOff val="50000"/>
                  </a:schemeClr>
                </a:solidFill>
                <a:cs typeface="+mn-ea"/>
                <a:sym typeface="+mn-lt"/>
              </a:rPr>
              <a:t>Enter your text Enter your text Enter your text.</a:t>
            </a:r>
          </a:p>
        </p:txBody>
      </p:sp>
      <p:sp>
        <p:nvSpPr>
          <p:cNvPr id="30" name="矩形 29"/>
          <p:cNvSpPr/>
          <p:nvPr/>
        </p:nvSpPr>
        <p:spPr>
          <a:xfrm>
            <a:off x="2236934" y="5231815"/>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cs typeface="+mn-ea"/>
                <a:sym typeface="+mn-lt"/>
              </a:rPr>
              <a:t>Enter your text.</a:t>
            </a:r>
            <a:endParaRPr lang="en-US" altLang="zh-CN" sz="1300" dirty="0">
              <a:solidFill>
                <a:schemeClr val="tx1">
                  <a:lumMod val="50000"/>
                  <a:lumOff val="50000"/>
                </a:schemeClr>
              </a:solidFill>
              <a:cs typeface="+mn-ea"/>
              <a:sym typeface="+mn-lt"/>
            </a:endParaRPr>
          </a:p>
          <a:p>
            <a:pPr algn="ctr">
              <a:lnSpc>
                <a:spcPct val="130000"/>
              </a:lnSpc>
            </a:pPr>
            <a:r>
              <a:rPr lang="zh-CN" altLang="en-US" sz="1100" dirty="0">
                <a:solidFill>
                  <a:schemeClr val="tx1">
                    <a:lumMod val="50000"/>
                    <a:lumOff val="50000"/>
                  </a:schemeClr>
                </a:solidFill>
                <a:cs typeface="+mn-ea"/>
                <a:sym typeface="+mn-lt"/>
              </a:rPr>
              <a:t>Enter your text Enter your text Enter your text.</a:t>
            </a:r>
          </a:p>
        </p:txBody>
      </p:sp>
      <p:sp>
        <p:nvSpPr>
          <p:cNvPr id="31" name="矩形 30"/>
          <p:cNvSpPr/>
          <p:nvPr/>
        </p:nvSpPr>
        <p:spPr>
          <a:xfrm>
            <a:off x="5126656" y="4801338"/>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cs typeface="+mn-ea"/>
                <a:sym typeface="+mn-lt"/>
              </a:rPr>
              <a:t>Enter your text.</a:t>
            </a:r>
            <a:endParaRPr lang="en-US" altLang="zh-CN" sz="1300" dirty="0">
              <a:solidFill>
                <a:schemeClr val="tx1">
                  <a:lumMod val="50000"/>
                  <a:lumOff val="50000"/>
                </a:schemeClr>
              </a:solidFill>
              <a:cs typeface="+mn-ea"/>
              <a:sym typeface="+mn-lt"/>
            </a:endParaRPr>
          </a:p>
          <a:p>
            <a:pPr algn="ctr">
              <a:lnSpc>
                <a:spcPct val="130000"/>
              </a:lnSpc>
            </a:pPr>
            <a:r>
              <a:rPr lang="zh-CN" altLang="en-US" sz="1100" dirty="0">
                <a:solidFill>
                  <a:schemeClr val="tx1">
                    <a:lumMod val="50000"/>
                    <a:lumOff val="50000"/>
                  </a:schemeClr>
                </a:solidFill>
                <a:cs typeface="+mn-ea"/>
                <a:sym typeface="+mn-lt"/>
              </a:rPr>
              <a:t>Enter your text Enter your text Enter your text.</a:t>
            </a:r>
          </a:p>
        </p:txBody>
      </p:sp>
      <p:sp>
        <p:nvSpPr>
          <p:cNvPr id="32" name="矩形 31"/>
          <p:cNvSpPr/>
          <p:nvPr/>
        </p:nvSpPr>
        <p:spPr>
          <a:xfrm>
            <a:off x="8001408" y="4218330"/>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cs typeface="+mn-ea"/>
                <a:sym typeface="+mn-lt"/>
              </a:rPr>
              <a:t>Enter your text.</a:t>
            </a:r>
            <a:endParaRPr lang="en-US" altLang="zh-CN" sz="1300" dirty="0">
              <a:solidFill>
                <a:schemeClr val="tx1">
                  <a:lumMod val="50000"/>
                  <a:lumOff val="50000"/>
                </a:schemeClr>
              </a:solidFill>
              <a:cs typeface="+mn-ea"/>
              <a:sym typeface="+mn-lt"/>
            </a:endParaRPr>
          </a:p>
          <a:p>
            <a:pPr algn="ctr">
              <a:lnSpc>
                <a:spcPct val="130000"/>
              </a:lnSpc>
            </a:pPr>
            <a:r>
              <a:rPr lang="zh-CN" altLang="en-US" sz="1100" dirty="0">
                <a:solidFill>
                  <a:schemeClr val="tx1">
                    <a:lumMod val="50000"/>
                    <a:lumOff val="50000"/>
                  </a:schemeClr>
                </a:solidFill>
                <a:cs typeface="+mn-ea"/>
                <a:sym typeface="+mn-lt"/>
              </a:rPr>
              <a:t>Enter your text Enter your text Enter your text.</a:t>
            </a:r>
          </a:p>
        </p:txBody>
      </p:sp>
      <p:sp>
        <p:nvSpPr>
          <p:cNvPr id="33" name="矩形 32"/>
          <p:cNvSpPr/>
          <p:nvPr/>
        </p:nvSpPr>
        <p:spPr>
          <a:xfrm>
            <a:off x="818891" y="2654103"/>
            <a:ext cx="1782440" cy="816633"/>
          </a:xfrm>
          <a:prstGeom prst="rect">
            <a:avLst/>
          </a:prstGeom>
          <a:noFill/>
          <a:ln w="6350">
            <a:noFill/>
          </a:ln>
        </p:spPr>
        <p:txBody>
          <a:bodyPr wrap="square" lIns="121908" tIns="60954" rIns="121908" bIns="60954">
            <a:spAutoFit/>
          </a:bodyPr>
          <a:lstStyle/>
          <a:p>
            <a:pPr algn="ctr">
              <a:lnSpc>
                <a:spcPct val="130000"/>
              </a:lnSpc>
            </a:pPr>
            <a:r>
              <a:rPr lang="zh-CN" altLang="en-US" sz="1300" dirty="0">
                <a:solidFill>
                  <a:schemeClr val="tx1">
                    <a:lumMod val="50000"/>
                    <a:lumOff val="50000"/>
                  </a:schemeClr>
                </a:solidFill>
                <a:cs typeface="+mn-ea"/>
                <a:sym typeface="+mn-lt"/>
              </a:rPr>
              <a:t>Enter your text.</a:t>
            </a:r>
            <a:endParaRPr lang="en-US" altLang="zh-CN" sz="1300" dirty="0">
              <a:solidFill>
                <a:schemeClr val="tx1">
                  <a:lumMod val="50000"/>
                  <a:lumOff val="50000"/>
                </a:schemeClr>
              </a:solidFill>
              <a:cs typeface="+mn-ea"/>
              <a:sym typeface="+mn-lt"/>
            </a:endParaRPr>
          </a:p>
          <a:p>
            <a:pPr algn="ctr">
              <a:lnSpc>
                <a:spcPct val="130000"/>
              </a:lnSpc>
            </a:pPr>
            <a:r>
              <a:rPr lang="zh-CN" altLang="en-US" sz="1100" dirty="0">
                <a:solidFill>
                  <a:schemeClr val="tx1">
                    <a:lumMod val="50000"/>
                    <a:lumOff val="50000"/>
                  </a:schemeClr>
                </a:solidFill>
                <a:cs typeface="+mn-ea"/>
                <a:sym typeface="+mn-lt"/>
              </a:rPr>
              <a:t>Enter your text Enter your text Enter your text.</a:t>
            </a:r>
          </a:p>
        </p:txBody>
      </p:sp>
      <p:grpSp>
        <p:nvGrpSpPr>
          <p:cNvPr id="34" name="组合 33"/>
          <p:cNvGrpSpPr/>
          <p:nvPr/>
        </p:nvGrpSpPr>
        <p:grpSpPr>
          <a:xfrm>
            <a:off x="1416832" y="3684768"/>
            <a:ext cx="600719" cy="600797"/>
            <a:chOff x="1590657" y="1104393"/>
            <a:chExt cx="720000" cy="720000"/>
          </a:xfrm>
        </p:grpSpPr>
        <p:sp>
          <p:nvSpPr>
            <p:cNvPr id="35" name="椭圆 34"/>
            <p:cNvSpPr/>
            <p:nvPr/>
          </p:nvSpPr>
          <p:spPr>
            <a:xfrm>
              <a:off x="1590657" y="1104393"/>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53" name="组合 52"/>
            <p:cNvGrpSpPr/>
            <p:nvPr/>
          </p:nvGrpSpPr>
          <p:grpSpPr>
            <a:xfrm>
              <a:off x="1724211" y="1237947"/>
              <a:ext cx="452892" cy="452892"/>
              <a:chOff x="2409825" y="6532563"/>
              <a:chExt cx="885825" cy="885825"/>
            </a:xfrm>
            <a:solidFill>
              <a:schemeClr val="bg1"/>
            </a:solidFill>
          </p:grpSpPr>
          <p:sp>
            <p:nvSpPr>
              <p:cNvPr id="54" name="Freeform 8"/>
              <p:cNvSpPr>
                <a:spLocks noEditPoints="1"/>
              </p:cNvSpPr>
              <p:nvPr/>
            </p:nvSpPr>
            <p:spPr bwMode="auto">
              <a:xfrm>
                <a:off x="2724150" y="6846888"/>
                <a:ext cx="257175" cy="257175"/>
              </a:xfrm>
              <a:custGeom>
                <a:avLst/>
                <a:gdLst>
                  <a:gd name="T0" fmla="*/ 146 w 324"/>
                  <a:gd name="T1" fmla="*/ 0 h 324"/>
                  <a:gd name="T2" fmla="*/ 99 w 324"/>
                  <a:gd name="T3" fmla="*/ 13 h 324"/>
                  <a:gd name="T4" fmla="*/ 59 w 324"/>
                  <a:gd name="T5" fmla="*/ 36 h 324"/>
                  <a:gd name="T6" fmla="*/ 29 w 324"/>
                  <a:gd name="T7" fmla="*/ 72 h 324"/>
                  <a:gd name="T8" fmla="*/ 7 w 324"/>
                  <a:gd name="T9" fmla="*/ 113 h 324"/>
                  <a:gd name="T10" fmla="*/ 0 w 324"/>
                  <a:gd name="T11" fmla="*/ 162 h 324"/>
                  <a:gd name="T12" fmla="*/ 4 w 324"/>
                  <a:gd name="T13" fmla="*/ 194 h 324"/>
                  <a:gd name="T14" fmla="*/ 20 w 324"/>
                  <a:gd name="T15" fmla="*/ 239 h 324"/>
                  <a:gd name="T16" fmla="*/ 49 w 324"/>
                  <a:gd name="T17" fmla="*/ 275 h 324"/>
                  <a:gd name="T18" fmla="*/ 85 w 324"/>
                  <a:gd name="T19" fmla="*/ 304 h 324"/>
                  <a:gd name="T20" fmla="*/ 130 w 324"/>
                  <a:gd name="T21" fmla="*/ 320 h 324"/>
                  <a:gd name="T22" fmla="*/ 162 w 324"/>
                  <a:gd name="T23" fmla="*/ 324 h 324"/>
                  <a:gd name="T24" fmla="*/ 211 w 324"/>
                  <a:gd name="T25" fmla="*/ 317 h 324"/>
                  <a:gd name="T26" fmla="*/ 252 w 324"/>
                  <a:gd name="T27" fmla="*/ 295 h 324"/>
                  <a:gd name="T28" fmla="*/ 286 w 324"/>
                  <a:gd name="T29" fmla="*/ 265 h 324"/>
                  <a:gd name="T30" fmla="*/ 311 w 324"/>
                  <a:gd name="T31" fmla="*/ 225 h 324"/>
                  <a:gd name="T32" fmla="*/ 324 w 324"/>
                  <a:gd name="T33" fmla="*/ 178 h 324"/>
                  <a:gd name="T34" fmla="*/ 324 w 324"/>
                  <a:gd name="T35" fmla="*/ 146 h 324"/>
                  <a:gd name="T36" fmla="*/ 311 w 324"/>
                  <a:gd name="T37" fmla="*/ 99 h 324"/>
                  <a:gd name="T38" fmla="*/ 286 w 324"/>
                  <a:gd name="T39" fmla="*/ 60 h 324"/>
                  <a:gd name="T40" fmla="*/ 252 w 324"/>
                  <a:gd name="T41" fmla="*/ 27 h 324"/>
                  <a:gd name="T42" fmla="*/ 211 w 324"/>
                  <a:gd name="T43" fmla="*/ 7 h 324"/>
                  <a:gd name="T44" fmla="*/ 162 w 324"/>
                  <a:gd name="T45" fmla="*/ 0 h 324"/>
                  <a:gd name="T46" fmla="*/ 162 w 324"/>
                  <a:gd name="T47" fmla="*/ 277 h 324"/>
                  <a:gd name="T48" fmla="*/ 128 w 324"/>
                  <a:gd name="T49" fmla="*/ 272 h 324"/>
                  <a:gd name="T50" fmla="*/ 97 w 324"/>
                  <a:gd name="T51" fmla="*/ 257 h 324"/>
                  <a:gd name="T52" fmla="*/ 61 w 324"/>
                  <a:gd name="T53" fmla="*/ 216 h 324"/>
                  <a:gd name="T54" fmla="*/ 50 w 324"/>
                  <a:gd name="T55" fmla="*/ 185 h 324"/>
                  <a:gd name="T56" fmla="*/ 47 w 324"/>
                  <a:gd name="T57" fmla="*/ 162 h 324"/>
                  <a:gd name="T58" fmla="*/ 52 w 324"/>
                  <a:gd name="T59" fmla="*/ 128 h 324"/>
                  <a:gd name="T60" fmla="*/ 67 w 324"/>
                  <a:gd name="T61" fmla="*/ 97 h 324"/>
                  <a:gd name="T62" fmla="*/ 108 w 324"/>
                  <a:gd name="T63" fmla="*/ 61 h 324"/>
                  <a:gd name="T64" fmla="*/ 139 w 324"/>
                  <a:gd name="T65" fmla="*/ 49 h 324"/>
                  <a:gd name="T66" fmla="*/ 162 w 324"/>
                  <a:gd name="T67" fmla="*/ 47 h 324"/>
                  <a:gd name="T68" fmla="*/ 196 w 324"/>
                  <a:gd name="T69" fmla="*/ 52 h 324"/>
                  <a:gd name="T70" fmla="*/ 227 w 324"/>
                  <a:gd name="T71" fmla="*/ 67 h 324"/>
                  <a:gd name="T72" fmla="*/ 263 w 324"/>
                  <a:gd name="T73" fmla="*/ 106 h 324"/>
                  <a:gd name="T74" fmla="*/ 275 w 324"/>
                  <a:gd name="T75" fmla="*/ 139 h 324"/>
                  <a:gd name="T76" fmla="*/ 277 w 324"/>
                  <a:gd name="T77" fmla="*/ 162 h 324"/>
                  <a:gd name="T78" fmla="*/ 272 w 324"/>
                  <a:gd name="T79" fmla="*/ 196 h 324"/>
                  <a:gd name="T80" fmla="*/ 257 w 324"/>
                  <a:gd name="T81" fmla="*/ 227 h 324"/>
                  <a:gd name="T82" fmla="*/ 216 w 324"/>
                  <a:gd name="T83" fmla="*/ 263 h 324"/>
                  <a:gd name="T84" fmla="*/ 185 w 324"/>
                  <a:gd name="T85" fmla="*/ 274 h 324"/>
                  <a:gd name="T86" fmla="*/ 162 w 324"/>
                  <a:gd name="T87" fmla="*/ 27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4" h="324">
                    <a:moveTo>
                      <a:pt x="162" y="0"/>
                    </a:moveTo>
                    <a:lnTo>
                      <a:pt x="162" y="0"/>
                    </a:lnTo>
                    <a:lnTo>
                      <a:pt x="146" y="0"/>
                    </a:lnTo>
                    <a:lnTo>
                      <a:pt x="130" y="4"/>
                    </a:lnTo>
                    <a:lnTo>
                      <a:pt x="113" y="7"/>
                    </a:lnTo>
                    <a:lnTo>
                      <a:pt x="99" y="13"/>
                    </a:lnTo>
                    <a:lnTo>
                      <a:pt x="85" y="20"/>
                    </a:lnTo>
                    <a:lnTo>
                      <a:pt x="72" y="27"/>
                    </a:lnTo>
                    <a:lnTo>
                      <a:pt x="59" y="36"/>
                    </a:lnTo>
                    <a:lnTo>
                      <a:pt x="49" y="47"/>
                    </a:lnTo>
                    <a:lnTo>
                      <a:pt x="38" y="60"/>
                    </a:lnTo>
                    <a:lnTo>
                      <a:pt x="29" y="72"/>
                    </a:lnTo>
                    <a:lnTo>
                      <a:pt x="20" y="85"/>
                    </a:lnTo>
                    <a:lnTo>
                      <a:pt x="13" y="99"/>
                    </a:lnTo>
                    <a:lnTo>
                      <a:pt x="7" y="113"/>
                    </a:lnTo>
                    <a:lnTo>
                      <a:pt x="4" y="130"/>
                    </a:lnTo>
                    <a:lnTo>
                      <a:pt x="2" y="146"/>
                    </a:lnTo>
                    <a:lnTo>
                      <a:pt x="0" y="162"/>
                    </a:lnTo>
                    <a:lnTo>
                      <a:pt x="0" y="162"/>
                    </a:lnTo>
                    <a:lnTo>
                      <a:pt x="2" y="178"/>
                    </a:lnTo>
                    <a:lnTo>
                      <a:pt x="4" y="194"/>
                    </a:lnTo>
                    <a:lnTo>
                      <a:pt x="7" y="211"/>
                    </a:lnTo>
                    <a:lnTo>
                      <a:pt x="13" y="225"/>
                    </a:lnTo>
                    <a:lnTo>
                      <a:pt x="20" y="239"/>
                    </a:lnTo>
                    <a:lnTo>
                      <a:pt x="29" y="252"/>
                    </a:lnTo>
                    <a:lnTo>
                      <a:pt x="38" y="265"/>
                    </a:lnTo>
                    <a:lnTo>
                      <a:pt x="49" y="275"/>
                    </a:lnTo>
                    <a:lnTo>
                      <a:pt x="59" y="286"/>
                    </a:lnTo>
                    <a:lnTo>
                      <a:pt x="72" y="295"/>
                    </a:lnTo>
                    <a:lnTo>
                      <a:pt x="85" y="304"/>
                    </a:lnTo>
                    <a:lnTo>
                      <a:pt x="99" y="311"/>
                    </a:lnTo>
                    <a:lnTo>
                      <a:pt x="113" y="317"/>
                    </a:lnTo>
                    <a:lnTo>
                      <a:pt x="130" y="320"/>
                    </a:lnTo>
                    <a:lnTo>
                      <a:pt x="146" y="322"/>
                    </a:lnTo>
                    <a:lnTo>
                      <a:pt x="162" y="324"/>
                    </a:lnTo>
                    <a:lnTo>
                      <a:pt x="162" y="324"/>
                    </a:lnTo>
                    <a:lnTo>
                      <a:pt x="178" y="322"/>
                    </a:lnTo>
                    <a:lnTo>
                      <a:pt x="194" y="320"/>
                    </a:lnTo>
                    <a:lnTo>
                      <a:pt x="211" y="317"/>
                    </a:lnTo>
                    <a:lnTo>
                      <a:pt x="225" y="311"/>
                    </a:lnTo>
                    <a:lnTo>
                      <a:pt x="239" y="304"/>
                    </a:lnTo>
                    <a:lnTo>
                      <a:pt x="252" y="295"/>
                    </a:lnTo>
                    <a:lnTo>
                      <a:pt x="265" y="286"/>
                    </a:lnTo>
                    <a:lnTo>
                      <a:pt x="277" y="275"/>
                    </a:lnTo>
                    <a:lnTo>
                      <a:pt x="286" y="265"/>
                    </a:lnTo>
                    <a:lnTo>
                      <a:pt x="297" y="252"/>
                    </a:lnTo>
                    <a:lnTo>
                      <a:pt x="304" y="239"/>
                    </a:lnTo>
                    <a:lnTo>
                      <a:pt x="311" y="225"/>
                    </a:lnTo>
                    <a:lnTo>
                      <a:pt x="317" y="211"/>
                    </a:lnTo>
                    <a:lnTo>
                      <a:pt x="320" y="194"/>
                    </a:lnTo>
                    <a:lnTo>
                      <a:pt x="324" y="178"/>
                    </a:lnTo>
                    <a:lnTo>
                      <a:pt x="324" y="162"/>
                    </a:lnTo>
                    <a:lnTo>
                      <a:pt x="324" y="162"/>
                    </a:lnTo>
                    <a:lnTo>
                      <a:pt x="324" y="146"/>
                    </a:lnTo>
                    <a:lnTo>
                      <a:pt x="320" y="130"/>
                    </a:lnTo>
                    <a:lnTo>
                      <a:pt x="317" y="113"/>
                    </a:lnTo>
                    <a:lnTo>
                      <a:pt x="311" y="99"/>
                    </a:lnTo>
                    <a:lnTo>
                      <a:pt x="304" y="85"/>
                    </a:lnTo>
                    <a:lnTo>
                      <a:pt x="297" y="72"/>
                    </a:lnTo>
                    <a:lnTo>
                      <a:pt x="286" y="60"/>
                    </a:lnTo>
                    <a:lnTo>
                      <a:pt x="277" y="47"/>
                    </a:lnTo>
                    <a:lnTo>
                      <a:pt x="265" y="36"/>
                    </a:lnTo>
                    <a:lnTo>
                      <a:pt x="252" y="27"/>
                    </a:lnTo>
                    <a:lnTo>
                      <a:pt x="239" y="20"/>
                    </a:lnTo>
                    <a:lnTo>
                      <a:pt x="225" y="13"/>
                    </a:lnTo>
                    <a:lnTo>
                      <a:pt x="211" y="7"/>
                    </a:lnTo>
                    <a:lnTo>
                      <a:pt x="194" y="4"/>
                    </a:lnTo>
                    <a:lnTo>
                      <a:pt x="178" y="0"/>
                    </a:lnTo>
                    <a:lnTo>
                      <a:pt x="162" y="0"/>
                    </a:lnTo>
                    <a:lnTo>
                      <a:pt x="162" y="0"/>
                    </a:lnTo>
                    <a:close/>
                    <a:moveTo>
                      <a:pt x="162" y="277"/>
                    </a:moveTo>
                    <a:lnTo>
                      <a:pt x="162" y="277"/>
                    </a:lnTo>
                    <a:lnTo>
                      <a:pt x="151" y="275"/>
                    </a:lnTo>
                    <a:lnTo>
                      <a:pt x="139" y="274"/>
                    </a:lnTo>
                    <a:lnTo>
                      <a:pt x="128" y="272"/>
                    </a:lnTo>
                    <a:lnTo>
                      <a:pt x="117" y="268"/>
                    </a:lnTo>
                    <a:lnTo>
                      <a:pt x="108" y="263"/>
                    </a:lnTo>
                    <a:lnTo>
                      <a:pt x="97" y="257"/>
                    </a:lnTo>
                    <a:lnTo>
                      <a:pt x="81" y="243"/>
                    </a:lnTo>
                    <a:lnTo>
                      <a:pt x="67" y="227"/>
                    </a:lnTo>
                    <a:lnTo>
                      <a:pt x="61" y="216"/>
                    </a:lnTo>
                    <a:lnTo>
                      <a:pt x="56" y="207"/>
                    </a:lnTo>
                    <a:lnTo>
                      <a:pt x="52" y="196"/>
                    </a:lnTo>
                    <a:lnTo>
                      <a:pt x="50" y="185"/>
                    </a:lnTo>
                    <a:lnTo>
                      <a:pt x="49" y="173"/>
                    </a:lnTo>
                    <a:lnTo>
                      <a:pt x="47" y="162"/>
                    </a:lnTo>
                    <a:lnTo>
                      <a:pt x="47" y="162"/>
                    </a:lnTo>
                    <a:lnTo>
                      <a:pt x="49" y="149"/>
                    </a:lnTo>
                    <a:lnTo>
                      <a:pt x="50" y="139"/>
                    </a:lnTo>
                    <a:lnTo>
                      <a:pt x="52" y="128"/>
                    </a:lnTo>
                    <a:lnTo>
                      <a:pt x="56" y="117"/>
                    </a:lnTo>
                    <a:lnTo>
                      <a:pt x="61" y="106"/>
                    </a:lnTo>
                    <a:lnTo>
                      <a:pt x="67" y="97"/>
                    </a:lnTo>
                    <a:lnTo>
                      <a:pt x="81" y="81"/>
                    </a:lnTo>
                    <a:lnTo>
                      <a:pt x="97" y="67"/>
                    </a:lnTo>
                    <a:lnTo>
                      <a:pt x="108" y="61"/>
                    </a:lnTo>
                    <a:lnTo>
                      <a:pt x="117" y="56"/>
                    </a:lnTo>
                    <a:lnTo>
                      <a:pt x="128" y="52"/>
                    </a:lnTo>
                    <a:lnTo>
                      <a:pt x="139" y="49"/>
                    </a:lnTo>
                    <a:lnTo>
                      <a:pt x="151" y="47"/>
                    </a:lnTo>
                    <a:lnTo>
                      <a:pt x="162" y="47"/>
                    </a:lnTo>
                    <a:lnTo>
                      <a:pt x="162" y="47"/>
                    </a:lnTo>
                    <a:lnTo>
                      <a:pt x="175" y="47"/>
                    </a:lnTo>
                    <a:lnTo>
                      <a:pt x="185" y="49"/>
                    </a:lnTo>
                    <a:lnTo>
                      <a:pt x="196" y="52"/>
                    </a:lnTo>
                    <a:lnTo>
                      <a:pt x="207" y="56"/>
                    </a:lnTo>
                    <a:lnTo>
                      <a:pt x="216" y="61"/>
                    </a:lnTo>
                    <a:lnTo>
                      <a:pt x="227" y="67"/>
                    </a:lnTo>
                    <a:lnTo>
                      <a:pt x="243" y="81"/>
                    </a:lnTo>
                    <a:lnTo>
                      <a:pt x="257" y="97"/>
                    </a:lnTo>
                    <a:lnTo>
                      <a:pt x="263" y="106"/>
                    </a:lnTo>
                    <a:lnTo>
                      <a:pt x="268" y="117"/>
                    </a:lnTo>
                    <a:lnTo>
                      <a:pt x="272" y="128"/>
                    </a:lnTo>
                    <a:lnTo>
                      <a:pt x="275" y="139"/>
                    </a:lnTo>
                    <a:lnTo>
                      <a:pt x="277" y="149"/>
                    </a:lnTo>
                    <a:lnTo>
                      <a:pt x="277" y="162"/>
                    </a:lnTo>
                    <a:lnTo>
                      <a:pt x="277" y="162"/>
                    </a:lnTo>
                    <a:lnTo>
                      <a:pt x="277" y="173"/>
                    </a:lnTo>
                    <a:lnTo>
                      <a:pt x="275" y="185"/>
                    </a:lnTo>
                    <a:lnTo>
                      <a:pt x="272" y="196"/>
                    </a:lnTo>
                    <a:lnTo>
                      <a:pt x="268" y="207"/>
                    </a:lnTo>
                    <a:lnTo>
                      <a:pt x="263" y="216"/>
                    </a:lnTo>
                    <a:lnTo>
                      <a:pt x="257" y="227"/>
                    </a:lnTo>
                    <a:lnTo>
                      <a:pt x="243" y="243"/>
                    </a:lnTo>
                    <a:lnTo>
                      <a:pt x="227" y="257"/>
                    </a:lnTo>
                    <a:lnTo>
                      <a:pt x="216" y="263"/>
                    </a:lnTo>
                    <a:lnTo>
                      <a:pt x="207" y="268"/>
                    </a:lnTo>
                    <a:lnTo>
                      <a:pt x="196" y="272"/>
                    </a:lnTo>
                    <a:lnTo>
                      <a:pt x="185" y="274"/>
                    </a:lnTo>
                    <a:lnTo>
                      <a:pt x="175" y="275"/>
                    </a:lnTo>
                    <a:lnTo>
                      <a:pt x="162" y="277"/>
                    </a:lnTo>
                    <a:lnTo>
                      <a:pt x="162"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5" name="Freeform 9"/>
              <p:cNvSpPr>
                <a:spLocks noEditPoints="1"/>
              </p:cNvSpPr>
              <p:nvPr/>
            </p:nvSpPr>
            <p:spPr bwMode="auto">
              <a:xfrm>
                <a:off x="2409825" y="6532563"/>
                <a:ext cx="885825" cy="885825"/>
              </a:xfrm>
              <a:custGeom>
                <a:avLst/>
                <a:gdLst>
                  <a:gd name="T0" fmla="*/ 992 w 1116"/>
                  <a:gd name="T1" fmla="*/ 294 h 1116"/>
                  <a:gd name="T2" fmla="*/ 954 w 1116"/>
                  <a:gd name="T3" fmla="*/ 162 h 1116"/>
                  <a:gd name="T4" fmla="*/ 866 w 1116"/>
                  <a:gd name="T5" fmla="*/ 121 h 1116"/>
                  <a:gd name="T6" fmla="*/ 779 w 1116"/>
                  <a:gd name="T7" fmla="*/ 141 h 1116"/>
                  <a:gd name="T8" fmla="*/ 646 w 1116"/>
                  <a:gd name="T9" fmla="*/ 29 h 1116"/>
                  <a:gd name="T10" fmla="*/ 511 w 1116"/>
                  <a:gd name="T11" fmla="*/ 7 h 1116"/>
                  <a:gd name="T12" fmla="*/ 418 w 1116"/>
                  <a:gd name="T13" fmla="*/ 106 h 1116"/>
                  <a:gd name="T14" fmla="*/ 266 w 1116"/>
                  <a:gd name="T15" fmla="*/ 121 h 1116"/>
                  <a:gd name="T16" fmla="*/ 185 w 1116"/>
                  <a:gd name="T17" fmla="*/ 144 h 1116"/>
                  <a:gd name="T18" fmla="*/ 122 w 1116"/>
                  <a:gd name="T19" fmla="*/ 247 h 1116"/>
                  <a:gd name="T20" fmla="*/ 106 w 1116"/>
                  <a:gd name="T21" fmla="*/ 418 h 1116"/>
                  <a:gd name="T22" fmla="*/ 7 w 1116"/>
                  <a:gd name="T23" fmla="*/ 509 h 1116"/>
                  <a:gd name="T24" fmla="*/ 31 w 1116"/>
                  <a:gd name="T25" fmla="*/ 646 h 1116"/>
                  <a:gd name="T26" fmla="*/ 140 w 1116"/>
                  <a:gd name="T27" fmla="*/ 778 h 1116"/>
                  <a:gd name="T28" fmla="*/ 135 w 1116"/>
                  <a:gd name="T29" fmla="*/ 913 h 1116"/>
                  <a:gd name="T30" fmla="*/ 211 w 1116"/>
                  <a:gd name="T31" fmla="*/ 985 h 1116"/>
                  <a:gd name="T32" fmla="*/ 302 w 1116"/>
                  <a:gd name="T33" fmla="*/ 990 h 1116"/>
                  <a:gd name="T34" fmla="*/ 427 w 1116"/>
                  <a:gd name="T35" fmla="*/ 1031 h 1116"/>
                  <a:gd name="T36" fmla="*/ 558 w 1116"/>
                  <a:gd name="T37" fmla="*/ 1116 h 1116"/>
                  <a:gd name="T38" fmla="*/ 679 w 1116"/>
                  <a:gd name="T39" fmla="*/ 1051 h 1116"/>
                  <a:gd name="T40" fmla="*/ 796 w 1116"/>
                  <a:gd name="T41" fmla="*/ 985 h 1116"/>
                  <a:gd name="T42" fmla="*/ 866 w 1116"/>
                  <a:gd name="T43" fmla="*/ 994 h 1116"/>
                  <a:gd name="T44" fmla="*/ 954 w 1116"/>
                  <a:gd name="T45" fmla="*/ 952 h 1116"/>
                  <a:gd name="T46" fmla="*/ 992 w 1116"/>
                  <a:gd name="T47" fmla="*/ 823 h 1116"/>
                  <a:gd name="T48" fmla="*/ 1031 w 1116"/>
                  <a:gd name="T49" fmla="*/ 689 h 1116"/>
                  <a:gd name="T50" fmla="*/ 1116 w 1116"/>
                  <a:gd name="T51" fmla="*/ 558 h 1116"/>
                  <a:gd name="T52" fmla="*/ 1053 w 1116"/>
                  <a:gd name="T53" fmla="*/ 438 h 1116"/>
                  <a:gd name="T54" fmla="*/ 927 w 1116"/>
                  <a:gd name="T55" fmla="*/ 644 h 1116"/>
                  <a:gd name="T56" fmla="*/ 887 w 1116"/>
                  <a:gd name="T57" fmla="*/ 815 h 1116"/>
                  <a:gd name="T58" fmla="*/ 893 w 1116"/>
                  <a:gd name="T59" fmla="*/ 878 h 1116"/>
                  <a:gd name="T60" fmla="*/ 851 w 1116"/>
                  <a:gd name="T61" fmla="*/ 902 h 1116"/>
                  <a:gd name="T62" fmla="*/ 758 w 1116"/>
                  <a:gd name="T63" fmla="*/ 880 h 1116"/>
                  <a:gd name="T64" fmla="*/ 608 w 1116"/>
                  <a:gd name="T65" fmla="*/ 972 h 1116"/>
                  <a:gd name="T66" fmla="*/ 578 w 1116"/>
                  <a:gd name="T67" fmla="*/ 1019 h 1116"/>
                  <a:gd name="T68" fmla="*/ 522 w 1116"/>
                  <a:gd name="T69" fmla="*/ 1008 h 1116"/>
                  <a:gd name="T70" fmla="*/ 472 w 1116"/>
                  <a:gd name="T71" fmla="*/ 927 h 1116"/>
                  <a:gd name="T72" fmla="*/ 301 w 1116"/>
                  <a:gd name="T73" fmla="*/ 886 h 1116"/>
                  <a:gd name="T74" fmla="*/ 238 w 1116"/>
                  <a:gd name="T75" fmla="*/ 893 h 1116"/>
                  <a:gd name="T76" fmla="*/ 216 w 1116"/>
                  <a:gd name="T77" fmla="*/ 841 h 1116"/>
                  <a:gd name="T78" fmla="*/ 221 w 1116"/>
                  <a:gd name="T79" fmla="*/ 731 h 1116"/>
                  <a:gd name="T80" fmla="*/ 133 w 1116"/>
                  <a:gd name="T81" fmla="*/ 607 h 1116"/>
                  <a:gd name="T82" fmla="*/ 94 w 1116"/>
                  <a:gd name="T83" fmla="*/ 558 h 1116"/>
                  <a:gd name="T84" fmla="*/ 124 w 1116"/>
                  <a:gd name="T85" fmla="*/ 511 h 1116"/>
                  <a:gd name="T86" fmla="*/ 209 w 1116"/>
                  <a:gd name="T87" fmla="*/ 412 h 1116"/>
                  <a:gd name="T88" fmla="*/ 218 w 1116"/>
                  <a:gd name="T89" fmla="*/ 285 h 1116"/>
                  <a:gd name="T90" fmla="*/ 230 w 1116"/>
                  <a:gd name="T91" fmla="*/ 229 h 1116"/>
                  <a:gd name="T92" fmla="*/ 293 w 1116"/>
                  <a:gd name="T93" fmla="*/ 223 h 1116"/>
                  <a:gd name="T94" fmla="*/ 441 w 1116"/>
                  <a:gd name="T95" fmla="*/ 198 h 1116"/>
                  <a:gd name="T96" fmla="*/ 517 w 1116"/>
                  <a:gd name="T97" fmla="*/ 115 h 1116"/>
                  <a:gd name="T98" fmla="*/ 569 w 1116"/>
                  <a:gd name="T99" fmla="*/ 94 h 1116"/>
                  <a:gd name="T100" fmla="*/ 608 w 1116"/>
                  <a:gd name="T101" fmla="*/ 144 h 1116"/>
                  <a:gd name="T102" fmla="*/ 758 w 1116"/>
                  <a:gd name="T103" fmla="*/ 236 h 1116"/>
                  <a:gd name="T104" fmla="*/ 851 w 1116"/>
                  <a:gd name="T105" fmla="*/ 214 h 1116"/>
                  <a:gd name="T106" fmla="*/ 898 w 1116"/>
                  <a:gd name="T107" fmla="*/ 247 h 1116"/>
                  <a:gd name="T108" fmla="*/ 860 w 1116"/>
                  <a:gd name="T109" fmla="*/ 328 h 1116"/>
                  <a:gd name="T110" fmla="*/ 936 w 1116"/>
                  <a:gd name="T111" fmla="*/ 508 h 1116"/>
                  <a:gd name="T112" fmla="*/ 1013 w 1116"/>
                  <a:gd name="T113" fmla="*/ 529 h 1116"/>
                  <a:gd name="T114" fmla="*/ 1013 w 1116"/>
                  <a:gd name="T115" fmla="*/ 587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16" h="1116">
                    <a:moveTo>
                      <a:pt x="1010" y="418"/>
                    </a:moveTo>
                    <a:lnTo>
                      <a:pt x="1010" y="418"/>
                    </a:lnTo>
                    <a:lnTo>
                      <a:pt x="995" y="376"/>
                    </a:lnTo>
                    <a:lnTo>
                      <a:pt x="976" y="337"/>
                    </a:lnTo>
                    <a:lnTo>
                      <a:pt x="976" y="337"/>
                    </a:lnTo>
                    <a:lnTo>
                      <a:pt x="986" y="315"/>
                    </a:lnTo>
                    <a:lnTo>
                      <a:pt x="992" y="294"/>
                    </a:lnTo>
                    <a:lnTo>
                      <a:pt x="995" y="270"/>
                    </a:lnTo>
                    <a:lnTo>
                      <a:pt x="994" y="247"/>
                    </a:lnTo>
                    <a:lnTo>
                      <a:pt x="990" y="223"/>
                    </a:lnTo>
                    <a:lnTo>
                      <a:pt x="981" y="202"/>
                    </a:lnTo>
                    <a:lnTo>
                      <a:pt x="968" y="182"/>
                    </a:lnTo>
                    <a:lnTo>
                      <a:pt x="954" y="162"/>
                    </a:lnTo>
                    <a:lnTo>
                      <a:pt x="954" y="162"/>
                    </a:lnTo>
                    <a:lnTo>
                      <a:pt x="943" y="153"/>
                    </a:lnTo>
                    <a:lnTo>
                      <a:pt x="931" y="144"/>
                    </a:lnTo>
                    <a:lnTo>
                      <a:pt x="920" y="137"/>
                    </a:lnTo>
                    <a:lnTo>
                      <a:pt x="905" y="132"/>
                    </a:lnTo>
                    <a:lnTo>
                      <a:pt x="893" y="126"/>
                    </a:lnTo>
                    <a:lnTo>
                      <a:pt x="878" y="123"/>
                    </a:lnTo>
                    <a:lnTo>
                      <a:pt x="866" y="121"/>
                    </a:lnTo>
                    <a:lnTo>
                      <a:pt x="851" y="121"/>
                    </a:lnTo>
                    <a:lnTo>
                      <a:pt x="851" y="121"/>
                    </a:lnTo>
                    <a:lnTo>
                      <a:pt x="832" y="123"/>
                    </a:lnTo>
                    <a:lnTo>
                      <a:pt x="814" y="126"/>
                    </a:lnTo>
                    <a:lnTo>
                      <a:pt x="796" y="132"/>
                    </a:lnTo>
                    <a:lnTo>
                      <a:pt x="779" y="141"/>
                    </a:lnTo>
                    <a:lnTo>
                      <a:pt x="779" y="141"/>
                    </a:lnTo>
                    <a:lnTo>
                      <a:pt x="740" y="121"/>
                    </a:lnTo>
                    <a:lnTo>
                      <a:pt x="698" y="106"/>
                    </a:lnTo>
                    <a:lnTo>
                      <a:pt x="698" y="106"/>
                    </a:lnTo>
                    <a:lnTo>
                      <a:pt x="689" y="85"/>
                    </a:lnTo>
                    <a:lnTo>
                      <a:pt x="679" y="63"/>
                    </a:lnTo>
                    <a:lnTo>
                      <a:pt x="664" y="45"/>
                    </a:lnTo>
                    <a:lnTo>
                      <a:pt x="646" y="29"/>
                    </a:lnTo>
                    <a:lnTo>
                      <a:pt x="626" y="16"/>
                    </a:lnTo>
                    <a:lnTo>
                      <a:pt x="607" y="7"/>
                    </a:lnTo>
                    <a:lnTo>
                      <a:pt x="583" y="2"/>
                    </a:lnTo>
                    <a:lnTo>
                      <a:pt x="558" y="0"/>
                    </a:lnTo>
                    <a:lnTo>
                      <a:pt x="558" y="0"/>
                    </a:lnTo>
                    <a:lnTo>
                      <a:pt x="535" y="2"/>
                    </a:lnTo>
                    <a:lnTo>
                      <a:pt x="511" y="7"/>
                    </a:lnTo>
                    <a:lnTo>
                      <a:pt x="490" y="16"/>
                    </a:lnTo>
                    <a:lnTo>
                      <a:pt x="470" y="29"/>
                    </a:lnTo>
                    <a:lnTo>
                      <a:pt x="452" y="45"/>
                    </a:lnTo>
                    <a:lnTo>
                      <a:pt x="437" y="63"/>
                    </a:lnTo>
                    <a:lnTo>
                      <a:pt x="427" y="85"/>
                    </a:lnTo>
                    <a:lnTo>
                      <a:pt x="418" y="106"/>
                    </a:lnTo>
                    <a:lnTo>
                      <a:pt x="418" y="106"/>
                    </a:lnTo>
                    <a:lnTo>
                      <a:pt x="378" y="121"/>
                    </a:lnTo>
                    <a:lnTo>
                      <a:pt x="338" y="141"/>
                    </a:lnTo>
                    <a:lnTo>
                      <a:pt x="338" y="141"/>
                    </a:lnTo>
                    <a:lnTo>
                      <a:pt x="320" y="132"/>
                    </a:lnTo>
                    <a:lnTo>
                      <a:pt x="302" y="126"/>
                    </a:lnTo>
                    <a:lnTo>
                      <a:pt x="284" y="123"/>
                    </a:lnTo>
                    <a:lnTo>
                      <a:pt x="266" y="121"/>
                    </a:lnTo>
                    <a:lnTo>
                      <a:pt x="266" y="121"/>
                    </a:lnTo>
                    <a:lnTo>
                      <a:pt x="252" y="121"/>
                    </a:lnTo>
                    <a:lnTo>
                      <a:pt x="238" y="123"/>
                    </a:lnTo>
                    <a:lnTo>
                      <a:pt x="223" y="126"/>
                    </a:lnTo>
                    <a:lnTo>
                      <a:pt x="211" y="132"/>
                    </a:lnTo>
                    <a:lnTo>
                      <a:pt x="198" y="137"/>
                    </a:lnTo>
                    <a:lnTo>
                      <a:pt x="185" y="144"/>
                    </a:lnTo>
                    <a:lnTo>
                      <a:pt x="175" y="153"/>
                    </a:lnTo>
                    <a:lnTo>
                      <a:pt x="164" y="162"/>
                    </a:lnTo>
                    <a:lnTo>
                      <a:pt x="164" y="162"/>
                    </a:lnTo>
                    <a:lnTo>
                      <a:pt x="148" y="182"/>
                    </a:lnTo>
                    <a:lnTo>
                      <a:pt x="135" y="202"/>
                    </a:lnTo>
                    <a:lnTo>
                      <a:pt x="126" y="223"/>
                    </a:lnTo>
                    <a:lnTo>
                      <a:pt x="122" y="247"/>
                    </a:lnTo>
                    <a:lnTo>
                      <a:pt x="121" y="270"/>
                    </a:lnTo>
                    <a:lnTo>
                      <a:pt x="124" y="294"/>
                    </a:lnTo>
                    <a:lnTo>
                      <a:pt x="130" y="315"/>
                    </a:lnTo>
                    <a:lnTo>
                      <a:pt x="140" y="337"/>
                    </a:lnTo>
                    <a:lnTo>
                      <a:pt x="140" y="337"/>
                    </a:lnTo>
                    <a:lnTo>
                      <a:pt x="121" y="376"/>
                    </a:lnTo>
                    <a:lnTo>
                      <a:pt x="106" y="418"/>
                    </a:lnTo>
                    <a:lnTo>
                      <a:pt x="106" y="418"/>
                    </a:lnTo>
                    <a:lnTo>
                      <a:pt x="85" y="427"/>
                    </a:lnTo>
                    <a:lnTo>
                      <a:pt x="65" y="438"/>
                    </a:lnTo>
                    <a:lnTo>
                      <a:pt x="45" y="452"/>
                    </a:lnTo>
                    <a:lnTo>
                      <a:pt x="31" y="470"/>
                    </a:lnTo>
                    <a:lnTo>
                      <a:pt x="18" y="488"/>
                    </a:lnTo>
                    <a:lnTo>
                      <a:pt x="7" y="509"/>
                    </a:lnTo>
                    <a:lnTo>
                      <a:pt x="2" y="533"/>
                    </a:lnTo>
                    <a:lnTo>
                      <a:pt x="0" y="558"/>
                    </a:lnTo>
                    <a:lnTo>
                      <a:pt x="0" y="558"/>
                    </a:lnTo>
                    <a:lnTo>
                      <a:pt x="2" y="581"/>
                    </a:lnTo>
                    <a:lnTo>
                      <a:pt x="7" y="605"/>
                    </a:lnTo>
                    <a:lnTo>
                      <a:pt x="18" y="626"/>
                    </a:lnTo>
                    <a:lnTo>
                      <a:pt x="31" y="646"/>
                    </a:lnTo>
                    <a:lnTo>
                      <a:pt x="45" y="664"/>
                    </a:lnTo>
                    <a:lnTo>
                      <a:pt x="65" y="679"/>
                    </a:lnTo>
                    <a:lnTo>
                      <a:pt x="85" y="689"/>
                    </a:lnTo>
                    <a:lnTo>
                      <a:pt x="106" y="697"/>
                    </a:lnTo>
                    <a:lnTo>
                      <a:pt x="106" y="697"/>
                    </a:lnTo>
                    <a:lnTo>
                      <a:pt x="121" y="738"/>
                    </a:lnTo>
                    <a:lnTo>
                      <a:pt x="140" y="778"/>
                    </a:lnTo>
                    <a:lnTo>
                      <a:pt x="140" y="778"/>
                    </a:lnTo>
                    <a:lnTo>
                      <a:pt x="130" y="799"/>
                    </a:lnTo>
                    <a:lnTo>
                      <a:pt x="124" y="823"/>
                    </a:lnTo>
                    <a:lnTo>
                      <a:pt x="121" y="846"/>
                    </a:lnTo>
                    <a:lnTo>
                      <a:pt x="122" y="869"/>
                    </a:lnTo>
                    <a:lnTo>
                      <a:pt x="126" y="891"/>
                    </a:lnTo>
                    <a:lnTo>
                      <a:pt x="135" y="913"/>
                    </a:lnTo>
                    <a:lnTo>
                      <a:pt x="148" y="934"/>
                    </a:lnTo>
                    <a:lnTo>
                      <a:pt x="164" y="952"/>
                    </a:lnTo>
                    <a:lnTo>
                      <a:pt x="164" y="952"/>
                    </a:lnTo>
                    <a:lnTo>
                      <a:pt x="175" y="963"/>
                    </a:lnTo>
                    <a:lnTo>
                      <a:pt x="185" y="970"/>
                    </a:lnTo>
                    <a:lnTo>
                      <a:pt x="198" y="977"/>
                    </a:lnTo>
                    <a:lnTo>
                      <a:pt x="211" y="985"/>
                    </a:lnTo>
                    <a:lnTo>
                      <a:pt x="223" y="988"/>
                    </a:lnTo>
                    <a:lnTo>
                      <a:pt x="238" y="992"/>
                    </a:lnTo>
                    <a:lnTo>
                      <a:pt x="252" y="994"/>
                    </a:lnTo>
                    <a:lnTo>
                      <a:pt x="266" y="995"/>
                    </a:lnTo>
                    <a:lnTo>
                      <a:pt x="266" y="995"/>
                    </a:lnTo>
                    <a:lnTo>
                      <a:pt x="284" y="994"/>
                    </a:lnTo>
                    <a:lnTo>
                      <a:pt x="302" y="990"/>
                    </a:lnTo>
                    <a:lnTo>
                      <a:pt x="320" y="985"/>
                    </a:lnTo>
                    <a:lnTo>
                      <a:pt x="338" y="976"/>
                    </a:lnTo>
                    <a:lnTo>
                      <a:pt x="338" y="976"/>
                    </a:lnTo>
                    <a:lnTo>
                      <a:pt x="378" y="994"/>
                    </a:lnTo>
                    <a:lnTo>
                      <a:pt x="418" y="1010"/>
                    </a:lnTo>
                    <a:lnTo>
                      <a:pt x="418" y="1010"/>
                    </a:lnTo>
                    <a:lnTo>
                      <a:pt x="427" y="1031"/>
                    </a:lnTo>
                    <a:lnTo>
                      <a:pt x="437" y="1051"/>
                    </a:lnTo>
                    <a:lnTo>
                      <a:pt x="452" y="1071"/>
                    </a:lnTo>
                    <a:lnTo>
                      <a:pt x="470" y="1085"/>
                    </a:lnTo>
                    <a:lnTo>
                      <a:pt x="490" y="1098"/>
                    </a:lnTo>
                    <a:lnTo>
                      <a:pt x="511" y="1109"/>
                    </a:lnTo>
                    <a:lnTo>
                      <a:pt x="535" y="1114"/>
                    </a:lnTo>
                    <a:lnTo>
                      <a:pt x="558" y="1116"/>
                    </a:lnTo>
                    <a:lnTo>
                      <a:pt x="558" y="1116"/>
                    </a:lnTo>
                    <a:lnTo>
                      <a:pt x="583" y="1114"/>
                    </a:lnTo>
                    <a:lnTo>
                      <a:pt x="607" y="1109"/>
                    </a:lnTo>
                    <a:lnTo>
                      <a:pt x="626" y="1098"/>
                    </a:lnTo>
                    <a:lnTo>
                      <a:pt x="646" y="1085"/>
                    </a:lnTo>
                    <a:lnTo>
                      <a:pt x="664" y="1071"/>
                    </a:lnTo>
                    <a:lnTo>
                      <a:pt x="679" y="1051"/>
                    </a:lnTo>
                    <a:lnTo>
                      <a:pt x="689" y="1031"/>
                    </a:lnTo>
                    <a:lnTo>
                      <a:pt x="698" y="1010"/>
                    </a:lnTo>
                    <a:lnTo>
                      <a:pt x="698" y="1010"/>
                    </a:lnTo>
                    <a:lnTo>
                      <a:pt x="740" y="994"/>
                    </a:lnTo>
                    <a:lnTo>
                      <a:pt x="779" y="976"/>
                    </a:lnTo>
                    <a:lnTo>
                      <a:pt x="779" y="976"/>
                    </a:lnTo>
                    <a:lnTo>
                      <a:pt x="796" y="985"/>
                    </a:lnTo>
                    <a:lnTo>
                      <a:pt x="814" y="990"/>
                    </a:lnTo>
                    <a:lnTo>
                      <a:pt x="832" y="994"/>
                    </a:lnTo>
                    <a:lnTo>
                      <a:pt x="851" y="995"/>
                    </a:lnTo>
                    <a:lnTo>
                      <a:pt x="851" y="995"/>
                    </a:lnTo>
                    <a:lnTo>
                      <a:pt x="851" y="995"/>
                    </a:lnTo>
                    <a:lnTo>
                      <a:pt x="851" y="995"/>
                    </a:lnTo>
                    <a:lnTo>
                      <a:pt x="866" y="994"/>
                    </a:lnTo>
                    <a:lnTo>
                      <a:pt x="878" y="992"/>
                    </a:lnTo>
                    <a:lnTo>
                      <a:pt x="893" y="988"/>
                    </a:lnTo>
                    <a:lnTo>
                      <a:pt x="905" y="985"/>
                    </a:lnTo>
                    <a:lnTo>
                      <a:pt x="920" y="977"/>
                    </a:lnTo>
                    <a:lnTo>
                      <a:pt x="931" y="970"/>
                    </a:lnTo>
                    <a:lnTo>
                      <a:pt x="943" y="963"/>
                    </a:lnTo>
                    <a:lnTo>
                      <a:pt x="954" y="952"/>
                    </a:lnTo>
                    <a:lnTo>
                      <a:pt x="954" y="952"/>
                    </a:lnTo>
                    <a:lnTo>
                      <a:pt x="968" y="934"/>
                    </a:lnTo>
                    <a:lnTo>
                      <a:pt x="981" y="913"/>
                    </a:lnTo>
                    <a:lnTo>
                      <a:pt x="990" y="891"/>
                    </a:lnTo>
                    <a:lnTo>
                      <a:pt x="994" y="869"/>
                    </a:lnTo>
                    <a:lnTo>
                      <a:pt x="995" y="846"/>
                    </a:lnTo>
                    <a:lnTo>
                      <a:pt x="992" y="823"/>
                    </a:lnTo>
                    <a:lnTo>
                      <a:pt x="986" y="799"/>
                    </a:lnTo>
                    <a:lnTo>
                      <a:pt x="976" y="778"/>
                    </a:lnTo>
                    <a:lnTo>
                      <a:pt x="976" y="778"/>
                    </a:lnTo>
                    <a:lnTo>
                      <a:pt x="995" y="738"/>
                    </a:lnTo>
                    <a:lnTo>
                      <a:pt x="1010" y="697"/>
                    </a:lnTo>
                    <a:lnTo>
                      <a:pt x="1010" y="697"/>
                    </a:lnTo>
                    <a:lnTo>
                      <a:pt x="1031" y="689"/>
                    </a:lnTo>
                    <a:lnTo>
                      <a:pt x="1053" y="679"/>
                    </a:lnTo>
                    <a:lnTo>
                      <a:pt x="1071" y="664"/>
                    </a:lnTo>
                    <a:lnTo>
                      <a:pt x="1085" y="646"/>
                    </a:lnTo>
                    <a:lnTo>
                      <a:pt x="1100" y="626"/>
                    </a:lnTo>
                    <a:lnTo>
                      <a:pt x="1109" y="605"/>
                    </a:lnTo>
                    <a:lnTo>
                      <a:pt x="1114" y="581"/>
                    </a:lnTo>
                    <a:lnTo>
                      <a:pt x="1116" y="558"/>
                    </a:lnTo>
                    <a:lnTo>
                      <a:pt x="1116" y="558"/>
                    </a:lnTo>
                    <a:lnTo>
                      <a:pt x="1114" y="533"/>
                    </a:lnTo>
                    <a:lnTo>
                      <a:pt x="1109" y="509"/>
                    </a:lnTo>
                    <a:lnTo>
                      <a:pt x="1100" y="488"/>
                    </a:lnTo>
                    <a:lnTo>
                      <a:pt x="1085" y="470"/>
                    </a:lnTo>
                    <a:lnTo>
                      <a:pt x="1071" y="452"/>
                    </a:lnTo>
                    <a:lnTo>
                      <a:pt x="1053" y="438"/>
                    </a:lnTo>
                    <a:lnTo>
                      <a:pt x="1031" y="427"/>
                    </a:lnTo>
                    <a:lnTo>
                      <a:pt x="1010" y="418"/>
                    </a:lnTo>
                    <a:lnTo>
                      <a:pt x="1010" y="418"/>
                    </a:lnTo>
                    <a:close/>
                    <a:moveTo>
                      <a:pt x="972" y="608"/>
                    </a:moveTo>
                    <a:lnTo>
                      <a:pt x="936" y="608"/>
                    </a:lnTo>
                    <a:lnTo>
                      <a:pt x="927" y="644"/>
                    </a:lnTo>
                    <a:lnTo>
                      <a:pt x="927" y="644"/>
                    </a:lnTo>
                    <a:lnTo>
                      <a:pt x="918" y="675"/>
                    </a:lnTo>
                    <a:lnTo>
                      <a:pt x="907" y="702"/>
                    </a:lnTo>
                    <a:lnTo>
                      <a:pt x="895" y="731"/>
                    </a:lnTo>
                    <a:lnTo>
                      <a:pt x="880" y="756"/>
                    </a:lnTo>
                    <a:lnTo>
                      <a:pt x="860" y="788"/>
                    </a:lnTo>
                    <a:lnTo>
                      <a:pt x="887" y="815"/>
                    </a:lnTo>
                    <a:lnTo>
                      <a:pt x="887" y="815"/>
                    </a:lnTo>
                    <a:lnTo>
                      <a:pt x="893" y="823"/>
                    </a:lnTo>
                    <a:lnTo>
                      <a:pt x="898" y="832"/>
                    </a:lnTo>
                    <a:lnTo>
                      <a:pt x="900" y="841"/>
                    </a:lnTo>
                    <a:lnTo>
                      <a:pt x="902" y="850"/>
                    </a:lnTo>
                    <a:lnTo>
                      <a:pt x="900" y="860"/>
                    </a:lnTo>
                    <a:lnTo>
                      <a:pt x="898" y="869"/>
                    </a:lnTo>
                    <a:lnTo>
                      <a:pt x="893" y="878"/>
                    </a:lnTo>
                    <a:lnTo>
                      <a:pt x="887" y="886"/>
                    </a:lnTo>
                    <a:lnTo>
                      <a:pt x="887" y="886"/>
                    </a:lnTo>
                    <a:lnTo>
                      <a:pt x="878" y="893"/>
                    </a:lnTo>
                    <a:lnTo>
                      <a:pt x="869" y="896"/>
                    </a:lnTo>
                    <a:lnTo>
                      <a:pt x="860" y="900"/>
                    </a:lnTo>
                    <a:lnTo>
                      <a:pt x="851" y="902"/>
                    </a:lnTo>
                    <a:lnTo>
                      <a:pt x="851" y="902"/>
                    </a:lnTo>
                    <a:lnTo>
                      <a:pt x="851" y="902"/>
                    </a:lnTo>
                    <a:lnTo>
                      <a:pt x="841" y="900"/>
                    </a:lnTo>
                    <a:lnTo>
                      <a:pt x="832" y="896"/>
                    </a:lnTo>
                    <a:lnTo>
                      <a:pt x="823" y="893"/>
                    </a:lnTo>
                    <a:lnTo>
                      <a:pt x="815" y="886"/>
                    </a:lnTo>
                    <a:lnTo>
                      <a:pt x="788" y="860"/>
                    </a:lnTo>
                    <a:lnTo>
                      <a:pt x="758" y="880"/>
                    </a:lnTo>
                    <a:lnTo>
                      <a:pt x="758" y="880"/>
                    </a:lnTo>
                    <a:lnTo>
                      <a:pt x="731" y="895"/>
                    </a:lnTo>
                    <a:lnTo>
                      <a:pt x="704" y="907"/>
                    </a:lnTo>
                    <a:lnTo>
                      <a:pt x="675" y="918"/>
                    </a:lnTo>
                    <a:lnTo>
                      <a:pt x="644" y="927"/>
                    </a:lnTo>
                    <a:lnTo>
                      <a:pt x="608" y="934"/>
                    </a:lnTo>
                    <a:lnTo>
                      <a:pt x="608" y="972"/>
                    </a:lnTo>
                    <a:lnTo>
                      <a:pt x="608" y="972"/>
                    </a:lnTo>
                    <a:lnTo>
                      <a:pt x="608" y="983"/>
                    </a:lnTo>
                    <a:lnTo>
                      <a:pt x="605" y="992"/>
                    </a:lnTo>
                    <a:lnTo>
                      <a:pt x="599" y="1001"/>
                    </a:lnTo>
                    <a:lnTo>
                      <a:pt x="594" y="1008"/>
                    </a:lnTo>
                    <a:lnTo>
                      <a:pt x="587" y="1013"/>
                    </a:lnTo>
                    <a:lnTo>
                      <a:pt x="578" y="1019"/>
                    </a:lnTo>
                    <a:lnTo>
                      <a:pt x="569" y="1021"/>
                    </a:lnTo>
                    <a:lnTo>
                      <a:pt x="558" y="1022"/>
                    </a:lnTo>
                    <a:lnTo>
                      <a:pt x="558" y="1022"/>
                    </a:lnTo>
                    <a:lnTo>
                      <a:pt x="547" y="1021"/>
                    </a:lnTo>
                    <a:lnTo>
                      <a:pt x="538" y="1019"/>
                    </a:lnTo>
                    <a:lnTo>
                      <a:pt x="529" y="1013"/>
                    </a:lnTo>
                    <a:lnTo>
                      <a:pt x="522" y="1008"/>
                    </a:lnTo>
                    <a:lnTo>
                      <a:pt x="517" y="1001"/>
                    </a:lnTo>
                    <a:lnTo>
                      <a:pt x="511" y="992"/>
                    </a:lnTo>
                    <a:lnTo>
                      <a:pt x="509" y="983"/>
                    </a:lnTo>
                    <a:lnTo>
                      <a:pt x="508" y="972"/>
                    </a:lnTo>
                    <a:lnTo>
                      <a:pt x="508" y="934"/>
                    </a:lnTo>
                    <a:lnTo>
                      <a:pt x="472" y="927"/>
                    </a:lnTo>
                    <a:lnTo>
                      <a:pt x="472" y="927"/>
                    </a:lnTo>
                    <a:lnTo>
                      <a:pt x="441" y="918"/>
                    </a:lnTo>
                    <a:lnTo>
                      <a:pt x="414" y="907"/>
                    </a:lnTo>
                    <a:lnTo>
                      <a:pt x="385" y="895"/>
                    </a:lnTo>
                    <a:lnTo>
                      <a:pt x="358" y="880"/>
                    </a:lnTo>
                    <a:lnTo>
                      <a:pt x="328" y="860"/>
                    </a:lnTo>
                    <a:lnTo>
                      <a:pt x="301" y="886"/>
                    </a:lnTo>
                    <a:lnTo>
                      <a:pt x="301" y="886"/>
                    </a:lnTo>
                    <a:lnTo>
                      <a:pt x="293" y="893"/>
                    </a:lnTo>
                    <a:lnTo>
                      <a:pt x="284" y="896"/>
                    </a:lnTo>
                    <a:lnTo>
                      <a:pt x="275" y="900"/>
                    </a:lnTo>
                    <a:lnTo>
                      <a:pt x="265" y="900"/>
                    </a:lnTo>
                    <a:lnTo>
                      <a:pt x="256" y="900"/>
                    </a:lnTo>
                    <a:lnTo>
                      <a:pt x="247" y="896"/>
                    </a:lnTo>
                    <a:lnTo>
                      <a:pt x="238" y="893"/>
                    </a:lnTo>
                    <a:lnTo>
                      <a:pt x="230" y="886"/>
                    </a:lnTo>
                    <a:lnTo>
                      <a:pt x="230" y="886"/>
                    </a:lnTo>
                    <a:lnTo>
                      <a:pt x="223" y="878"/>
                    </a:lnTo>
                    <a:lnTo>
                      <a:pt x="218" y="869"/>
                    </a:lnTo>
                    <a:lnTo>
                      <a:pt x="216" y="860"/>
                    </a:lnTo>
                    <a:lnTo>
                      <a:pt x="214" y="850"/>
                    </a:lnTo>
                    <a:lnTo>
                      <a:pt x="216" y="841"/>
                    </a:lnTo>
                    <a:lnTo>
                      <a:pt x="218" y="832"/>
                    </a:lnTo>
                    <a:lnTo>
                      <a:pt x="223" y="823"/>
                    </a:lnTo>
                    <a:lnTo>
                      <a:pt x="230" y="815"/>
                    </a:lnTo>
                    <a:lnTo>
                      <a:pt x="256" y="788"/>
                    </a:lnTo>
                    <a:lnTo>
                      <a:pt x="236" y="756"/>
                    </a:lnTo>
                    <a:lnTo>
                      <a:pt x="236" y="756"/>
                    </a:lnTo>
                    <a:lnTo>
                      <a:pt x="221" y="731"/>
                    </a:lnTo>
                    <a:lnTo>
                      <a:pt x="209" y="702"/>
                    </a:lnTo>
                    <a:lnTo>
                      <a:pt x="198" y="675"/>
                    </a:lnTo>
                    <a:lnTo>
                      <a:pt x="189" y="644"/>
                    </a:lnTo>
                    <a:lnTo>
                      <a:pt x="182" y="608"/>
                    </a:lnTo>
                    <a:lnTo>
                      <a:pt x="144" y="608"/>
                    </a:lnTo>
                    <a:lnTo>
                      <a:pt x="144" y="608"/>
                    </a:lnTo>
                    <a:lnTo>
                      <a:pt x="133" y="607"/>
                    </a:lnTo>
                    <a:lnTo>
                      <a:pt x="124" y="605"/>
                    </a:lnTo>
                    <a:lnTo>
                      <a:pt x="115" y="599"/>
                    </a:lnTo>
                    <a:lnTo>
                      <a:pt x="108" y="594"/>
                    </a:lnTo>
                    <a:lnTo>
                      <a:pt x="103" y="587"/>
                    </a:lnTo>
                    <a:lnTo>
                      <a:pt x="97" y="578"/>
                    </a:lnTo>
                    <a:lnTo>
                      <a:pt x="95" y="567"/>
                    </a:lnTo>
                    <a:lnTo>
                      <a:pt x="94" y="558"/>
                    </a:lnTo>
                    <a:lnTo>
                      <a:pt x="94" y="558"/>
                    </a:lnTo>
                    <a:lnTo>
                      <a:pt x="95" y="547"/>
                    </a:lnTo>
                    <a:lnTo>
                      <a:pt x="97" y="538"/>
                    </a:lnTo>
                    <a:lnTo>
                      <a:pt x="103" y="529"/>
                    </a:lnTo>
                    <a:lnTo>
                      <a:pt x="108" y="522"/>
                    </a:lnTo>
                    <a:lnTo>
                      <a:pt x="115" y="517"/>
                    </a:lnTo>
                    <a:lnTo>
                      <a:pt x="124" y="511"/>
                    </a:lnTo>
                    <a:lnTo>
                      <a:pt x="133" y="508"/>
                    </a:lnTo>
                    <a:lnTo>
                      <a:pt x="144" y="508"/>
                    </a:lnTo>
                    <a:lnTo>
                      <a:pt x="182" y="508"/>
                    </a:lnTo>
                    <a:lnTo>
                      <a:pt x="189" y="472"/>
                    </a:lnTo>
                    <a:lnTo>
                      <a:pt x="189" y="472"/>
                    </a:lnTo>
                    <a:lnTo>
                      <a:pt x="198" y="441"/>
                    </a:lnTo>
                    <a:lnTo>
                      <a:pt x="209" y="412"/>
                    </a:lnTo>
                    <a:lnTo>
                      <a:pt x="221" y="385"/>
                    </a:lnTo>
                    <a:lnTo>
                      <a:pt x="236" y="358"/>
                    </a:lnTo>
                    <a:lnTo>
                      <a:pt x="256" y="328"/>
                    </a:lnTo>
                    <a:lnTo>
                      <a:pt x="230" y="301"/>
                    </a:lnTo>
                    <a:lnTo>
                      <a:pt x="230" y="301"/>
                    </a:lnTo>
                    <a:lnTo>
                      <a:pt x="223" y="294"/>
                    </a:lnTo>
                    <a:lnTo>
                      <a:pt x="218" y="285"/>
                    </a:lnTo>
                    <a:lnTo>
                      <a:pt x="216" y="276"/>
                    </a:lnTo>
                    <a:lnTo>
                      <a:pt x="214" y="265"/>
                    </a:lnTo>
                    <a:lnTo>
                      <a:pt x="216" y="256"/>
                    </a:lnTo>
                    <a:lnTo>
                      <a:pt x="218" y="247"/>
                    </a:lnTo>
                    <a:lnTo>
                      <a:pt x="223" y="238"/>
                    </a:lnTo>
                    <a:lnTo>
                      <a:pt x="230" y="229"/>
                    </a:lnTo>
                    <a:lnTo>
                      <a:pt x="230" y="229"/>
                    </a:lnTo>
                    <a:lnTo>
                      <a:pt x="238" y="223"/>
                    </a:lnTo>
                    <a:lnTo>
                      <a:pt x="247" y="218"/>
                    </a:lnTo>
                    <a:lnTo>
                      <a:pt x="256" y="216"/>
                    </a:lnTo>
                    <a:lnTo>
                      <a:pt x="265" y="214"/>
                    </a:lnTo>
                    <a:lnTo>
                      <a:pt x="275" y="216"/>
                    </a:lnTo>
                    <a:lnTo>
                      <a:pt x="284" y="218"/>
                    </a:lnTo>
                    <a:lnTo>
                      <a:pt x="293" y="223"/>
                    </a:lnTo>
                    <a:lnTo>
                      <a:pt x="301" y="229"/>
                    </a:lnTo>
                    <a:lnTo>
                      <a:pt x="328" y="256"/>
                    </a:lnTo>
                    <a:lnTo>
                      <a:pt x="358" y="236"/>
                    </a:lnTo>
                    <a:lnTo>
                      <a:pt x="358" y="236"/>
                    </a:lnTo>
                    <a:lnTo>
                      <a:pt x="385" y="222"/>
                    </a:lnTo>
                    <a:lnTo>
                      <a:pt x="414" y="209"/>
                    </a:lnTo>
                    <a:lnTo>
                      <a:pt x="441" y="198"/>
                    </a:lnTo>
                    <a:lnTo>
                      <a:pt x="472" y="189"/>
                    </a:lnTo>
                    <a:lnTo>
                      <a:pt x="508" y="180"/>
                    </a:lnTo>
                    <a:lnTo>
                      <a:pt x="508" y="144"/>
                    </a:lnTo>
                    <a:lnTo>
                      <a:pt x="508" y="144"/>
                    </a:lnTo>
                    <a:lnTo>
                      <a:pt x="509" y="133"/>
                    </a:lnTo>
                    <a:lnTo>
                      <a:pt x="511" y="124"/>
                    </a:lnTo>
                    <a:lnTo>
                      <a:pt x="517" y="115"/>
                    </a:lnTo>
                    <a:lnTo>
                      <a:pt x="522" y="108"/>
                    </a:lnTo>
                    <a:lnTo>
                      <a:pt x="529" y="103"/>
                    </a:lnTo>
                    <a:lnTo>
                      <a:pt x="538" y="97"/>
                    </a:lnTo>
                    <a:lnTo>
                      <a:pt x="547" y="94"/>
                    </a:lnTo>
                    <a:lnTo>
                      <a:pt x="558" y="94"/>
                    </a:lnTo>
                    <a:lnTo>
                      <a:pt x="558" y="94"/>
                    </a:lnTo>
                    <a:lnTo>
                      <a:pt x="569" y="94"/>
                    </a:lnTo>
                    <a:lnTo>
                      <a:pt x="578" y="97"/>
                    </a:lnTo>
                    <a:lnTo>
                      <a:pt x="587" y="103"/>
                    </a:lnTo>
                    <a:lnTo>
                      <a:pt x="594" y="108"/>
                    </a:lnTo>
                    <a:lnTo>
                      <a:pt x="599" y="115"/>
                    </a:lnTo>
                    <a:lnTo>
                      <a:pt x="605" y="124"/>
                    </a:lnTo>
                    <a:lnTo>
                      <a:pt x="608" y="133"/>
                    </a:lnTo>
                    <a:lnTo>
                      <a:pt x="608" y="144"/>
                    </a:lnTo>
                    <a:lnTo>
                      <a:pt x="608" y="180"/>
                    </a:lnTo>
                    <a:lnTo>
                      <a:pt x="644" y="189"/>
                    </a:lnTo>
                    <a:lnTo>
                      <a:pt x="644" y="189"/>
                    </a:lnTo>
                    <a:lnTo>
                      <a:pt x="675" y="198"/>
                    </a:lnTo>
                    <a:lnTo>
                      <a:pt x="704" y="209"/>
                    </a:lnTo>
                    <a:lnTo>
                      <a:pt x="731" y="222"/>
                    </a:lnTo>
                    <a:lnTo>
                      <a:pt x="758" y="236"/>
                    </a:lnTo>
                    <a:lnTo>
                      <a:pt x="788" y="256"/>
                    </a:lnTo>
                    <a:lnTo>
                      <a:pt x="815" y="229"/>
                    </a:lnTo>
                    <a:lnTo>
                      <a:pt x="815" y="229"/>
                    </a:lnTo>
                    <a:lnTo>
                      <a:pt x="823" y="223"/>
                    </a:lnTo>
                    <a:lnTo>
                      <a:pt x="832" y="218"/>
                    </a:lnTo>
                    <a:lnTo>
                      <a:pt x="841" y="216"/>
                    </a:lnTo>
                    <a:lnTo>
                      <a:pt x="851" y="214"/>
                    </a:lnTo>
                    <a:lnTo>
                      <a:pt x="860" y="216"/>
                    </a:lnTo>
                    <a:lnTo>
                      <a:pt x="869" y="218"/>
                    </a:lnTo>
                    <a:lnTo>
                      <a:pt x="878" y="223"/>
                    </a:lnTo>
                    <a:lnTo>
                      <a:pt x="887" y="229"/>
                    </a:lnTo>
                    <a:lnTo>
                      <a:pt x="887" y="229"/>
                    </a:lnTo>
                    <a:lnTo>
                      <a:pt x="893" y="238"/>
                    </a:lnTo>
                    <a:lnTo>
                      <a:pt x="898" y="247"/>
                    </a:lnTo>
                    <a:lnTo>
                      <a:pt x="900" y="256"/>
                    </a:lnTo>
                    <a:lnTo>
                      <a:pt x="902" y="265"/>
                    </a:lnTo>
                    <a:lnTo>
                      <a:pt x="900" y="276"/>
                    </a:lnTo>
                    <a:lnTo>
                      <a:pt x="898" y="285"/>
                    </a:lnTo>
                    <a:lnTo>
                      <a:pt x="893" y="294"/>
                    </a:lnTo>
                    <a:lnTo>
                      <a:pt x="887" y="301"/>
                    </a:lnTo>
                    <a:lnTo>
                      <a:pt x="860" y="328"/>
                    </a:lnTo>
                    <a:lnTo>
                      <a:pt x="880" y="358"/>
                    </a:lnTo>
                    <a:lnTo>
                      <a:pt x="880" y="358"/>
                    </a:lnTo>
                    <a:lnTo>
                      <a:pt x="895" y="385"/>
                    </a:lnTo>
                    <a:lnTo>
                      <a:pt x="907" y="412"/>
                    </a:lnTo>
                    <a:lnTo>
                      <a:pt x="918" y="441"/>
                    </a:lnTo>
                    <a:lnTo>
                      <a:pt x="927" y="472"/>
                    </a:lnTo>
                    <a:lnTo>
                      <a:pt x="936" y="508"/>
                    </a:lnTo>
                    <a:lnTo>
                      <a:pt x="972" y="508"/>
                    </a:lnTo>
                    <a:lnTo>
                      <a:pt x="972" y="508"/>
                    </a:lnTo>
                    <a:lnTo>
                      <a:pt x="983" y="508"/>
                    </a:lnTo>
                    <a:lnTo>
                      <a:pt x="992" y="511"/>
                    </a:lnTo>
                    <a:lnTo>
                      <a:pt x="1001" y="517"/>
                    </a:lnTo>
                    <a:lnTo>
                      <a:pt x="1008" y="522"/>
                    </a:lnTo>
                    <a:lnTo>
                      <a:pt x="1013" y="529"/>
                    </a:lnTo>
                    <a:lnTo>
                      <a:pt x="1019" y="538"/>
                    </a:lnTo>
                    <a:lnTo>
                      <a:pt x="1022" y="547"/>
                    </a:lnTo>
                    <a:lnTo>
                      <a:pt x="1022" y="558"/>
                    </a:lnTo>
                    <a:lnTo>
                      <a:pt x="1022" y="558"/>
                    </a:lnTo>
                    <a:lnTo>
                      <a:pt x="1022" y="567"/>
                    </a:lnTo>
                    <a:lnTo>
                      <a:pt x="1019" y="578"/>
                    </a:lnTo>
                    <a:lnTo>
                      <a:pt x="1013" y="587"/>
                    </a:lnTo>
                    <a:lnTo>
                      <a:pt x="1008" y="594"/>
                    </a:lnTo>
                    <a:lnTo>
                      <a:pt x="1001" y="599"/>
                    </a:lnTo>
                    <a:lnTo>
                      <a:pt x="992" y="605"/>
                    </a:lnTo>
                    <a:lnTo>
                      <a:pt x="983" y="607"/>
                    </a:lnTo>
                    <a:lnTo>
                      <a:pt x="972" y="608"/>
                    </a:lnTo>
                    <a:lnTo>
                      <a:pt x="972" y="6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6" name="Freeform 10"/>
              <p:cNvSpPr/>
              <p:nvPr/>
            </p:nvSpPr>
            <p:spPr bwMode="auto">
              <a:xfrm>
                <a:off x="2852738" y="6713538"/>
                <a:ext cx="261938" cy="261938"/>
              </a:xfrm>
              <a:custGeom>
                <a:avLst/>
                <a:gdLst>
                  <a:gd name="T0" fmla="*/ 0 w 329"/>
                  <a:gd name="T1" fmla="*/ 0 h 329"/>
                  <a:gd name="T2" fmla="*/ 0 w 329"/>
                  <a:gd name="T3" fmla="*/ 47 h 329"/>
                  <a:gd name="T4" fmla="*/ 0 w 329"/>
                  <a:gd name="T5" fmla="*/ 47 h 329"/>
                  <a:gd name="T6" fmla="*/ 29 w 329"/>
                  <a:gd name="T7" fmla="*/ 48 h 329"/>
                  <a:gd name="T8" fmla="*/ 58 w 329"/>
                  <a:gd name="T9" fmla="*/ 52 h 329"/>
                  <a:gd name="T10" fmla="*/ 85 w 329"/>
                  <a:gd name="T11" fmla="*/ 59 h 329"/>
                  <a:gd name="T12" fmla="*/ 110 w 329"/>
                  <a:gd name="T13" fmla="*/ 70 h 329"/>
                  <a:gd name="T14" fmla="*/ 135 w 329"/>
                  <a:gd name="T15" fmla="*/ 81 h 329"/>
                  <a:gd name="T16" fmla="*/ 158 w 329"/>
                  <a:gd name="T17" fmla="*/ 95 h 329"/>
                  <a:gd name="T18" fmla="*/ 180 w 329"/>
                  <a:gd name="T19" fmla="*/ 111 h 329"/>
                  <a:gd name="T20" fmla="*/ 200 w 329"/>
                  <a:gd name="T21" fmla="*/ 129 h 329"/>
                  <a:gd name="T22" fmla="*/ 218 w 329"/>
                  <a:gd name="T23" fmla="*/ 149 h 329"/>
                  <a:gd name="T24" fmla="*/ 234 w 329"/>
                  <a:gd name="T25" fmla="*/ 171 h 329"/>
                  <a:gd name="T26" fmla="*/ 248 w 329"/>
                  <a:gd name="T27" fmla="*/ 194 h 329"/>
                  <a:gd name="T28" fmla="*/ 259 w 329"/>
                  <a:gd name="T29" fmla="*/ 219 h 329"/>
                  <a:gd name="T30" fmla="*/ 270 w 329"/>
                  <a:gd name="T31" fmla="*/ 244 h 329"/>
                  <a:gd name="T32" fmla="*/ 277 w 329"/>
                  <a:gd name="T33" fmla="*/ 271 h 329"/>
                  <a:gd name="T34" fmla="*/ 281 w 329"/>
                  <a:gd name="T35" fmla="*/ 300 h 329"/>
                  <a:gd name="T36" fmla="*/ 283 w 329"/>
                  <a:gd name="T37" fmla="*/ 329 h 329"/>
                  <a:gd name="T38" fmla="*/ 329 w 329"/>
                  <a:gd name="T39" fmla="*/ 329 h 329"/>
                  <a:gd name="T40" fmla="*/ 329 w 329"/>
                  <a:gd name="T41" fmla="*/ 329 h 329"/>
                  <a:gd name="T42" fmla="*/ 328 w 329"/>
                  <a:gd name="T43" fmla="*/ 295 h 329"/>
                  <a:gd name="T44" fmla="*/ 322 w 329"/>
                  <a:gd name="T45" fmla="*/ 262 h 329"/>
                  <a:gd name="T46" fmla="*/ 315 w 329"/>
                  <a:gd name="T47" fmla="*/ 232 h 329"/>
                  <a:gd name="T48" fmla="*/ 304 w 329"/>
                  <a:gd name="T49" fmla="*/ 201 h 329"/>
                  <a:gd name="T50" fmla="*/ 290 w 329"/>
                  <a:gd name="T51" fmla="*/ 173 h 329"/>
                  <a:gd name="T52" fmla="*/ 274 w 329"/>
                  <a:gd name="T53" fmla="*/ 146 h 329"/>
                  <a:gd name="T54" fmla="*/ 254 w 329"/>
                  <a:gd name="T55" fmla="*/ 120 h 329"/>
                  <a:gd name="T56" fmla="*/ 232 w 329"/>
                  <a:gd name="T57" fmla="*/ 97 h 329"/>
                  <a:gd name="T58" fmla="*/ 209 w 329"/>
                  <a:gd name="T59" fmla="*/ 75 h 329"/>
                  <a:gd name="T60" fmla="*/ 184 w 329"/>
                  <a:gd name="T61" fmla="*/ 56 h 329"/>
                  <a:gd name="T62" fmla="*/ 157 w 329"/>
                  <a:gd name="T63" fmla="*/ 39 h 329"/>
                  <a:gd name="T64" fmla="*/ 128 w 329"/>
                  <a:gd name="T65" fmla="*/ 25 h 329"/>
                  <a:gd name="T66" fmla="*/ 97 w 329"/>
                  <a:gd name="T67" fmla="*/ 14 h 329"/>
                  <a:gd name="T68" fmla="*/ 67 w 329"/>
                  <a:gd name="T69" fmla="*/ 7 h 329"/>
                  <a:gd name="T70" fmla="*/ 34 w 329"/>
                  <a:gd name="T71" fmla="*/ 2 h 329"/>
                  <a:gd name="T72" fmla="*/ 0 w 329"/>
                  <a:gd name="T73" fmla="*/ 0 h 329"/>
                  <a:gd name="T74" fmla="*/ 0 w 329"/>
                  <a:gd name="T7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9" h="329">
                    <a:moveTo>
                      <a:pt x="0" y="0"/>
                    </a:moveTo>
                    <a:lnTo>
                      <a:pt x="0" y="47"/>
                    </a:lnTo>
                    <a:lnTo>
                      <a:pt x="0" y="47"/>
                    </a:lnTo>
                    <a:lnTo>
                      <a:pt x="29" y="48"/>
                    </a:lnTo>
                    <a:lnTo>
                      <a:pt x="58" y="52"/>
                    </a:lnTo>
                    <a:lnTo>
                      <a:pt x="85" y="59"/>
                    </a:lnTo>
                    <a:lnTo>
                      <a:pt x="110" y="70"/>
                    </a:lnTo>
                    <a:lnTo>
                      <a:pt x="135" y="81"/>
                    </a:lnTo>
                    <a:lnTo>
                      <a:pt x="158" y="95"/>
                    </a:lnTo>
                    <a:lnTo>
                      <a:pt x="180" y="111"/>
                    </a:lnTo>
                    <a:lnTo>
                      <a:pt x="200" y="129"/>
                    </a:lnTo>
                    <a:lnTo>
                      <a:pt x="218" y="149"/>
                    </a:lnTo>
                    <a:lnTo>
                      <a:pt x="234" y="171"/>
                    </a:lnTo>
                    <a:lnTo>
                      <a:pt x="248" y="194"/>
                    </a:lnTo>
                    <a:lnTo>
                      <a:pt x="259" y="219"/>
                    </a:lnTo>
                    <a:lnTo>
                      <a:pt x="270" y="244"/>
                    </a:lnTo>
                    <a:lnTo>
                      <a:pt x="277" y="271"/>
                    </a:lnTo>
                    <a:lnTo>
                      <a:pt x="281" y="300"/>
                    </a:lnTo>
                    <a:lnTo>
                      <a:pt x="283" y="329"/>
                    </a:lnTo>
                    <a:lnTo>
                      <a:pt x="329" y="329"/>
                    </a:lnTo>
                    <a:lnTo>
                      <a:pt x="329" y="329"/>
                    </a:lnTo>
                    <a:lnTo>
                      <a:pt x="328" y="295"/>
                    </a:lnTo>
                    <a:lnTo>
                      <a:pt x="322" y="262"/>
                    </a:lnTo>
                    <a:lnTo>
                      <a:pt x="315" y="232"/>
                    </a:lnTo>
                    <a:lnTo>
                      <a:pt x="304" y="201"/>
                    </a:lnTo>
                    <a:lnTo>
                      <a:pt x="290" y="173"/>
                    </a:lnTo>
                    <a:lnTo>
                      <a:pt x="274" y="146"/>
                    </a:lnTo>
                    <a:lnTo>
                      <a:pt x="254" y="120"/>
                    </a:lnTo>
                    <a:lnTo>
                      <a:pt x="232" y="97"/>
                    </a:lnTo>
                    <a:lnTo>
                      <a:pt x="209" y="75"/>
                    </a:lnTo>
                    <a:lnTo>
                      <a:pt x="184" y="56"/>
                    </a:lnTo>
                    <a:lnTo>
                      <a:pt x="157" y="39"/>
                    </a:lnTo>
                    <a:lnTo>
                      <a:pt x="128" y="25"/>
                    </a:lnTo>
                    <a:lnTo>
                      <a:pt x="97" y="14"/>
                    </a:lnTo>
                    <a:lnTo>
                      <a:pt x="67" y="7"/>
                    </a:lnTo>
                    <a:lnTo>
                      <a:pt x="34"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7" name="Freeform 11"/>
              <p:cNvSpPr/>
              <p:nvPr/>
            </p:nvSpPr>
            <p:spPr bwMode="auto">
              <a:xfrm>
                <a:off x="2590800" y="6975476"/>
                <a:ext cx="53975" cy="103188"/>
              </a:xfrm>
              <a:custGeom>
                <a:avLst/>
                <a:gdLst>
                  <a:gd name="T0" fmla="*/ 46 w 68"/>
                  <a:gd name="T1" fmla="*/ 0 h 130"/>
                  <a:gd name="T2" fmla="*/ 0 w 68"/>
                  <a:gd name="T3" fmla="*/ 0 h 130"/>
                  <a:gd name="T4" fmla="*/ 0 w 68"/>
                  <a:gd name="T5" fmla="*/ 0 h 130"/>
                  <a:gd name="T6" fmla="*/ 1 w 68"/>
                  <a:gd name="T7" fmla="*/ 34 h 130"/>
                  <a:gd name="T8" fmla="*/ 7 w 68"/>
                  <a:gd name="T9" fmla="*/ 67 h 130"/>
                  <a:gd name="T10" fmla="*/ 16 w 68"/>
                  <a:gd name="T11" fmla="*/ 99 h 130"/>
                  <a:gd name="T12" fmla="*/ 27 w 68"/>
                  <a:gd name="T13" fmla="*/ 130 h 130"/>
                  <a:gd name="T14" fmla="*/ 68 w 68"/>
                  <a:gd name="T15" fmla="*/ 106 h 130"/>
                  <a:gd name="T16" fmla="*/ 68 w 68"/>
                  <a:gd name="T17" fmla="*/ 106 h 130"/>
                  <a:gd name="T18" fmla="*/ 59 w 68"/>
                  <a:gd name="T19" fmla="*/ 81 h 130"/>
                  <a:gd name="T20" fmla="*/ 52 w 68"/>
                  <a:gd name="T21" fmla="*/ 56 h 130"/>
                  <a:gd name="T22" fmla="*/ 48 w 68"/>
                  <a:gd name="T23" fmla="*/ 27 h 130"/>
                  <a:gd name="T24" fmla="*/ 46 w 68"/>
                  <a:gd name="T25" fmla="*/ 0 h 130"/>
                  <a:gd name="T26" fmla="*/ 46 w 68"/>
                  <a:gd name="T2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30">
                    <a:moveTo>
                      <a:pt x="46" y="0"/>
                    </a:moveTo>
                    <a:lnTo>
                      <a:pt x="0" y="0"/>
                    </a:lnTo>
                    <a:lnTo>
                      <a:pt x="0" y="0"/>
                    </a:lnTo>
                    <a:lnTo>
                      <a:pt x="1" y="34"/>
                    </a:lnTo>
                    <a:lnTo>
                      <a:pt x="7" y="67"/>
                    </a:lnTo>
                    <a:lnTo>
                      <a:pt x="16" y="99"/>
                    </a:lnTo>
                    <a:lnTo>
                      <a:pt x="27" y="130"/>
                    </a:lnTo>
                    <a:lnTo>
                      <a:pt x="68" y="106"/>
                    </a:lnTo>
                    <a:lnTo>
                      <a:pt x="68" y="106"/>
                    </a:lnTo>
                    <a:lnTo>
                      <a:pt x="59" y="81"/>
                    </a:lnTo>
                    <a:lnTo>
                      <a:pt x="52" y="56"/>
                    </a:lnTo>
                    <a:lnTo>
                      <a:pt x="48" y="27"/>
                    </a:lnTo>
                    <a:lnTo>
                      <a:pt x="46" y="0"/>
                    </a:ln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8" name="Freeform 12"/>
              <p:cNvSpPr/>
              <p:nvPr/>
            </p:nvSpPr>
            <p:spPr bwMode="auto">
              <a:xfrm>
                <a:off x="2638425" y="7105651"/>
                <a:ext cx="214313" cy="131763"/>
              </a:xfrm>
              <a:custGeom>
                <a:avLst/>
                <a:gdLst>
                  <a:gd name="T0" fmla="*/ 41 w 270"/>
                  <a:gd name="T1" fmla="*/ 0 h 165"/>
                  <a:gd name="T2" fmla="*/ 0 w 270"/>
                  <a:gd name="T3" fmla="*/ 23 h 165"/>
                  <a:gd name="T4" fmla="*/ 0 w 270"/>
                  <a:gd name="T5" fmla="*/ 23 h 165"/>
                  <a:gd name="T6" fmla="*/ 11 w 270"/>
                  <a:gd name="T7" fmla="*/ 38 h 165"/>
                  <a:gd name="T8" fmla="*/ 23 w 270"/>
                  <a:gd name="T9" fmla="*/ 54 h 165"/>
                  <a:gd name="T10" fmla="*/ 38 w 270"/>
                  <a:gd name="T11" fmla="*/ 68 h 165"/>
                  <a:gd name="T12" fmla="*/ 52 w 270"/>
                  <a:gd name="T13" fmla="*/ 81 h 165"/>
                  <a:gd name="T14" fmla="*/ 67 w 270"/>
                  <a:gd name="T15" fmla="*/ 93 h 165"/>
                  <a:gd name="T16" fmla="*/ 81 w 270"/>
                  <a:gd name="T17" fmla="*/ 106 h 165"/>
                  <a:gd name="T18" fmla="*/ 99 w 270"/>
                  <a:gd name="T19" fmla="*/ 117 h 165"/>
                  <a:gd name="T20" fmla="*/ 115 w 270"/>
                  <a:gd name="T21" fmla="*/ 126 h 165"/>
                  <a:gd name="T22" fmla="*/ 133 w 270"/>
                  <a:gd name="T23" fmla="*/ 135 h 165"/>
                  <a:gd name="T24" fmla="*/ 151 w 270"/>
                  <a:gd name="T25" fmla="*/ 142 h 165"/>
                  <a:gd name="T26" fmla="*/ 169 w 270"/>
                  <a:gd name="T27" fmla="*/ 149 h 165"/>
                  <a:gd name="T28" fmla="*/ 189 w 270"/>
                  <a:gd name="T29" fmla="*/ 155 h 165"/>
                  <a:gd name="T30" fmla="*/ 209 w 270"/>
                  <a:gd name="T31" fmla="*/ 158 h 165"/>
                  <a:gd name="T32" fmla="*/ 229 w 270"/>
                  <a:gd name="T33" fmla="*/ 162 h 165"/>
                  <a:gd name="T34" fmla="*/ 250 w 270"/>
                  <a:gd name="T35" fmla="*/ 164 h 165"/>
                  <a:gd name="T36" fmla="*/ 270 w 270"/>
                  <a:gd name="T37" fmla="*/ 165 h 165"/>
                  <a:gd name="T38" fmla="*/ 270 w 270"/>
                  <a:gd name="T39" fmla="*/ 119 h 165"/>
                  <a:gd name="T40" fmla="*/ 270 w 270"/>
                  <a:gd name="T41" fmla="*/ 119 h 165"/>
                  <a:gd name="T42" fmla="*/ 252 w 270"/>
                  <a:gd name="T43" fmla="*/ 117 h 165"/>
                  <a:gd name="T44" fmla="*/ 236 w 270"/>
                  <a:gd name="T45" fmla="*/ 115 h 165"/>
                  <a:gd name="T46" fmla="*/ 202 w 270"/>
                  <a:gd name="T47" fmla="*/ 110 h 165"/>
                  <a:gd name="T48" fmla="*/ 169 w 270"/>
                  <a:gd name="T49" fmla="*/ 99 h 165"/>
                  <a:gd name="T50" fmla="*/ 140 w 270"/>
                  <a:gd name="T51" fmla="*/ 86 h 165"/>
                  <a:gd name="T52" fmla="*/ 112 w 270"/>
                  <a:gd name="T53" fmla="*/ 68 h 165"/>
                  <a:gd name="T54" fmla="*/ 86 w 270"/>
                  <a:gd name="T55" fmla="*/ 48 h 165"/>
                  <a:gd name="T56" fmla="*/ 63 w 270"/>
                  <a:gd name="T57" fmla="*/ 25 h 165"/>
                  <a:gd name="T58" fmla="*/ 41 w 270"/>
                  <a:gd name="T59" fmla="*/ 0 h 165"/>
                  <a:gd name="T60" fmla="*/ 41 w 270"/>
                  <a:gd name="T6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0" h="165">
                    <a:moveTo>
                      <a:pt x="41" y="0"/>
                    </a:moveTo>
                    <a:lnTo>
                      <a:pt x="0" y="23"/>
                    </a:lnTo>
                    <a:lnTo>
                      <a:pt x="0" y="23"/>
                    </a:lnTo>
                    <a:lnTo>
                      <a:pt x="11" y="38"/>
                    </a:lnTo>
                    <a:lnTo>
                      <a:pt x="23" y="54"/>
                    </a:lnTo>
                    <a:lnTo>
                      <a:pt x="38" y="68"/>
                    </a:lnTo>
                    <a:lnTo>
                      <a:pt x="52" y="81"/>
                    </a:lnTo>
                    <a:lnTo>
                      <a:pt x="67" y="93"/>
                    </a:lnTo>
                    <a:lnTo>
                      <a:pt x="81" y="106"/>
                    </a:lnTo>
                    <a:lnTo>
                      <a:pt x="99" y="117"/>
                    </a:lnTo>
                    <a:lnTo>
                      <a:pt x="115" y="126"/>
                    </a:lnTo>
                    <a:lnTo>
                      <a:pt x="133" y="135"/>
                    </a:lnTo>
                    <a:lnTo>
                      <a:pt x="151" y="142"/>
                    </a:lnTo>
                    <a:lnTo>
                      <a:pt x="169" y="149"/>
                    </a:lnTo>
                    <a:lnTo>
                      <a:pt x="189" y="155"/>
                    </a:lnTo>
                    <a:lnTo>
                      <a:pt x="209" y="158"/>
                    </a:lnTo>
                    <a:lnTo>
                      <a:pt x="229" y="162"/>
                    </a:lnTo>
                    <a:lnTo>
                      <a:pt x="250" y="164"/>
                    </a:lnTo>
                    <a:lnTo>
                      <a:pt x="270" y="165"/>
                    </a:lnTo>
                    <a:lnTo>
                      <a:pt x="270" y="119"/>
                    </a:lnTo>
                    <a:lnTo>
                      <a:pt x="270" y="119"/>
                    </a:lnTo>
                    <a:lnTo>
                      <a:pt x="252" y="117"/>
                    </a:lnTo>
                    <a:lnTo>
                      <a:pt x="236" y="115"/>
                    </a:lnTo>
                    <a:lnTo>
                      <a:pt x="202" y="110"/>
                    </a:lnTo>
                    <a:lnTo>
                      <a:pt x="169" y="99"/>
                    </a:lnTo>
                    <a:lnTo>
                      <a:pt x="140" y="86"/>
                    </a:lnTo>
                    <a:lnTo>
                      <a:pt x="112" y="68"/>
                    </a:lnTo>
                    <a:lnTo>
                      <a:pt x="86" y="48"/>
                    </a:lnTo>
                    <a:lnTo>
                      <a:pt x="63" y="25"/>
                    </a:lnTo>
                    <a:lnTo>
                      <a:pt x="41" y="0"/>
                    </a:lnTo>
                    <a:lnTo>
                      <a:pt x="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grpSp>
        <p:nvGrpSpPr>
          <p:cNvPr id="59" name="组合 58"/>
          <p:cNvGrpSpPr/>
          <p:nvPr/>
        </p:nvGrpSpPr>
        <p:grpSpPr>
          <a:xfrm>
            <a:off x="5690968" y="4181943"/>
            <a:ext cx="600719" cy="600797"/>
            <a:chOff x="3977400" y="1104393"/>
            <a:chExt cx="720000" cy="720000"/>
          </a:xfrm>
        </p:grpSpPr>
        <p:sp>
          <p:nvSpPr>
            <p:cNvPr id="60" name="椭圆 59"/>
            <p:cNvSpPr/>
            <p:nvPr/>
          </p:nvSpPr>
          <p:spPr>
            <a:xfrm>
              <a:off x="3977400" y="1104393"/>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61" name="组合 60"/>
            <p:cNvGrpSpPr/>
            <p:nvPr/>
          </p:nvGrpSpPr>
          <p:grpSpPr>
            <a:xfrm>
              <a:off x="4088450" y="1223437"/>
              <a:ext cx="452181" cy="451432"/>
              <a:chOff x="2887663" y="5335588"/>
              <a:chExt cx="957262" cy="955676"/>
            </a:xfrm>
            <a:solidFill>
              <a:schemeClr val="bg1"/>
            </a:solidFill>
          </p:grpSpPr>
          <p:sp>
            <p:nvSpPr>
              <p:cNvPr id="62" name="Freeform 5"/>
              <p:cNvSpPr>
                <a:spLocks noEditPoints="1"/>
              </p:cNvSpPr>
              <p:nvPr/>
            </p:nvSpPr>
            <p:spPr bwMode="auto">
              <a:xfrm>
                <a:off x="2887663" y="5335588"/>
                <a:ext cx="723900" cy="722313"/>
              </a:xfrm>
              <a:custGeom>
                <a:avLst/>
                <a:gdLst>
                  <a:gd name="T0" fmla="*/ 761 w 911"/>
                  <a:gd name="T1" fmla="*/ 119 h 911"/>
                  <a:gd name="T2" fmla="*/ 705 w 911"/>
                  <a:gd name="T3" fmla="*/ 76 h 911"/>
                  <a:gd name="T4" fmla="*/ 648 w 911"/>
                  <a:gd name="T5" fmla="*/ 43 h 911"/>
                  <a:gd name="T6" fmla="*/ 585 w 911"/>
                  <a:gd name="T7" fmla="*/ 20 h 911"/>
                  <a:gd name="T8" fmla="*/ 455 w 911"/>
                  <a:gd name="T9" fmla="*/ 0 h 911"/>
                  <a:gd name="T10" fmla="*/ 326 w 911"/>
                  <a:gd name="T11" fmla="*/ 20 h 911"/>
                  <a:gd name="T12" fmla="*/ 265 w 911"/>
                  <a:gd name="T13" fmla="*/ 43 h 911"/>
                  <a:gd name="T14" fmla="*/ 205 w 911"/>
                  <a:gd name="T15" fmla="*/ 76 h 911"/>
                  <a:gd name="T16" fmla="*/ 151 w 911"/>
                  <a:gd name="T17" fmla="*/ 119 h 911"/>
                  <a:gd name="T18" fmla="*/ 117 w 911"/>
                  <a:gd name="T19" fmla="*/ 151 h 911"/>
                  <a:gd name="T20" fmla="*/ 76 w 911"/>
                  <a:gd name="T21" fmla="*/ 205 h 911"/>
                  <a:gd name="T22" fmla="*/ 43 w 911"/>
                  <a:gd name="T23" fmla="*/ 265 h 911"/>
                  <a:gd name="T24" fmla="*/ 20 w 911"/>
                  <a:gd name="T25" fmla="*/ 326 h 911"/>
                  <a:gd name="T26" fmla="*/ 0 w 911"/>
                  <a:gd name="T27" fmla="*/ 455 h 911"/>
                  <a:gd name="T28" fmla="*/ 20 w 911"/>
                  <a:gd name="T29" fmla="*/ 587 h 911"/>
                  <a:gd name="T30" fmla="*/ 43 w 911"/>
                  <a:gd name="T31" fmla="*/ 648 h 911"/>
                  <a:gd name="T32" fmla="*/ 76 w 911"/>
                  <a:gd name="T33" fmla="*/ 707 h 911"/>
                  <a:gd name="T34" fmla="*/ 117 w 911"/>
                  <a:gd name="T35" fmla="*/ 761 h 911"/>
                  <a:gd name="T36" fmla="*/ 151 w 911"/>
                  <a:gd name="T37" fmla="*/ 794 h 911"/>
                  <a:gd name="T38" fmla="*/ 205 w 911"/>
                  <a:gd name="T39" fmla="*/ 837 h 911"/>
                  <a:gd name="T40" fmla="*/ 265 w 911"/>
                  <a:gd name="T41" fmla="*/ 869 h 911"/>
                  <a:gd name="T42" fmla="*/ 326 w 911"/>
                  <a:gd name="T43" fmla="*/ 893 h 911"/>
                  <a:gd name="T44" fmla="*/ 455 w 911"/>
                  <a:gd name="T45" fmla="*/ 911 h 911"/>
                  <a:gd name="T46" fmla="*/ 585 w 911"/>
                  <a:gd name="T47" fmla="*/ 893 h 911"/>
                  <a:gd name="T48" fmla="*/ 648 w 911"/>
                  <a:gd name="T49" fmla="*/ 869 h 911"/>
                  <a:gd name="T50" fmla="*/ 705 w 911"/>
                  <a:gd name="T51" fmla="*/ 837 h 911"/>
                  <a:gd name="T52" fmla="*/ 761 w 911"/>
                  <a:gd name="T53" fmla="*/ 794 h 911"/>
                  <a:gd name="T54" fmla="*/ 794 w 911"/>
                  <a:gd name="T55" fmla="*/ 761 h 911"/>
                  <a:gd name="T56" fmla="*/ 835 w 911"/>
                  <a:gd name="T57" fmla="*/ 707 h 911"/>
                  <a:gd name="T58" fmla="*/ 869 w 911"/>
                  <a:gd name="T59" fmla="*/ 648 h 911"/>
                  <a:gd name="T60" fmla="*/ 893 w 911"/>
                  <a:gd name="T61" fmla="*/ 587 h 911"/>
                  <a:gd name="T62" fmla="*/ 911 w 911"/>
                  <a:gd name="T63" fmla="*/ 455 h 911"/>
                  <a:gd name="T64" fmla="*/ 893 w 911"/>
                  <a:gd name="T65" fmla="*/ 326 h 911"/>
                  <a:gd name="T66" fmla="*/ 869 w 911"/>
                  <a:gd name="T67" fmla="*/ 265 h 911"/>
                  <a:gd name="T68" fmla="*/ 835 w 911"/>
                  <a:gd name="T69" fmla="*/ 205 h 911"/>
                  <a:gd name="T70" fmla="*/ 794 w 911"/>
                  <a:gd name="T71" fmla="*/ 151 h 911"/>
                  <a:gd name="T72" fmla="*/ 220 w 911"/>
                  <a:gd name="T73" fmla="*/ 693 h 911"/>
                  <a:gd name="T74" fmla="*/ 176 w 911"/>
                  <a:gd name="T75" fmla="*/ 639 h 911"/>
                  <a:gd name="T76" fmla="*/ 135 w 911"/>
                  <a:gd name="T77" fmla="*/ 551 h 911"/>
                  <a:gd name="T78" fmla="*/ 122 w 911"/>
                  <a:gd name="T79" fmla="*/ 455 h 911"/>
                  <a:gd name="T80" fmla="*/ 135 w 911"/>
                  <a:gd name="T81" fmla="*/ 362 h 911"/>
                  <a:gd name="T82" fmla="*/ 176 w 911"/>
                  <a:gd name="T83" fmla="*/ 272 h 911"/>
                  <a:gd name="T84" fmla="*/ 220 w 911"/>
                  <a:gd name="T85" fmla="*/ 220 h 911"/>
                  <a:gd name="T86" fmla="*/ 301 w 911"/>
                  <a:gd name="T87" fmla="*/ 160 h 911"/>
                  <a:gd name="T88" fmla="*/ 392 w 911"/>
                  <a:gd name="T89" fmla="*/ 130 h 911"/>
                  <a:gd name="T90" fmla="*/ 488 w 911"/>
                  <a:gd name="T91" fmla="*/ 124 h 911"/>
                  <a:gd name="T92" fmla="*/ 581 w 911"/>
                  <a:gd name="T93" fmla="*/ 148 h 911"/>
                  <a:gd name="T94" fmla="*/ 666 w 911"/>
                  <a:gd name="T95" fmla="*/ 198 h 911"/>
                  <a:gd name="T96" fmla="*/ 714 w 911"/>
                  <a:gd name="T97" fmla="*/ 245 h 911"/>
                  <a:gd name="T98" fmla="*/ 765 w 911"/>
                  <a:gd name="T99" fmla="*/ 331 h 911"/>
                  <a:gd name="T100" fmla="*/ 788 w 911"/>
                  <a:gd name="T101" fmla="*/ 425 h 911"/>
                  <a:gd name="T102" fmla="*/ 783 w 911"/>
                  <a:gd name="T103" fmla="*/ 520 h 911"/>
                  <a:gd name="T104" fmla="*/ 750 w 911"/>
                  <a:gd name="T105" fmla="*/ 612 h 911"/>
                  <a:gd name="T106" fmla="*/ 691 w 911"/>
                  <a:gd name="T107" fmla="*/ 693 h 911"/>
                  <a:gd name="T108" fmla="*/ 639 w 911"/>
                  <a:gd name="T109" fmla="*/ 734 h 911"/>
                  <a:gd name="T110" fmla="*/ 551 w 911"/>
                  <a:gd name="T111" fmla="*/ 776 h 911"/>
                  <a:gd name="T112" fmla="*/ 455 w 911"/>
                  <a:gd name="T113" fmla="*/ 790 h 911"/>
                  <a:gd name="T114" fmla="*/ 360 w 911"/>
                  <a:gd name="T115" fmla="*/ 776 h 911"/>
                  <a:gd name="T116" fmla="*/ 272 w 911"/>
                  <a:gd name="T117" fmla="*/ 734 h 911"/>
                  <a:gd name="T118" fmla="*/ 220 w 911"/>
                  <a:gd name="T119" fmla="*/ 693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1" h="911">
                    <a:moveTo>
                      <a:pt x="777" y="133"/>
                    </a:moveTo>
                    <a:lnTo>
                      <a:pt x="777" y="133"/>
                    </a:lnTo>
                    <a:lnTo>
                      <a:pt x="761" y="119"/>
                    </a:lnTo>
                    <a:lnTo>
                      <a:pt x="743" y="103"/>
                    </a:lnTo>
                    <a:lnTo>
                      <a:pt x="725" y="88"/>
                    </a:lnTo>
                    <a:lnTo>
                      <a:pt x="705" y="76"/>
                    </a:lnTo>
                    <a:lnTo>
                      <a:pt x="687" y="63"/>
                    </a:lnTo>
                    <a:lnTo>
                      <a:pt x="668" y="52"/>
                    </a:lnTo>
                    <a:lnTo>
                      <a:pt x="648" y="43"/>
                    </a:lnTo>
                    <a:lnTo>
                      <a:pt x="626" y="34"/>
                    </a:lnTo>
                    <a:lnTo>
                      <a:pt x="607" y="27"/>
                    </a:lnTo>
                    <a:lnTo>
                      <a:pt x="585" y="20"/>
                    </a:lnTo>
                    <a:lnTo>
                      <a:pt x="544" y="9"/>
                    </a:lnTo>
                    <a:lnTo>
                      <a:pt x="499" y="4"/>
                    </a:lnTo>
                    <a:lnTo>
                      <a:pt x="455" y="0"/>
                    </a:lnTo>
                    <a:lnTo>
                      <a:pt x="412" y="4"/>
                    </a:lnTo>
                    <a:lnTo>
                      <a:pt x="369" y="9"/>
                    </a:lnTo>
                    <a:lnTo>
                      <a:pt x="326" y="20"/>
                    </a:lnTo>
                    <a:lnTo>
                      <a:pt x="304" y="27"/>
                    </a:lnTo>
                    <a:lnTo>
                      <a:pt x="284" y="34"/>
                    </a:lnTo>
                    <a:lnTo>
                      <a:pt x="265" y="43"/>
                    </a:lnTo>
                    <a:lnTo>
                      <a:pt x="243" y="52"/>
                    </a:lnTo>
                    <a:lnTo>
                      <a:pt x="225" y="63"/>
                    </a:lnTo>
                    <a:lnTo>
                      <a:pt x="205" y="76"/>
                    </a:lnTo>
                    <a:lnTo>
                      <a:pt x="187" y="88"/>
                    </a:lnTo>
                    <a:lnTo>
                      <a:pt x="167" y="103"/>
                    </a:lnTo>
                    <a:lnTo>
                      <a:pt x="151" y="119"/>
                    </a:lnTo>
                    <a:lnTo>
                      <a:pt x="133" y="133"/>
                    </a:lnTo>
                    <a:lnTo>
                      <a:pt x="133" y="133"/>
                    </a:lnTo>
                    <a:lnTo>
                      <a:pt x="117" y="151"/>
                    </a:lnTo>
                    <a:lnTo>
                      <a:pt x="103" y="169"/>
                    </a:lnTo>
                    <a:lnTo>
                      <a:pt x="88" y="187"/>
                    </a:lnTo>
                    <a:lnTo>
                      <a:pt x="76" y="205"/>
                    </a:lnTo>
                    <a:lnTo>
                      <a:pt x="63" y="225"/>
                    </a:lnTo>
                    <a:lnTo>
                      <a:pt x="52" y="245"/>
                    </a:lnTo>
                    <a:lnTo>
                      <a:pt x="43" y="265"/>
                    </a:lnTo>
                    <a:lnTo>
                      <a:pt x="34" y="284"/>
                    </a:lnTo>
                    <a:lnTo>
                      <a:pt x="25" y="306"/>
                    </a:lnTo>
                    <a:lnTo>
                      <a:pt x="20" y="326"/>
                    </a:lnTo>
                    <a:lnTo>
                      <a:pt x="9" y="369"/>
                    </a:lnTo>
                    <a:lnTo>
                      <a:pt x="2" y="412"/>
                    </a:lnTo>
                    <a:lnTo>
                      <a:pt x="0" y="455"/>
                    </a:lnTo>
                    <a:lnTo>
                      <a:pt x="2" y="500"/>
                    </a:lnTo>
                    <a:lnTo>
                      <a:pt x="9" y="544"/>
                    </a:lnTo>
                    <a:lnTo>
                      <a:pt x="20" y="587"/>
                    </a:lnTo>
                    <a:lnTo>
                      <a:pt x="25" y="607"/>
                    </a:lnTo>
                    <a:lnTo>
                      <a:pt x="34" y="628"/>
                    </a:lnTo>
                    <a:lnTo>
                      <a:pt x="43" y="648"/>
                    </a:lnTo>
                    <a:lnTo>
                      <a:pt x="52" y="668"/>
                    </a:lnTo>
                    <a:lnTo>
                      <a:pt x="63" y="687"/>
                    </a:lnTo>
                    <a:lnTo>
                      <a:pt x="76" y="707"/>
                    </a:lnTo>
                    <a:lnTo>
                      <a:pt x="88" y="725"/>
                    </a:lnTo>
                    <a:lnTo>
                      <a:pt x="103" y="743"/>
                    </a:lnTo>
                    <a:lnTo>
                      <a:pt x="117" y="761"/>
                    </a:lnTo>
                    <a:lnTo>
                      <a:pt x="133" y="777"/>
                    </a:lnTo>
                    <a:lnTo>
                      <a:pt x="133" y="777"/>
                    </a:lnTo>
                    <a:lnTo>
                      <a:pt x="151" y="794"/>
                    </a:lnTo>
                    <a:lnTo>
                      <a:pt x="167" y="810"/>
                    </a:lnTo>
                    <a:lnTo>
                      <a:pt x="187" y="824"/>
                    </a:lnTo>
                    <a:lnTo>
                      <a:pt x="205" y="837"/>
                    </a:lnTo>
                    <a:lnTo>
                      <a:pt x="225" y="848"/>
                    </a:lnTo>
                    <a:lnTo>
                      <a:pt x="243" y="858"/>
                    </a:lnTo>
                    <a:lnTo>
                      <a:pt x="265" y="869"/>
                    </a:lnTo>
                    <a:lnTo>
                      <a:pt x="284" y="878"/>
                    </a:lnTo>
                    <a:lnTo>
                      <a:pt x="304" y="885"/>
                    </a:lnTo>
                    <a:lnTo>
                      <a:pt x="326" y="893"/>
                    </a:lnTo>
                    <a:lnTo>
                      <a:pt x="369" y="903"/>
                    </a:lnTo>
                    <a:lnTo>
                      <a:pt x="412" y="909"/>
                    </a:lnTo>
                    <a:lnTo>
                      <a:pt x="455" y="911"/>
                    </a:lnTo>
                    <a:lnTo>
                      <a:pt x="499" y="909"/>
                    </a:lnTo>
                    <a:lnTo>
                      <a:pt x="544" y="903"/>
                    </a:lnTo>
                    <a:lnTo>
                      <a:pt x="585" y="893"/>
                    </a:lnTo>
                    <a:lnTo>
                      <a:pt x="607" y="885"/>
                    </a:lnTo>
                    <a:lnTo>
                      <a:pt x="626" y="878"/>
                    </a:lnTo>
                    <a:lnTo>
                      <a:pt x="648" y="869"/>
                    </a:lnTo>
                    <a:lnTo>
                      <a:pt x="668" y="858"/>
                    </a:lnTo>
                    <a:lnTo>
                      <a:pt x="687" y="848"/>
                    </a:lnTo>
                    <a:lnTo>
                      <a:pt x="705" y="837"/>
                    </a:lnTo>
                    <a:lnTo>
                      <a:pt x="725" y="824"/>
                    </a:lnTo>
                    <a:lnTo>
                      <a:pt x="743" y="810"/>
                    </a:lnTo>
                    <a:lnTo>
                      <a:pt x="761" y="794"/>
                    </a:lnTo>
                    <a:lnTo>
                      <a:pt x="777" y="777"/>
                    </a:lnTo>
                    <a:lnTo>
                      <a:pt x="777" y="777"/>
                    </a:lnTo>
                    <a:lnTo>
                      <a:pt x="794" y="761"/>
                    </a:lnTo>
                    <a:lnTo>
                      <a:pt x="808" y="743"/>
                    </a:lnTo>
                    <a:lnTo>
                      <a:pt x="822" y="725"/>
                    </a:lnTo>
                    <a:lnTo>
                      <a:pt x="835" y="707"/>
                    </a:lnTo>
                    <a:lnTo>
                      <a:pt x="848" y="687"/>
                    </a:lnTo>
                    <a:lnTo>
                      <a:pt x="858" y="668"/>
                    </a:lnTo>
                    <a:lnTo>
                      <a:pt x="869" y="648"/>
                    </a:lnTo>
                    <a:lnTo>
                      <a:pt x="878" y="628"/>
                    </a:lnTo>
                    <a:lnTo>
                      <a:pt x="885" y="607"/>
                    </a:lnTo>
                    <a:lnTo>
                      <a:pt x="893" y="587"/>
                    </a:lnTo>
                    <a:lnTo>
                      <a:pt x="902" y="544"/>
                    </a:lnTo>
                    <a:lnTo>
                      <a:pt x="909" y="500"/>
                    </a:lnTo>
                    <a:lnTo>
                      <a:pt x="911" y="455"/>
                    </a:lnTo>
                    <a:lnTo>
                      <a:pt x="909" y="412"/>
                    </a:lnTo>
                    <a:lnTo>
                      <a:pt x="902" y="369"/>
                    </a:lnTo>
                    <a:lnTo>
                      <a:pt x="893" y="326"/>
                    </a:lnTo>
                    <a:lnTo>
                      <a:pt x="885" y="306"/>
                    </a:lnTo>
                    <a:lnTo>
                      <a:pt x="878" y="284"/>
                    </a:lnTo>
                    <a:lnTo>
                      <a:pt x="869" y="265"/>
                    </a:lnTo>
                    <a:lnTo>
                      <a:pt x="858" y="245"/>
                    </a:lnTo>
                    <a:lnTo>
                      <a:pt x="848" y="225"/>
                    </a:lnTo>
                    <a:lnTo>
                      <a:pt x="835" y="205"/>
                    </a:lnTo>
                    <a:lnTo>
                      <a:pt x="822" y="187"/>
                    </a:lnTo>
                    <a:lnTo>
                      <a:pt x="808" y="169"/>
                    </a:lnTo>
                    <a:lnTo>
                      <a:pt x="794" y="151"/>
                    </a:lnTo>
                    <a:lnTo>
                      <a:pt x="777" y="133"/>
                    </a:lnTo>
                    <a:lnTo>
                      <a:pt x="777" y="133"/>
                    </a:lnTo>
                    <a:close/>
                    <a:moveTo>
                      <a:pt x="220" y="693"/>
                    </a:moveTo>
                    <a:lnTo>
                      <a:pt x="220" y="693"/>
                    </a:lnTo>
                    <a:lnTo>
                      <a:pt x="196" y="666"/>
                    </a:lnTo>
                    <a:lnTo>
                      <a:pt x="176" y="639"/>
                    </a:lnTo>
                    <a:lnTo>
                      <a:pt x="160" y="612"/>
                    </a:lnTo>
                    <a:lnTo>
                      <a:pt x="146" y="581"/>
                    </a:lnTo>
                    <a:lnTo>
                      <a:pt x="135" y="551"/>
                    </a:lnTo>
                    <a:lnTo>
                      <a:pt x="128" y="520"/>
                    </a:lnTo>
                    <a:lnTo>
                      <a:pt x="124" y="488"/>
                    </a:lnTo>
                    <a:lnTo>
                      <a:pt x="122" y="455"/>
                    </a:lnTo>
                    <a:lnTo>
                      <a:pt x="124" y="425"/>
                    </a:lnTo>
                    <a:lnTo>
                      <a:pt x="128" y="392"/>
                    </a:lnTo>
                    <a:lnTo>
                      <a:pt x="135" y="362"/>
                    </a:lnTo>
                    <a:lnTo>
                      <a:pt x="146" y="331"/>
                    </a:lnTo>
                    <a:lnTo>
                      <a:pt x="160" y="301"/>
                    </a:lnTo>
                    <a:lnTo>
                      <a:pt x="176" y="272"/>
                    </a:lnTo>
                    <a:lnTo>
                      <a:pt x="196" y="245"/>
                    </a:lnTo>
                    <a:lnTo>
                      <a:pt x="220" y="220"/>
                    </a:lnTo>
                    <a:lnTo>
                      <a:pt x="220" y="220"/>
                    </a:lnTo>
                    <a:lnTo>
                      <a:pt x="245" y="198"/>
                    </a:lnTo>
                    <a:lnTo>
                      <a:pt x="272" y="178"/>
                    </a:lnTo>
                    <a:lnTo>
                      <a:pt x="301" y="160"/>
                    </a:lnTo>
                    <a:lnTo>
                      <a:pt x="329" y="148"/>
                    </a:lnTo>
                    <a:lnTo>
                      <a:pt x="360" y="137"/>
                    </a:lnTo>
                    <a:lnTo>
                      <a:pt x="392" y="130"/>
                    </a:lnTo>
                    <a:lnTo>
                      <a:pt x="423" y="124"/>
                    </a:lnTo>
                    <a:lnTo>
                      <a:pt x="455" y="122"/>
                    </a:lnTo>
                    <a:lnTo>
                      <a:pt x="488" y="124"/>
                    </a:lnTo>
                    <a:lnTo>
                      <a:pt x="520" y="130"/>
                    </a:lnTo>
                    <a:lnTo>
                      <a:pt x="551" y="137"/>
                    </a:lnTo>
                    <a:lnTo>
                      <a:pt x="581" y="148"/>
                    </a:lnTo>
                    <a:lnTo>
                      <a:pt x="610" y="160"/>
                    </a:lnTo>
                    <a:lnTo>
                      <a:pt x="639" y="178"/>
                    </a:lnTo>
                    <a:lnTo>
                      <a:pt x="666" y="198"/>
                    </a:lnTo>
                    <a:lnTo>
                      <a:pt x="691" y="220"/>
                    </a:lnTo>
                    <a:lnTo>
                      <a:pt x="691" y="220"/>
                    </a:lnTo>
                    <a:lnTo>
                      <a:pt x="714" y="245"/>
                    </a:lnTo>
                    <a:lnTo>
                      <a:pt x="734" y="272"/>
                    </a:lnTo>
                    <a:lnTo>
                      <a:pt x="750" y="301"/>
                    </a:lnTo>
                    <a:lnTo>
                      <a:pt x="765" y="331"/>
                    </a:lnTo>
                    <a:lnTo>
                      <a:pt x="776" y="362"/>
                    </a:lnTo>
                    <a:lnTo>
                      <a:pt x="783" y="392"/>
                    </a:lnTo>
                    <a:lnTo>
                      <a:pt x="788" y="425"/>
                    </a:lnTo>
                    <a:lnTo>
                      <a:pt x="788" y="455"/>
                    </a:lnTo>
                    <a:lnTo>
                      <a:pt x="788" y="488"/>
                    </a:lnTo>
                    <a:lnTo>
                      <a:pt x="783" y="520"/>
                    </a:lnTo>
                    <a:lnTo>
                      <a:pt x="776" y="551"/>
                    </a:lnTo>
                    <a:lnTo>
                      <a:pt x="765" y="581"/>
                    </a:lnTo>
                    <a:lnTo>
                      <a:pt x="750" y="612"/>
                    </a:lnTo>
                    <a:lnTo>
                      <a:pt x="734" y="639"/>
                    </a:lnTo>
                    <a:lnTo>
                      <a:pt x="714" y="666"/>
                    </a:lnTo>
                    <a:lnTo>
                      <a:pt x="691" y="693"/>
                    </a:lnTo>
                    <a:lnTo>
                      <a:pt x="691" y="693"/>
                    </a:lnTo>
                    <a:lnTo>
                      <a:pt x="666" y="714"/>
                    </a:lnTo>
                    <a:lnTo>
                      <a:pt x="639" y="734"/>
                    </a:lnTo>
                    <a:lnTo>
                      <a:pt x="610" y="752"/>
                    </a:lnTo>
                    <a:lnTo>
                      <a:pt x="581" y="765"/>
                    </a:lnTo>
                    <a:lnTo>
                      <a:pt x="551" y="776"/>
                    </a:lnTo>
                    <a:lnTo>
                      <a:pt x="520" y="783"/>
                    </a:lnTo>
                    <a:lnTo>
                      <a:pt x="488" y="788"/>
                    </a:lnTo>
                    <a:lnTo>
                      <a:pt x="455" y="790"/>
                    </a:lnTo>
                    <a:lnTo>
                      <a:pt x="423" y="788"/>
                    </a:lnTo>
                    <a:lnTo>
                      <a:pt x="392" y="783"/>
                    </a:lnTo>
                    <a:lnTo>
                      <a:pt x="360" y="776"/>
                    </a:lnTo>
                    <a:lnTo>
                      <a:pt x="329" y="765"/>
                    </a:lnTo>
                    <a:lnTo>
                      <a:pt x="301" y="752"/>
                    </a:lnTo>
                    <a:lnTo>
                      <a:pt x="272" y="734"/>
                    </a:lnTo>
                    <a:lnTo>
                      <a:pt x="245" y="714"/>
                    </a:lnTo>
                    <a:lnTo>
                      <a:pt x="220" y="693"/>
                    </a:lnTo>
                    <a:lnTo>
                      <a:pt x="220" y="6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63" name="Freeform 6"/>
              <p:cNvSpPr/>
              <p:nvPr/>
            </p:nvSpPr>
            <p:spPr bwMode="auto">
              <a:xfrm>
                <a:off x="3479800" y="5927726"/>
                <a:ext cx="365125" cy="363538"/>
              </a:xfrm>
              <a:custGeom>
                <a:avLst/>
                <a:gdLst>
                  <a:gd name="T0" fmla="*/ 427 w 459"/>
                  <a:gd name="T1" fmla="*/ 277 h 459"/>
                  <a:gd name="T2" fmla="*/ 151 w 459"/>
                  <a:gd name="T3" fmla="*/ 0 h 459"/>
                  <a:gd name="T4" fmla="*/ 151 w 459"/>
                  <a:gd name="T5" fmla="*/ 0 h 459"/>
                  <a:gd name="T6" fmla="*/ 135 w 459"/>
                  <a:gd name="T7" fmla="*/ 22 h 459"/>
                  <a:gd name="T8" fmla="*/ 119 w 459"/>
                  <a:gd name="T9" fmla="*/ 43 h 459"/>
                  <a:gd name="T10" fmla="*/ 101 w 459"/>
                  <a:gd name="T11" fmla="*/ 63 h 459"/>
                  <a:gd name="T12" fmla="*/ 83 w 459"/>
                  <a:gd name="T13" fmla="*/ 83 h 459"/>
                  <a:gd name="T14" fmla="*/ 83 w 459"/>
                  <a:gd name="T15" fmla="*/ 83 h 459"/>
                  <a:gd name="T16" fmla="*/ 63 w 459"/>
                  <a:gd name="T17" fmla="*/ 103 h 459"/>
                  <a:gd name="T18" fmla="*/ 43 w 459"/>
                  <a:gd name="T19" fmla="*/ 119 h 459"/>
                  <a:gd name="T20" fmla="*/ 22 w 459"/>
                  <a:gd name="T21" fmla="*/ 135 h 459"/>
                  <a:gd name="T22" fmla="*/ 0 w 459"/>
                  <a:gd name="T23" fmla="*/ 151 h 459"/>
                  <a:gd name="T24" fmla="*/ 277 w 459"/>
                  <a:gd name="T25" fmla="*/ 428 h 459"/>
                  <a:gd name="T26" fmla="*/ 277 w 459"/>
                  <a:gd name="T27" fmla="*/ 428 h 459"/>
                  <a:gd name="T28" fmla="*/ 284 w 459"/>
                  <a:gd name="T29" fmla="*/ 436 h 459"/>
                  <a:gd name="T30" fmla="*/ 293 w 459"/>
                  <a:gd name="T31" fmla="*/ 441 h 459"/>
                  <a:gd name="T32" fmla="*/ 311 w 459"/>
                  <a:gd name="T33" fmla="*/ 452 h 459"/>
                  <a:gd name="T34" fmla="*/ 331 w 459"/>
                  <a:gd name="T35" fmla="*/ 457 h 459"/>
                  <a:gd name="T36" fmla="*/ 353 w 459"/>
                  <a:gd name="T37" fmla="*/ 459 h 459"/>
                  <a:gd name="T38" fmla="*/ 373 w 459"/>
                  <a:gd name="T39" fmla="*/ 457 h 459"/>
                  <a:gd name="T40" fmla="*/ 392 w 459"/>
                  <a:gd name="T41" fmla="*/ 452 h 459"/>
                  <a:gd name="T42" fmla="*/ 410 w 459"/>
                  <a:gd name="T43" fmla="*/ 441 h 459"/>
                  <a:gd name="T44" fmla="*/ 419 w 459"/>
                  <a:gd name="T45" fmla="*/ 436 h 459"/>
                  <a:gd name="T46" fmla="*/ 427 w 459"/>
                  <a:gd name="T47" fmla="*/ 428 h 459"/>
                  <a:gd name="T48" fmla="*/ 427 w 459"/>
                  <a:gd name="T49" fmla="*/ 428 h 459"/>
                  <a:gd name="T50" fmla="*/ 434 w 459"/>
                  <a:gd name="T51" fmla="*/ 419 h 459"/>
                  <a:gd name="T52" fmla="*/ 441 w 459"/>
                  <a:gd name="T53" fmla="*/ 410 h 459"/>
                  <a:gd name="T54" fmla="*/ 450 w 459"/>
                  <a:gd name="T55" fmla="*/ 392 h 459"/>
                  <a:gd name="T56" fmla="*/ 457 w 459"/>
                  <a:gd name="T57" fmla="*/ 373 h 459"/>
                  <a:gd name="T58" fmla="*/ 459 w 459"/>
                  <a:gd name="T59" fmla="*/ 353 h 459"/>
                  <a:gd name="T60" fmla="*/ 457 w 459"/>
                  <a:gd name="T61" fmla="*/ 333 h 459"/>
                  <a:gd name="T62" fmla="*/ 450 w 459"/>
                  <a:gd name="T63" fmla="*/ 313 h 459"/>
                  <a:gd name="T64" fmla="*/ 441 w 459"/>
                  <a:gd name="T65" fmla="*/ 293 h 459"/>
                  <a:gd name="T66" fmla="*/ 434 w 459"/>
                  <a:gd name="T67" fmla="*/ 284 h 459"/>
                  <a:gd name="T68" fmla="*/ 427 w 459"/>
                  <a:gd name="T69" fmla="*/ 277 h 459"/>
                  <a:gd name="T70" fmla="*/ 427 w 459"/>
                  <a:gd name="T71" fmla="*/ 277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59" h="459">
                    <a:moveTo>
                      <a:pt x="427" y="277"/>
                    </a:moveTo>
                    <a:lnTo>
                      <a:pt x="151" y="0"/>
                    </a:lnTo>
                    <a:lnTo>
                      <a:pt x="151" y="0"/>
                    </a:lnTo>
                    <a:lnTo>
                      <a:pt x="135" y="22"/>
                    </a:lnTo>
                    <a:lnTo>
                      <a:pt x="119" y="43"/>
                    </a:lnTo>
                    <a:lnTo>
                      <a:pt x="101" y="63"/>
                    </a:lnTo>
                    <a:lnTo>
                      <a:pt x="83" y="83"/>
                    </a:lnTo>
                    <a:lnTo>
                      <a:pt x="83" y="83"/>
                    </a:lnTo>
                    <a:lnTo>
                      <a:pt x="63" y="103"/>
                    </a:lnTo>
                    <a:lnTo>
                      <a:pt x="43" y="119"/>
                    </a:lnTo>
                    <a:lnTo>
                      <a:pt x="22" y="135"/>
                    </a:lnTo>
                    <a:lnTo>
                      <a:pt x="0" y="151"/>
                    </a:lnTo>
                    <a:lnTo>
                      <a:pt x="277" y="428"/>
                    </a:lnTo>
                    <a:lnTo>
                      <a:pt x="277" y="428"/>
                    </a:lnTo>
                    <a:lnTo>
                      <a:pt x="284" y="436"/>
                    </a:lnTo>
                    <a:lnTo>
                      <a:pt x="293" y="441"/>
                    </a:lnTo>
                    <a:lnTo>
                      <a:pt x="311" y="452"/>
                    </a:lnTo>
                    <a:lnTo>
                      <a:pt x="331" y="457"/>
                    </a:lnTo>
                    <a:lnTo>
                      <a:pt x="353" y="459"/>
                    </a:lnTo>
                    <a:lnTo>
                      <a:pt x="373" y="457"/>
                    </a:lnTo>
                    <a:lnTo>
                      <a:pt x="392" y="452"/>
                    </a:lnTo>
                    <a:lnTo>
                      <a:pt x="410" y="441"/>
                    </a:lnTo>
                    <a:lnTo>
                      <a:pt x="419" y="436"/>
                    </a:lnTo>
                    <a:lnTo>
                      <a:pt x="427" y="428"/>
                    </a:lnTo>
                    <a:lnTo>
                      <a:pt x="427" y="428"/>
                    </a:lnTo>
                    <a:lnTo>
                      <a:pt x="434" y="419"/>
                    </a:lnTo>
                    <a:lnTo>
                      <a:pt x="441" y="410"/>
                    </a:lnTo>
                    <a:lnTo>
                      <a:pt x="450" y="392"/>
                    </a:lnTo>
                    <a:lnTo>
                      <a:pt x="457" y="373"/>
                    </a:lnTo>
                    <a:lnTo>
                      <a:pt x="459" y="353"/>
                    </a:lnTo>
                    <a:lnTo>
                      <a:pt x="457" y="333"/>
                    </a:lnTo>
                    <a:lnTo>
                      <a:pt x="450" y="313"/>
                    </a:lnTo>
                    <a:lnTo>
                      <a:pt x="441" y="293"/>
                    </a:lnTo>
                    <a:lnTo>
                      <a:pt x="434" y="284"/>
                    </a:lnTo>
                    <a:lnTo>
                      <a:pt x="427" y="277"/>
                    </a:lnTo>
                    <a:lnTo>
                      <a:pt x="427"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64" name="Freeform 7"/>
              <p:cNvSpPr/>
              <p:nvPr/>
            </p:nvSpPr>
            <p:spPr bwMode="auto">
              <a:xfrm>
                <a:off x="3040063" y="5486401"/>
                <a:ext cx="193675" cy="193675"/>
              </a:xfrm>
              <a:custGeom>
                <a:avLst/>
                <a:gdLst>
                  <a:gd name="T0" fmla="*/ 0 w 245"/>
                  <a:gd name="T1" fmla="*/ 243 h 243"/>
                  <a:gd name="T2" fmla="*/ 61 w 245"/>
                  <a:gd name="T3" fmla="*/ 243 h 243"/>
                  <a:gd name="T4" fmla="*/ 61 w 245"/>
                  <a:gd name="T5" fmla="*/ 243 h 243"/>
                  <a:gd name="T6" fmla="*/ 63 w 245"/>
                  <a:gd name="T7" fmla="*/ 227 h 243"/>
                  <a:gd name="T8" fmla="*/ 68 w 245"/>
                  <a:gd name="T9" fmla="*/ 209 h 243"/>
                  <a:gd name="T10" fmla="*/ 72 w 245"/>
                  <a:gd name="T11" fmla="*/ 192 h 243"/>
                  <a:gd name="T12" fmla="*/ 79 w 245"/>
                  <a:gd name="T13" fmla="*/ 178 h 243"/>
                  <a:gd name="T14" fmla="*/ 88 w 245"/>
                  <a:gd name="T15" fmla="*/ 162 h 243"/>
                  <a:gd name="T16" fmla="*/ 97 w 245"/>
                  <a:gd name="T17" fmla="*/ 147 h 243"/>
                  <a:gd name="T18" fmla="*/ 108 w 245"/>
                  <a:gd name="T19" fmla="*/ 133 h 243"/>
                  <a:gd name="T20" fmla="*/ 120 w 245"/>
                  <a:gd name="T21" fmla="*/ 120 h 243"/>
                  <a:gd name="T22" fmla="*/ 120 w 245"/>
                  <a:gd name="T23" fmla="*/ 120 h 243"/>
                  <a:gd name="T24" fmla="*/ 133 w 245"/>
                  <a:gd name="T25" fmla="*/ 108 h 243"/>
                  <a:gd name="T26" fmla="*/ 147 w 245"/>
                  <a:gd name="T27" fmla="*/ 97 h 243"/>
                  <a:gd name="T28" fmla="*/ 162 w 245"/>
                  <a:gd name="T29" fmla="*/ 88 h 243"/>
                  <a:gd name="T30" fmla="*/ 178 w 245"/>
                  <a:gd name="T31" fmla="*/ 79 h 243"/>
                  <a:gd name="T32" fmla="*/ 194 w 245"/>
                  <a:gd name="T33" fmla="*/ 74 h 243"/>
                  <a:gd name="T34" fmla="*/ 210 w 245"/>
                  <a:gd name="T35" fmla="*/ 68 h 243"/>
                  <a:gd name="T36" fmla="*/ 227 w 245"/>
                  <a:gd name="T37" fmla="*/ 63 h 243"/>
                  <a:gd name="T38" fmla="*/ 245 w 245"/>
                  <a:gd name="T39" fmla="*/ 61 h 243"/>
                  <a:gd name="T40" fmla="*/ 245 w 245"/>
                  <a:gd name="T41" fmla="*/ 0 h 243"/>
                  <a:gd name="T42" fmla="*/ 245 w 245"/>
                  <a:gd name="T43" fmla="*/ 0 h 243"/>
                  <a:gd name="T44" fmla="*/ 221 w 245"/>
                  <a:gd name="T45" fmla="*/ 3 h 243"/>
                  <a:gd name="T46" fmla="*/ 198 w 245"/>
                  <a:gd name="T47" fmla="*/ 7 h 243"/>
                  <a:gd name="T48" fmla="*/ 176 w 245"/>
                  <a:gd name="T49" fmla="*/ 14 h 243"/>
                  <a:gd name="T50" fmla="*/ 155 w 245"/>
                  <a:gd name="T51" fmla="*/ 23 h 243"/>
                  <a:gd name="T52" fmla="*/ 133 w 245"/>
                  <a:gd name="T53" fmla="*/ 34 h 243"/>
                  <a:gd name="T54" fmla="*/ 113 w 245"/>
                  <a:gd name="T55" fmla="*/ 47 h 243"/>
                  <a:gd name="T56" fmla="*/ 95 w 245"/>
                  <a:gd name="T57" fmla="*/ 61 h 243"/>
                  <a:gd name="T58" fmla="*/ 77 w 245"/>
                  <a:gd name="T59" fmla="*/ 77 h 243"/>
                  <a:gd name="T60" fmla="*/ 77 w 245"/>
                  <a:gd name="T61" fmla="*/ 77 h 243"/>
                  <a:gd name="T62" fmla="*/ 61 w 245"/>
                  <a:gd name="T63" fmla="*/ 95 h 243"/>
                  <a:gd name="T64" fmla="*/ 47 w 245"/>
                  <a:gd name="T65" fmla="*/ 113 h 243"/>
                  <a:gd name="T66" fmla="*/ 34 w 245"/>
                  <a:gd name="T67" fmla="*/ 133 h 243"/>
                  <a:gd name="T68" fmla="*/ 23 w 245"/>
                  <a:gd name="T69" fmla="*/ 155 h 243"/>
                  <a:gd name="T70" fmla="*/ 14 w 245"/>
                  <a:gd name="T71" fmla="*/ 176 h 243"/>
                  <a:gd name="T72" fmla="*/ 7 w 245"/>
                  <a:gd name="T73" fmla="*/ 198 h 243"/>
                  <a:gd name="T74" fmla="*/ 3 w 245"/>
                  <a:gd name="T75" fmla="*/ 219 h 243"/>
                  <a:gd name="T76" fmla="*/ 0 w 245"/>
                  <a:gd name="T77" fmla="*/ 243 h 243"/>
                  <a:gd name="T78" fmla="*/ 0 w 245"/>
                  <a:gd name="T79" fmla="*/ 24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5" h="243">
                    <a:moveTo>
                      <a:pt x="0" y="243"/>
                    </a:moveTo>
                    <a:lnTo>
                      <a:pt x="61" y="243"/>
                    </a:lnTo>
                    <a:lnTo>
                      <a:pt x="61" y="243"/>
                    </a:lnTo>
                    <a:lnTo>
                      <a:pt x="63" y="227"/>
                    </a:lnTo>
                    <a:lnTo>
                      <a:pt x="68" y="209"/>
                    </a:lnTo>
                    <a:lnTo>
                      <a:pt x="72" y="192"/>
                    </a:lnTo>
                    <a:lnTo>
                      <a:pt x="79" y="178"/>
                    </a:lnTo>
                    <a:lnTo>
                      <a:pt x="88" y="162"/>
                    </a:lnTo>
                    <a:lnTo>
                      <a:pt x="97" y="147"/>
                    </a:lnTo>
                    <a:lnTo>
                      <a:pt x="108" y="133"/>
                    </a:lnTo>
                    <a:lnTo>
                      <a:pt x="120" y="120"/>
                    </a:lnTo>
                    <a:lnTo>
                      <a:pt x="120" y="120"/>
                    </a:lnTo>
                    <a:lnTo>
                      <a:pt x="133" y="108"/>
                    </a:lnTo>
                    <a:lnTo>
                      <a:pt x="147" y="97"/>
                    </a:lnTo>
                    <a:lnTo>
                      <a:pt x="162" y="88"/>
                    </a:lnTo>
                    <a:lnTo>
                      <a:pt x="178" y="79"/>
                    </a:lnTo>
                    <a:lnTo>
                      <a:pt x="194" y="74"/>
                    </a:lnTo>
                    <a:lnTo>
                      <a:pt x="210" y="68"/>
                    </a:lnTo>
                    <a:lnTo>
                      <a:pt x="227" y="63"/>
                    </a:lnTo>
                    <a:lnTo>
                      <a:pt x="245" y="61"/>
                    </a:lnTo>
                    <a:lnTo>
                      <a:pt x="245" y="0"/>
                    </a:lnTo>
                    <a:lnTo>
                      <a:pt x="245" y="0"/>
                    </a:lnTo>
                    <a:lnTo>
                      <a:pt x="221" y="3"/>
                    </a:lnTo>
                    <a:lnTo>
                      <a:pt x="198" y="7"/>
                    </a:lnTo>
                    <a:lnTo>
                      <a:pt x="176" y="14"/>
                    </a:lnTo>
                    <a:lnTo>
                      <a:pt x="155" y="23"/>
                    </a:lnTo>
                    <a:lnTo>
                      <a:pt x="133" y="34"/>
                    </a:lnTo>
                    <a:lnTo>
                      <a:pt x="113" y="47"/>
                    </a:lnTo>
                    <a:lnTo>
                      <a:pt x="95" y="61"/>
                    </a:lnTo>
                    <a:lnTo>
                      <a:pt x="77" y="77"/>
                    </a:lnTo>
                    <a:lnTo>
                      <a:pt x="77" y="77"/>
                    </a:lnTo>
                    <a:lnTo>
                      <a:pt x="61" y="95"/>
                    </a:lnTo>
                    <a:lnTo>
                      <a:pt x="47" y="113"/>
                    </a:lnTo>
                    <a:lnTo>
                      <a:pt x="34" y="133"/>
                    </a:lnTo>
                    <a:lnTo>
                      <a:pt x="23" y="155"/>
                    </a:lnTo>
                    <a:lnTo>
                      <a:pt x="14" y="176"/>
                    </a:lnTo>
                    <a:lnTo>
                      <a:pt x="7" y="198"/>
                    </a:lnTo>
                    <a:lnTo>
                      <a:pt x="3" y="219"/>
                    </a:lnTo>
                    <a:lnTo>
                      <a:pt x="0" y="243"/>
                    </a:lnTo>
                    <a:lnTo>
                      <a:pt x="0" y="2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grpSp>
        <p:nvGrpSpPr>
          <p:cNvPr id="65" name="组合 64"/>
          <p:cNvGrpSpPr/>
          <p:nvPr/>
        </p:nvGrpSpPr>
        <p:grpSpPr>
          <a:xfrm>
            <a:off x="2841544" y="4625789"/>
            <a:ext cx="600719" cy="600797"/>
            <a:chOff x="2386238" y="1104393"/>
            <a:chExt cx="720000" cy="720000"/>
          </a:xfrm>
        </p:grpSpPr>
        <p:sp>
          <p:nvSpPr>
            <p:cNvPr id="66" name="椭圆 65"/>
            <p:cNvSpPr/>
            <p:nvPr/>
          </p:nvSpPr>
          <p:spPr>
            <a:xfrm>
              <a:off x="2386238" y="1104393"/>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7" name="Freeform 13"/>
            <p:cNvSpPr>
              <a:spLocks noEditPoints="1"/>
            </p:cNvSpPr>
            <p:nvPr/>
          </p:nvSpPr>
          <p:spPr bwMode="auto">
            <a:xfrm>
              <a:off x="2591501" y="1238296"/>
              <a:ext cx="309475" cy="452194"/>
            </a:xfrm>
            <a:custGeom>
              <a:avLst/>
              <a:gdLst>
                <a:gd name="T0" fmla="*/ 330 w 825"/>
                <a:gd name="T1" fmla="*/ 9 h 1204"/>
                <a:gd name="T2" fmla="*/ 182 w 825"/>
                <a:gd name="T3" fmla="*/ 72 h 1204"/>
                <a:gd name="T4" fmla="*/ 72 w 825"/>
                <a:gd name="T5" fmla="*/ 184 h 1204"/>
                <a:gd name="T6" fmla="*/ 9 w 825"/>
                <a:gd name="T7" fmla="*/ 329 h 1204"/>
                <a:gd name="T8" fmla="*/ 2 w 825"/>
                <a:gd name="T9" fmla="*/ 436 h 1204"/>
                <a:gd name="T10" fmla="*/ 17 w 825"/>
                <a:gd name="T11" fmla="*/ 533 h 1204"/>
                <a:gd name="T12" fmla="*/ 40 w 825"/>
                <a:gd name="T13" fmla="*/ 608 h 1204"/>
                <a:gd name="T14" fmla="*/ 107 w 825"/>
                <a:gd name="T15" fmla="*/ 819 h 1204"/>
                <a:gd name="T16" fmla="*/ 114 w 825"/>
                <a:gd name="T17" fmla="*/ 911 h 1204"/>
                <a:gd name="T18" fmla="*/ 128 w 825"/>
                <a:gd name="T19" fmla="*/ 1035 h 1204"/>
                <a:gd name="T20" fmla="*/ 157 w 825"/>
                <a:gd name="T21" fmla="*/ 1071 h 1204"/>
                <a:gd name="T22" fmla="*/ 184 w 825"/>
                <a:gd name="T23" fmla="*/ 1100 h 1204"/>
                <a:gd name="T24" fmla="*/ 216 w 825"/>
                <a:gd name="T25" fmla="*/ 1152 h 1204"/>
                <a:gd name="T26" fmla="*/ 278 w 825"/>
                <a:gd name="T27" fmla="*/ 1191 h 1204"/>
                <a:gd name="T28" fmla="*/ 359 w 825"/>
                <a:gd name="T29" fmla="*/ 1204 h 1204"/>
                <a:gd name="T30" fmla="*/ 512 w 825"/>
                <a:gd name="T31" fmla="*/ 1200 h 1204"/>
                <a:gd name="T32" fmla="*/ 582 w 825"/>
                <a:gd name="T33" fmla="*/ 1175 h 1204"/>
                <a:gd name="T34" fmla="*/ 625 w 825"/>
                <a:gd name="T35" fmla="*/ 1134 h 1204"/>
                <a:gd name="T36" fmla="*/ 648 w 825"/>
                <a:gd name="T37" fmla="*/ 1082 h 1204"/>
                <a:gd name="T38" fmla="*/ 686 w 825"/>
                <a:gd name="T39" fmla="*/ 1055 h 1204"/>
                <a:gd name="T40" fmla="*/ 710 w 825"/>
                <a:gd name="T41" fmla="*/ 986 h 1204"/>
                <a:gd name="T42" fmla="*/ 713 w 825"/>
                <a:gd name="T43" fmla="*/ 878 h 1204"/>
                <a:gd name="T44" fmla="*/ 735 w 825"/>
                <a:gd name="T45" fmla="*/ 756 h 1204"/>
                <a:gd name="T46" fmla="*/ 796 w 825"/>
                <a:gd name="T47" fmla="*/ 583 h 1204"/>
                <a:gd name="T48" fmla="*/ 819 w 825"/>
                <a:gd name="T49" fmla="*/ 484 h 1204"/>
                <a:gd name="T50" fmla="*/ 825 w 825"/>
                <a:gd name="T51" fmla="*/ 414 h 1204"/>
                <a:gd name="T52" fmla="*/ 792 w 825"/>
                <a:gd name="T53" fmla="*/ 252 h 1204"/>
                <a:gd name="T54" fmla="*/ 704 w 825"/>
                <a:gd name="T55" fmla="*/ 122 h 1204"/>
                <a:gd name="T56" fmla="*/ 573 w 825"/>
                <a:gd name="T57" fmla="*/ 34 h 1204"/>
                <a:gd name="T58" fmla="*/ 413 w 825"/>
                <a:gd name="T59" fmla="*/ 0 h 1204"/>
                <a:gd name="T60" fmla="*/ 558 w 825"/>
                <a:gd name="T61" fmla="*/ 1047 h 1204"/>
                <a:gd name="T62" fmla="*/ 540 w 825"/>
                <a:gd name="T63" fmla="*/ 1085 h 1204"/>
                <a:gd name="T64" fmla="*/ 512 w 825"/>
                <a:gd name="T65" fmla="*/ 1101 h 1204"/>
                <a:gd name="T66" fmla="*/ 359 w 825"/>
                <a:gd name="T67" fmla="*/ 1109 h 1204"/>
                <a:gd name="T68" fmla="*/ 310 w 825"/>
                <a:gd name="T69" fmla="*/ 1100 h 1204"/>
                <a:gd name="T70" fmla="*/ 276 w 825"/>
                <a:gd name="T71" fmla="*/ 1071 h 1204"/>
                <a:gd name="T72" fmla="*/ 269 w 825"/>
                <a:gd name="T73" fmla="*/ 1042 h 1204"/>
                <a:gd name="T74" fmla="*/ 558 w 825"/>
                <a:gd name="T75" fmla="*/ 1042 h 1204"/>
                <a:gd name="T76" fmla="*/ 215 w 825"/>
                <a:gd name="T77" fmla="*/ 993 h 1204"/>
                <a:gd name="T78" fmla="*/ 618 w 825"/>
                <a:gd name="T79" fmla="*/ 941 h 1204"/>
                <a:gd name="T80" fmla="*/ 618 w 825"/>
                <a:gd name="T81" fmla="*/ 893 h 1204"/>
                <a:gd name="T82" fmla="*/ 620 w 825"/>
                <a:gd name="T83" fmla="*/ 840 h 1204"/>
                <a:gd name="T84" fmla="*/ 697 w 825"/>
                <a:gd name="T85" fmla="*/ 574 h 1204"/>
                <a:gd name="T86" fmla="*/ 636 w 825"/>
                <a:gd name="T87" fmla="*/ 750 h 1204"/>
                <a:gd name="T88" fmla="*/ 189 w 825"/>
                <a:gd name="T89" fmla="*/ 750 h 1204"/>
                <a:gd name="T90" fmla="*/ 130 w 825"/>
                <a:gd name="T91" fmla="*/ 574 h 1204"/>
                <a:gd name="T92" fmla="*/ 98 w 825"/>
                <a:gd name="T93" fmla="*/ 414 h 1204"/>
                <a:gd name="T94" fmla="*/ 112 w 825"/>
                <a:gd name="T95" fmla="*/ 319 h 1204"/>
                <a:gd name="T96" fmla="*/ 170 w 825"/>
                <a:gd name="T97" fmla="*/ 212 h 1204"/>
                <a:gd name="T98" fmla="*/ 263 w 825"/>
                <a:gd name="T99" fmla="*/ 135 h 1204"/>
                <a:gd name="T100" fmla="*/ 380 w 825"/>
                <a:gd name="T101" fmla="*/ 99 h 1204"/>
                <a:gd name="T102" fmla="*/ 477 w 825"/>
                <a:gd name="T103" fmla="*/ 103 h 1204"/>
                <a:gd name="T104" fmla="*/ 591 w 825"/>
                <a:gd name="T105" fmla="*/ 151 h 1204"/>
                <a:gd name="T106" fmla="*/ 675 w 825"/>
                <a:gd name="T107" fmla="*/ 236 h 1204"/>
                <a:gd name="T108" fmla="*/ 722 w 825"/>
                <a:gd name="T109" fmla="*/ 349 h 1204"/>
                <a:gd name="T110" fmla="*/ 728 w 825"/>
                <a:gd name="T111" fmla="*/ 452 h 1204"/>
                <a:gd name="T112" fmla="*/ 697 w 825"/>
                <a:gd name="T113" fmla="*/ 57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5" h="1204">
                  <a:moveTo>
                    <a:pt x="413" y="0"/>
                  </a:moveTo>
                  <a:lnTo>
                    <a:pt x="413" y="0"/>
                  </a:lnTo>
                  <a:lnTo>
                    <a:pt x="371" y="4"/>
                  </a:lnTo>
                  <a:lnTo>
                    <a:pt x="330" y="9"/>
                  </a:lnTo>
                  <a:lnTo>
                    <a:pt x="290" y="20"/>
                  </a:lnTo>
                  <a:lnTo>
                    <a:pt x="252" y="34"/>
                  </a:lnTo>
                  <a:lnTo>
                    <a:pt x="216" y="50"/>
                  </a:lnTo>
                  <a:lnTo>
                    <a:pt x="182" y="72"/>
                  </a:lnTo>
                  <a:lnTo>
                    <a:pt x="152" y="95"/>
                  </a:lnTo>
                  <a:lnTo>
                    <a:pt x="123" y="122"/>
                  </a:lnTo>
                  <a:lnTo>
                    <a:pt x="96" y="151"/>
                  </a:lnTo>
                  <a:lnTo>
                    <a:pt x="72" y="184"/>
                  </a:lnTo>
                  <a:lnTo>
                    <a:pt x="51" y="216"/>
                  </a:lnTo>
                  <a:lnTo>
                    <a:pt x="33" y="252"/>
                  </a:lnTo>
                  <a:lnTo>
                    <a:pt x="20" y="290"/>
                  </a:lnTo>
                  <a:lnTo>
                    <a:pt x="9" y="329"/>
                  </a:lnTo>
                  <a:lnTo>
                    <a:pt x="4" y="371"/>
                  </a:lnTo>
                  <a:lnTo>
                    <a:pt x="0" y="414"/>
                  </a:lnTo>
                  <a:lnTo>
                    <a:pt x="0" y="414"/>
                  </a:lnTo>
                  <a:lnTo>
                    <a:pt x="2" y="436"/>
                  </a:lnTo>
                  <a:lnTo>
                    <a:pt x="4" y="461"/>
                  </a:lnTo>
                  <a:lnTo>
                    <a:pt x="6" y="484"/>
                  </a:lnTo>
                  <a:lnTo>
                    <a:pt x="11" y="509"/>
                  </a:lnTo>
                  <a:lnTo>
                    <a:pt x="17" y="533"/>
                  </a:lnTo>
                  <a:lnTo>
                    <a:pt x="24" y="558"/>
                  </a:lnTo>
                  <a:lnTo>
                    <a:pt x="31" y="583"/>
                  </a:lnTo>
                  <a:lnTo>
                    <a:pt x="40" y="608"/>
                  </a:lnTo>
                  <a:lnTo>
                    <a:pt x="40" y="608"/>
                  </a:lnTo>
                  <a:lnTo>
                    <a:pt x="80" y="714"/>
                  </a:lnTo>
                  <a:lnTo>
                    <a:pt x="92" y="756"/>
                  </a:lnTo>
                  <a:lnTo>
                    <a:pt x="101" y="788"/>
                  </a:lnTo>
                  <a:lnTo>
                    <a:pt x="107" y="819"/>
                  </a:lnTo>
                  <a:lnTo>
                    <a:pt x="110" y="848"/>
                  </a:lnTo>
                  <a:lnTo>
                    <a:pt x="112" y="878"/>
                  </a:lnTo>
                  <a:lnTo>
                    <a:pt x="114" y="911"/>
                  </a:lnTo>
                  <a:lnTo>
                    <a:pt x="114" y="911"/>
                  </a:lnTo>
                  <a:lnTo>
                    <a:pt x="114" y="961"/>
                  </a:lnTo>
                  <a:lnTo>
                    <a:pt x="117" y="986"/>
                  </a:lnTo>
                  <a:lnTo>
                    <a:pt x="121" y="1011"/>
                  </a:lnTo>
                  <a:lnTo>
                    <a:pt x="128" y="1035"/>
                  </a:lnTo>
                  <a:lnTo>
                    <a:pt x="134" y="1044"/>
                  </a:lnTo>
                  <a:lnTo>
                    <a:pt x="141" y="1055"/>
                  </a:lnTo>
                  <a:lnTo>
                    <a:pt x="148" y="1064"/>
                  </a:lnTo>
                  <a:lnTo>
                    <a:pt x="157" y="1071"/>
                  </a:lnTo>
                  <a:lnTo>
                    <a:pt x="166" y="1078"/>
                  </a:lnTo>
                  <a:lnTo>
                    <a:pt x="179" y="1082"/>
                  </a:lnTo>
                  <a:lnTo>
                    <a:pt x="179" y="1082"/>
                  </a:lnTo>
                  <a:lnTo>
                    <a:pt x="184" y="1100"/>
                  </a:lnTo>
                  <a:lnTo>
                    <a:pt x="191" y="1118"/>
                  </a:lnTo>
                  <a:lnTo>
                    <a:pt x="202" y="1134"/>
                  </a:lnTo>
                  <a:lnTo>
                    <a:pt x="216" y="1152"/>
                  </a:lnTo>
                  <a:lnTo>
                    <a:pt x="216" y="1152"/>
                  </a:lnTo>
                  <a:lnTo>
                    <a:pt x="231" y="1164"/>
                  </a:lnTo>
                  <a:lnTo>
                    <a:pt x="245" y="1175"/>
                  </a:lnTo>
                  <a:lnTo>
                    <a:pt x="261" y="1184"/>
                  </a:lnTo>
                  <a:lnTo>
                    <a:pt x="278" y="1191"/>
                  </a:lnTo>
                  <a:lnTo>
                    <a:pt x="296" y="1197"/>
                  </a:lnTo>
                  <a:lnTo>
                    <a:pt x="315" y="1200"/>
                  </a:lnTo>
                  <a:lnTo>
                    <a:pt x="337" y="1204"/>
                  </a:lnTo>
                  <a:lnTo>
                    <a:pt x="359" y="1204"/>
                  </a:lnTo>
                  <a:lnTo>
                    <a:pt x="468" y="1204"/>
                  </a:lnTo>
                  <a:lnTo>
                    <a:pt x="468" y="1204"/>
                  </a:lnTo>
                  <a:lnTo>
                    <a:pt x="490" y="1204"/>
                  </a:lnTo>
                  <a:lnTo>
                    <a:pt x="512" y="1200"/>
                  </a:lnTo>
                  <a:lnTo>
                    <a:pt x="530" y="1197"/>
                  </a:lnTo>
                  <a:lnTo>
                    <a:pt x="549" y="1191"/>
                  </a:lnTo>
                  <a:lnTo>
                    <a:pt x="566" y="1184"/>
                  </a:lnTo>
                  <a:lnTo>
                    <a:pt x="582" y="1175"/>
                  </a:lnTo>
                  <a:lnTo>
                    <a:pt x="596" y="1164"/>
                  </a:lnTo>
                  <a:lnTo>
                    <a:pt x="609" y="1152"/>
                  </a:lnTo>
                  <a:lnTo>
                    <a:pt x="609" y="1152"/>
                  </a:lnTo>
                  <a:lnTo>
                    <a:pt x="625" y="1134"/>
                  </a:lnTo>
                  <a:lnTo>
                    <a:pt x="636" y="1118"/>
                  </a:lnTo>
                  <a:lnTo>
                    <a:pt x="643" y="1100"/>
                  </a:lnTo>
                  <a:lnTo>
                    <a:pt x="648" y="1082"/>
                  </a:lnTo>
                  <a:lnTo>
                    <a:pt x="648" y="1082"/>
                  </a:lnTo>
                  <a:lnTo>
                    <a:pt x="661" y="1078"/>
                  </a:lnTo>
                  <a:lnTo>
                    <a:pt x="670" y="1071"/>
                  </a:lnTo>
                  <a:lnTo>
                    <a:pt x="679" y="1064"/>
                  </a:lnTo>
                  <a:lnTo>
                    <a:pt x="686" y="1055"/>
                  </a:lnTo>
                  <a:lnTo>
                    <a:pt x="692" y="1044"/>
                  </a:lnTo>
                  <a:lnTo>
                    <a:pt x="697" y="1035"/>
                  </a:lnTo>
                  <a:lnTo>
                    <a:pt x="706" y="1011"/>
                  </a:lnTo>
                  <a:lnTo>
                    <a:pt x="710" y="986"/>
                  </a:lnTo>
                  <a:lnTo>
                    <a:pt x="713" y="961"/>
                  </a:lnTo>
                  <a:lnTo>
                    <a:pt x="713" y="911"/>
                  </a:lnTo>
                  <a:lnTo>
                    <a:pt x="713" y="911"/>
                  </a:lnTo>
                  <a:lnTo>
                    <a:pt x="713" y="878"/>
                  </a:lnTo>
                  <a:lnTo>
                    <a:pt x="715" y="848"/>
                  </a:lnTo>
                  <a:lnTo>
                    <a:pt x="719" y="819"/>
                  </a:lnTo>
                  <a:lnTo>
                    <a:pt x="726" y="788"/>
                  </a:lnTo>
                  <a:lnTo>
                    <a:pt x="735" y="756"/>
                  </a:lnTo>
                  <a:lnTo>
                    <a:pt x="747" y="714"/>
                  </a:lnTo>
                  <a:lnTo>
                    <a:pt x="787" y="608"/>
                  </a:lnTo>
                  <a:lnTo>
                    <a:pt x="787" y="608"/>
                  </a:lnTo>
                  <a:lnTo>
                    <a:pt x="796" y="583"/>
                  </a:lnTo>
                  <a:lnTo>
                    <a:pt x="803" y="558"/>
                  </a:lnTo>
                  <a:lnTo>
                    <a:pt x="810" y="533"/>
                  </a:lnTo>
                  <a:lnTo>
                    <a:pt x="816" y="509"/>
                  </a:lnTo>
                  <a:lnTo>
                    <a:pt x="819" y="484"/>
                  </a:lnTo>
                  <a:lnTo>
                    <a:pt x="823" y="461"/>
                  </a:lnTo>
                  <a:lnTo>
                    <a:pt x="825" y="436"/>
                  </a:lnTo>
                  <a:lnTo>
                    <a:pt x="825" y="414"/>
                  </a:lnTo>
                  <a:lnTo>
                    <a:pt x="825" y="414"/>
                  </a:lnTo>
                  <a:lnTo>
                    <a:pt x="823" y="371"/>
                  </a:lnTo>
                  <a:lnTo>
                    <a:pt x="818" y="329"/>
                  </a:lnTo>
                  <a:lnTo>
                    <a:pt x="807" y="290"/>
                  </a:lnTo>
                  <a:lnTo>
                    <a:pt x="792" y="252"/>
                  </a:lnTo>
                  <a:lnTo>
                    <a:pt x="776" y="216"/>
                  </a:lnTo>
                  <a:lnTo>
                    <a:pt x="755" y="184"/>
                  </a:lnTo>
                  <a:lnTo>
                    <a:pt x="731" y="151"/>
                  </a:lnTo>
                  <a:lnTo>
                    <a:pt x="704" y="122"/>
                  </a:lnTo>
                  <a:lnTo>
                    <a:pt x="675" y="95"/>
                  </a:lnTo>
                  <a:lnTo>
                    <a:pt x="643" y="72"/>
                  </a:lnTo>
                  <a:lnTo>
                    <a:pt x="609" y="50"/>
                  </a:lnTo>
                  <a:lnTo>
                    <a:pt x="573" y="34"/>
                  </a:lnTo>
                  <a:lnTo>
                    <a:pt x="535" y="20"/>
                  </a:lnTo>
                  <a:lnTo>
                    <a:pt x="495" y="9"/>
                  </a:lnTo>
                  <a:lnTo>
                    <a:pt x="456" y="4"/>
                  </a:lnTo>
                  <a:lnTo>
                    <a:pt x="413" y="0"/>
                  </a:lnTo>
                  <a:lnTo>
                    <a:pt x="413" y="0"/>
                  </a:lnTo>
                  <a:close/>
                  <a:moveTo>
                    <a:pt x="558" y="1042"/>
                  </a:moveTo>
                  <a:lnTo>
                    <a:pt x="558" y="1042"/>
                  </a:lnTo>
                  <a:lnTo>
                    <a:pt x="558" y="1047"/>
                  </a:lnTo>
                  <a:lnTo>
                    <a:pt x="557" y="1056"/>
                  </a:lnTo>
                  <a:lnTo>
                    <a:pt x="551" y="1071"/>
                  </a:lnTo>
                  <a:lnTo>
                    <a:pt x="546" y="1078"/>
                  </a:lnTo>
                  <a:lnTo>
                    <a:pt x="540" y="1085"/>
                  </a:lnTo>
                  <a:lnTo>
                    <a:pt x="540" y="1085"/>
                  </a:lnTo>
                  <a:lnTo>
                    <a:pt x="535" y="1091"/>
                  </a:lnTo>
                  <a:lnTo>
                    <a:pt x="528" y="1096"/>
                  </a:lnTo>
                  <a:lnTo>
                    <a:pt x="512" y="1101"/>
                  </a:lnTo>
                  <a:lnTo>
                    <a:pt x="492" y="1107"/>
                  </a:lnTo>
                  <a:lnTo>
                    <a:pt x="468" y="1109"/>
                  </a:lnTo>
                  <a:lnTo>
                    <a:pt x="359" y="1109"/>
                  </a:lnTo>
                  <a:lnTo>
                    <a:pt x="359" y="1109"/>
                  </a:lnTo>
                  <a:lnTo>
                    <a:pt x="344" y="1107"/>
                  </a:lnTo>
                  <a:lnTo>
                    <a:pt x="332" y="1107"/>
                  </a:lnTo>
                  <a:lnTo>
                    <a:pt x="321" y="1103"/>
                  </a:lnTo>
                  <a:lnTo>
                    <a:pt x="310" y="1100"/>
                  </a:lnTo>
                  <a:lnTo>
                    <a:pt x="301" y="1096"/>
                  </a:lnTo>
                  <a:lnTo>
                    <a:pt x="294" y="1092"/>
                  </a:lnTo>
                  <a:lnTo>
                    <a:pt x="283" y="1082"/>
                  </a:lnTo>
                  <a:lnTo>
                    <a:pt x="276" y="1071"/>
                  </a:lnTo>
                  <a:lnTo>
                    <a:pt x="270" y="1060"/>
                  </a:lnTo>
                  <a:lnTo>
                    <a:pt x="269" y="1051"/>
                  </a:lnTo>
                  <a:lnTo>
                    <a:pt x="269" y="1042"/>
                  </a:lnTo>
                  <a:lnTo>
                    <a:pt x="269" y="1042"/>
                  </a:lnTo>
                  <a:lnTo>
                    <a:pt x="269" y="1040"/>
                  </a:lnTo>
                  <a:lnTo>
                    <a:pt x="558" y="1040"/>
                  </a:lnTo>
                  <a:lnTo>
                    <a:pt x="558" y="1040"/>
                  </a:lnTo>
                  <a:lnTo>
                    <a:pt x="558" y="1042"/>
                  </a:lnTo>
                  <a:lnTo>
                    <a:pt x="558" y="1042"/>
                  </a:lnTo>
                  <a:close/>
                  <a:moveTo>
                    <a:pt x="611" y="993"/>
                  </a:moveTo>
                  <a:lnTo>
                    <a:pt x="215" y="993"/>
                  </a:lnTo>
                  <a:lnTo>
                    <a:pt x="215" y="993"/>
                  </a:lnTo>
                  <a:lnTo>
                    <a:pt x="213" y="975"/>
                  </a:lnTo>
                  <a:lnTo>
                    <a:pt x="209" y="941"/>
                  </a:lnTo>
                  <a:lnTo>
                    <a:pt x="618" y="941"/>
                  </a:lnTo>
                  <a:lnTo>
                    <a:pt x="618" y="941"/>
                  </a:lnTo>
                  <a:lnTo>
                    <a:pt x="614" y="975"/>
                  </a:lnTo>
                  <a:lnTo>
                    <a:pt x="611" y="993"/>
                  </a:lnTo>
                  <a:lnTo>
                    <a:pt x="611" y="993"/>
                  </a:lnTo>
                  <a:close/>
                  <a:moveTo>
                    <a:pt x="618" y="893"/>
                  </a:moveTo>
                  <a:lnTo>
                    <a:pt x="209" y="893"/>
                  </a:lnTo>
                  <a:lnTo>
                    <a:pt x="209" y="893"/>
                  </a:lnTo>
                  <a:lnTo>
                    <a:pt x="207" y="840"/>
                  </a:lnTo>
                  <a:lnTo>
                    <a:pt x="620" y="840"/>
                  </a:lnTo>
                  <a:lnTo>
                    <a:pt x="620" y="840"/>
                  </a:lnTo>
                  <a:lnTo>
                    <a:pt x="618" y="893"/>
                  </a:lnTo>
                  <a:lnTo>
                    <a:pt x="618" y="893"/>
                  </a:lnTo>
                  <a:close/>
                  <a:moveTo>
                    <a:pt x="697" y="574"/>
                  </a:moveTo>
                  <a:lnTo>
                    <a:pt x="697" y="574"/>
                  </a:lnTo>
                  <a:lnTo>
                    <a:pt x="670" y="644"/>
                  </a:lnTo>
                  <a:lnTo>
                    <a:pt x="650" y="702"/>
                  </a:lnTo>
                  <a:lnTo>
                    <a:pt x="636" y="750"/>
                  </a:lnTo>
                  <a:lnTo>
                    <a:pt x="627" y="794"/>
                  </a:lnTo>
                  <a:lnTo>
                    <a:pt x="200" y="794"/>
                  </a:lnTo>
                  <a:lnTo>
                    <a:pt x="200" y="794"/>
                  </a:lnTo>
                  <a:lnTo>
                    <a:pt x="189" y="750"/>
                  </a:lnTo>
                  <a:lnTo>
                    <a:pt x="175" y="702"/>
                  </a:lnTo>
                  <a:lnTo>
                    <a:pt x="155" y="644"/>
                  </a:lnTo>
                  <a:lnTo>
                    <a:pt x="130" y="574"/>
                  </a:lnTo>
                  <a:lnTo>
                    <a:pt x="130" y="574"/>
                  </a:lnTo>
                  <a:lnTo>
                    <a:pt x="116" y="533"/>
                  </a:lnTo>
                  <a:lnTo>
                    <a:pt x="105" y="491"/>
                  </a:lnTo>
                  <a:lnTo>
                    <a:pt x="99" y="452"/>
                  </a:lnTo>
                  <a:lnTo>
                    <a:pt x="98" y="414"/>
                  </a:lnTo>
                  <a:lnTo>
                    <a:pt x="98" y="414"/>
                  </a:lnTo>
                  <a:lnTo>
                    <a:pt x="99" y="382"/>
                  </a:lnTo>
                  <a:lnTo>
                    <a:pt x="103" y="349"/>
                  </a:lnTo>
                  <a:lnTo>
                    <a:pt x="112" y="319"/>
                  </a:lnTo>
                  <a:lnTo>
                    <a:pt x="123" y="290"/>
                  </a:lnTo>
                  <a:lnTo>
                    <a:pt x="135" y="263"/>
                  </a:lnTo>
                  <a:lnTo>
                    <a:pt x="152" y="236"/>
                  </a:lnTo>
                  <a:lnTo>
                    <a:pt x="170" y="212"/>
                  </a:lnTo>
                  <a:lnTo>
                    <a:pt x="189" y="189"/>
                  </a:lnTo>
                  <a:lnTo>
                    <a:pt x="213" y="169"/>
                  </a:lnTo>
                  <a:lnTo>
                    <a:pt x="236" y="151"/>
                  </a:lnTo>
                  <a:lnTo>
                    <a:pt x="263" y="135"/>
                  </a:lnTo>
                  <a:lnTo>
                    <a:pt x="290" y="122"/>
                  </a:lnTo>
                  <a:lnTo>
                    <a:pt x="319" y="112"/>
                  </a:lnTo>
                  <a:lnTo>
                    <a:pt x="350" y="103"/>
                  </a:lnTo>
                  <a:lnTo>
                    <a:pt x="380" y="99"/>
                  </a:lnTo>
                  <a:lnTo>
                    <a:pt x="413" y="97"/>
                  </a:lnTo>
                  <a:lnTo>
                    <a:pt x="413" y="97"/>
                  </a:lnTo>
                  <a:lnTo>
                    <a:pt x="445" y="99"/>
                  </a:lnTo>
                  <a:lnTo>
                    <a:pt x="477" y="103"/>
                  </a:lnTo>
                  <a:lnTo>
                    <a:pt x="508" y="112"/>
                  </a:lnTo>
                  <a:lnTo>
                    <a:pt x="537" y="122"/>
                  </a:lnTo>
                  <a:lnTo>
                    <a:pt x="564" y="135"/>
                  </a:lnTo>
                  <a:lnTo>
                    <a:pt x="591" y="151"/>
                  </a:lnTo>
                  <a:lnTo>
                    <a:pt x="614" y="169"/>
                  </a:lnTo>
                  <a:lnTo>
                    <a:pt x="638" y="189"/>
                  </a:lnTo>
                  <a:lnTo>
                    <a:pt x="657" y="212"/>
                  </a:lnTo>
                  <a:lnTo>
                    <a:pt x="675" y="236"/>
                  </a:lnTo>
                  <a:lnTo>
                    <a:pt x="692" y="263"/>
                  </a:lnTo>
                  <a:lnTo>
                    <a:pt x="704" y="290"/>
                  </a:lnTo>
                  <a:lnTo>
                    <a:pt x="715" y="319"/>
                  </a:lnTo>
                  <a:lnTo>
                    <a:pt x="722" y="349"/>
                  </a:lnTo>
                  <a:lnTo>
                    <a:pt x="728" y="382"/>
                  </a:lnTo>
                  <a:lnTo>
                    <a:pt x="729" y="414"/>
                  </a:lnTo>
                  <a:lnTo>
                    <a:pt x="729" y="414"/>
                  </a:lnTo>
                  <a:lnTo>
                    <a:pt x="728" y="452"/>
                  </a:lnTo>
                  <a:lnTo>
                    <a:pt x="720" y="491"/>
                  </a:lnTo>
                  <a:lnTo>
                    <a:pt x="711" y="533"/>
                  </a:lnTo>
                  <a:lnTo>
                    <a:pt x="697" y="574"/>
                  </a:lnTo>
                  <a:lnTo>
                    <a:pt x="697" y="57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nvGrpSpPr>
          <p:cNvPr id="68" name="组合 67"/>
          <p:cNvGrpSpPr/>
          <p:nvPr/>
        </p:nvGrpSpPr>
        <p:grpSpPr>
          <a:xfrm>
            <a:off x="7174938" y="2843581"/>
            <a:ext cx="600719" cy="600797"/>
            <a:chOff x="4772981" y="1104393"/>
            <a:chExt cx="720000" cy="720000"/>
          </a:xfrm>
        </p:grpSpPr>
        <p:sp>
          <p:nvSpPr>
            <p:cNvPr id="69" name="椭圆 68"/>
            <p:cNvSpPr/>
            <p:nvPr/>
          </p:nvSpPr>
          <p:spPr>
            <a:xfrm>
              <a:off x="4772981" y="1104393"/>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70" name="组合 69"/>
            <p:cNvGrpSpPr/>
            <p:nvPr/>
          </p:nvGrpSpPr>
          <p:grpSpPr>
            <a:xfrm>
              <a:off x="4921550" y="1252962"/>
              <a:ext cx="422862" cy="422862"/>
              <a:chOff x="5608638" y="6561138"/>
              <a:chExt cx="827088" cy="827088"/>
            </a:xfrm>
            <a:solidFill>
              <a:schemeClr val="bg1"/>
            </a:solidFill>
          </p:grpSpPr>
          <p:sp>
            <p:nvSpPr>
              <p:cNvPr id="71" name="Freeform 14"/>
              <p:cNvSpPr/>
              <p:nvPr/>
            </p:nvSpPr>
            <p:spPr bwMode="auto">
              <a:xfrm>
                <a:off x="5672138" y="7112001"/>
                <a:ext cx="212725" cy="214313"/>
              </a:xfrm>
              <a:custGeom>
                <a:avLst/>
                <a:gdLst>
                  <a:gd name="T0" fmla="*/ 265 w 268"/>
                  <a:gd name="T1" fmla="*/ 3 h 268"/>
                  <a:gd name="T2" fmla="*/ 265 w 268"/>
                  <a:gd name="T3" fmla="*/ 3 h 268"/>
                  <a:gd name="T4" fmla="*/ 261 w 268"/>
                  <a:gd name="T5" fmla="*/ 2 h 268"/>
                  <a:gd name="T6" fmla="*/ 256 w 268"/>
                  <a:gd name="T7" fmla="*/ 0 h 268"/>
                  <a:gd name="T8" fmla="*/ 250 w 268"/>
                  <a:gd name="T9" fmla="*/ 2 h 268"/>
                  <a:gd name="T10" fmla="*/ 243 w 268"/>
                  <a:gd name="T11" fmla="*/ 3 h 268"/>
                  <a:gd name="T12" fmla="*/ 227 w 268"/>
                  <a:gd name="T13" fmla="*/ 9 h 268"/>
                  <a:gd name="T14" fmla="*/ 205 w 268"/>
                  <a:gd name="T15" fmla="*/ 21 h 268"/>
                  <a:gd name="T16" fmla="*/ 184 w 268"/>
                  <a:gd name="T17" fmla="*/ 38 h 268"/>
                  <a:gd name="T18" fmla="*/ 158 w 268"/>
                  <a:gd name="T19" fmla="*/ 57 h 268"/>
                  <a:gd name="T20" fmla="*/ 131 w 268"/>
                  <a:gd name="T21" fmla="*/ 79 h 268"/>
                  <a:gd name="T22" fmla="*/ 104 w 268"/>
                  <a:gd name="T23" fmla="*/ 106 h 268"/>
                  <a:gd name="T24" fmla="*/ 104 w 268"/>
                  <a:gd name="T25" fmla="*/ 106 h 268"/>
                  <a:gd name="T26" fmla="*/ 79 w 268"/>
                  <a:gd name="T27" fmla="*/ 133 h 268"/>
                  <a:gd name="T28" fmla="*/ 56 w 268"/>
                  <a:gd name="T29" fmla="*/ 158 h 268"/>
                  <a:gd name="T30" fmla="*/ 36 w 268"/>
                  <a:gd name="T31" fmla="*/ 183 h 268"/>
                  <a:gd name="T32" fmla="*/ 20 w 268"/>
                  <a:gd name="T33" fmla="*/ 207 h 268"/>
                  <a:gd name="T34" fmla="*/ 9 w 268"/>
                  <a:gd name="T35" fmla="*/ 227 h 268"/>
                  <a:gd name="T36" fmla="*/ 2 w 268"/>
                  <a:gd name="T37" fmla="*/ 245 h 268"/>
                  <a:gd name="T38" fmla="*/ 0 w 268"/>
                  <a:gd name="T39" fmla="*/ 252 h 268"/>
                  <a:gd name="T40" fmla="*/ 0 w 268"/>
                  <a:gd name="T41" fmla="*/ 257 h 268"/>
                  <a:gd name="T42" fmla="*/ 0 w 268"/>
                  <a:gd name="T43" fmla="*/ 263 h 268"/>
                  <a:gd name="T44" fmla="*/ 4 w 268"/>
                  <a:gd name="T45" fmla="*/ 266 h 268"/>
                  <a:gd name="T46" fmla="*/ 4 w 268"/>
                  <a:gd name="T47" fmla="*/ 266 h 268"/>
                  <a:gd name="T48" fmla="*/ 7 w 268"/>
                  <a:gd name="T49" fmla="*/ 268 h 268"/>
                  <a:gd name="T50" fmla="*/ 11 w 268"/>
                  <a:gd name="T51" fmla="*/ 268 h 268"/>
                  <a:gd name="T52" fmla="*/ 18 w 268"/>
                  <a:gd name="T53" fmla="*/ 268 h 268"/>
                  <a:gd name="T54" fmla="*/ 25 w 268"/>
                  <a:gd name="T55" fmla="*/ 266 h 268"/>
                  <a:gd name="T56" fmla="*/ 41 w 268"/>
                  <a:gd name="T57" fmla="*/ 259 h 268"/>
                  <a:gd name="T58" fmla="*/ 61 w 268"/>
                  <a:gd name="T59" fmla="*/ 248 h 268"/>
                  <a:gd name="T60" fmla="*/ 85 w 268"/>
                  <a:gd name="T61" fmla="*/ 232 h 268"/>
                  <a:gd name="T62" fmla="*/ 110 w 268"/>
                  <a:gd name="T63" fmla="*/ 212 h 268"/>
                  <a:gd name="T64" fmla="*/ 137 w 268"/>
                  <a:gd name="T65" fmla="*/ 191 h 268"/>
                  <a:gd name="T66" fmla="*/ 164 w 268"/>
                  <a:gd name="T67" fmla="*/ 164 h 268"/>
                  <a:gd name="T68" fmla="*/ 164 w 268"/>
                  <a:gd name="T69" fmla="*/ 164 h 268"/>
                  <a:gd name="T70" fmla="*/ 189 w 268"/>
                  <a:gd name="T71" fmla="*/ 137 h 268"/>
                  <a:gd name="T72" fmla="*/ 212 w 268"/>
                  <a:gd name="T73" fmla="*/ 111 h 268"/>
                  <a:gd name="T74" fmla="*/ 232 w 268"/>
                  <a:gd name="T75" fmla="*/ 86 h 268"/>
                  <a:gd name="T76" fmla="*/ 247 w 268"/>
                  <a:gd name="T77" fmla="*/ 63 h 268"/>
                  <a:gd name="T78" fmla="*/ 259 w 268"/>
                  <a:gd name="T79" fmla="*/ 43 h 268"/>
                  <a:gd name="T80" fmla="*/ 266 w 268"/>
                  <a:gd name="T81" fmla="*/ 25 h 268"/>
                  <a:gd name="T82" fmla="*/ 268 w 268"/>
                  <a:gd name="T83" fmla="*/ 18 h 268"/>
                  <a:gd name="T84" fmla="*/ 268 w 268"/>
                  <a:gd name="T85" fmla="*/ 12 h 268"/>
                  <a:gd name="T86" fmla="*/ 266 w 268"/>
                  <a:gd name="T87" fmla="*/ 7 h 268"/>
                  <a:gd name="T88" fmla="*/ 265 w 268"/>
                  <a:gd name="T89" fmla="*/ 3 h 268"/>
                  <a:gd name="T90" fmla="*/ 265 w 268"/>
                  <a:gd name="T91" fmla="*/ 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8" h="268">
                    <a:moveTo>
                      <a:pt x="265" y="3"/>
                    </a:moveTo>
                    <a:lnTo>
                      <a:pt x="265" y="3"/>
                    </a:lnTo>
                    <a:lnTo>
                      <a:pt x="261" y="2"/>
                    </a:lnTo>
                    <a:lnTo>
                      <a:pt x="256" y="0"/>
                    </a:lnTo>
                    <a:lnTo>
                      <a:pt x="250" y="2"/>
                    </a:lnTo>
                    <a:lnTo>
                      <a:pt x="243" y="3"/>
                    </a:lnTo>
                    <a:lnTo>
                      <a:pt x="227" y="9"/>
                    </a:lnTo>
                    <a:lnTo>
                      <a:pt x="205" y="21"/>
                    </a:lnTo>
                    <a:lnTo>
                      <a:pt x="184" y="38"/>
                    </a:lnTo>
                    <a:lnTo>
                      <a:pt x="158" y="57"/>
                    </a:lnTo>
                    <a:lnTo>
                      <a:pt x="131" y="79"/>
                    </a:lnTo>
                    <a:lnTo>
                      <a:pt x="104" y="106"/>
                    </a:lnTo>
                    <a:lnTo>
                      <a:pt x="104" y="106"/>
                    </a:lnTo>
                    <a:lnTo>
                      <a:pt x="79" y="133"/>
                    </a:lnTo>
                    <a:lnTo>
                      <a:pt x="56" y="158"/>
                    </a:lnTo>
                    <a:lnTo>
                      <a:pt x="36" y="183"/>
                    </a:lnTo>
                    <a:lnTo>
                      <a:pt x="20" y="207"/>
                    </a:lnTo>
                    <a:lnTo>
                      <a:pt x="9" y="227"/>
                    </a:lnTo>
                    <a:lnTo>
                      <a:pt x="2" y="245"/>
                    </a:lnTo>
                    <a:lnTo>
                      <a:pt x="0" y="252"/>
                    </a:lnTo>
                    <a:lnTo>
                      <a:pt x="0" y="257"/>
                    </a:lnTo>
                    <a:lnTo>
                      <a:pt x="0" y="263"/>
                    </a:lnTo>
                    <a:lnTo>
                      <a:pt x="4" y="266"/>
                    </a:lnTo>
                    <a:lnTo>
                      <a:pt x="4" y="266"/>
                    </a:lnTo>
                    <a:lnTo>
                      <a:pt x="7" y="268"/>
                    </a:lnTo>
                    <a:lnTo>
                      <a:pt x="11" y="268"/>
                    </a:lnTo>
                    <a:lnTo>
                      <a:pt x="18" y="268"/>
                    </a:lnTo>
                    <a:lnTo>
                      <a:pt x="25" y="266"/>
                    </a:lnTo>
                    <a:lnTo>
                      <a:pt x="41" y="259"/>
                    </a:lnTo>
                    <a:lnTo>
                      <a:pt x="61" y="248"/>
                    </a:lnTo>
                    <a:lnTo>
                      <a:pt x="85" y="232"/>
                    </a:lnTo>
                    <a:lnTo>
                      <a:pt x="110" y="212"/>
                    </a:lnTo>
                    <a:lnTo>
                      <a:pt x="137" y="191"/>
                    </a:lnTo>
                    <a:lnTo>
                      <a:pt x="164" y="164"/>
                    </a:lnTo>
                    <a:lnTo>
                      <a:pt x="164" y="164"/>
                    </a:lnTo>
                    <a:lnTo>
                      <a:pt x="189" y="137"/>
                    </a:lnTo>
                    <a:lnTo>
                      <a:pt x="212" y="111"/>
                    </a:lnTo>
                    <a:lnTo>
                      <a:pt x="232" y="86"/>
                    </a:lnTo>
                    <a:lnTo>
                      <a:pt x="247" y="63"/>
                    </a:lnTo>
                    <a:lnTo>
                      <a:pt x="259" y="43"/>
                    </a:lnTo>
                    <a:lnTo>
                      <a:pt x="266" y="25"/>
                    </a:lnTo>
                    <a:lnTo>
                      <a:pt x="268" y="18"/>
                    </a:lnTo>
                    <a:lnTo>
                      <a:pt x="268" y="12"/>
                    </a:lnTo>
                    <a:lnTo>
                      <a:pt x="266" y="7"/>
                    </a:lnTo>
                    <a:lnTo>
                      <a:pt x="265" y="3"/>
                    </a:lnTo>
                    <a:lnTo>
                      <a:pt x="265"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72" name="Freeform 15"/>
              <p:cNvSpPr/>
              <p:nvPr/>
            </p:nvSpPr>
            <p:spPr bwMode="auto">
              <a:xfrm>
                <a:off x="5608638" y="7046913"/>
                <a:ext cx="176213" cy="176213"/>
              </a:xfrm>
              <a:custGeom>
                <a:avLst/>
                <a:gdLst>
                  <a:gd name="T0" fmla="*/ 218 w 221"/>
                  <a:gd name="T1" fmla="*/ 4 h 221"/>
                  <a:gd name="T2" fmla="*/ 218 w 221"/>
                  <a:gd name="T3" fmla="*/ 4 h 221"/>
                  <a:gd name="T4" fmla="*/ 214 w 221"/>
                  <a:gd name="T5" fmla="*/ 2 h 221"/>
                  <a:gd name="T6" fmla="*/ 209 w 221"/>
                  <a:gd name="T7" fmla="*/ 0 h 221"/>
                  <a:gd name="T8" fmla="*/ 198 w 221"/>
                  <a:gd name="T9" fmla="*/ 2 h 221"/>
                  <a:gd name="T10" fmla="*/ 182 w 221"/>
                  <a:gd name="T11" fmla="*/ 5 h 221"/>
                  <a:gd name="T12" fmla="*/ 165 w 221"/>
                  <a:gd name="T13" fmla="*/ 14 h 221"/>
                  <a:gd name="T14" fmla="*/ 146 w 221"/>
                  <a:gd name="T15" fmla="*/ 27 h 221"/>
                  <a:gd name="T16" fmla="*/ 124 w 221"/>
                  <a:gd name="T17" fmla="*/ 43 h 221"/>
                  <a:gd name="T18" fmla="*/ 102 w 221"/>
                  <a:gd name="T19" fmla="*/ 61 h 221"/>
                  <a:gd name="T20" fmla="*/ 81 w 221"/>
                  <a:gd name="T21" fmla="*/ 81 h 221"/>
                  <a:gd name="T22" fmla="*/ 81 w 221"/>
                  <a:gd name="T23" fmla="*/ 81 h 221"/>
                  <a:gd name="T24" fmla="*/ 59 w 221"/>
                  <a:gd name="T25" fmla="*/ 104 h 221"/>
                  <a:gd name="T26" fmla="*/ 41 w 221"/>
                  <a:gd name="T27" fmla="*/ 126 h 221"/>
                  <a:gd name="T28" fmla="*/ 27 w 221"/>
                  <a:gd name="T29" fmla="*/ 146 h 221"/>
                  <a:gd name="T30" fmla="*/ 14 w 221"/>
                  <a:gd name="T31" fmla="*/ 166 h 221"/>
                  <a:gd name="T32" fmla="*/ 5 w 221"/>
                  <a:gd name="T33" fmla="*/ 184 h 221"/>
                  <a:gd name="T34" fmla="*/ 0 w 221"/>
                  <a:gd name="T35" fmla="*/ 198 h 221"/>
                  <a:gd name="T36" fmla="*/ 0 w 221"/>
                  <a:gd name="T37" fmla="*/ 211 h 221"/>
                  <a:gd name="T38" fmla="*/ 2 w 221"/>
                  <a:gd name="T39" fmla="*/ 214 h 221"/>
                  <a:gd name="T40" fmla="*/ 3 w 221"/>
                  <a:gd name="T41" fmla="*/ 218 h 221"/>
                  <a:gd name="T42" fmla="*/ 3 w 221"/>
                  <a:gd name="T43" fmla="*/ 218 h 221"/>
                  <a:gd name="T44" fmla="*/ 7 w 221"/>
                  <a:gd name="T45" fmla="*/ 220 h 221"/>
                  <a:gd name="T46" fmla="*/ 12 w 221"/>
                  <a:gd name="T47" fmla="*/ 221 h 221"/>
                  <a:gd name="T48" fmla="*/ 23 w 221"/>
                  <a:gd name="T49" fmla="*/ 221 h 221"/>
                  <a:gd name="T50" fmla="*/ 38 w 221"/>
                  <a:gd name="T51" fmla="*/ 216 h 221"/>
                  <a:gd name="T52" fmla="*/ 56 w 221"/>
                  <a:gd name="T53" fmla="*/ 207 h 221"/>
                  <a:gd name="T54" fmla="*/ 75 w 221"/>
                  <a:gd name="T55" fmla="*/ 194 h 221"/>
                  <a:gd name="T56" fmla="*/ 95 w 221"/>
                  <a:gd name="T57" fmla="*/ 180 h 221"/>
                  <a:gd name="T58" fmla="*/ 117 w 221"/>
                  <a:gd name="T59" fmla="*/ 162 h 221"/>
                  <a:gd name="T60" fmla="*/ 140 w 221"/>
                  <a:gd name="T61" fmla="*/ 140 h 221"/>
                  <a:gd name="T62" fmla="*/ 140 w 221"/>
                  <a:gd name="T63" fmla="*/ 140 h 221"/>
                  <a:gd name="T64" fmla="*/ 160 w 221"/>
                  <a:gd name="T65" fmla="*/ 119 h 221"/>
                  <a:gd name="T66" fmla="*/ 178 w 221"/>
                  <a:gd name="T67" fmla="*/ 97 h 221"/>
                  <a:gd name="T68" fmla="*/ 194 w 221"/>
                  <a:gd name="T69" fmla="*/ 76 h 221"/>
                  <a:gd name="T70" fmla="*/ 207 w 221"/>
                  <a:gd name="T71" fmla="*/ 56 h 221"/>
                  <a:gd name="T72" fmla="*/ 216 w 221"/>
                  <a:gd name="T73" fmla="*/ 40 h 221"/>
                  <a:gd name="T74" fmla="*/ 219 w 221"/>
                  <a:gd name="T75" fmla="*/ 23 h 221"/>
                  <a:gd name="T76" fmla="*/ 221 w 221"/>
                  <a:gd name="T77" fmla="*/ 13 h 221"/>
                  <a:gd name="T78" fmla="*/ 219 w 221"/>
                  <a:gd name="T79" fmla="*/ 7 h 221"/>
                  <a:gd name="T80" fmla="*/ 218 w 221"/>
                  <a:gd name="T81" fmla="*/ 4 h 221"/>
                  <a:gd name="T82" fmla="*/ 218 w 221"/>
                  <a:gd name="T83"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21">
                    <a:moveTo>
                      <a:pt x="218" y="4"/>
                    </a:moveTo>
                    <a:lnTo>
                      <a:pt x="218" y="4"/>
                    </a:lnTo>
                    <a:lnTo>
                      <a:pt x="214" y="2"/>
                    </a:lnTo>
                    <a:lnTo>
                      <a:pt x="209" y="0"/>
                    </a:lnTo>
                    <a:lnTo>
                      <a:pt x="198" y="2"/>
                    </a:lnTo>
                    <a:lnTo>
                      <a:pt x="182" y="5"/>
                    </a:lnTo>
                    <a:lnTo>
                      <a:pt x="165" y="14"/>
                    </a:lnTo>
                    <a:lnTo>
                      <a:pt x="146" y="27"/>
                    </a:lnTo>
                    <a:lnTo>
                      <a:pt x="124" y="43"/>
                    </a:lnTo>
                    <a:lnTo>
                      <a:pt x="102" y="61"/>
                    </a:lnTo>
                    <a:lnTo>
                      <a:pt x="81" y="81"/>
                    </a:lnTo>
                    <a:lnTo>
                      <a:pt x="81" y="81"/>
                    </a:lnTo>
                    <a:lnTo>
                      <a:pt x="59" y="104"/>
                    </a:lnTo>
                    <a:lnTo>
                      <a:pt x="41" y="126"/>
                    </a:lnTo>
                    <a:lnTo>
                      <a:pt x="27" y="146"/>
                    </a:lnTo>
                    <a:lnTo>
                      <a:pt x="14" y="166"/>
                    </a:lnTo>
                    <a:lnTo>
                      <a:pt x="5" y="184"/>
                    </a:lnTo>
                    <a:lnTo>
                      <a:pt x="0" y="198"/>
                    </a:lnTo>
                    <a:lnTo>
                      <a:pt x="0" y="211"/>
                    </a:lnTo>
                    <a:lnTo>
                      <a:pt x="2" y="214"/>
                    </a:lnTo>
                    <a:lnTo>
                      <a:pt x="3" y="218"/>
                    </a:lnTo>
                    <a:lnTo>
                      <a:pt x="3" y="218"/>
                    </a:lnTo>
                    <a:lnTo>
                      <a:pt x="7" y="220"/>
                    </a:lnTo>
                    <a:lnTo>
                      <a:pt x="12" y="221"/>
                    </a:lnTo>
                    <a:lnTo>
                      <a:pt x="23" y="221"/>
                    </a:lnTo>
                    <a:lnTo>
                      <a:pt x="38" y="216"/>
                    </a:lnTo>
                    <a:lnTo>
                      <a:pt x="56" y="207"/>
                    </a:lnTo>
                    <a:lnTo>
                      <a:pt x="75" y="194"/>
                    </a:lnTo>
                    <a:lnTo>
                      <a:pt x="95" y="180"/>
                    </a:lnTo>
                    <a:lnTo>
                      <a:pt x="117" y="162"/>
                    </a:lnTo>
                    <a:lnTo>
                      <a:pt x="140" y="140"/>
                    </a:lnTo>
                    <a:lnTo>
                      <a:pt x="140" y="140"/>
                    </a:lnTo>
                    <a:lnTo>
                      <a:pt x="160" y="119"/>
                    </a:lnTo>
                    <a:lnTo>
                      <a:pt x="178" y="97"/>
                    </a:lnTo>
                    <a:lnTo>
                      <a:pt x="194" y="76"/>
                    </a:lnTo>
                    <a:lnTo>
                      <a:pt x="207" y="56"/>
                    </a:lnTo>
                    <a:lnTo>
                      <a:pt x="216" y="40"/>
                    </a:lnTo>
                    <a:lnTo>
                      <a:pt x="219" y="23"/>
                    </a:lnTo>
                    <a:lnTo>
                      <a:pt x="221" y="13"/>
                    </a:lnTo>
                    <a:lnTo>
                      <a:pt x="219" y="7"/>
                    </a:lnTo>
                    <a:lnTo>
                      <a:pt x="218" y="4"/>
                    </a:lnTo>
                    <a:lnTo>
                      <a:pt x="218"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73" name="Freeform 16"/>
              <p:cNvSpPr/>
              <p:nvPr/>
            </p:nvSpPr>
            <p:spPr bwMode="auto">
              <a:xfrm>
                <a:off x="5773738" y="7213601"/>
                <a:ext cx="176213" cy="174625"/>
              </a:xfrm>
              <a:custGeom>
                <a:avLst/>
                <a:gdLst>
                  <a:gd name="T0" fmla="*/ 81 w 221"/>
                  <a:gd name="T1" fmla="*/ 81 h 219"/>
                  <a:gd name="T2" fmla="*/ 81 w 221"/>
                  <a:gd name="T3" fmla="*/ 81 h 219"/>
                  <a:gd name="T4" fmla="*/ 61 w 221"/>
                  <a:gd name="T5" fmla="*/ 102 h 219"/>
                  <a:gd name="T6" fmla="*/ 41 w 221"/>
                  <a:gd name="T7" fmla="*/ 124 h 219"/>
                  <a:gd name="T8" fmla="*/ 27 w 221"/>
                  <a:gd name="T9" fmla="*/ 145 h 219"/>
                  <a:gd name="T10" fmla="*/ 14 w 221"/>
                  <a:gd name="T11" fmla="*/ 163 h 219"/>
                  <a:gd name="T12" fmla="*/ 5 w 221"/>
                  <a:gd name="T13" fmla="*/ 181 h 219"/>
                  <a:gd name="T14" fmla="*/ 1 w 221"/>
                  <a:gd name="T15" fmla="*/ 196 h 219"/>
                  <a:gd name="T16" fmla="*/ 0 w 221"/>
                  <a:gd name="T17" fmla="*/ 208 h 219"/>
                  <a:gd name="T18" fmla="*/ 1 w 221"/>
                  <a:gd name="T19" fmla="*/ 212 h 219"/>
                  <a:gd name="T20" fmla="*/ 3 w 221"/>
                  <a:gd name="T21" fmla="*/ 216 h 219"/>
                  <a:gd name="T22" fmla="*/ 3 w 221"/>
                  <a:gd name="T23" fmla="*/ 216 h 219"/>
                  <a:gd name="T24" fmla="*/ 7 w 221"/>
                  <a:gd name="T25" fmla="*/ 219 h 219"/>
                  <a:gd name="T26" fmla="*/ 12 w 221"/>
                  <a:gd name="T27" fmla="*/ 219 h 219"/>
                  <a:gd name="T28" fmla="*/ 23 w 221"/>
                  <a:gd name="T29" fmla="*/ 219 h 219"/>
                  <a:gd name="T30" fmla="*/ 37 w 221"/>
                  <a:gd name="T31" fmla="*/ 214 h 219"/>
                  <a:gd name="T32" fmla="*/ 55 w 221"/>
                  <a:gd name="T33" fmla="*/ 205 h 219"/>
                  <a:gd name="T34" fmla="*/ 75 w 221"/>
                  <a:gd name="T35" fmla="*/ 194 h 219"/>
                  <a:gd name="T36" fmla="*/ 97 w 221"/>
                  <a:gd name="T37" fmla="*/ 178 h 219"/>
                  <a:gd name="T38" fmla="*/ 118 w 221"/>
                  <a:gd name="T39" fmla="*/ 160 h 219"/>
                  <a:gd name="T40" fmla="*/ 140 w 221"/>
                  <a:gd name="T41" fmla="*/ 138 h 219"/>
                  <a:gd name="T42" fmla="*/ 140 w 221"/>
                  <a:gd name="T43" fmla="*/ 138 h 219"/>
                  <a:gd name="T44" fmla="*/ 160 w 221"/>
                  <a:gd name="T45" fmla="*/ 117 h 219"/>
                  <a:gd name="T46" fmla="*/ 180 w 221"/>
                  <a:gd name="T47" fmla="*/ 95 h 219"/>
                  <a:gd name="T48" fmla="*/ 194 w 221"/>
                  <a:gd name="T49" fmla="*/ 73 h 219"/>
                  <a:gd name="T50" fmla="*/ 207 w 221"/>
                  <a:gd name="T51" fmla="*/ 55 h 219"/>
                  <a:gd name="T52" fmla="*/ 216 w 221"/>
                  <a:gd name="T53" fmla="*/ 37 h 219"/>
                  <a:gd name="T54" fmla="*/ 221 w 221"/>
                  <a:gd name="T55" fmla="*/ 23 h 219"/>
                  <a:gd name="T56" fmla="*/ 221 w 221"/>
                  <a:gd name="T57" fmla="*/ 10 h 219"/>
                  <a:gd name="T58" fmla="*/ 219 w 221"/>
                  <a:gd name="T59" fmla="*/ 7 h 219"/>
                  <a:gd name="T60" fmla="*/ 217 w 221"/>
                  <a:gd name="T61" fmla="*/ 3 h 219"/>
                  <a:gd name="T62" fmla="*/ 217 w 221"/>
                  <a:gd name="T63" fmla="*/ 3 h 219"/>
                  <a:gd name="T64" fmla="*/ 214 w 221"/>
                  <a:gd name="T65" fmla="*/ 0 h 219"/>
                  <a:gd name="T66" fmla="*/ 208 w 221"/>
                  <a:gd name="T67" fmla="*/ 0 h 219"/>
                  <a:gd name="T68" fmla="*/ 198 w 221"/>
                  <a:gd name="T69" fmla="*/ 0 h 219"/>
                  <a:gd name="T70" fmla="*/ 183 w 221"/>
                  <a:gd name="T71" fmla="*/ 5 h 219"/>
                  <a:gd name="T72" fmla="*/ 165 w 221"/>
                  <a:gd name="T73" fmla="*/ 12 h 219"/>
                  <a:gd name="T74" fmla="*/ 145 w 221"/>
                  <a:gd name="T75" fmla="*/ 25 h 219"/>
                  <a:gd name="T76" fmla="*/ 126 w 221"/>
                  <a:gd name="T77" fmla="*/ 41 h 219"/>
                  <a:gd name="T78" fmla="*/ 104 w 221"/>
                  <a:gd name="T79" fmla="*/ 59 h 219"/>
                  <a:gd name="T80" fmla="*/ 81 w 221"/>
                  <a:gd name="T81" fmla="*/ 81 h 219"/>
                  <a:gd name="T82" fmla="*/ 81 w 221"/>
                  <a:gd name="T83" fmla="*/ 8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219">
                    <a:moveTo>
                      <a:pt x="81" y="81"/>
                    </a:moveTo>
                    <a:lnTo>
                      <a:pt x="81" y="81"/>
                    </a:lnTo>
                    <a:lnTo>
                      <a:pt x="61" y="102"/>
                    </a:lnTo>
                    <a:lnTo>
                      <a:pt x="41" y="124"/>
                    </a:lnTo>
                    <a:lnTo>
                      <a:pt x="27" y="145"/>
                    </a:lnTo>
                    <a:lnTo>
                      <a:pt x="14" y="163"/>
                    </a:lnTo>
                    <a:lnTo>
                      <a:pt x="5" y="181"/>
                    </a:lnTo>
                    <a:lnTo>
                      <a:pt x="1" y="196"/>
                    </a:lnTo>
                    <a:lnTo>
                      <a:pt x="0" y="208"/>
                    </a:lnTo>
                    <a:lnTo>
                      <a:pt x="1" y="212"/>
                    </a:lnTo>
                    <a:lnTo>
                      <a:pt x="3" y="216"/>
                    </a:lnTo>
                    <a:lnTo>
                      <a:pt x="3" y="216"/>
                    </a:lnTo>
                    <a:lnTo>
                      <a:pt x="7" y="219"/>
                    </a:lnTo>
                    <a:lnTo>
                      <a:pt x="12" y="219"/>
                    </a:lnTo>
                    <a:lnTo>
                      <a:pt x="23" y="219"/>
                    </a:lnTo>
                    <a:lnTo>
                      <a:pt x="37" y="214"/>
                    </a:lnTo>
                    <a:lnTo>
                      <a:pt x="55" y="205"/>
                    </a:lnTo>
                    <a:lnTo>
                      <a:pt x="75" y="194"/>
                    </a:lnTo>
                    <a:lnTo>
                      <a:pt x="97" y="178"/>
                    </a:lnTo>
                    <a:lnTo>
                      <a:pt x="118" y="160"/>
                    </a:lnTo>
                    <a:lnTo>
                      <a:pt x="140" y="138"/>
                    </a:lnTo>
                    <a:lnTo>
                      <a:pt x="140" y="138"/>
                    </a:lnTo>
                    <a:lnTo>
                      <a:pt x="160" y="117"/>
                    </a:lnTo>
                    <a:lnTo>
                      <a:pt x="180" y="95"/>
                    </a:lnTo>
                    <a:lnTo>
                      <a:pt x="194" y="73"/>
                    </a:lnTo>
                    <a:lnTo>
                      <a:pt x="207" y="55"/>
                    </a:lnTo>
                    <a:lnTo>
                      <a:pt x="216" y="37"/>
                    </a:lnTo>
                    <a:lnTo>
                      <a:pt x="221" y="23"/>
                    </a:lnTo>
                    <a:lnTo>
                      <a:pt x="221" y="10"/>
                    </a:lnTo>
                    <a:lnTo>
                      <a:pt x="219" y="7"/>
                    </a:lnTo>
                    <a:lnTo>
                      <a:pt x="217" y="3"/>
                    </a:lnTo>
                    <a:lnTo>
                      <a:pt x="217" y="3"/>
                    </a:lnTo>
                    <a:lnTo>
                      <a:pt x="214" y="0"/>
                    </a:lnTo>
                    <a:lnTo>
                      <a:pt x="208" y="0"/>
                    </a:lnTo>
                    <a:lnTo>
                      <a:pt x="198" y="0"/>
                    </a:lnTo>
                    <a:lnTo>
                      <a:pt x="183" y="5"/>
                    </a:lnTo>
                    <a:lnTo>
                      <a:pt x="165" y="12"/>
                    </a:lnTo>
                    <a:lnTo>
                      <a:pt x="145" y="25"/>
                    </a:lnTo>
                    <a:lnTo>
                      <a:pt x="126" y="41"/>
                    </a:lnTo>
                    <a:lnTo>
                      <a:pt x="104" y="59"/>
                    </a:lnTo>
                    <a:lnTo>
                      <a:pt x="81" y="81"/>
                    </a:lnTo>
                    <a:lnTo>
                      <a:pt x="81"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74" name="Freeform 17"/>
              <p:cNvSpPr>
                <a:spLocks noEditPoints="1"/>
              </p:cNvSpPr>
              <p:nvPr/>
            </p:nvSpPr>
            <p:spPr bwMode="auto">
              <a:xfrm>
                <a:off x="5630863" y="6561138"/>
                <a:ext cx="804863" cy="806450"/>
              </a:xfrm>
              <a:custGeom>
                <a:avLst/>
                <a:gdLst>
                  <a:gd name="T0" fmla="*/ 990 w 1013"/>
                  <a:gd name="T1" fmla="*/ 13 h 1015"/>
                  <a:gd name="T2" fmla="*/ 964 w 1013"/>
                  <a:gd name="T3" fmla="*/ 4 h 1015"/>
                  <a:gd name="T4" fmla="*/ 882 w 1013"/>
                  <a:gd name="T5" fmla="*/ 4 h 1015"/>
                  <a:gd name="T6" fmla="*/ 770 w 1013"/>
                  <a:gd name="T7" fmla="*/ 34 h 1015"/>
                  <a:gd name="T8" fmla="*/ 640 w 1013"/>
                  <a:gd name="T9" fmla="*/ 92 h 1015"/>
                  <a:gd name="T10" fmla="*/ 504 w 1013"/>
                  <a:gd name="T11" fmla="*/ 182 h 1015"/>
                  <a:gd name="T12" fmla="*/ 297 w 1013"/>
                  <a:gd name="T13" fmla="*/ 380 h 1015"/>
                  <a:gd name="T14" fmla="*/ 286 w 1013"/>
                  <a:gd name="T15" fmla="*/ 385 h 1015"/>
                  <a:gd name="T16" fmla="*/ 273 w 1013"/>
                  <a:gd name="T17" fmla="*/ 387 h 1015"/>
                  <a:gd name="T18" fmla="*/ 172 w 1013"/>
                  <a:gd name="T19" fmla="*/ 387 h 1015"/>
                  <a:gd name="T20" fmla="*/ 73 w 1013"/>
                  <a:gd name="T21" fmla="*/ 412 h 1015"/>
                  <a:gd name="T22" fmla="*/ 12 w 1013"/>
                  <a:gd name="T23" fmla="*/ 445 h 1015"/>
                  <a:gd name="T24" fmla="*/ 0 w 1013"/>
                  <a:gd name="T25" fmla="*/ 464 h 1015"/>
                  <a:gd name="T26" fmla="*/ 7 w 1013"/>
                  <a:gd name="T27" fmla="*/ 486 h 1015"/>
                  <a:gd name="T28" fmla="*/ 21 w 1013"/>
                  <a:gd name="T29" fmla="*/ 493 h 1015"/>
                  <a:gd name="T30" fmla="*/ 154 w 1013"/>
                  <a:gd name="T31" fmla="*/ 531 h 1015"/>
                  <a:gd name="T32" fmla="*/ 279 w 1013"/>
                  <a:gd name="T33" fmla="*/ 599 h 1015"/>
                  <a:gd name="T34" fmla="*/ 352 w 1013"/>
                  <a:gd name="T35" fmla="*/ 662 h 1015"/>
                  <a:gd name="T36" fmla="*/ 441 w 1013"/>
                  <a:gd name="T37" fmla="*/ 776 h 1015"/>
                  <a:gd name="T38" fmla="*/ 500 w 1013"/>
                  <a:gd name="T39" fmla="*/ 904 h 1015"/>
                  <a:gd name="T40" fmla="*/ 520 w 1013"/>
                  <a:gd name="T41" fmla="*/ 994 h 1015"/>
                  <a:gd name="T42" fmla="*/ 534 w 1013"/>
                  <a:gd name="T43" fmla="*/ 1012 h 1015"/>
                  <a:gd name="T44" fmla="*/ 558 w 1013"/>
                  <a:gd name="T45" fmla="*/ 1013 h 1015"/>
                  <a:gd name="T46" fmla="*/ 570 w 1013"/>
                  <a:gd name="T47" fmla="*/ 1003 h 1015"/>
                  <a:gd name="T48" fmla="*/ 612 w 1013"/>
                  <a:gd name="T49" fmla="*/ 907 h 1015"/>
                  <a:gd name="T50" fmla="*/ 630 w 1013"/>
                  <a:gd name="T51" fmla="*/ 808 h 1015"/>
                  <a:gd name="T52" fmla="*/ 626 w 1013"/>
                  <a:gd name="T53" fmla="*/ 740 h 1015"/>
                  <a:gd name="T54" fmla="*/ 630 w 1013"/>
                  <a:gd name="T55" fmla="*/ 722 h 1015"/>
                  <a:gd name="T56" fmla="*/ 754 w 1013"/>
                  <a:gd name="T57" fmla="*/ 598 h 1015"/>
                  <a:gd name="T58" fmla="*/ 865 w 1013"/>
                  <a:gd name="T59" fmla="*/ 464 h 1015"/>
                  <a:gd name="T60" fmla="*/ 945 w 1013"/>
                  <a:gd name="T61" fmla="*/ 330 h 1015"/>
                  <a:gd name="T62" fmla="*/ 993 w 1013"/>
                  <a:gd name="T63" fmla="*/ 204 h 1015"/>
                  <a:gd name="T64" fmla="*/ 1013 w 1013"/>
                  <a:gd name="T65" fmla="*/ 101 h 1015"/>
                  <a:gd name="T66" fmla="*/ 1008 w 1013"/>
                  <a:gd name="T67" fmla="*/ 40 h 1015"/>
                  <a:gd name="T68" fmla="*/ 995 w 1013"/>
                  <a:gd name="T69" fmla="*/ 18 h 1015"/>
                  <a:gd name="T70" fmla="*/ 644 w 1013"/>
                  <a:gd name="T71" fmla="*/ 533 h 1015"/>
                  <a:gd name="T72" fmla="*/ 592 w 1013"/>
                  <a:gd name="T73" fmla="*/ 560 h 1015"/>
                  <a:gd name="T74" fmla="*/ 534 w 1013"/>
                  <a:gd name="T75" fmla="*/ 554 h 1015"/>
                  <a:gd name="T76" fmla="*/ 500 w 1013"/>
                  <a:gd name="T77" fmla="*/ 533 h 1015"/>
                  <a:gd name="T78" fmla="*/ 473 w 1013"/>
                  <a:gd name="T79" fmla="*/ 481 h 1015"/>
                  <a:gd name="T80" fmla="*/ 478 w 1013"/>
                  <a:gd name="T81" fmla="*/ 423 h 1015"/>
                  <a:gd name="T82" fmla="*/ 500 w 1013"/>
                  <a:gd name="T83" fmla="*/ 389 h 1015"/>
                  <a:gd name="T84" fmla="*/ 552 w 1013"/>
                  <a:gd name="T85" fmla="*/ 362 h 1015"/>
                  <a:gd name="T86" fmla="*/ 610 w 1013"/>
                  <a:gd name="T87" fmla="*/ 367 h 1015"/>
                  <a:gd name="T88" fmla="*/ 644 w 1013"/>
                  <a:gd name="T89" fmla="*/ 389 h 1015"/>
                  <a:gd name="T90" fmla="*/ 671 w 1013"/>
                  <a:gd name="T91" fmla="*/ 441 h 1015"/>
                  <a:gd name="T92" fmla="*/ 666 w 1013"/>
                  <a:gd name="T93" fmla="*/ 499 h 1015"/>
                  <a:gd name="T94" fmla="*/ 644 w 1013"/>
                  <a:gd name="T95" fmla="*/ 533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3" h="1015">
                    <a:moveTo>
                      <a:pt x="995" y="18"/>
                    </a:moveTo>
                    <a:lnTo>
                      <a:pt x="995" y="18"/>
                    </a:lnTo>
                    <a:lnTo>
                      <a:pt x="990" y="13"/>
                    </a:lnTo>
                    <a:lnTo>
                      <a:pt x="982" y="9"/>
                    </a:lnTo>
                    <a:lnTo>
                      <a:pt x="973" y="6"/>
                    </a:lnTo>
                    <a:lnTo>
                      <a:pt x="964" y="4"/>
                    </a:lnTo>
                    <a:lnTo>
                      <a:pt x="941" y="0"/>
                    </a:lnTo>
                    <a:lnTo>
                      <a:pt x="914" y="2"/>
                    </a:lnTo>
                    <a:lnTo>
                      <a:pt x="882" y="4"/>
                    </a:lnTo>
                    <a:lnTo>
                      <a:pt x="847" y="11"/>
                    </a:lnTo>
                    <a:lnTo>
                      <a:pt x="810" y="20"/>
                    </a:lnTo>
                    <a:lnTo>
                      <a:pt x="770" y="34"/>
                    </a:lnTo>
                    <a:lnTo>
                      <a:pt x="729" y="51"/>
                    </a:lnTo>
                    <a:lnTo>
                      <a:pt x="685" y="69"/>
                    </a:lnTo>
                    <a:lnTo>
                      <a:pt x="640" y="92"/>
                    </a:lnTo>
                    <a:lnTo>
                      <a:pt x="595" y="119"/>
                    </a:lnTo>
                    <a:lnTo>
                      <a:pt x="549" y="148"/>
                    </a:lnTo>
                    <a:lnTo>
                      <a:pt x="504" y="182"/>
                    </a:lnTo>
                    <a:lnTo>
                      <a:pt x="460" y="220"/>
                    </a:lnTo>
                    <a:lnTo>
                      <a:pt x="415" y="259"/>
                    </a:lnTo>
                    <a:lnTo>
                      <a:pt x="297" y="380"/>
                    </a:lnTo>
                    <a:lnTo>
                      <a:pt x="297" y="380"/>
                    </a:lnTo>
                    <a:lnTo>
                      <a:pt x="291" y="384"/>
                    </a:lnTo>
                    <a:lnTo>
                      <a:pt x="286" y="385"/>
                    </a:lnTo>
                    <a:lnTo>
                      <a:pt x="280" y="387"/>
                    </a:lnTo>
                    <a:lnTo>
                      <a:pt x="273" y="387"/>
                    </a:lnTo>
                    <a:lnTo>
                      <a:pt x="273" y="387"/>
                    </a:lnTo>
                    <a:lnTo>
                      <a:pt x="241" y="385"/>
                    </a:lnTo>
                    <a:lnTo>
                      <a:pt x="207" y="385"/>
                    </a:lnTo>
                    <a:lnTo>
                      <a:pt x="172" y="387"/>
                    </a:lnTo>
                    <a:lnTo>
                      <a:pt x="138" y="393"/>
                    </a:lnTo>
                    <a:lnTo>
                      <a:pt x="106" y="402"/>
                    </a:lnTo>
                    <a:lnTo>
                      <a:pt x="73" y="412"/>
                    </a:lnTo>
                    <a:lnTo>
                      <a:pt x="43" y="427"/>
                    </a:lnTo>
                    <a:lnTo>
                      <a:pt x="12" y="445"/>
                    </a:lnTo>
                    <a:lnTo>
                      <a:pt x="12" y="445"/>
                    </a:lnTo>
                    <a:lnTo>
                      <a:pt x="5" y="450"/>
                    </a:lnTo>
                    <a:lnTo>
                      <a:pt x="1" y="457"/>
                    </a:lnTo>
                    <a:lnTo>
                      <a:pt x="0" y="464"/>
                    </a:lnTo>
                    <a:lnTo>
                      <a:pt x="0" y="472"/>
                    </a:lnTo>
                    <a:lnTo>
                      <a:pt x="1" y="479"/>
                    </a:lnTo>
                    <a:lnTo>
                      <a:pt x="7" y="486"/>
                    </a:lnTo>
                    <a:lnTo>
                      <a:pt x="12" y="491"/>
                    </a:lnTo>
                    <a:lnTo>
                      <a:pt x="21" y="493"/>
                    </a:lnTo>
                    <a:lnTo>
                      <a:pt x="21" y="493"/>
                    </a:lnTo>
                    <a:lnTo>
                      <a:pt x="66" y="502"/>
                    </a:lnTo>
                    <a:lnTo>
                      <a:pt x="111" y="515"/>
                    </a:lnTo>
                    <a:lnTo>
                      <a:pt x="154" y="531"/>
                    </a:lnTo>
                    <a:lnTo>
                      <a:pt x="198" y="551"/>
                    </a:lnTo>
                    <a:lnTo>
                      <a:pt x="237" y="572"/>
                    </a:lnTo>
                    <a:lnTo>
                      <a:pt x="279" y="599"/>
                    </a:lnTo>
                    <a:lnTo>
                      <a:pt x="316" y="628"/>
                    </a:lnTo>
                    <a:lnTo>
                      <a:pt x="352" y="662"/>
                    </a:lnTo>
                    <a:lnTo>
                      <a:pt x="352" y="662"/>
                    </a:lnTo>
                    <a:lnTo>
                      <a:pt x="385" y="698"/>
                    </a:lnTo>
                    <a:lnTo>
                      <a:pt x="415" y="736"/>
                    </a:lnTo>
                    <a:lnTo>
                      <a:pt x="441" y="776"/>
                    </a:lnTo>
                    <a:lnTo>
                      <a:pt x="464" y="817"/>
                    </a:lnTo>
                    <a:lnTo>
                      <a:pt x="484" y="860"/>
                    </a:lnTo>
                    <a:lnTo>
                      <a:pt x="500" y="904"/>
                    </a:lnTo>
                    <a:lnTo>
                      <a:pt x="511" y="947"/>
                    </a:lnTo>
                    <a:lnTo>
                      <a:pt x="520" y="994"/>
                    </a:lnTo>
                    <a:lnTo>
                      <a:pt x="520" y="994"/>
                    </a:lnTo>
                    <a:lnTo>
                      <a:pt x="523" y="1001"/>
                    </a:lnTo>
                    <a:lnTo>
                      <a:pt x="529" y="1008"/>
                    </a:lnTo>
                    <a:lnTo>
                      <a:pt x="534" y="1012"/>
                    </a:lnTo>
                    <a:lnTo>
                      <a:pt x="541" y="1015"/>
                    </a:lnTo>
                    <a:lnTo>
                      <a:pt x="549" y="1015"/>
                    </a:lnTo>
                    <a:lnTo>
                      <a:pt x="558" y="1013"/>
                    </a:lnTo>
                    <a:lnTo>
                      <a:pt x="565" y="1008"/>
                    </a:lnTo>
                    <a:lnTo>
                      <a:pt x="570" y="1003"/>
                    </a:lnTo>
                    <a:lnTo>
                      <a:pt x="570" y="1003"/>
                    </a:lnTo>
                    <a:lnTo>
                      <a:pt x="586" y="972"/>
                    </a:lnTo>
                    <a:lnTo>
                      <a:pt x="601" y="940"/>
                    </a:lnTo>
                    <a:lnTo>
                      <a:pt x="612" y="907"/>
                    </a:lnTo>
                    <a:lnTo>
                      <a:pt x="621" y="875"/>
                    </a:lnTo>
                    <a:lnTo>
                      <a:pt x="626" y="841"/>
                    </a:lnTo>
                    <a:lnTo>
                      <a:pt x="630" y="808"/>
                    </a:lnTo>
                    <a:lnTo>
                      <a:pt x="630" y="774"/>
                    </a:lnTo>
                    <a:lnTo>
                      <a:pt x="626" y="740"/>
                    </a:lnTo>
                    <a:lnTo>
                      <a:pt x="626" y="740"/>
                    </a:lnTo>
                    <a:lnTo>
                      <a:pt x="626" y="734"/>
                    </a:lnTo>
                    <a:lnTo>
                      <a:pt x="628" y="727"/>
                    </a:lnTo>
                    <a:lnTo>
                      <a:pt x="630" y="722"/>
                    </a:lnTo>
                    <a:lnTo>
                      <a:pt x="635" y="718"/>
                    </a:lnTo>
                    <a:lnTo>
                      <a:pt x="754" y="598"/>
                    </a:lnTo>
                    <a:lnTo>
                      <a:pt x="754" y="598"/>
                    </a:lnTo>
                    <a:lnTo>
                      <a:pt x="795" y="554"/>
                    </a:lnTo>
                    <a:lnTo>
                      <a:pt x="831" y="509"/>
                    </a:lnTo>
                    <a:lnTo>
                      <a:pt x="865" y="464"/>
                    </a:lnTo>
                    <a:lnTo>
                      <a:pt x="896" y="420"/>
                    </a:lnTo>
                    <a:lnTo>
                      <a:pt x="921" y="375"/>
                    </a:lnTo>
                    <a:lnTo>
                      <a:pt x="945" y="330"/>
                    </a:lnTo>
                    <a:lnTo>
                      <a:pt x="964" y="286"/>
                    </a:lnTo>
                    <a:lnTo>
                      <a:pt x="981" y="243"/>
                    </a:lnTo>
                    <a:lnTo>
                      <a:pt x="993" y="204"/>
                    </a:lnTo>
                    <a:lnTo>
                      <a:pt x="1004" y="166"/>
                    </a:lnTo>
                    <a:lnTo>
                      <a:pt x="1009" y="132"/>
                    </a:lnTo>
                    <a:lnTo>
                      <a:pt x="1013" y="101"/>
                    </a:lnTo>
                    <a:lnTo>
                      <a:pt x="1013" y="72"/>
                    </a:lnTo>
                    <a:lnTo>
                      <a:pt x="1009" y="51"/>
                    </a:lnTo>
                    <a:lnTo>
                      <a:pt x="1008" y="40"/>
                    </a:lnTo>
                    <a:lnTo>
                      <a:pt x="1004" y="31"/>
                    </a:lnTo>
                    <a:lnTo>
                      <a:pt x="1000" y="24"/>
                    </a:lnTo>
                    <a:lnTo>
                      <a:pt x="995" y="18"/>
                    </a:lnTo>
                    <a:lnTo>
                      <a:pt x="995" y="18"/>
                    </a:lnTo>
                    <a:close/>
                    <a:moveTo>
                      <a:pt x="644" y="533"/>
                    </a:moveTo>
                    <a:lnTo>
                      <a:pt x="644" y="533"/>
                    </a:lnTo>
                    <a:lnTo>
                      <a:pt x="628" y="545"/>
                    </a:lnTo>
                    <a:lnTo>
                      <a:pt x="610" y="554"/>
                    </a:lnTo>
                    <a:lnTo>
                      <a:pt x="592" y="560"/>
                    </a:lnTo>
                    <a:lnTo>
                      <a:pt x="572" y="562"/>
                    </a:lnTo>
                    <a:lnTo>
                      <a:pt x="552" y="560"/>
                    </a:lnTo>
                    <a:lnTo>
                      <a:pt x="534" y="554"/>
                    </a:lnTo>
                    <a:lnTo>
                      <a:pt x="516" y="545"/>
                    </a:lnTo>
                    <a:lnTo>
                      <a:pt x="500" y="533"/>
                    </a:lnTo>
                    <a:lnTo>
                      <a:pt x="500" y="533"/>
                    </a:lnTo>
                    <a:lnTo>
                      <a:pt x="487" y="517"/>
                    </a:lnTo>
                    <a:lnTo>
                      <a:pt x="478" y="499"/>
                    </a:lnTo>
                    <a:lnTo>
                      <a:pt x="473" y="481"/>
                    </a:lnTo>
                    <a:lnTo>
                      <a:pt x="471" y="461"/>
                    </a:lnTo>
                    <a:lnTo>
                      <a:pt x="473" y="441"/>
                    </a:lnTo>
                    <a:lnTo>
                      <a:pt x="478" y="423"/>
                    </a:lnTo>
                    <a:lnTo>
                      <a:pt x="487" y="405"/>
                    </a:lnTo>
                    <a:lnTo>
                      <a:pt x="500" y="389"/>
                    </a:lnTo>
                    <a:lnTo>
                      <a:pt x="500" y="389"/>
                    </a:lnTo>
                    <a:lnTo>
                      <a:pt x="516" y="376"/>
                    </a:lnTo>
                    <a:lnTo>
                      <a:pt x="534" y="367"/>
                    </a:lnTo>
                    <a:lnTo>
                      <a:pt x="552" y="362"/>
                    </a:lnTo>
                    <a:lnTo>
                      <a:pt x="572" y="360"/>
                    </a:lnTo>
                    <a:lnTo>
                      <a:pt x="592" y="362"/>
                    </a:lnTo>
                    <a:lnTo>
                      <a:pt x="610" y="367"/>
                    </a:lnTo>
                    <a:lnTo>
                      <a:pt x="628" y="376"/>
                    </a:lnTo>
                    <a:lnTo>
                      <a:pt x="644" y="389"/>
                    </a:lnTo>
                    <a:lnTo>
                      <a:pt x="644" y="389"/>
                    </a:lnTo>
                    <a:lnTo>
                      <a:pt x="657" y="405"/>
                    </a:lnTo>
                    <a:lnTo>
                      <a:pt x="666" y="423"/>
                    </a:lnTo>
                    <a:lnTo>
                      <a:pt x="671" y="441"/>
                    </a:lnTo>
                    <a:lnTo>
                      <a:pt x="673" y="461"/>
                    </a:lnTo>
                    <a:lnTo>
                      <a:pt x="671" y="481"/>
                    </a:lnTo>
                    <a:lnTo>
                      <a:pt x="666" y="499"/>
                    </a:lnTo>
                    <a:lnTo>
                      <a:pt x="657" y="517"/>
                    </a:lnTo>
                    <a:lnTo>
                      <a:pt x="644" y="533"/>
                    </a:lnTo>
                    <a:lnTo>
                      <a:pt x="644" y="5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grpSp>
        <p:nvGrpSpPr>
          <p:cNvPr id="75" name="组合 74"/>
          <p:cNvGrpSpPr/>
          <p:nvPr/>
        </p:nvGrpSpPr>
        <p:grpSpPr>
          <a:xfrm>
            <a:off x="4266256" y="3486989"/>
            <a:ext cx="600719" cy="600797"/>
            <a:chOff x="3181819" y="1104393"/>
            <a:chExt cx="720000" cy="720000"/>
          </a:xfrm>
        </p:grpSpPr>
        <p:sp>
          <p:nvSpPr>
            <p:cNvPr id="76" name="椭圆 75"/>
            <p:cNvSpPr/>
            <p:nvPr/>
          </p:nvSpPr>
          <p:spPr>
            <a:xfrm>
              <a:off x="3181819" y="1104393"/>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77" name="组合 76"/>
            <p:cNvGrpSpPr/>
            <p:nvPr/>
          </p:nvGrpSpPr>
          <p:grpSpPr>
            <a:xfrm>
              <a:off x="3371664" y="1223057"/>
              <a:ext cx="340310" cy="452193"/>
              <a:chOff x="5114925" y="5351463"/>
              <a:chExt cx="695325" cy="923926"/>
            </a:xfrm>
            <a:solidFill>
              <a:schemeClr val="bg1"/>
            </a:solidFill>
          </p:grpSpPr>
          <p:sp>
            <p:nvSpPr>
              <p:cNvPr id="78" name="Freeform 18"/>
              <p:cNvSpPr/>
              <p:nvPr/>
            </p:nvSpPr>
            <p:spPr bwMode="auto">
              <a:xfrm>
                <a:off x="5121275" y="5988051"/>
                <a:ext cx="311150" cy="287338"/>
              </a:xfrm>
              <a:custGeom>
                <a:avLst/>
                <a:gdLst>
                  <a:gd name="T0" fmla="*/ 272 w 392"/>
                  <a:gd name="T1" fmla="*/ 18 h 362"/>
                  <a:gd name="T2" fmla="*/ 151 w 392"/>
                  <a:gd name="T3" fmla="*/ 18 h 362"/>
                  <a:gd name="T4" fmla="*/ 151 w 392"/>
                  <a:gd name="T5" fmla="*/ 18 h 362"/>
                  <a:gd name="T6" fmla="*/ 135 w 392"/>
                  <a:gd name="T7" fmla="*/ 17 h 362"/>
                  <a:gd name="T8" fmla="*/ 121 w 392"/>
                  <a:gd name="T9" fmla="*/ 13 h 362"/>
                  <a:gd name="T10" fmla="*/ 106 w 392"/>
                  <a:gd name="T11" fmla="*/ 8 h 362"/>
                  <a:gd name="T12" fmla="*/ 94 w 392"/>
                  <a:gd name="T13" fmla="*/ 0 h 362"/>
                  <a:gd name="T14" fmla="*/ 2 w 392"/>
                  <a:gd name="T15" fmla="*/ 225 h 362"/>
                  <a:gd name="T16" fmla="*/ 2 w 392"/>
                  <a:gd name="T17" fmla="*/ 225 h 362"/>
                  <a:gd name="T18" fmla="*/ 0 w 392"/>
                  <a:gd name="T19" fmla="*/ 233 h 362"/>
                  <a:gd name="T20" fmla="*/ 0 w 392"/>
                  <a:gd name="T21" fmla="*/ 238 h 362"/>
                  <a:gd name="T22" fmla="*/ 2 w 392"/>
                  <a:gd name="T23" fmla="*/ 242 h 362"/>
                  <a:gd name="T24" fmla="*/ 4 w 392"/>
                  <a:gd name="T25" fmla="*/ 247 h 362"/>
                  <a:gd name="T26" fmla="*/ 7 w 392"/>
                  <a:gd name="T27" fmla="*/ 251 h 362"/>
                  <a:gd name="T28" fmla="*/ 13 w 392"/>
                  <a:gd name="T29" fmla="*/ 254 h 362"/>
                  <a:gd name="T30" fmla="*/ 16 w 392"/>
                  <a:gd name="T31" fmla="*/ 256 h 362"/>
                  <a:gd name="T32" fmla="*/ 24 w 392"/>
                  <a:gd name="T33" fmla="*/ 256 h 362"/>
                  <a:gd name="T34" fmla="*/ 159 w 392"/>
                  <a:gd name="T35" fmla="*/ 245 h 362"/>
                  <a:gd name="T36" fmla="*/ 159 w 392"/>
                  <a:gd name="T37" fmla="*/ 245 h 362"/>
                  <a:gd name="T38" fmla="*/ 164 w 392"/>
                  <a:gd name="T39" fmla="*/ 245 h 362"/>
                  <a:gd name="T40" fmla="*/ 168 w 392"/>
                  <a:gd name="T41" fmla="*/ 247 h 362"/>
                  <a:gd name="T42" fmla="*/ 173 w 392"/>
                  <a:gd name="T43" fmla="*/ 249 h 362"/>
                  <a:gd name="T44" fmla="*/ 177 w 392"/>
                  <a:gd name="T45" fmla="*/ 252 h 362"/>
                  <a:gd name="T46" fmla="*/ 265 w 392"/>
                  <a:gd name="T47" fmla="*/ 355 h 362"/>
                  <a:gd name="T48" fmla="*/ 265 w 392"/>
                  <a:gd name="T49" fmla="*/ 355 h 362"/>
                  <a:gd name="T50" fmla="*/ 270 w 392"/>
                  <a:gd name="T51" fmla="*/ 359 h 362"/>
                  <a:gd name="T52" fmla="*/ 274 w 392"/>
                  <a:gd name="T53" fmla="*/ 362 h 362"/>
                  <a:gd name="T54" fmla="*/ 279 w 392"/>
                  <a:gd name="T55" fmla="*/ 362 h 362"/>
                  <a:gd name="T56" fmla="*/ 285 w 392"/>
                  <a:gd name="T57" fmla="*/ 362 h 362"/>
                  <a:gd name="T58" fmla="*/ 290 w 392"/>
                  <a:gd name="T59" fmla="*/ 362 h 362"/>
                  <a:gd name="T60" fmla="*/ 294 w 392"/>
                  <a:gd name="T61" fmla="*/ 359 h 362"/>
                  <a:gd name="T62" fmla="*/ 299 w 392"/>
                  <a:gd name="T63" fmla="*/ 355 h 362"/>
                  <a:gd name="T64" fmla="*/ 301 w 392"/>
                  <a:gd name="T65" fmla="*/ 350 h 362"/>
                  <a:gd name="T66" fmla="*/ 392 w 392"/>
                  <a:gd name="T67" fmla="*/ 126 h 362"/>
                  <a:gd name="T68" fmla="*/ 392 w 392"/>
                  <a:gd name="T69" fmla="*/ 126 h 362"/>
                  <a:gd name="T70" fmla="*/ 382 w 392"/>
                  <a:gd name="T71" fmla="*/ 121 h 362"/>
                  <a:gd name="T72" fmla="*/ 373 w 392"/>
                  <a:gd name="T73" fmla="*/ 116 h 362"/>
                  <a:gd name="T74" fmla="*/ 364 w 392"/>
                  <a:gd name="T75" fmla="*/ 110 h 362"/>
                  <a:gd name="T76" fmla="*/ 355 w 392"/>
                  <a:gd name="T77" fmla="*/ 103 h 362"/>
                  <a:gd name="T78" fmla="*/ 272 w 392"/>
                  <a:gd name="T79" fmla="*/ 1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72" y="18"/>
                    </a:moveTo>
                    <a:lnTo>
                      <a:pt x="151" y="18"/>
                    </a:lnTo>
                    <a:lnTo>
                      <a:pt x="151" y="18"/>
                    </a:lnTo>
                    <a:lnTo>
                      <a:pt x="135" y="17"/>
                    </a:lnTo>
                    <a:lnTo>
                      <a:pt x="121" y="13"/>
                    </a:lnTo>
                    <a:lnTo>
                      <a:pt x="106" y="8"/>
                    </a:lnTo>
                    <a:lnTo>
                      <a:pt x="94" y="0"/>
                    </a:lnTo>
                    <a:lnTo>
                      <a:pt x="2" y="225"/>
                    </a:lnTo>
                    <a:lnTo>
                      <a:pt x="2" y="225"/>
                    </a:lnTo>
                    <a:lnTo>
                      <a:pt x="0" y="233"/>
                    </a:lnTo>
                    <a:lnTo>
                      <a:pt x="0" y="238"/>
                    </a:lnTo>
                    <a:lnTo>
                      <a:pt x="2" y="242"/>
                    </a:lnTo>
                    <a:lnTo>
                      <a:pt x="4" y="247"/>
                    </a:lnTo>
                    <a:lnTo>
                      <a:pt x="7" y="251"/>
                    </a:lnTo>
                    <a:lnTo>
                      <a:pt x="13" y="254"/>
                    </a:lnTo>
                    <a:lnTo>
                      <a:pt x="16" y="256"/>
                    </a:lnTo>
                    <a:lnTo>
                      <a:pt x="24" y="256"/>
                    </a:lnTo>
                    <a:lnTo>
                      <a:pt x="159" y="245"/>
                    </a:lnTo>
                    <a:lnTo>
                      <a:pt x="159" y="245"/>
                    </a:lnTo>
                    <a:lnTo>
                      <a:pt x="164" y="245"/>
                    </a:lnTo>
                    <a:lnTo>
                      <a:pt x="168" y="247"/>
                    </a:lnTo>
                    <a:lnTo>
                      <a:pt x="173" y="249"/>
                    </a:lnTo>
                    <a:lnTo>
                      <a:pt x="177" y="252"/>
                    </a:lnTo>
                    <a:lnTo>
                      <a:pt x="265" y="355"/>
                    </a:lnTo>
                    <a:lnTo>
                      <a:pt x="265" y="355"/>
                    </a:lnTo>
                    <a:lnTo>
                      <a:pt x="270" y="359"/>
                    </a:lnTo>
                    <a:lnTo>
                      <a:pt x="274" y="362"/>
                    </a:lnTo>
                    <a:lnTo>
                      <a:pt x="279" y="362"/>
                    </a:lnTo>
                    <a:lnTo>
                      <a:pt x="285" y="362"/>
                    </a:lnTo>
                    <a:lnTo>
                      <a:pt x="290" y="362"/>
                    </a:lnTo>
                    <a:lnTo>
                      <a:pt x="294" y="359"/>
                    </a:lnTo>
                    <a:lnTo>
                      <a:pt x="299" y="355"/>
                    </a:lnTo>
                    <a:lnTo>
                      <a:pt x="301" y="350"/>
                    </a:lnTo>
                    <a:lnTo>
                      <a:pt x="392" y="126"/>
                    </a:lnTo>
                    <a:lnTo>
                      <a:pt x="392" y="126"/>
                    </a:lnTo>
                    <a:lnTo>
                      <a:pt x="382" y="121"/>
                    </a:lnTo>
                    <a:lnTo>
                      <a:pt x="373" y="116"/>
                    </a:lnTo>
                    <a:lnTo>
                      <a:pt x="364" y="110"/>
                    </a:lnTo>
                    <a:lnTo>
                      <a:pt x="355" y="103"/>
                    </a:lnTo>
                    <a:lnTo>
                      <a:pt x="27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79" name="Freeform 19"/>
              <p:cNvSpPr/>
              <p:nvPr/>
            </p:nvSpPr>
            <p:spPr bwMode="auto">
              <a:xfrm>
                <a:off x="5492750" y="5988051"/>
                <a:ext cx="311150" cy="287338"/>
              </a:xfrm>
              <a:custGeom>
                <a:avLst/>
                <a:gdLst>
                  <a:gd name="T0" fmla="*/ 299 w 392"/>
                  <a:gd name="T1" fmla="*/ 0 h 362"/>
                  <a:gd name="T2" fmla="*/ 299 w 392"/>
                  <a:gd name="T3" fmla="*/ 0 h 362"/>
                  <a:gd name="T4" fmla="*/ 284 w 392"/>
                  <a:gd name="T5" fmla="*/ 8 h 362"/>
                  <a:gd name="T6" fmla="*/ 270 w 392"/>
                  <a:gd name="T7" fmla="*/ 13 h 362"/>
                  <a:gd name="T8" fmla="*/ 256 w 392"/>
                  <a:gd name="T9" fmla="*/ 17 h 362"/>
                  <a:gd name="T10" fmla="*/ 239 w 392"/>
                  <a:gd name="T11" fmla="*/ 18 h 362"/>
                  <a:gd name="T12" fmla="*/ 121 w 392"/>
                  <a:gd name="T13" fmla="*/ 18 h 362"/>
                  <a:gd name="T14" fmla="*/ 36 w 392"/>
                  <a:gd name="T15" fmla="*/ 103 h 362"/>
                  <a:gd name="T16" fmla="*/ 36 w 392"/>
                  <a:gd name="T17" fmla="*/ 103 h 362"/>
                  <a:gd name="T18" fmla="*/ 27 w 392"/>
                  <a:gd name="T19" fmla="*/ 110 h 362"/>
                  <a:gd name="T20" fmla="*/ 18 w 392"/>
                  <a:gd name="T21" fmla="*/ 116 h 362"/>
                  <a:gd name="T22" fmla="*/ 9 w 392"/>
                  <a:gd name="T23" fmla="*/ 121 h 362"/>
                  <a:gd name="T24" fmla="*/ 0 w 392"/>
                  <a:gd name="T25" fmla="*/ 126 h 362"/>
                  <a:gd name="T26" fmla="*/ 90 w 392"/>
                  <a:gd name="T27" fmla="*/ 350 h 362"/>
                  <a:gd name="T28" fmla="*/ 90 w 392"/>
                  <a:gd name="T29" fmla="*/ 350 h 362"/>
                  <a:gd name="T30" fmla="*/ 94 w 392"/>
                  <a:gd name="T31" fmla="*/ 355 h 362"/>
                  <a:gd name="T32" fmla="*/ 97 w 392"/>
                  <a:gd name="T33" fmla="*/ 359 h 362"/>
                  <a:gd name="T34" fmla="*/ 101 w 392"/>
                  <a:gd name="T35" fmla="*/ 362 h 362"/>
                  <a:gd name="T36" fmla="*/ 106 w 392"/>
                  <a:gd name="T37" fmla="*/ 362 h 362"/>
                  <a:gd name="T38" fmla="*/ 112 w 392"/>
                  <a:gd name="T39" fmla="*/ 362 h 362"/>
                  <a:gd name="T40" fmla="*/ 117 w 392"/>
                  <a:gd name="T41" fmla="*/ 362 h 362"/>
                  <a:gd name="T42" fmla="*/ 122 w 392"/>
                  <a:gd name="T43" fmla="*/ 359 h 362"/>
                  <a:gd name="T44" fmla="*/ 126 w 392"/>
                  <a:gd name="T45" fmla="*/ 355 h 362"/>
                  <a:gd name="T46" fmla="*/ 216 w 392"/>
                  <a:gd name="T47" fmla="*/ 252 h 362"/>
                  <a:gd name="T48" fmla="*/ 216 w 392"/>
                  <a:gd name="T49" fmla="*/ 252 h 362"/>
                  <a:gd name="T50" fmla="*/ 220 w 392"/>
                  <a:gd name="T51" fmla="*/ 249 h 362"/>
                  <a:gd name="T52" fmla="*/ 223 w 392"/>
                  <a:gd name="T53" fmla="*/ 247 h 362"/>
                  <a:gd name="T54" fmla="*/ 229 w 392"/>
                  <a:gd name="T55" fmla="*/ 245 h 362"/>
                  <a:gd name="T56" fmla="*/ 232 w 392"/>
                  <a:gd name="T57" fmla="*/ 245 h 362"/>
                  <a:gd name="T58" fmla="*/ 369 w 392"/>
                  <a:gd name="T59" fmla="*/ 256 h 362"/>
                  <a:gd name="T60" fmla="*/ 369 w 392"/>
                  <a:gd name="T61" fmla="*/ 256 h 362"/>
                  <a:gd name="T62" fmla="*/ 374 w 392"/>
                  <a:gd name="T63" fmla="*/ 256 h 362"/>
                  <a:gd name="T64" fmla="*/ 380 w 392"/>
                  <a:gd name="T65" fmla="*/ 254 h 362"/>
                  <a:gd name="T66" fmla="*/ 383 w 392"/>
                  <a:gd name="T67" fmla="*/ 251 h 362"/>
                  <a:gd name="T68" fmla="*/ 387 w 392"/>
                  <a:gd name="T69" fmla="*/ 247 h 362"/>
                  <a:gd name="T70" fmla="*/ 391 w 392"/>
                  <a:gd name="T71" fmla="*/ 242 h 362"/>
                  <a:gd name="T72" fmla="*/ 391 w 392"/>
                  <a:gd name="T73" fmla="*/ 238 h 362"/>
                  <a:gd name="T74" fmla="*/ 392 w 392"/>
                  <a:gd name="T75" fmla="*/ 233 h 362"/>
                  <a:gd name="T76" fmla="*/ 391 w 392"/>
                  <a:gd name="T77" fmla="*/ 225 h 362"/>
                  <a:gd name="T78" fmla="*/ 299 w 392"/>
                  <a:gd name="T79"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362">
                    <a:moveTo>
                      <a:pt x="299" y="0"/>
                    </a:moveTo>
                    <a:lnTo>
                      <a:pt x="299" y="0"/>
                    </a:lnTo>
                    <a:lnTo>
                      <a:pt x="284" y="8"/>
                    </a:lnTo>
                    <a:lnTo>
                      <a:pt x="270" y="13"/>
                    </a:lnTo>
                    <a:lnTo>
                      <a:pt x="256" y="17"/>
                    </a:lnTo>
                    <a:lnTo>
                      <a:pt x="239" y="18"/>
                    </a:lnTo>
                    <a:lnTo>
                      <a:pt x="121" y="18"/>
                    </a:lnTo>
                    <a:lnTo>
                      <a:pt x="36" y="103"/>
                    </a:lnTo>
                    <a:lnTo>
                      <a:pt x="36" y="103"/>
                    </a:lnTo>
                    <a:lnTo>
                      <a:pt x="27" y="110"/>
                    </a:lnTo>
                    <a:lnTo>
                      <a:pt x="18" y="116"/>
                    </a:lnTo>
                    <a:lnTo>
                      <a:pt x="9" y="121"/>
                    </a:lnTo>
                    <a:lnTo>
                      <a:pt x="0" y="126"/>
                    </a:lnTo>
                    <a:lnTo>
                      <a:pt x="90" y="350"/>
                    </a:lnTo>
                    <a:lnTo>
                      <a:pt x="90" y="350"/>
                    </a:lnTo>
                    <a:lnTo>
                      <a:pt x="94" y="355"/>
                    </a:lnTo>
                    <a:lnTo>
                      <a:pt x="97" y="359"/>
                    </a:lnTo>
                    <a:lnTo>
                      <a:pt x="101" y="362"/>
                    </a:lnTo>
                    <a:lnTo>
                      <a:pt x="106" y="362"/>
                    </a:lnTo>
                    <a:lnTo>
                      <a:pt x="112" y="362"/>
                    </a:lnTo>
                    <a:lnTo>
                      <a:pt x="117" y="362"/>
                    </a:lnTo>
                    <a:lnTo>
                      <a:pt x="122" y="359"/>
                    </a:lnTo>
                    <a:lnTo>
                      <a:pt x="126" y="355"/>
                    </a:lnTo>
                    <a:lnTo>
                      <a:pt x="216" y="252"/>
                    </a:lnTo>
                    <a:lnTo>
                      <a:pt x="216" y="252"/>
                    </a:lnTo>
                    <a:lnTo>
                      <a:pt x="220" y="249"/>
                    </a:lnTo>
                    <a:lnTo>
                      <a:pt x="223" y="247"/>
                    </a:lnTo>
                    <a:lnTo>
                      <a:pt x="229" y="245"/>
                    </a:lnTo>
                    <a:lnTo>
                      <a:pt x="232" y="245"/>
                    </a:lnTo>
                    <a:lnTo>
                      <a:pt x="369" y="256"/>
                    </a:lnTo>
                    <a:lnTo>
                      <a:pt x="369" y="256"/>
                    </a:lnTo>
                    <a:lnTo>
                      <a:pt x="374" y="256"/>
                    </a:lnTo>
                    <a:lnTo>
                      <a:pt x="380" y="254"/>
                    </a:lnTo>
                    <a:lnTo>
                      <a:pt x="383" y="251"/>
                    </a:lnTo>
                    <a:lnTo>
                      <a:pt x="387" y="247"/>
                    </a:lnTo>
                    <a:lnTo>
                      <a:pt x="391" y="242"/>
                    </a:lnTo>
                    <a:lnTo>
                      <a:pt x="391" y="238"/>
                    </a:lnTo>
                    <a:lnTo>
                      <a:pt x="392" y="233"/>
                    </a:lnTo>
                    <a:lnTo>
                      <a:pt x="391" y="225"/>
                    </a:lnTo>
                    <a:lnTo>
                      <a:pt x="29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80" name="Freeform 20"/>
              <p:cNvSpPr>
                <a:spLocks noEditPoints="1"/>
              </p:cNvSpPr>
              <p:nvPr/>
            </p:nvSpPr>
            <p:spPr bwMode="auto">
              <a:xfrm>
                <a:off x="5114925" y="5351463"/>
                <a:ext cx="695325" cy="693738"/>
              </a:xfrm>
              <a:custGeom>
                <a:avLst/>
                <a:gdLst>
                  <a:gd name="T0" fmla="*/ 723 w 875"/>
                  <a:gd name="T1" fmla="*/ 759 h 874"/>
                  <a:gd name="T2" fmla="*/ 752 w 875"/>
                  <a:gd name="T3" fmla="*/ 739 h 874"/>
                  <a:gd name="T4" fmla="*/ 759 w 875"/>
                  <a:gd name="T5" fmla="*/ 588 h 874"/>
                  <a:gd name="T6" fmla="*/ 767 w 875"/>
                  <a:gd name="T7" fmla="*/ 565 h 874"/>
                  <a:gd name="T8" fmla="*/ 867 w 875"/>
                  <a:gd name="T9" fmla="*/ 462 h 874"/>
                  <a:gd name="T10" fmla="*/ 873 w 875"/>
                  <a:gd name="T11" fmla="*/ 428 h 874"/>
                  <a:gd name="T12" fmla="*/ 772 w 875"/>
                  <a:gd name="T13" fmla="*/ 317 h 874"/>
                  <a:gd name="T14" fmla="*/ 759 w 875"/>
                  <a:gd name="T15" fmla="*/ 295 h 874"/>
                  <a:gd name="T16" fmla="*/ 758 w 875"/>
                  <a:gd name="T17" fmla="*/ 151 h 874"/>
                  <a:gd name="T18" fmla="*/ 740 w 875"/>
                  <a:gd name="T19" fmla="*/ 122 h 874"/>
                  <a:gd name="T20" fmla="*/ 588 w 875"/>
                  <a:gd name="T21" fmla="*/ 115 h 874"/>
                  <a:gd name="T22" fmla="*/ 563 w 875"/>
                  <a:gd name="T23" fmla="*/ 108 h 874"/>
                  <a:gd name="T24" fmla="*/ 461 w 875"/>
                  <a:gd name="T25" fmla="*/ 7 h 874"/>
                  <a:gd name="T26" fmla="*/ 428 w 875"/>
                  <a:gd name="T27" fmla="*/ 0 h 874"/>
                  <a:gd name="T28" fmla="*/ 317 w 875"/>
                  <a:gd name="T29" fmla="*/ 102 h 874"/>
                  <a:gd name="T30" fmla="*/ 293 w 875"/>
                  <a:gd name="T31" fmla="*/ 115 h 874"/>
                  <a:gd name="T32" fmla="*/ 149 w 875"/>
                  <a:gd name="T33" fmla="*/ 117 h 874"/>
                  <a:gd name="T34" fmla="*/ 122 w 875"/>
                  <a:gd name="T35" fmla="*/ 135 h 874"/>
                  <a:gd name="T36" fmla="*/ 115 w 875"/>
                  <a:gd name="T37" fmla="*/ 286 h 874"/>
                  <a:gd name="T38" fmla="*/ 108 w 875"/>
                  <a:gd name="T39" fmla="*/ 309 h 874"/>
                  <a:gd name="T40" fmla="*/ 7 w 875"/>
                  <a:gd name="T41" fmla="*/ 414 h 874"/>
                  <a:gd name="T42" fmla="*/ 0 w 875"/>
                  <a:gd name="T43" fmla="*/ 446 h 874"/>
                  <a:gd name="T44" fmla="*/ 101 w 875"/>
                  <a:gd name="T45" fmla="*/ 558 h 874"/>
                  <a:gd name="T46" fmla="*/ 113 w 875"/>
                  <a:gd name="T47" fmla="*/ 581 h 874"/>
                  <a:gd name="T48" fmla="*/ 115 w 875"/>
                  <a:gd name="T49" fmla="*/ 723 h 874"/>
                  <a:gd name="T50" fmla="*/ 133 w 875"/>
                  <a:gd name="T51" fmla="*/ 752 h 874"/>
                  <a:gd name="T52" fmla="*/ 284 w 875"/>
                  <a:gd name="T53" fmla="*/ 759 h 874"/>
                  <a:gd name="T54" fmla="*/ 310 w 875"/>
                  <a:gd name="T55" fmla="*/ 766 h 874"/>
                  <a:gd name="T56" fmla="*/ 412 w 875"/>
                  <a:gd name="T57" fmla="*/ 867 h 874"/>
                  <a:gd name="T58" fmla="*/ 444 w 875"/>
                  <a:gd name="T59" fmla="*/ 874 h 874"/>
                  <a:gd name="T60" fmla="*/ 558 w 875"/>
                  <a:gd name="T61" fmla="*/ 772 h 874"/>
                  <a:gd name="T62" fmla="*/ 579 w 875"/>
                  <a:gd name="T63" fmla="*/ 761 h 874"/>
                  <a:gd name="T64" fmla="*/ 437 w 875"/>
                  <a:gd name="T65" fmla="*/ 675 h 874"/>
                  <a:gd name="T66" fmla="*/ 344 w 875"/>
                  <a:gd name="T67" fmla="*/ 657 h 874"/>
                  <a:gd name="T68" fmla="*/ 268 w 875"/>
                  <a:gd name="T69" fmla="*/ 605 h 874"/>
                  <a:gd name="T70" fmla="*/ 218 w 875"/>
                  <a:gd name="T71" fmla="*/ 529 h 874"/>
                  <a:gd name="T72" fmla="*/ 200 w 875"/>
                  <a:gd name="T73" fmla="*/ 437 h 874"/>
                  <a:gd name="T74" fmla="*/ 211 w 875"/>
                  <a:gd name="T75" fmla="*/ 367 h 874"/>
                  <a:gd name="T76" fmla="*/ 254 w 875"/>
                  <a:gd name="T77" fmla="*/ 286 h 874"/>
                  <a:gd name="T78" fmla="*/ 324 w 875"/>
                  <a:gd name="T79" fmla="*/ 228 h 874"/>
                  <a:gd name="T80" fmla="*/ 412 w 875"/>
                  <a:gd name="T81" fmla="*/ 201 h 874"/>
                  <a:gd name="T82" fmla="*/ 484 w 875"/>
                  <a:gd name="T83" fmla="*/ 205 h 874"/>
                  <a:gd name="T84" fmla="*/ 570 w 875"/>
                  <a:gd name="T85" fmla="*/ 241 h 874"/>
                  <a:gd name="T86" fmla="*/ 633 w 875"/>
                  <a:gd name="T87" fmla="*/ 304 h 874"/>
                  <a:gd name="T88" fmla="*/ 669 w 875"/>
                  <a:gd name="T89" fmla="*/ 389 h 874"/>
                  <a:gd name="T90" fmla="*/ 673 w 875"/>
                  <a:gd name="T91" fmla="*/ 462 h 874"/>
                  <a:gd name="T92" fmla="*/ 646 w 875"/>
                  <a:gd name="T93" fmla="*/ 551 h 874"/>
                  <a:gd name="T94" fmla="*/ 588 w 875"/>
                  <a:gd name="T95" fmla="*/ 621 h 874"/>
                  <a:gd name="T96" fmla="*/ 507 w 875"/>
                  <a:gd name="T97" fmla="*/ 664 h 874"/>
                  <a:gd name="T98" fmla="*/ 437 w 875"/>
                  <a:gd name="T99" fmla="*/ 675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5" h="874">
                    <a:moveTo>
                      <a:pt x="588" y="759"/>
                    </a:moveTo>
                    <a:lnTo>
                      <a:pt x="714" y="759"/>
                    </a:lnTo>
                    <a:lnTo>
                      <a:pt x="714" y="759"/>
                    </a:lnTo>
                    <a:lnTo>
                      <a:pt x="723" y="759"/>
                    </a:lnTo>
                    <a:lnTo>
                      <a:pt x="732" y="756"/>
                    </a:lnTo>
                    <a:lnTo>
                      <a:pt x="740" y="752"/>
                    </a:lnTo>
                    <a:lnTo>
                      <a:pt x="747" y="747"/>
                    </a:lnTo>
                    <a:lnTo>
                      <a:pt x="752" y="739"/>
                    </a:lnTo>
                    <a:lnTo>
                      <a:pt x="756" y="732"/>
                    </a:lnTo>
                    <a:lnTo>
                      <a:pt x="758" y="723"/>
                    </a:lnTo>
                    <a:lnTo>
                      <a:pt x="759" y="716"/>
                    </a:lnTo>
                    <a:lnTo>
                      <a:pt x="759" y="588"/>
                    </a:lnTo>
                    <a:lnTo>
                      <a:pt x="759" y="588"/>
                    </a:lnTo>
                    <a:lnTo>
                      <a:pt x="759" y="581"/>
                    </a:lnTo>
                    <a:lnTo>
                      <a:pt x="763" y="572"/>
                    </a:lnTo>
                    <a:lnTo>
                      <a:pt x="767" y="565"/>
                    </a:lnTo>
                    <a:lnTo>
                      <a:pt x="772" y="558"/>
                    </a:lnTo>
                    <a:lnTo>
                      <a:pt x="862" y="468"/>
                    </a:lnTo>
                    <a:lnTo>
                      <a:pt x="862" y="468"/>
                    </a:lnTo>
                    <a:lnTo>
                      <a:pt x="867" y="462"/>
                    </a:lnTo>
                    <a:lnTo>
                      <a:pt x="871" y="453"/>
                    </a:lnTo>
                    <a:lnTo>
                      <a:pt x="873" y="446"/>
                    </a:lnTo>
                    <a:lnTo>
                      <a:pt x="875" y="437"/>
                    </a:lnTo>
                    <a:lnTo>
                      <a:pt x="873" y="428"/>
                    </a:lnTo>
                    <a:lnTo>
                      <a:pt x="871" y="421"/>
                    </a:lnTo>
                    <a:lnTo>
                      <a:pt x="867" y="414"/>
                    </a:lnTo>
                    <a:lnTo>
                      <a:pt x="862" y="407"/>
                    </a:lnTo>
                    <a:lnTo>
                      <a:pt x="772" y="317"/>
                    </a:lnTo>
                    <a:lnTo>
                      <a:pt x="772" y="317"/>
                    </a:lnTo>
                    <a:lnTo>
                      <a:pt x="767" y="309"/>
                    </a:lnTo>
                    <a:lnTo>
                      <a:pt x="763" y="302"/>
                    </a:lnTo>
                    <a:lnTo>
                      <a:pt x="759" y="295"/>
                    </a:lnTo>
                    <a:lnTo>
                      <a:pt x="759" y="286"/>
                    </a:lnTo>
                    <a:lnTo>
                      <a:pt x="759" y="160"/>
                    </a:lnTo>
                    <a:lnTo>
                      <a:pt x="759" y="160"/>
                    </a:lnTo>
                    <a:lnTo>
                      <a:pt x="758" y="151"/>
                    </a:lnTo>
                    <a:lnTo>
                      <a:pt x="756" y="142"/>
                    </a:lnTo>
                    <a:lnTo>
                      <a:pt x="752" y="135"/>
                    </a:lnTo>
                    <a:lnTo>
                      <a:pt x="747" y="128"/>
                    </a:lnTo>
                    <a:lnTo>
                      <a:pt x="740" y="122"/>
                    </a:lnTo>
                    <a:lnTo>
                      <a:pt x="732" y="119"/>
                    </a:lnTo>
                    <a:lnTo>
                      <a:pt x="723" y="117"/>
                    </a:lnTo>
                    <a:lnTo>
                      <a:pt x="714" y="115"/>
                    </a:lnTo>
                    <a:lnTo>
                      <a:pt x="588" y="115"/>
                    </a:lnTo>
                    <a:lnTo>
                      <a:pt x="588" y="115"/>
                    </a:lnTo>
                    <a:lnTo>
                      <a:pt x="579" y="115"/>
                    </a:lnTo>
                    <a:lnTo>
                      <a:pt x="572" y="111"/>
                    </a:lnTo>
                    <a:lnTo>
                      <a:pt x="563" y="108"/>
                    </a:lnTo>
                    <a:lnTo>
                      <a:pt x="558" y="102"/>
                    </a:lnTo>
                    <a:lnTo>
                      <a:pt x="468" y="12"/>
                    </a:lnTo>
                    <a:lnTo>
                      <a:pt x="468" y="12"/>
                    </a:lnTo>
                    <a:lnTo>
                      <a:pt x="461" y="7"/>
                    </a:lnTo>
                    <a:lnTo>
                      <a:pt x="453" y="3"/>
                    </a:lnTo>
                    <a:lnTo>
                      <a:pt x="444" y="0"/>
                    </a:lnTo>
                    <a:lnTo>
                      <a:pt x="437" y="0"/>
                    </a:lnTo>
                    <a:lnTo>
                      <a:pt x="428" y="0"/>
                    </a:lnTo>
                    <a:lnTo>
                      <a:pt x="419" y="3"/>
                    </a:lnTo>
                    <a:lnTo>
                      <a:pt x="412" y="7"/>
                    </a:lnTo>
                    <a:lnTo>
                      <a:pt x="405" y="12"/>
                    </a:lnTo>
                    <a:lnTo>
                      <a:pt x="317" y="102"/>
                    </a:lnTo>
                    <a:lnTo>
                      <a:pt x="317" y="102"/>
                    </a:lnTo>
                    <a:lnTo>
                      <a:pt x="310" y="108"/>
                    </a:lnTo>
                    <a:lnTo>
                      <a:pt x="302" y="111"/>
                    </a:lnTo>
                    <a:lnTo>
                      <a:pt x="293" y="115"/>
                    </a:lnTo>
                    <a:lnTo>
                      <a:pt x="284" y="115"/>
                    </a:lnTo>
                    <a:lnTo>
                      <a:pt x="158" y="115"/>
                    </a:lnTo>
                    <a:lnTo>
                      <a:pt x="158" y="115"/>
                    </a:lnTo>
                    <a:lnTo>
                      <a:pt x="149" y="117"/>
                    </a:lnTo>
                    <a:lnTo>
                      <a:pt x="142" y="119"/>
                    </a:lnTo>
                    <a:lnTo>
                      <a:pt x="133" y="122"/>
                    </a:lnTo>
                    <a:lnTo>
                      <a:pt x="128" y="128"/>
                    </a:lnTo>
                    <a:lnTo>
                      <a:pt x="122" y="135"/>
                    </a:lnTo>
                    <a:lnTo>
                      <a:pt x="119" y="142"/>
                    </a:lnTo>
                    <a:lnTo>
                      <a:pt x="115" y="151"/>
                    </a:lnTo>
                    <a:lnTo>
                      <a:pt x="115" y="160"/>
                    </a:lnTo>
                    <a:lnTo>
                      <a:pt x="115" y="286"/>
                    </a:lnTo>
                    <a:lnTo>
                      <a:pt x="115" y="286"/>
                    </a:lnTo>
                    <a:lnTo>
                      <a:pt x="113" y="295"/>
                    </a:lnTo>
                    <a:lnTo>
                      <a:pt x="112" y="302"/>
                    </a:lnTo>
                    <a:lnTo>
                      <a:pt x="108" y="309"/>
                    </a:lnTo>
                    <a:lnTo>
                      <a:pt x="101" y="317"/>
                    </a:lnTo>
                    <a:lnTo>
                      <a:pt x="13" y="407"/>
                    </a:lnTo>
                    <a:lnTo>
                      <a:pt x="13" y="407"/>
                    </a:lnTo>
                    <a:lnTo>
                      <a:pt x="7" y="414"/>
                    </a:lnTo>
                    <a:lnTo>
                      <a:pt x="2" y="421"/>
                    </a:lnTo>
                    <a:lnTo>
                      <a:pt x="0" y="428"/>
                    </a:lnTo>
                    <a:lnTo>
                      <a:pt x="0" y="437"/>
                    </a:lnTo>
                    <a:lnTo>
                      <a:pt x="0" y="446"/>
                    </a:lnTo>
                    <a:lnTo>
                      <a:pt x="2" y="453"/>
                    </a:lnTo>
                    <a:lnTo>
                      <a:pt x="7" y="462"/>
                    </a:lnTo>
                    <a:lnTo>
                      <a:pt x="13" y="468"/>
                    </a:lnTo>
                    <a:lnTo>
                      <a:pt x="101" y="558"/>
                    </a:lnTo>
                    <a:lnTo>
                      <a:pt x="101" y="558"/>
                    </a:lnTo>
                    <a:lnTo>
                      <a:pt x="108" y="565"/>
                    </a:lnTo>
                    <a:lnTo>
                      <a:pt x="112" y="572"/>
                    </a:lnTo>
                    <a:lnTo>
                      <a:pt x="113" y="581"/>
                    </a:lnTo>
                    <a:lnTo>
                      <a:pt x="115" y="588"/>
                    </a:lnTo>
                    <a:lnTo>
                      <a:pt x="115" y="716"/>
                    </a:lnTo>
                    <a:lnTo>
                      <a:pt x="115" y="716"/>
                    </a:lnTo>
                    <a:lnTo>
                      <a:pt x="115" y="723"/>
                    </a:lnTo>
                    <a:lnTo>
                      <a:pt x="119" y="732"/>
                    </a:lnTo>
                    <a:lnTo>
                      <a:pt x="122" y="739"/>
                    </a:lnTo>
                    <a:lnTo>
                      <a:pt x="128" y="747"/>
                    </a:lnTo>
                    <a:lnTo>
                      <a:pt x="133" y="752"/>
                    </a:lnTo>
                    <a:lnTo>
                      <a:pt x="142" y="756"/>
                    </a:lnTo>
                    <a:lnTo>
                      <a:pt x="149" y="759"/>
                    </a:lnTo>
                    <a:lnTo>
                      <a:pt x="158" y="759"/>
                    </a:lnTo>
                    <a:lnTo>
                      <a:pt x="284" y="759"/>
                    </a:lnTo>
                    <a:lnTo>
                      <a:pt x="284" y="759"/>
                    </a:lnTo>
                    <a:lnTo>
                      <a:pt x="293" y="761"/>
                    </a:lnTo>
                    <a:lnTo>
                      <a:pt x="302" y="763"/>
                    </a:lnTo>
                    <a:lnTo>
                      <a:pt x="310" y="766"/>
                    </a:lnTo>
                    <a:lnTo>
                      <a:pt x="317" y="772"/>
                    </a:lnTo>
                    <a:lnTo>
                      <a:pt x="405" y="862"/>
                    </a:lnTo>
                    <a:lnTo>
                      <a:pt x="405" y="862"/>
                    </a:lnTo>
                    <a:lnTo>
                      <a:pt x="412" y="867"/>
                    </a:lnTo>
                    <a:lnTo>
                      <a:pt x="419" y="871"/>
                    </a:lnTo>
                    <a:lnTo>
                      <a:pt x="428" y="874"/>
                    </a:lnTo>
                    <a:lnTo>
                      <a:pt x="437" y="874"/>
                    </a:lnTo>
                    <a:lnTo>
                      <a:pt x="444" y="874"/>
                    </a:lnTo>
                    <a:lnTo>
                      <a:pt x="453" y="871"/>
                    </a:lnTo>
                    <a:lnTo>
                      <a:pt x="461" y="867"/>
                    </a:lnTo>
                    <a:lnTo>
                      <a:pt x="468" y="862"/>
                    </a:lnTo>
                    <a:lnTo>
                      <a:pt x="558" y="772"/>
                    </a:lnTo>
                    <a:lnTo>
                      <a:pt x="558" y="772"/>
                    </a:lnTo>
                    <a:lnTo>
                      <a:pt x="563" y="766"/>
                    </a:lnTo>
                    <a:lnTo>
                      <a:pt x="572" y="763"/>
                    </a:lnTo>
                    <a:lnTo>
                      <a:pt x="579" y="761"/>
                    </a:lnTo>
                    <a:lnTo>
                      <a:pt x="588" y="759"/>
                    </a:lnTo>
                    <a:lnTo>
                      <a:pt x="588" y="759"/>
                    </a:lnTo>
                    <a:close/>
                    <a:moveTo>
                      <a:pt x="437" y="675"/>
                    </a:moveTo>
                    <a:lnTo>
                      <a:pt x="437" y="675"/>
                    </a:lnTo>
                    <a:lnTo>
                      <a:pt x="412" y="673"/>
                    </a:lnTo>
                    <a:lnTo>
                      <a:pt x="389" y="669"/>
                    </a:lnTo>
                    <a:lnTo>
                      <a:pt x="365" y="664"/>
                    </a:lnTo>
                    <a:lnTo>
                      <a:pt x="344" y="657"/>
                    </a:lnTo>
                    <a:lnTo>
                      <a:pt x="324" y="646"/>
                    </a:lnTo>
                    <a:lnTo>
                      <a:pt x="304" y="635"/>
                    </a:lnTo>
                    <a:lnTo>
                      <a:pt x="286" y="621"/>
                    </a:lnTo>
                    <a:lnTo>
                      <a:pt x="268" y="605"/>
                    </a:lnTo>
                    <a:lnTo>
                      <a:pt x="254" y="588"/>
                    </a:lnTo>
                    <a:lnTo>
                      <a:pt x="239" y="570"/>
                    </a:lnTo>
                    <a:lnTo>
                      <a:pt x="229" y="551"/>
                    </a:lnTo>
                    <a:lnTo>
                      <a:pt x="218" y="529"/>
                    </a:lnTo>
                    <a:lnTo>
                      <a:pt x="211" y="507"/>
                    </a:lnTo>
                    <a:lnTo>
                      <a:pt x="203" y="486"/>
                    </a:lnTo>
                    <a:lnTo>
                      <a:pt x="200" y="462"/>
                    </a:lnTo>
                    <a:lnTo>
                      <a:pt x="200" y="437"/>
                    </a:lnTo>
                    <a:lnTo>
                      <a:pt x="200" y="437"/>
                    </a:lnTo>
                    <a:lnTo>
                      <a:pt x="200" y="414"/>
                    </a:lnTo>
                    <a:lnTo>
                      <a:pt x="203" y="389"/>
                    </a:lnTo>
                    <a:lnTo>
                      <a:pt x="211" y="367"/>
                    </a:lnTo>
                    <a:lnTo>
                      <a:pt x="218" y="345"/>
                    </a:lnTo>
                    <a:lnTo>
                      <a:pt x="229" y="324"/>
                    </a:lnTo>
                    <a:lnTo>
                      <a:pt x="239" y="304"/>
                    </a:lnTo>
                    <a:lnTo>
                      <a:pt x="254" y="286"/>
                    </a:lnTo>
                    <a:lnTo>
                      <a:pt x="268" y="270"/>
                    </a:lnTo>
                    <a:lnTo>
                      <a:pt x="286" y="254"/>
                    </a:lnTo>
                    <a:lnTo>
                      <a:pt x="304" y="241"/>
                    </a:lnTo>
                    <a:lnTo>
                      <a:pt x="324" y="228"/>
                    </a:lnTo>
                    <a:lnTo>
                      <a:pt x="344" y="218"/>
                    </a:lnTo>
                    <a:lnTo>
                      <a:pt x="365" y="210"/>
                    </a:lnTo>
                    <a:lnTo>
                      <a:pt x="389" y="205"/>
                    </a:lnTo>
                    <a:lnTo>
                      <a:pt x="412" y="201"/>
                    </a:lnTo>
                    <a:lnTo>
                      <a:pt x="437" y="200"/>
                    </a:lnTo>
                    <a:lnTo>
                      <a:pt x="437" y="200"/>
                    </a:lnTo>
                    <a:lnTo>
                      <a:pt x="461" y="201"/>
                    </a:lnTo>
                    <a:lnTo>
                      <a:pt x="484" y="205"/>
                    </a:lnTo>
                    <a:lnTo>
                      <a:pt x="507" y="210"/>
                    </a:lnTo>
                    <a:lnTo>
                      <a:pt x="529" y="218"/>
                    </a:lnTo>
                    <a:lnTo>
                      <a:pt x="551" y="228"/>
                    </a:lnTo>
                    <a:lnTo>
                      <a:pt x="570" y="241"/>
                    </a:lnTo>
                    <a:lnTo>
                      <a:pt x="588" y="254"/>
                    </a:lnTo>
                    <a:lnTo>
                      <a:pt x="605" y="270"/>
                    </a:lnTo>
                    <a:lnTo>
                      <a:pt x="621" y="286"/>
                    </a:lnTo>
                    <a:lnTo>
                      <a:pt x="633" y="304"/>
                    </a:lnTo>
                    <a:lnTo>
                      <a:pt x="646" y="324"/>
                    </a:lnTo>
                    <a:lnTo>
                      <a:pt x="655" y="345"/>
                    </a:lnTo>
                    <a:lnTo>
                      <a:pt x="664" y="367"/>
                    </a:lnTo>
                    <a:lnTo>
                      <a:pt x="669" y="389"/>
                    </a:lnTo>
                    <a:lnTo>
                      <a:pt x="673" y="414"/>
                    </a:lnTo>
                    <a:lnTo>
                      <a:pt x="675" y="437"/>
                    </a:lnTo>
                    <a:lnTo>
                      <a:pt x="675" y="437"/>
                    </a:lnTo>
                    <a:lnTo>
                      <a:pt x="673" y="462"/>
                    </a:lnTo>
                    <a:lnTo>
                      <a:pt x="669" y="486"/>
                    </a:lnTo>
                    <a:lnTo>
                      <a:pt x="664" y="507"/>
                    </a:lnTo>
                    <a:lnTo>
                      <a:pt x="655" y="529"/>
                    </a:lnTo>
                    <a:lnTo>
                      <a:pt x="646" y="551"/>
                    </a:lnTo>
                    <a:lnTo>
                      <a:pt x="633" y="570"/>
                    </a:lnTo>
                    <a:lnTo>
                      <a:pt x="621" y="588"/>
                    </a:lnTo>
                    <a:lnTo>
                      <a:pt x="605" y="605"/>
                    </a:lnTo>
                    <a:lnTo>
                      <a:pt x="588" y="621"/>
                    </a:lnTo>
                    <a:lnTo>
                      <a:pt x="570" y="635"/>
                    </a:lnTo>
                    <a:lnTo>
                      <a:pt x="551" y="646"/>
                    </a:lnTo>
                    <a:lnTo>
                      <a:pt x="529" y="657"/>
                    </a:lnTo>
                    <a:lnTo>
                      <a:pt x="507" y="664"/>
                    </a:lnTo>
                    <a:lnTo>
                      <a:pt x="484" y="669"/>
                    </a:lnTo>
                    <a:lnTo>
                      <a:pt x="461" y="673"/>
                    </a:lnTo>
                    <a:lnTo>
                      <a:pt x="437" y="675"/>
                    </a:lnTo>
                    <a:lnTo>
                      <a:pt x="437" y="6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81" name="Freeform 21"/>
              <p:cNvSpPr/>
              <p:nvPr/>
            </p:nvSpPr>
            <p:spPr bwMode="auto">
              <a:xfrm>
                <a:off x="5395913" y="5562601"/>
                <a:ext cx="103188" cy="284163"/>
              </a:xfrm>
              <a:custGeom>
                <a:avLst/>
                <a:gdLst>
                  <a:gd name="T0" fmla="*/ 16 w 129"/>
                  <a:gd name="T1" fmla="*/ 45 h 358"/>
                  <a:gd name="T2" fmla="*/ 16 w 129"/>
                  <a:gd name="T3" fmla="*/ 45 h 358"/>
                  <a:gd name="T4" fmla="*/ 0 w 129"/>
                  <a:gd name="T5" fmla="*/ 49 h 358"/>
                  <a:gd name="T6" fmla="*/ 0 w 129"/>
                  <a:gd name="T7" fmla="*/ 121 h 358"/>
                  <a:gd name="T8" fmla="*/ 0 w 129"/>
                  <a:gd name="T9" fmla="*/ 121 h 358"/>
                  <a:gd name="T10" fmla="*/ 27 w 129"/>
                  <a:gd name="T11" fmla="*/ 110 h 358"/>
                  <a:gd name="T12" fmla="*/ 54 w 129"/>
                  <a:gd name="T13" fmla="*/ 96 h 358"/>
                  <a:gd name="T14" fmla="*/ 54 w 129"/>
                  <a:gd name="T15" fmla="*/ 358 h 358"/>
                  <a:gd name="T16" fmla="*/ 129 w 129"/>
                  <a:gd name="T17" fmla="*/ 358 h 358"/>
                  <a:gd name="T18" fmla="*/ 129 w 129"/>
                  <a:gd name="T19" fmla="*/ 0 h 358"/>
                  <a:gd name="T20" fmla="*/ 64 w 129"/>
                  <a:gd name="T21" fmla="*/ 0 h 358"/>
                  <a:gd name="T22" fmla="*/ 64 w 129"/>
                  <a:gd name="T23" fmla="*/ 0 h 358"/>
                  <a:gd name="T24" fmla="*/ 59 w 129"/>
                  <a:gd name="T25" fmla="*/ 11 h 358"/>
                  <a:gd name="T26" fmla="*/ 50 w 129"/>
                  <a:gd name="T27" fmla="*/ 24 h 358"/>
                  <a:gd name="T28" fmla="*/ 45 w 129"/>
                  <a:gd name="T29" fmla="*/ 29 h 358"/>
                  <a:gd name="T30" fmla="*/ 36 w 129"/>
                  <a:gd name="T31" fmla="*/ 34 h 358"/>
                  <a:gd name="T32" fmla="*/ 27 w 129"/>
                  <a:gd name="T33" fmla="*/ 40 h 358"/>
                  <a:gd name="T34" fmla="*/ 16 w 129"/>
                  <a:gd name="T35" fmla="*/ 45 h 358"/>
                  <a:gd name="T36" fmla="*/ 16 w 129"/>
                  <a:gd name="T37" fmla="*/ 4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9" h="358">
                    <a:moveTo>
                      <a:pt x="16" y="45"/>
                    </a:moveTo>
                    <a:lnTo>
                      <a:pt x="16" y="45"/>
                    </a:lnTo>
                    <a:lnTo>
                      <a:pt x="0" y="49"/>
                    </a:lnTo>
                    <a:lnTo>
                      <a:pt x="0" y="121"/>
                    </a:lnTo>
                    <a:lnTo>
                      <a:pt x="0" y="121"/>
                    </a:lnTo>
                    <a:lnTo>
                      <a:pt x="27" y="110"/>
                    </a:lnTo>
                    <a:lnTo>
                      <a:pt x="54" y="96"/>
                    </a:lnTo>
                    <a:lnTo>
                      <a:pt x="54" y="358"/>
                    </a:lnTo>
                    <a:lnTo>
                      <a:pt x="129" y="358"/>
                    </a:lnTo>
                    <a:lnTo>
                      <a:pt x="129" y="0"/>
                    </a:lnTo>
                    <a:lnTo>
                      <a:pt x="64" y="0"/>
                    </a:lnTo>
                    <a:lnTo>
                      <a:pt x="64" y="0"/>
                    </a:lnTo>
                    <a:lnTo>
                      <a:pt x="59" y="11"/>
                    </a:lnTo>
                    <a:lnTo>
                      <a:pt x="50" y="24"/>
                    </a:lnTo>
                    <a:lnTo>
                      <a:pt x="45" y="29"/>
                    </a:lnTo>
                    <a:lnTo>
                      <a:pt x="36" y="34"/>
                    </a:lnTo>
                    <a:lnTo>
                      <a:pt x="27" y="40"/>
                    </a:lnTo>
                    <a:lnTo>
                      <a:pt x="16" y="45"/>
                    </a:lnTo>
                    <a:lnTo>
                      <a:pt x="16"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grpSp>
        <p:nvGrpSpPr>
          <p:cNvPr id="82" name="组合 81"/>
          <p:cNvGrpSpPr/>
          <p:nvPr/>
        </p:nvGrpSpPr>
        <p:grpSpPr>
          <a:xfrm>
            <a:off x="10015894" y="2242461"/>
            <a:ext cx="600719" cy="600797"/>
            <a:chOff x="6364141" y="1104393"/>
            <a:chExt cx="720000" cy="720000"/>
          </a:xfrm>
        </p:grpSpPr>
        <p:sp>
          <p:nvSpPr>
            <p:cNvPr id="83" name="椭圆 82"/>
            <p:cNvSpPr/>
            <p:nvPr/>
          </p:nvSpPr>
          <p:spPr>
            <a:xfrm>
              <a:off x="6364141" y="1104393"/>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84" name="组合 83"/>
            <p:cNvGrpSpPr/>
            <p:nvPr/>
          </p:nvGrpSpPr>
          <p:grpSpPr>
            <a:xfrm>
              <a:off x="6491879" y="1235693"/>
              <a:ext cx="418804" cy="426920"/>
              <a:chOff x="4570413" y="6557963"/>
              <a:chExt cx="819150" cy="835025"/>
            </a:xfrm>
            <a:solidFill>
              <a:schemeClr val="bg1"/>
            </a:solidFill>
          </p:grpSpPr>
          <p:sp>
            <p:nvSpPr>
              <p:cNvPr id="85" name="Freeform 22"/>
              <p:cNvSpPr>
                <a:spLocks noEditPoints="1"/>
              </p:cNvSpPr>
              <p:nvPr/>
            </p:nvSpPr>
            <p:spPr bwMode="auto">
              <a:xfrm>
                <a:off x="4570413" y="6557963"/>
                <a:ext cx="582613" cy="717550"/>
              </a:xfrm>
              <a:custGeom>
                <a:avLst/>
                <a:gdLst>
                  <a:gd name="T0" fmla="*/ 251 w 735"/>
                  <a:gd name="T1" fmla="*/ 431 h 903"/>
                  <a:gd name="T2" fmla="*/ 272 w 735"/>
                  <a:gd name="T3" fmla="*/ 430 h 903"/>
                  <a:gd name="T4" fmla="*/ 308 w 735"/>
                  <a:gd name="T5" fmla="*/ 415 h 903"/>
                  <a:gd name="T6" fmla="*/ 337 w 735"/>
                  <a:gd name="T7" fmla="*/ 387 h 903"/>
                  <a:gd name="T8" fmla="*/ 351 w 735"/>
                  <a:gd name="T9" fmla="*/ 351 h 903"/>
                  <a:gd name="T10" fmla="*/ 355 w 735"/>
                  <a:gd name="T11" fmla="*/ 102 h 903"/>
                  <a:gd name="T12" fmla="*/ 355 w 735"/>
                  <a:gd name="T13" fmla="*/ 97 h 903"/>
                  <a:gd name="T14" fmla="*/ 360 w 735"/>
                  <a:gd name="T15" fmla="*/ 84 h 903"/>
                  <a:gd name="T16" fmla="*/ 369 w 735"/>
                  <a:gd name="T17" fmla="*/ 75 h 903"/>
                  <a:gd name="T18" fmla="*/ 380 w 735"/>
                  <a:gd name="T19" fmla="*/ 72 h 903"/>
                  <a:gd name="T20" fmla="*/ 634 w 735"/>
                  <a:gd name="T21" fmla="*/ 70 h 903"/>
                  <a:gd name="T22" fmla="*/ 643 w 735"/>
                  <a:gd name="T23" fmla="*/ 72 h 903"/>
                  <a:gd name="T24" fmla="*/ 657 w 735"/>
                  <a:gd name="T25" fmla="*/ 81 h 903"/>
                  <a:gd name="T26" fmla="*/ 661 w 735"/>
                  <a:gd name="T27" fmla="*/ 86 h 903"/>
                  <a:gd name="T28" fmla="*/ 735 w 735"/>
                  <a:gd name="T29" fmla="*/ 84 h 903"/>
                  <a:gd name="T30" fmla="*/ 731 w 735"/>
                  <a:gd name="T31" fmla="*/ 68 h 903"/>
                  <a:gd name="T32" fmla="*/ 713 w 735"/>
                  <a:gd name="T33" fmla="*/ 37 h 903"/>
                  <a:gd name="T34" fmla="*/ 686 w 735"/>
                  <a:gd name="T35" fmla="*/ 14 h 903"/>
                  <a:gd name="T36" fmla="*/ 652 w 735"/>
                  <a:gd name="T37" fmla="*/ 1 h 903"/>
                  <a:gd name="T38" fmla="*/ 387 w 735"/>
                  <a:gd name="T39" fmla="*/ 0 h 903"/>
                  <a:gd name="T40" fmla="*/ 375 w 735"/>
                  <a:gd name="T41" fmla="*/ 0 h 903"/>
                  <a:gd name="T42" fmla="*/ 351 w 735"/>
                  <a:gd name="T43" fmla="*/ 5 h 903"/>
                  <a:gd name="T44" fmla="*/ 332 w 735"/>
                  <a:gd name="T45" fmla="*/ 16 h 903"/>
                  <a:gd name="T46" fmla="*/ 314 w 735"/>
                  <a:gd name="T47" fmla="*/ 30 h 903"/>
                  <a:gd name="T48" fmla="*/ 306 w 735"/>
                  <a:gd name="T49" fmla="*/ 37 h 903"/>
                  <a:gd name="T50" fmla="*/ 36 w 735"/>
                  <a:gd name="T51" fmla="*/ 387 h 903"/>
                  <a:gd name="T52" fmla="*/ 22 w 735"/>
                  <a:gd name="T53" fmla="*/ 403 h 903"/>
                  <a:gd name="T54" fmla="*/ 11 w 735"/>
                  <a:gd name="T55" fmla="*/ 421 h 903"/>
                  <a:gd name="T56" fmla="*/ 4 w 735"/>
                  <a:gd name="T57" fmla="*/ 442 h 903"/>
                  <a:gd name="T58" fmla="*/ 0 w 735"/>
                  <a:gd name="T59" fmla="*/ 464 h 903"/>
                  <a:gd name="T60" fmla="*/ 0 w 735"/>
                  <a:gd name="T61" fmla="*/ 800 h 903"/>
                  <a:gd name="T62" fmla="*/ 9 w 735"/>
                  <a:gd name="T63" fmla="*/ 840 h 903"/>
                  <a:gd name="T64" fmla="*/ 31 w 735"/>
                  <a:gd name="T65" fmla="*/ 872 h 903"/>
                  <a:gd name="T66" fmla="*/ 63 w 735"/>
                  <a:gd name="T67" fmla="*/ 894 h 903"/>
                  <a:gd name="T68" fmla="*/ 105 w 735"/>
                  <a:gd name="T69" fmla="*/ 903 h 903"/>
                  <a:gd name="T70" fmla="*/ 236 w 735"/>
                  <a:gd name="T71" fmla="*/ 833 h 903"/>
                  <a:gd name="T72" fmla="*/ 105 w 735"/>
                  <a:gd name="T73" fmla="*/ 833 h 903"/>
                  <a:gd name="T74" fmla="*/ 92 w 735"/>
                  <a:gd name="T75" fmla="*/ 829 h 903"/>
                  <a:gd name="T76" fmla="*/ 81 w 735"/>
                  <a:gd name="T77" fmla="*/ 822 h 903"/>
                  <a:gd name="T78" fmla="*/ 74 w 735"/>
                  <a:gd name="T79" fmla="*/ 813 h 903"/>
                  <a:gd name="T80" fmla="*/ 72 w 735"/>
                  <a:gd name="T81" fmla="*/ 800 h 903"/>
                  <a:gd name="T82" fmla="*/ 72 w 735"/>
                  <a:gd name="T83" fmla="*/ 464 h 903"/>
                  <a:gd name="T84" fmla="*/ 74 w 735"/>
                  <a:gd name="T85" fmla="*/ 451 h 903"/>
                  <a:gd name="T86" fmla="*/ 81 w 735"/>
                  <a:gd name="T87" fmla="*/ 442 h 903"/>
                  <a:gd name="T88" fmla="*/ 92 w 735"/>
                  <a:gd name="T89" fmla="*/ 435 h 903"/>
                  <a:gd name="T90" fmla="*/ 105 w 735"/>
                  <a:gd name="T91" fmla="*/ 431 h 903"/>
                  <a:gd name="T92" fmla="*/ 283 w 735"/>
                  <a:gd name="T93" fmla="*/ 183 h 903"/>
                  <a:gd name="T94" fmla="*/ 283 w 735"/>
                  <a:gd name="T95" fmla="*/ 329 h 903"/>
                  <a:gd name="T96" fmla="*/ 281 w 735"/>
                  <a:gd name="T97" fmla="*/ 342 h 903"/>
                  <a:gd name="T98" fmla="*/ 274 w 735"/>
                  <a:gd name="T99" fmla="*/ 352 h 903"/>
                  <a:gd name="T100" fmla="*/ 263 w 735"/>
                  <a:gd name="T101" fmla="*/ 360 h 903"/>
                  <a:gd name="T102" fmla="*/ 251 w 735"/>
                  <a:gd name="T103" fmla="*/ 361 h 903"/>
                  <a:gd name="T104" fmla="*/ 283 w 735"/>
                  <a:gd name="T105" fmla="*/ 18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5" h="903">
                    <a:moveTo>
                      <a:pt x="105" y="431"/>
                    </a:moveTo>
                    <a:lnTo>
                      <a:pt x="251" y="431"/>
                    </a:lnTo>
                    <a:lnTo>
                      <a:pt x="251" y="431"/>
                    </a:lnTo>
                    <a:lnTo>
                      <a:pt x="272" y="430"/>
                    </a:lnTo>
                    <a:lnTo>
                      <a:pt x="292" y="424"/>
                    </a:lnTo>
                    <a:lnTo>
                      <a:pt x="308" y="415"/>
                    </a:lnTo>
                    <a:lnTo>
                      <a:pt x="324" y="403"/>
                    </a:lnTo>
                    <a:lnTo>
                      <a:pt x="337" y="387"/>
                    </a:lnTo>
                    <a:lnTo>
                      <a:pt x="346" y="369"/>
                    </a:lnTo>
                    <a:lnTo>
                      <a:pt x="351" y="351"/>
                    </a:lnTo>
                    <a:lnTo>
                      <a:pt x="355" y="329"/>
                    </a:lnTo>
                    <a:lnTo>
                      <a:pt x="355" y="102"/>
                    </a:lnTo>
                    <a:lnTo>
                      <a:pt x="355" y="102"/>
                    </a:lnTo>
                    <a:lnTo>
                      <a:pt x="355" y="97"/>
                    </a:lnTo>
                    <a:lnTo>
                      <a:pt x="357" y="90"/>
                    </a:lnTo>
                    <a:lnTo>
                      <a:pt x="360" y="84"/>
                    </a:lnTo>
                    <a:lnTo>
                      <a:pt x="364" y="79"/>
                    </a:lnTo>
                    <a:lnTo>
                      <a:pt x="369" y="75"/>
                    </a:lnTo>
                    <a:lnTo>
                      <a:pt x="375" y="73"/>
                    </a:lnTo>
                    <a:lnTo>
                      <a:pt x="380" y="72"/>
                    </a:lnTo>
                    <a:lnTo>
                      <a:pt x="387" y="70"/>
                    </a:lnTo>
                    <a:lnTo>
                      <a:pt x="634" y="70"/>
                    </a:lnTo>
                    <a:lnTo>
                      <a:pt x="634" y="70"/>
                    </a:lnTo>
                    <a:lnTo>
                      <a:pt x="643" y="72"/>
                    </a:lnTo>
                    <a:lnTo>
                      <a:pt x="650" y="75"/>
                    </a:lnTo>
                    <a:lnTo>
                      <a:pt x="657" y="81"/>
                    </a:lnTo>
                    <a:lnTo>
                      <a:pt x="661" y="86"/>
                    </a:lnTo>
                    <a:lnTo>
                      <a:pt x="661" y="86"/>
                    </a:lnTo>
                    <a:lnTo>
                      <a:pt x="684" y="84"/>
                    </a:lnTo>
                    <a:lnTo>
                      <a:pt x="735" y="84"/>
                    </a:lnTo>
                    <a:lnTo>
                      <a:pt x="735" y="84"/>
                    </a:lnTo>
                    <a:lnTo>
                      <a:pt x="731" y="68"/>
                    </a:lnTo>
                    <a:lnTo>
                      <a:pt x="722" y="52"/>
                    </a:lnTo>
                    <a:lnTo>
                      <a:pt x="713" y="37"/>
                    </a:lnTo>
                    <a:lnTo>
                      <a:pt x="701" y="25"/>
                    </a:lnTo>
                    <a:lnTo>
                      <a:pt x="686" y="14"/>
                    </a:lnTo>
                    <a:lnTo>
                      <a:pt x="670" y="7"/>
                    </a:lnTo>
                    <a:lnTo>
                      <a:pt x="652" y="1"/>
                    </a:lnTo>
                    <a:lnTo>
                      <a:pt x="634" y="0"/>
                    </a:lnTo>
                    <a:lnTo>
                      <a:pt x="387" y="0"/>
                    </a:lnTo>
                    <a:lnTo>
                      <a:pt x="387" y="0"/>
                    </a:lnTo>
                    <a:lnTo>
                      <a:pt x="375" y="0"/>
                    </a:lnTo>
                    <a:lnTo>
                      <a:pt x="364" y="1"/>
                    </a:lnTo>
                    <a:lnTo>
                      <a:pt x="351" y="5"/>
                    </a:lnTo>
                    <a:lnTo>
                      <a:pt x="342" y="10"/>
                    </a:lnTo>
                    <a:lnTo>
                      <a:pt x="332" y="16"/>
                    </a:lnTo>
                    <a:lnTo>
                      <a:pt x="323" y="21"/>
                    </a:lnTo>
                    <a:lnTo>
                      <a:pt x="314" y="30"/>
                    </a:lnTo>
                    <a:lnTo>
                      <a:pt x="306" y="37"/>
                    </a:lnTo>
                    <a:lnTo>
                      <a:pt x="306" y="37"/>
                    </a:lnTo>
                    <a:lnTo>
                      <a:pt x="36" y="387"/>
                    </a:lnTo>
                    <a:lnTo>
                      <a:pt x="36" y="387"/>
                    </a:lnTo>
                    <a:lnTo>
                      <a:pt x="29" y="394"/>
                    </a:lnTo>
                    <a:lnTo>
                      <a:pt x="22" y="403"/>
                    </a:lnTo>
                    <a:lnTo>
                      <a:pt x="17" y="412"/>
                    </a:lnTo>
                    <a:lnTo>
                      <a:pt x="11" y="421"/>
                    </a:lnTo>
                    <a:lnTo>
                      <a:pt x="6" y="431"/>
                    </a:lnTo>
                    <a:lnTo>
                      <a:pt x="4" y="442"/>
                    </a:lnTo>
                    <a:lnTo>
                      <a:pt x="2" y="453"/>
                    </a:lnTo>
                    <a:lnTo>
                      <a:pt x="0" y="464"/>
                    </a:lnTo>
                    <a:lnTo>
                      <a:pt x="0" y="800"/>
                    </a:lnTo>
                    <a:lnTo>
                      <a:pt x="0" y="800"/>
                    </a:lnTo>
                    <a:lnTo>
                      <a:pt x="2" y="820"/>
                    </a:lnTo>
                    <a:lnTo>
                      <a:pt x="9" y="840"/>
                    </a:lnTo>
                    <a:lnTo>
                      <a:pt x="18" y="858"/>
                    </a:lnTo>
                    <a:lnTo>
                      <a:pt x="31" y="872"/>
                    </a:lnTo>
                    <a:lnTo>
                      <a:pt x="47" y="885"/>
                    </a:lnTo>
                    <a:lnTo>
                      <a:pt x="63" y="894"/>
                    </a:lnTo>
                    <a:lnTo>
                      <a:pt x="83" y="901"/>
                    </a:lnTo>
                    <a:lnTo>
                      <a:pt x="105" y="903"/>
                    </a:lnTo>
                    <a:lnTo>
                      <a:pt x="236" y="903"/>
                    </a:lnTo>
                    <a:lnTo>
                      <a:pt x="236" y="833"/>
                    </a:lnTo>
                    <a:lnTo>
                      <a:pt x="105" y="833"/>
                    </a:lnTo>
                    <a:lnTo>
                      <a:pt x="105" y="833"/>
                    </a:lnTo>
                    <a:lnTo>
                      <a:pt x="98" y="831"/>
                    </a:lnTo>
                    <a:lnTo>
                      <a:pt x="92" y="829"/>
                    </a:lnTo>
                    <a:lnTo>
                      <a:pt x="87" y="827"/>
                    </a:lnTo>
                    <a:lnTo>
                      <a:pt x="81" y="822"/>
                    </a:lnTo>
                    <a:lnTo>
                      <a:pt x="78" y="818"/>
                    </a:lnTo>
                    <a:lnTo>
                      <a:pt x="74" y="813"/>
                    </a:lnTo>
                    <a:lnTo>
                      <a:pt x="72" y="806"/>
                    </a:lnTo>
                    <a:lnTo>
                      <a:pt x="72" y="800"/>
                    </a:lnTo>
                    <a:lnTo>
                      <a:pt x="72" y="464"/>
                    </a:lnTo>
                    <a:lnTo>
                      <a:pt x="72" y="464"/>
                    </a:lnTo>
                    <a:lnTo>
                      <a:pt x="72" y="458"/>
                    </a:lnTo>
                    <a:lnTo>
                      <a:pt x="74" y="451"/>
                    </a:lnTo>
                    <a:lnTo>
                      <a:pt x="78" y="446"/>
                    </a:lnTo>
                    <a:lnTo>
                      <a:pt x="81" y="442"/>
                    </a:lnTo>
                    <a:lnTo>
                      <a:pt x="87" y="437"/>
                    </a:lnTo>
                    <a:lnTo>
                      <a:pt x="92" y="435"/>
                    </a:lnTo>
                    <a:lnTo>
                      <a:pt x="98" y="433"/>
                    </a:lnTo>
                    <a:lnTo>
                      <a:pt x="105" y="431"/>
                    </a:lnTo>
                    <a:lnTo>
                      <a:pt x="105" y="431"/>
                    </a:lnTo>
                    <a:close/>
                    <a:moveTo>
                      <a:pt x="283" y="183"/>
                    </a:moveTo>
                    <a:lnTo>
                      <a:pt x="283" y="329"/>
                    </a:lnTo>
                    <a:lnTo>
                      <a:pt x="283" y="329"/>
                    </a:lnTo>
                    <a:lnTo>
                      <a:pt x="283" y="336"/>
                    </a:lnTo>
                    <a:lnTo>
                      <a:pt x="281" y="342"/>
                    </a:lnTo>
                    <a:lnTo>
                      <a:pt x="278" y="347"/>
                    </a:lnTo>
                    <a:lnTo>
                      <a:pt x="274" y="352"/>
                    </a:lnTo>
                    <a:lnTo>
                      <a:pt x="269" y="356"/>
                    </a:lnTo>
                    <a:lnTo>
                      <a:pt x="263" y="360"/>
                    </a:lnTo>
                    <a:lnTo>
                      <a:pt x="258" y="361"/>
                    </a:lnTo>
                    <a:lnTo>
                      <a:pt x="251" y="361"/>
                    </a:lnTo>
                    <a:lnTo>
                      <a:pt x="146" y="361"/>
                    </a:lnTo>
                    <a:lnTo>
                      <a:pt x="283" y="1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86" name="Freeform 23"/>
              <p:cNvSpPr>
                <a:spLocks noEditPoints="1"/>
              </p:cNvSpPr>
              <p:nvPr/>
            </p:nvSpPr>
            <p:spPr bwMode="auto">
              <a:xfrm>
                <a:off x="4805363" y="6675438"/>
                <a:ext cx="584200" cy="717550"/>
              </a:xfrm>
              <a:custGeom>
                <a:avLst/>
                <a:gdLst>
                  <a:gd name="T0" fmla="*/ 387 w 737"/>
                  <a:gd name="T1" fmla="*/ 0 h 904"/>
                  <a:gd name="T2" fmla="*/ 375 w 737"/>
                  <a:gd name="T3" fmla="*/ 0 h 904"/>
                  <a:gd name="T4" fmla="*/ 353 w 737"/>
                  <a:gd name="T5" fmla="*/ 6 h 904"/>
                  <a:gd name="T6" fmla="*/ 332 w 737"/>
                  <a:gd name="T7" fmla="*/ 16 h 904"/>
                  <a:gd name="T8" fmla="*/ 314 w 737"/>
                  <a:gd name="T9" fmla="*/ 29 h 904"/>
                  <a:gd name="T10" fmla="*/ 306 w 737"/>
                  <a:gd name="T11" fmla="*/ 38 h 904"/>
                  <a:gd name="T12" fmla="*/ 36 w 737"/>
                  <a:gd name="T13" fmla="*/ 387 h 904"/>
                  <a:gd name="T14" fmla="*/ 22 w 737"/>
                  <a:gd name="T15" fmla="*/ 403 h 904"/>
                  <a:gd name="T16" fmla="*/ 11 w 737"/>
                  <a:gd name="T17" fmla="*/ 421 h 904"/>
                  <a:gd name="T18" fmla="*/ 4 w 737"/>
                  <a:gd name="T19" fmla="*/ 443 h 904"/>
                  <a:gd name="T20" fmla="*/ 0 w 737"/>
                  <a:gd name="T21" fmla="*/ 464 h 904"/>
                  <a:gd name="T22" fmla="*/ 0 w 737"/>
                  <a:gd name="T23" fmla="*/ 801 h 904"/>
                  <a:gd name="T24" fmla="*/ 9 w 737"/>
                  <a:gd name="T25" fmla="*/ 841 h 904"/>
                  <a:gd name="T26" fmla="*/ 31 w 737"/>
                  <a:gd name="T27" fmla="*/ 873 h 904"/>
                  <a:gd name="T28" fmla="*/ 63 w 737"/>
                  <a:gd name="T29" fmla="*/ 895 h 904"/>
                  <a:gd name="T30" fmla="*/ 105 w 737"/>
                  <a:gd name="T31" fmla="*/ 904 h 904"/>
                  <a:gd name="T32" fmla="*/ 634 w 737"/>
                  <a:gd name="T33" fmla="*/ 904 h 904"/>
                  <a:gd name="T34" fmla="*/ 674 w 737"/>
                  <a:gd name="T35" fmla="*/ 895 h 904"/>
                  <a:gd name="T36" fmla="*/ 708 w 737"/>
                  <a:gd name="T37" fmla="*/ 873 h 904"/>
                  <a:gd name="T38" fmla="*/ 729 w 737"/>
                  <a:gd name="T39" fmla="*/ 841 h 904"/>
                  <a:gd name="T40" fmla="*/ 737 w 737"/>
                  <a:gd name="T41" fmla="*/ 801 h 904"/>
                  <a:gd name="T42" fmla="*/ 737 w 737"/>
                  <a:gd name="T43" fmla="*/ 103 h 904"/>
                  <a:gd name="T44" fmla="*/ 729 w 737"/>
                  <a:gd name="T45" fmla="*/ 63 h 904"/>
                  <a:gd name="T46" fmla="*/ 708 w 737"/>
                  <a:gd name="T47" fmla="*/ 31 h 904"/>
                  <a:gd name="T48" fmla="*/ 674 w 737"/>
                  <a:gd name="T49" fmla="*/ 7 h 904"/>
                  <a:gd name="T50" fmla="*/ 634 w 737"/>
                  <a:gd name="T51" fmla="*/ 0 h 904"/>
                  <a:gd name="T52" fmla="*/ 283 w 737"/>
                  <a:gd name="T53" fmla="*/ 184 h 904"/>
                  <a:gd name="T54" fmla="*/ 283 w 737"/>
                  <a:gd name="T55" fmla="*/ 329 h 904"/>
                  <a:gd name="T56" fmla="*/ 281 w 737"/>
                  <a:gd name="T57" fmla="*/ 342 h 904"/>
                  <a:gd name="T58" fmla="*/ 274 w 737"/>
                  <a:gd name="T59" fmla="*/ 353 h 904"/>
                  <a:gd name="T60" fmla="*/ 263 w 737"/>
                  <a:gd name="T61" fmla="*/ 358 h 904"/>
                  <a:gd name="T62" fmla="*/ 251 w 737"/>
                  <a:gd name="T63" fmla="*/ 362 h 904"/>
                  <a:gd name="T64" fmla="*/ 283 w 737"/>
                  <a:gd name="T65" fmla="*/ 184 h 904"/>
                  <a:gd name="T66" fmla="*/ 666 w 737"/>
                  <a:gd name="T67" fmla="*/ 801 h 904"/>
                  <a:gd name="T68" fmla="*/ 665 w 737"/>
                  <a:gd name="T69" fmla="*/ 814 h 904"/>
                  <a:gd name="T70" fmla="*/ 657 w 737"/>
                  <a:gd name="T71" fmla="*/ 823 h 904"/>
                  <a:gd name="T72" fmla="*/ 647 w 737"/>
                  <a:gd name="T73" fmla="*/ 830 h 904"/>
                  <a:gd name="T74" fmla="*/ 634 w 737"/>
                  <a:gd name="T75" fmla="*/ 832 h 904"/>
                  <a:gd name="T76" fmla="*/ 105 w 737"/>
                  <a:gd name="T77" fmla="*/ 832 h 904"/>
                  <a:gd name="T78" fmla="*/ 92 w 737"/>
                  <a:gd name="T79" fmla="*/ 830 h 904"/>
                  <a:gd name="T80" fmla="*/ 81 w 737"/>
                  <a:gd name="T81" fmla="*/ 823 h 904"/>
                  <a:gd name="T82" fmla="*/ 74 w 737"/>
                  <a:gd name="T83" fmla="*/ 814 h 904"/>
                  <a:gd name="T84" fmla="*/ 72 w 737"/>
                  <a:gd name="T85" fmla="*/ 801 h 904"/>
                  <a:gd name="T86" fmla="*/ 72 w 737"/>
                  <a:gd name="T87" fmla="*/ 464 h 904"/>
                  <a:gd name="T88" fmla="*/ 74 w 737"/>
                  <a:gd name="T89" fmla="*/ 452 h 904"/>
                  <a:gd name="T90" fmla="*/ 81 w 737"/>
                  <a:gd name="T91" fmla="*/ 441 h 904"/>
                  <a:gd name="T92" fmla="*/ 92 w 737"/>
                  <a:gd name="T93" fmla="*/ 436 h 904"/>
                  <a:gd name="T94" fmla="*/ 105 w 737"/>
                  <a:gd name="T95" fmla="*/ 432 h 904"/>
                  <a:gd name="T96" fmla="*/ 251 w 737"/>
                  <a:gd name="T97" fmla="*/ 432 h 904"/>
                  <a:gd name="T98" fmla="*/ 292 w 737"/>
                  <a:gd name="T99" fmla="*/ 425 h 904"/>
                  <a:gd name="T100" fmla="*/ 324 w 737"/>
                  <a:gd name="T101" fmla="*/ 401 h 904"/>
                  <a:gd name="T102" fmla="*/ 346 w 737"/>
                  <a:gd name="T103" fmla="*/ 369 h 904"/>
                  <a:gd name="T104" fmla="*/ 355 w 737"/>
                  <a:gd name="T105" fmla="*/ 329 h 904"/>
                  <a:gd name="T106" fmla="*/ 355 w 737"/>
                  <a:gd name="T107" fmla="*/ 103 h 904"/>
                  <a:gd name="T108" fmla="*/ 357 w 737"/>
                  <a:gd name="T109" fmla="*/ 90 h 904"/>
                  <a:gd name="T110" fmla="*/ 364 w 737"/>
                  <a:gd name="T111" fmla="*/ 79 h 904"/>
                  <a:gd name="T112" fmla="*/ 375 w 737"/>
                  <a:gd name="T113" fmla="*/ 72 h 904"/>
                  <a:gd name="T114" fmla="*/ 387 w 737"/>
                  <a:gd name="T115" fmla="*/ 70 h 904"/>
                  <a:gd name="T116" fmla="*/ 634 w 737"/>
                  <a:gd name="T117" fmla="*/ 70 h 904"/>
                  <a:gd name="T118" fmla="*/ 647 w 737"/>
                  <a:gd name="T119" fmla="*/ 72 h 904"/>
                  <a:gd name="T120" fmla="*/ 657 w 737"/>
                  <a:gd name="T121" fmla="*/ 79 h 904"/>
                  <a:gd name="T122" fmla="*/ 665 w 737"/>
                  <a:gd name="T123" fmla="*/ 90 h 904"/>
                  <a:gd name="T124" fmla="*/ 666 w 737"/>
                  <a:gd name="T125" fmla="*/ 103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7" h="904">
                    <a:moveTo>
                      <a:pt x="634" y="0"/>
                    </a:moveTo>
                    <a:lnTo>
                      <a:pt x="387" y="0"/>
                    </a:lnTo>
                    <a:lnTo>
                      <a:pt x="387" y="0"/>
                    </a:lnTo>
                    <a:lnTo>
                      <a:pt x="375" y="0"/>
                    </a:lnTo>
                    <a:lnTo>
                      <a:pt x="364" y="2"/>
                    </a:lnTo>
                    <a:lnTo>
                      <a:pt x="353" y="6"/>
                    </a:lnTo>
                    <a:lnTo>
                      <a:pt x="342" y="9"/>
                    </a:lnTo>
                    <a:lnTo>
                      <a:pt x="332" y="16"/>
                    </a:lnTo>
                    <a:lnTo>
                      <a:pt x="323" y="22"/>
                    </a:lnTo>
                    <a:lnTo>
                      <a:pt x="314" y="29"/>
                    </a:lnTo>
                    <a:lnTo>
                      <a:pt x="306" y="38"/>
                    </a:lnTo>
                    <a:lnTo>
                      <a:pt x="306" y="38"/>
                    </a:lnTo>
                    <a:lnTo>
                      <a:pt x="36" y="387"/>
                    </a:lnTo>
                    <a:lnTo>
                      <a:pt x="36" y="387"/>
                    </a:lnTo>
                    <a:lnTo>
                      <a:pt x="29" y="394"/>
                    </a:lnTo>
                    <a:lnTo>
                      <a:pt x="22" y="403"/>
                    </a:lnTo>
                    <a:lnTo>
                      <a:pt x="17" y="412"/>
                    </a:lnTo>
                    <a:lnTo>
                      <a:pt x="11" y="421"/>
                    </a:lnTo>
                    <a:lnTo>
                      <a:pt x="8" y="432"/>
                    </a:lnTo>
                    <a:lnTo>
                      <a:pt x="4" y="443"/>
                    </a:lnTo>
                    <a:lnTo>
                      <a:pt x="2" y="454"/>
                    </a:lnTo>
                    <a:lnTo>
                      <a:pt x="0" y="464"/>
                    </a:lnTo>
                    <a:lnTo>
                      <a:pt x="0" y="801"/>
                    </a:lnTo>
                    <a:lnTo>
                      <a:pt x="0" y="801"/>
                    </a:lnTo>
                    <a:lnTo>
                      <a:pt x="4" y="821"/>
                    </a:lnTo>
                    <a:lnTo>
                      <a:pt x="9" y="841"/>
                    </a:lnTo>
                    <a:lnTo>
                      <a:pt x="18" y="857"/>
                    </a:lnTo>
                    <a:lnTo>
                      <a:pt x="31" y="873"/>
                    </a:lnTo>
                    <a:lnTo>
                      <a:pt x="47" y="886"/>
                    </a:lnTo>
                    <a:lnTo>
                      <a:pt x="63" y="895"/>
                    </a:lnTo>
                    <a:lnTo>
                      <a:pt x="83" y="902"/>
                    </a:lnTo>
                    <a:lnTo>
                      <a:pt x="105" y="904"/>
                    </a:lnTo>
                    <a:lnTo>
                      <a:pt x="634" y="904"/>
                    </a:lnTo>
                    <a:lnTo>
                      <a:pt x="634" y="904"/>
                    </a:lnTo>
                    <a:lnTo>
                      <a:pt x="656" y="902"/>
                    </a:lnTo>
                    <a:lnTo>
                      <a:pt x="674" y="895"/>
                    </a:lnTo>
                    <a:lnTo>
                      <a:pt x="692" y="886"/>
                    </a:lnTo>
                    <a:lnTo>
                      <a:pt x="708" y="873"/>
                    </a:lnTo>
                    <a:lnTo>
                      <a:pt x="720" y="857"/>
                    </a:lnTo>
                    <a:lnTo>
                      <a:pt x="729" y="841"/>
                    </a:lnTo>
                    <a:lnTo>
                      <a:pt x="735" y="821"/>
                    </a:lnTo>
                    <a:lnTo>
                      <a:pt x="737" y="801"/>
                    </a:lnTo>
                    <a:lnTo>
                      <a:pt x="737" y="103"/>
                    </a:lnTo>
                    <a:lnTo>
                      <a:pt x="737" y="103"/>
                    </a:lnTo>
                    <a:lnTo>
                      <a:pt x="735" y="81"/>
                    </a:lnTo>
                    <a:lnTo>
                      <a:pt x="729" y="63"/>
                    </a:lnTo>
                    <a:lnTo>
                      <a:pt x="720" y="45"/>
                    </a:lnTo>
                    <a:lnTo>
                      <a:pt x="708" y="31"/>
                    </a:lnTo>
                    <a:lnTo>
                      <a:pt x="692" y="18"/>
                    </a:lnTo>
                    <a:lnTo>
                      <a:pt x="674" y="7"/>
                    </a:lnTo>
                    <a:lnTo>
                      <a:pt x="656" y="2"/>
                    </a:lnTo>
                    <a:lnTo>
                      <a:pt x="634" y="0"/>
                    </a:lnTo>
                    <a:lnTo>
                      <a:pt x="634" y="0"/>
                    </a:lnTo>
                    <a:close/>
                    <a:moveTo>
                      <a:pt x="283" y="184"/>
                    </a:moveTo>
                    <a:lnTo>
                      <a:pt x="283" y="329"/>
                    </a:lnTo>
                    <a:lnTo>
                      <a:pt x="283" y="329"/>
                    </a:lnTo>
                    <a:lnTo>
                      <a:pt x="283" y="335"/>
                    </a:lnTo>
                    <a:lnTo>
                      <a:pt x="281" y="342"/>
                    </a:lnTo>
                    <a:lnTo>
                      <a:pt x="278" y="347"/>
                    </a:lnTo>
                    <a:lnTo>
                      <a:pt x="274" y="353"/>
                    </a:lnTo>
                    <a:lnTo>
                      <a:pt x="270" y="356"/>
                    </a:lnTo>
                    <a:lnTo>
                      <a:pt x="263" y="358"/>
                    </a:lnTo>
                    <a:lnTo>
                      <a:pt x="258" y="360"/>
                    </a:lnTo>
                    <a:lnTo>
                      <a:pt x="251" y="362"/>
                    </a:lnTo>
                    <a:lnTo>
                      <a:pt x="146" y="362"/>
                    </a:lnTo>
                    <a:lnTo>
                      <a:pt x="283" y="184"/>
                    </a:lnTo>
                    <a:close/>
                    <a:moveTo>
                      <a:pt x="666" y="801"/>
                    </a:moveTo>
                    <a:lnTo>
                      <a:pt x="666" y="801"/>
                    </a:lnTo>
                    <a:lnTo>
                      <a:pt x="666" y="806"/>
                    </a:lnTo>
                    <a:lnTo>
                      <a:pt x="665" y="814"/>
                    </a:lnTo>
                    <a:lnTo>
                      <a:pt x="661" y="819"/>
                    </a:lnTo>
                    <a:lnTo>
                      <a:pt x="657" y="823"/>
                    </a:lnTo>
                    <a:lnTo>
                      <a:pt x="652" y="826"/>
                    </a:lnTo>
                    <a:lnTo>
                      <a:pt x="647" y="830"/>
                    </a:lnTo>
                    <a:lnTo>
                      <a:pt x="641" y="832"/>
                    </a:lnTo>
                    <a:lnTo>
                      <a:pt x="634" y="832"/>
                    </a:lnTo>
                    <a:lnTo>
                      <a:pt x="105" y="832"/>
                    </a:lnTo>
                    <a:lnTo>
                      <a:pt x="105" y="832"/>
                    </a:lnTo>
                    <a:lnTo>
                      <a:pt x="98" y="832"/>
                    </a:lnTo>
                    <a:lnTo>
                      <a:pt x="92" y="830"/>
                    </a:lnTo>
                    <a:lnTo>
                      <a:pt x="87" y="826"/>
                    </a:lnTo>
                    <a:lnTo>
                      <a:pt x="81" y="823"/>
                    </a:lnTo>
                    <a:lnTo>
                      <a:pt x="78" y="819"/>
                    </a:lnTo>
                    <a:lnTo>
                      <a:pt x="74" y="814"/>
                    </a:lnTo>
                    <a:lnTo>
                      <a:pt x="72" y="806"/>
                    </a:lnTo>
                    <a:lnTo>
                      <a:pt x="72" y="801"/>
                    </a:lnTo>
                    <a:lnTo>
                      <a:pt x="72" y="464"/>
                    </a:lnTo>
                    <a:lnTo>
                      <a:pt x="72" y="464"/>
                    </a:lnTo>
                    <a:lnTo>
                      <a:pt x="72" y="457"/>
                    </a:lnTo>
                    <a:lnTo>
                      <a:pt x="74" y="452"/>
                    </a:lnTo>
                    <a:lnTo>
                      <a:pt x="78" y="446"/>
                    </a:lnTo>
                    <a:lnTo>
                      <a:pt x="81" y="441"/>
                    </a:lnTo>
                    <a:lnTo>
                      <a:pt x="87" y="437"/>
                    </a:lnTo>
                    <a:lnTo>
                      <a:pt x="92" y="436"/>
                    </a:lnTo>
                    <a:lnTo>
                      <a:pt x="98" y="432"/>
                    </a:lnTo>
                    <a:lnTo>
                      <a:pt x="105" y="432"/>
                    </a:lnTo>
                    <a:lnTo>
                      <a:pt x="251" y="432"/>
                    </a:lnTo>
                    <a:lnTo>
                      <a:pt x="251" y="432"/>
                    </a:lnTo>
                    <a:lnTo>
                      <a:pt x="272" y="430"/>
                    </a:lnTo>
                    <a:lnTo>
                      <a:pt x="292" y="425"/>
                    </a:lnTo>
                    <a:lnTo>
                      <a:pt x="308" y="414"/>
                    </a:lnTo>
                    <a:lnTo>
                      <a:pt x="324" y="401"/>
                    </a:lnTo>
                    <a:lnTo>
                      <a:pt x="337" y="387"/>
                    </a:lnTo>
                    <a:lnTo>
                      <a:pt x="346" y="369"/>
                    </a:lnTo>
                    <a:lnTo>
                      <a:pt x="353" y="349"/>
                    </a:lnTo>
                    <a:lnTo>
                      <a:pt x="355" y="329"/>
                    </a:lnTo>
                    <a:lnTo>
                      <a:pt x="355" y="103"/>
                    </a:lnTo>
                    <a:lnTo>
                      <a:pt x="355" y="103"/>
                    </a:lnTo>
                    <a:lnTo>
                      <a:pt x="355" y="96"/>
                    </a:lnTo>
                    <a:lnTo>
                      <a:pt x="357" y="90"/>
                    </a:lnTo>
                    <a:lnTo>
                      <a:pt x="360" y="85"/>
                    </a:lnTo>
                    <a:lnTo>
                      <a:pt x="364" y="79"/>
                    </a:lnTo>
                    <a:lnTo>
                      <a:pt x="369" y="76"/>
                    </a:lnTo>
                    <a:lnTo>
                      <a:pt x="375" y="72"/>
                    </a:lnTo>
                    <a:lnTo>
                      <a:pt x="380" y="70"/>
                    </a:lnTo>
                    <a:lnTo>
                      <a:pt x="387" y="70"/>
                    </a:lnTo>
                    <a:lnTo>
                      <a:pt x="634" y="70"/>
                    </a:lnTo>
                    <a:lnTo>
                      <a:pt x="634" y="70"/>
                    </a:lnTo>
                    <a:lnTo>
                      <a:pt x="641" y="70"/>
                    </a:lnTo>
                    <a:lnTo>
                      <a:pt x="647" y="72"/>
                    </a:lnTo>
                    <a:lnTo>
                      <a:pt x="652" y="76"/>
                    </a:lnTo>
                    <a:lnTo>
                      <a:pt x="657" y="79"/>
                    </a:lnTo>
                    <a:lnTo>
                      <a:pt x="661" y="85"/>
                    </a:lnTo>
                    <a:lnTo>
                      <a:pt x="665" y="90"/>
                    </a:lnTo>
                    <a:lnTo>
                      <a:pt x="666" y="96"/>
                    </a:lnTo>
                    <a:lnTo>
                      <a:pt x="666" y="103"/>
                    </a:lnTo>
                    <a:lnTo>
                      <a:pt x="666" y="8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grpSp>
        <p:nvGrpSpPr>
          <p:cNvPr id="87" name="组合 86"/>
          <p:cNvGrpSpPr/>
          <p:nvPr/>
        </p:nvGrpSpPr>
        <p:grpSpPr>
          <a:xfrm>
            <a:off x="8574254" y="3597056"/>
            <a:ext cx="600719" cy="600797"/>
            <a:chOff x="5568562" y="1104393"/>
            <a:chExt cx="720000" cy="720000"/>
          </a:xfrm>
        </p:grpSpPr>
        <p:sp>
          <p:nvSpPr>
            <p:cNvPr id="88" name="椭圆 87"/>
            <p:cNvSpPr/>
            <p:nvPr/>
          </p:nvSpPr>
          <p:spPr>
            <a:xfrm>
              <a:off x="5568562" y="1104393"/>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89" name="Freeform 24"/>
            <p:cNvSpPr>
              <a:spLocks noEditPoints="1"/>
            </p:cNvSpPr>
            <p:nvPr/>
          </p:nvSpPr>
          <p:spPr bwMode="auto">
            <a:xfrm>
              <a:off x="5709421" y="1226450"/>
              <a:ext cx="438282" cy="430166"/>
            </a:xfrm>
            <a:custGeom>
              <a:avLst/>
              <a:gdLst>
                <a:gd name="T0" fmla="*/ 860 w 1082"/>
                <a:gd name="T1" fmla="*/ 689 h 1058"/>
                <a:gd name="T2" fmla="*/ 844 w 1082"/>
                <a:gd name="T3" fmla="*/ 709 h 1058"/>
                <a:gd name="T4" fmla="*/ 905 w 1082"/>
                <a:gd name="T5" fmla="*/ 783 h 1058"/>
                <a:gd name="T6" fmla="*/ 808 w 1082"/>
                <a:gd name="T7" fmla="*/ 855 h 1058"/>
                <a:gd name="T8" fmla="*/ 657 w 1082"/>
                <a:gd name="T9" fmla="*/ 914 h 1058"/>
                <a:gd name="T10" fmla="*/ 738 w 1082"/>
                <a:gd name="T11" fmla="*/ 525 h 1058"/>
                <a:gd name="T12" fmla="*/ 760 w 1082"/>
                <a:gd name="T13" fmla="*/ 515 h 1058"/>
                <a:gd name="T14" fmla="*/ 770 w 1082"/>
                <a:gd name="T15" fmla="*/ 493 h 1058"/>
                <a:gd name="T16" fmla="*/ 767 w 1082"/>
                <a:gd name="T17" fmla="*/ 391 h 1058"/>
                <a:gd name="T18" fmla="*/ 751 w 1082"/>
                <a:gd name="T19" fmla="*/ 374 h 1058"/>
                <a:gd name="T20" fmla="*/ 616 w 1082"/>
                <a:gd name="T21" fmla="*/ 266 h 1058"/>
                <a:gd name="T22" fmla="*/ 655 w 1082"/>
                <a:gd name="T23" fmla="*/ 230 h 1058"/>
                <a:gd name="T24" fmla="*/ 684 w 1082"/>
                <a:gd name="T25" fmla="*/ 162 h 1058"/>
                <a:gd name="T26" fmla="*/ 682 w 1082"/>
                <a:gd name="T27" fmla="*/ 115 h 1058"/>
                <a:gd name="T28" fmla="*/ 661 w 1082"/>
                <a:gd name="T29" fmla="*/ 63 h 1058"/>
                <a:gd name="T30" fmla="*/ 621 w 1082"/>
                <a:gd name="T31" fmla="*/ 25 h 1058"/>
                <a:gd name="T32" fmla="*/ 571 w 1082"/>
                <a:gd name="T33" fmla="*/ 4 h 1058"/>
                <a:gd name="T34" fmla="*/ 527 w 1082"/>
                <a:gd name="T35" fmla="*/ 0 h 1058"/>
                <a:gd name="T36" fmla="*/ 473 w 1082"/>
                <a:gd name="T37" fmla="*/ 18 h 1058"/>
                <a:gd name="T38" fmla="*/ 430 w 1082"/>
                <a:gd name="T39" fmla="*/ 52 h 1058"/>
                <a:gd name="T40" fmla="*/ 405 w 1082"/>
                <a:gd name="T41" fmla="*/ 101 h 1058"/>
                <a:gd name="T42" fmla="*/ 398 w 1082"/>
                <a:gd name="T43" fmla="*/ 144 h 1058"/>
                <a:gd name="T44" fmla="*/ 418 w 1082"/>
                <a:gd name="T45" fmla="*/ 214 h 1058"/>
                <a:gd name="T46" fmla="*/ 468 w 1082"/>
                <a:gd name="T47" fmla="*/ 266 h 1058"/>
                <a:gd name="T48" fmla="*/ 338 w 1082"/>
                <a:gd name="T49" fmla="*/ 373 h 1058"/>
                <a:gd name="T50" fmla="*/ 319 w 1082"/>
                <a:gd name="T51" fmla="*/ 385 h 1058"/>
                <a:gd name="T52" fmla="*/ 313 w 1082"/>
                <a:gd name="T53" fmla="*/ 493 h 1058"/>
                <a:gd name="T54" fmla="*/ 319 w 1082"/>
                <a:gd name="T55" fmla="*/ 511 h 1058"/>
                <a:gd name="T56" fmla="*/ 338 w 1082"/>
                <a:gd name="T57" fmla="*/ 524 h 1058"/>
                <a:gd name="T58" fmla="*/ 468 w 1082"/>
                <a:gd name="T59" fmla="*/ 921 h 1058"/>
                <a:gd name="T60" fmla="*/ 310 w 1082"/>
                <a:gd name="T61" fmla="*/ 875 h 1058"/>
                <a:gd name="T62" fmla="*/ 176 w 1082"/>
                <a:gd name="T63" fmla="*/ 783 h 1058"/>
                <a:gd name="T64" fmla="*/ 238 w 1082"/>
                <a:gd name="T65" fmla="*/ 716 h 1058"/>
                <a:gd name="T66" fmla="*/ 229 w 1082"/>
                <a:gd name="T67" fmla="*/ 693 h 1058"/>
                <a:gd name="T68" fmla="*/ 23 w 1082"/>
                <a:gd name="T69" fmla="*/ 689 h 1058"/>
                <a:gd name="T70" fmla="*/ 0 w 1082"/>
                <a:gd name="T71" fmla="*/ 713 h 1058"/>
                <a:gd name="T72" fmla="*/ 4 w 1082"/>
                <a:gd name="T73" fmla="*/ 916 h 1058"/>
                <a:gd name="T74" fmla="*/ 27 w 1082"/>
                <a:gd name="T75" fmla="*/ 927 h 1058"/>
                <a:gd name="T76" fmla="*/ 83 w 1082"/>
                <a:gd name="T77" fmla="*/ 876 h 1058"/>
                <a:gd name="T78" fmla="*/ 180 w 1082"/>
                <a:gd name="T79" fmla="*/ 952 h 1058"/>
                <a:gd name="T80" fmla="*/ 292 w 1082"/>
                <a:gd name="T81" fmla="*/ 1010 h 1058"/>
                <a:gd name="T82" fmla="*/ 412 w 1082"/>
                <a:gd name="T83" fmla="*/ 1046 h 1058"/>
                <a:gd name="T84" fmla="*/ 542 w 1082"/>
                <a:gd name="T85" fmla="*/ 1058 h 1058"/>
                <a:gd name="T86" fmla="*/ 639 w 1082"/>
                <a:gd name="T87" fmla="*/ 1051 h 1058"/>
                <a:gd name="T88" fmla="*/ 761 w 1082"/>
                <a:gd name="T89" fmla="*/ 1020 h 1058"/>
                <a:gd name="T90" fmla="*/ 875 w 1082"/>
                <a:gd name="T91" fmla="*/ 968 h 1058"/>
                <a:gd name="T92" fmla="*/ 976 w 1082"/>
                <a:gd name="T93" fmla="*/ 896 h 1058"/>
                <a:gd name="T94" fmla="*/ 1049 w 1082"/>
                <a:gd name="T95" fmla="*/ 923 h 1058"/>
                <a:gd name="T96" fmla="*/ 1075 w 1082"/>
                <a:gd name="T97" fmla="*/ 921 h 1058"/>
                <a:gd name="T98" fmla="*/ 1082 w 1082"/>
                <a:gd name="T99" fmla="*/ 713 h 1058"/>
                <a:gd name="T100" fmla="*/ 1069 w 1082"/>
                <a:gd name="T101" fmla="*/ 691 h 1058"/>
                <a:gd name="T102" fmla="*/ 542 w 1082"/>
                <a:gd name="T103" fmla="*/ 189 h 1058"/>
                <a:gd name="T104" fmla="*/ 509 w 1082"/>
                <a:gd name="T105" fmla="*/ 175 h 1058"/>
                <a:gd name="T106" fmla="*/ 497 w 1082"/>
                <a:gd name="T107" fmla="*/ 144 h 1058"/>
                <a:gd name="T108" fmla="*/ 504 w 1082"/>
                <a:gd name="T109" fmla="*/ 119 h 1058"/>
                <a:gd name="T110" fmla="*/ 533 w 1082"/>
                <a:gd name="T111" fmla="*/ 99 h 1058"/>
                <a:gd name="T112" fmla="*/ 558 w 1082"/>
                <a:gd name="T113" fmla="*/ 103 h 1058"/>
                <a:gd name="T114" fmla="*/ 583 w 1082"/>
                <a:gd name="T115" fmla="*/ 126 h 1058"/>
                <a:gd name="T116" fmla="*/ 585 w 1082"/>
                <a:gd name="T117" fmla="*/ 153 h 1058"/>
                <a:gd name="T118" fmla="*/ 567 w 1082"/>
                <a:gd name="T119" fmla="*/ 180 h 1058"/>
                <a:gd name="T120" fmla="*/ 542 w 1082"/>
                <a:gd name="T121" fmla="*/ 189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2" h="1058">
                  <a:moveTo>
                    <a:pt x="1058" y="689"/>
                  </a:moveTo>
                  <a:lnTo>
                    <a:pt x="868" y="689"/>
                  </a:lnTo>
                  <a:lnTo>
                    <a:pt x="868" y="689"/>
                  </a:lnTo>
                  <a:lnTo>
                    <a:pt x="860" y="689"/>
                  </a:lnTo>
                  <a:lnTo>
                    <a:pt x="855" y="693"/>
                  </a:lnTo>
                  <a:lnTo>
                    <a:pt x="850" y="698"/>
                  </a:lnTo>
                  <a:lnTo>
                    <a:pt x="846" y="704"/>
                  </a:lnTo>
                  <a:lnTo>
                    <a:pt x="844" y="709"/>
                  </a:lnTo>
                  <a:lnTo>
                    <a:pt x="844" y="716"/>
                  </a:lnTo>
                  <a:lnTo>
                    <a:pt x="848" y="722"/>
                  </a:lnTo>
                  <a:lnTo>
                    <a:pt x="851" y="729"/>
                  </a:lnTo>
                  <a:lnTo>
                    <a:pt x="905" y="783"/>
                  </a:lnTo>
                  <a:lnTo>
                    <a:pt x="905" y="783"/>
                  </a:lnTo>
                  <a:lnTo>
                    <a:pt x="875" y="810"/>
                  </a:lnTo>
                  <a:lnTo>
                    <a:pt x="842" y="833"/>
                  </a:lnTo>
                  <a:lnTo>
                    <a:pt x="808" y="855"/>
                  </a:lnTo>
                  <a:lnTo>
                    <a:pt x="772" y="875"/>
                  </a:lnTo>
                  <a:lnTo>
                    <a:pt x="736" y="891"/>
                  </a:lnTo>
                  <a:lnTo>
                    <a:pt x="697" y="903"/>
                  </a:lnTo>
                  <a:lnTo>
                    <a:pt x="657" y="914"/>
                  </a:lnTo>
                  <a:lnTo>
                    <a:pt x="616" y="921"/>
                  </a:lnTo>
                  <a:lnTo>
                    <a:pt x="616" y="525"/>
                  </a:lnTo>
                  <a:lnTo>
                    <a:pt x="738" y="525"/>
                  </a:lnTo>
                  <a:lnTo>
                    <a:pt x="738" y="525"/>
                  </a:lnTo>
                  <a:lnTo>
                    <a:pt x="743" y="524"/>
                  </a:lnTo>
                  <a:lnTo>
                    <a:pt x="751" y="522"/>
                  </a:lnTo>
                  <a:lnTo>
                    <a:pt x="756" y="520"/>
                  </a:lnTo>
                  <a:lnTo>
                    <a:pt x="760" y="515"/>
                  </a:lnTo>
                  <a:lnTo>
                    <a:pt x="763" y="511"/>
                  </a:lnTo>
                  <a:lnTo>
                    <a:pt x="767" y="506"/>
                  </a:lnTo>
                  <a:lnTo>
                    <a:pt x="769" y="498"/>
                  </a:lnTo>
                  <a:lnTo>
                    <a:pt x="770" y="493"/>
                  </a:lnTo>
                  <a:lnTo>
                    <a:pt x="770" y="403"/>
                  </a:lnTo>
                  <a:lnTo>
                    <a:pt x="770" y="403"/>
                  </a:lnTo>
                  <a:lnTo>
                    <a:pt x="769" y="398"/>
                  </a:lnTo>
                  <a:lnTo>
                    <a:pt x="767" y="391"/>
                  </a:lnTo>
                  <a:lnTo>
                    <a:pt x="763" y="385"/>
                  </a:lnTo>
                  <a:lnTo>
                    <a:pt x="760" y="382"/>
                  </a:lnTo>
                  <a:lnTo>
                    <a:pt x="756" y="378"/>
                  </a:lnTo>
                  <a:lnTo>
                    <a:pt x="751" y="374"/>
                  </a:lnTo>
                  <a:lnTo>
                    <a:pt x="743" y="373"/>
                  </a:lnTo>
                  <a:lnTo>
                    <a:pt x="738" y="373"/>
                  </a:lnTo>
                  <a:lnTo>
                    <a:pt x="616" y="373"/>
                  </a:lnTo>
                  <a:lnTo>
                    <a:pt x="616" y="266"/>
                  </a:lnTo>
                  <a:lnTo>
                    <a:pt x="616" y="266"/>
                  </a:lnTo>
                  <a:lnTo>
                    <a:pt x="630" y="256"/>
                  </a:lnTo>
                  <a:lnTo>
                    <a:pt x="644" y="243"/>
                  </a:lnTo>
                  <a:lnTo>
                    <a:pt x="655" y="230"/>
                  </a:lnTo>
                  <a:lnTo>
                    <a:pt x="666" y="214"/>
                  </a:lnTo>
                  <a:lnTo>
                    <a:pt x="673" y="198"/>
                  </a:lnTo>
                  <a:lnTo>
                    <a:pt x="680" y="182"/>
                  </a:lnTo>
                  <a:lnTo>
                    <a:pt x="684" y="162"/>
                  </a:lnTo>
                  <a:lnTo>
                    <a:pt x="684" y="144"/>
                  </a:lnTo>
                  <a:lnTo>
                    <a:pt x="684" y="144"/>
                  </a:lnTo>
                  <a:lnTo>
                    <a:pt x="684" y="130"/>
                  </a:lnTo>
                  <a:lnTo>
                    <a:pt x="682" y="115"/>
                  </a:lnTo>
                  <a:lnTo>
                    <a:pt x="679" y="101"/>
                  </a:lnTo>
                  <a:lnTo>
                    <a:pt x="673" y="88"/>
                  </a:lnTo>
                  <a:lnTo>
                    <a:pt x="668" y="76"/>
                  </a:lnTo>
                  <a:lnTo>
                    <a:pt x="661" y="63"/>
                  </a:lnTo>
                  <a:lnTo>
                    <a:pt x="652" y="52"/>
                  </a:lnTo>
                  <a:lnTo>
                    <a:pt x="643" y="41"/>
                  </a:lnTo>
                  <a:lnTo>
                    <a:pt x="632" y="32"/>
                  </a:lnTo>
                  <a:lnTo>
                    <a:pt x="621" y="25"/>
                  </a:lnTo>
                  <a:lnTo>
                    <a:pt x="610" y="18"/>
                  </a:lnTo>
                  <a:lnTo>
                    <a:pt x="598" y="11"/>
                  </a:lnTo>
                  <a:lnTo>
                    <a:pt x="583" y="7"/>
                  </a:lnTo>
                  <a:lnTo>
                    <a:pt x="571" y="4"/>
                  </a:lnTo>
                  <a:lnTo>
                    <a:pt x="556" y="0"/>
                  </a:lnTo>
                  <a:lnTo>
                    <a:pt x="542" y="0"/>
                  </a:lnTo>
                  <a:lnTo>
                    <a:pt x="542" y="0"/>
                  </a:lnTo>
                  <a:lnTo>
                    <a:pt x="527" y="0"/>
                  </a:lnTo>
                  <a:lnTo>
                    <a:pt x="513" y="4"/>
                  </a:lnTo>
                  <a:lnTo>
                    <a:pt x="499" y="7"/>
                  </a:lnTo>
                  <a:lnTo>
                    <a:pt x="486" y="11"/>
                  </a:lnTo>
                  <a:lnTo>
                    <a:pt x="473" y="18"/>
                  </a:lnTo>
                  <a:lnTo>
                    <a:pt x="461" y="25"/>
                  </a:lnTo>
                  <a:lnTo>
                    <a:pt x="450" y="32"/>
                  </a:lnTo>
                  <a:lnTo>
                    <a:pt x="439" y="41"/>
                  </a:lnTo>
                  <a:lnTo>
                    <a:pt x="430" y="52"/>
                  </a:lnTo>
                  <a:lnTo>
                    <a:pt x="423" y="63"/>
                  </a:lnTo>
                  <a:lnTo>
                    <a:pt x="416" y="76"/>
                  </a:lnTo>
                  <a:lnTo>
                    <a:pt x="409" y="88"/>
                  </a:lnTo>
                  <a:lnTo>
                    <a:pt x="405" y="101"/>
                  </a:lnTo>
                  <a:lnTo>
                    <a:pt x="401" y="115"/>
                  </a:lnTo>
                  <a:lnTo>
                    <a:pt x="398" y="130"/>
                  </a:lnTo>
                  <a:lnTo>
                    <a:pt x="398" y="144"/>
                  </a:lnTo>
                  <a:lnTo>
                    <a:pt x="398" y="144"/>
                  </a:lnTo>
                  <a:lnTo>
                    <a:pt x="400" y="162"/>
                  </a:lnTo>
                  <a:lnTo>
                    <a:pt x="403" y="182"/>
                  </a:lnTo>
                  <a:lnTo>
                    <a:pt x="409" y="198"/>
                  </a:lnTo>
                  <a:lnTo>
                    <a:pt x="418" y="214"/>
                  </a:lnTo>
                  <a:lnTo>
                    <a:pt x="427" y="230"/>
                  </a:lnTo>
                  <a:lnTo>
                    <a:pt x="439" y="243"/>
                  </a:lnTo>
                  <a:lnTo>
                    <a:pt x="452" y="256"/>
                  </a:lnTo>
                  <a:lnTo>
                    <a:pt x="468" y="266"/>
                  </a:lnTo>
                  <a:lnTo>
                    <a:pt x="468" y="373"/>
                  </a:lnTo>
                  <a:lnTo>
                    <a:pt x="346" y="373"/>
                  </a:lnTo>
                  <a:lnTo>
                    <a:pt x="346" y="373"/>
                  </a:lnTo>
                  <a:lnTo>
                    <a:pt x="338" y="373"/>
                  </a:lnTo>
                  <a:lnTo>
                    <a:pt x="333" y="374"/>
                  </a:lnTo>
                  <a:lnTo>
                    <a:pt x="328" y="378"/>
                  </a:lnTo>
                  <a:lnTo>
                    <a:pt x="322" y="382"/>
                  </a:lnTo>
                  <a:lnTo>
                    <a:pt x="319" y="385"/>
                  </a:lnTo>
                  <a:lnTo>
                    <a:pt x="315" y="391"/>
                  </a:lnTo>
                  <a:lnTo>
                    <a:pt x="313" y="398"/>
                  </a:lnTo>
                  <a:lnTo>
                    <a:pt x="313" y="403"/>
                  </a:lnTo>
                  <a:lnTo>
                    <a:pt x="313" y="493"/>
                  </a:lnTo>
                  <a:lnTo>
                    <a:pt x="313" y="493"/>
                  </a:lnTo>
                  <a:lnTo>
                    <a:pt x="313" y="498"/>
                  </a:lnTo>
                  <a:lnTo>
                    <a:pt x="315" y="506"/>
                  </a:lnTo>
                  <a:lnTo>
                    <a:pt x="319" y="511"/>
                  </a:lnTo>
                  <a:lnTo>
                    <a:pt x="322" y="515"/>
                  </a:lnTo>
                  <a:lnTo>
                    <a:pt x="328" y="520"/>
                  </a:lnTo>
                  <a:lnTo>
                    <a:pt x="333" y="522"/>
                  </a:lnTo>
                  <a:lnTo>
                    <a:pt x="338" y="524"/>
                  </a:lnTo>
                  <a:lnTo>
                    <a:pt x="346" y="525"/>
                  </a:lnTo>
                  <a:lnTo>
                    <a:pt x="468" y="525"/>
                  </a:lnTo>
                  <a:lnTo>
                    <a:pt x="468" y="921"/>
                  </a:lnTo>
                  <a:lnTo>
                    <a:pt x="468" y="921"/>
                  </a:lnTo>
                  <a:lnTo>
                    <a:pt x="427" y="914"/>
                  </a:lnTo>
                  <a:lnTo>
                    <a:pt x="385" y="903"/>
                  </a:lnTo>
                  <a:lnTo>
                    <a:pt x="347" y="891"/>
                  </a:lnTo>
                  <a:lnTo>
                    <a:pt x="310" y="875"/>
                  </a:lnTo>
                  <a:lnTo>
                    <a:pt x="274" y="855"/>
                  </a:lnTo>
                  <a:lnTo>
                    <a:pt x="239" y="833"/>
                  </a:lnTo>
                  <a:lnTo>
                    <a:pt x="207" y="810"/>
                  </a:lnTo>
                  <a:lnTo>
                    <a:pt x="176" y="783"/>
                  </a:lnTo>
                  <a:lnTo>
                    <a:pt x="230" y="729"/>
                  </a:lnTo>
                  <a:lnTo>
                    <a:pt x="230" y="729"/>
                  </a:lnTo>
                  <a:lnTo>
                    <a:pt x="236" y="722"/>
                  </a:lnTo>
                  <a:lnTo>
                    <a:pt x="238" y="716"/>
                  </a:lnTo>
                  <a:lnTo>
                    <a:pt x="238" y="709"/>
                  </a:lnTo>
                  <a:lnTo>
                    <a:pt x="236" y="704"/>
                  </a:lnTo>
                  <a:lnTo>
                    <a:pt x="232" y="698"/>
                  </a:lnTo>
                  <a:lnTo>
                    <a:pt x="229" y="693"/>
                  </a:lnTo>
                  <a:lnTo>
                    <a:pt x="221" y="689"/>
                  </a:lnTo>
                  <a:lnTo>
                    <a:pt x="214" y="689"/>
                  </a:lnTo>
                  <a:lnTo>
                    <a:pt x="23" y="689"/>
                  </a:lnTo>
                  <a:lnTo>
                    <a:pt x="23" y="689"/>
                  </a:lnTo>
                  <a:lnTo>
                    <a:pt x="14" y="691"/>
                  </a:lnTo>
                  <a:lnTo>
                    <a:pt x="7" y="695"/>
                  </a:lnTo>
                  <a:lnTo>
                    <a:pt x="2" y="704"/>
                  </a:lnTo>
                  <a:lnTo>
                    <a:pt x="0" y="713"/>
                  </a:lnTo>
                  <a:lnTo>
                    <a:pt x="0" y="903"/>
                  </a:lnTo>
                  <a:lnTo>
                    <a:pt x="0" y="903"/>
                  </a:lnTo>
                  <a:lnTo>
                    <a:pt x="2" y="911"/>
                  </a:lnTo>
                  <a:lnTo>
                    <a:pt x="4" y="916"/>
                  </a:lnTo>
                  <a:lnTo>
                    <a:pt x="9" y="921"/>
                  </a:lnTo>
                  <a:lnTo>
                    <a:pt x="14" y="925"/>
                  </a:lnTo>
                  <a:lnTo>
                    <a:pt x="20" y="927"/>
                  </a:lnTo>
                  <a:lnTo>
                    <a:pt x="27" y="927"/>
                  </a:lnTo>
                  <a:lnTo>
                    <a:pt x="34" y="923"/>
                  </a:lnTo>
                  <a:lnTo>
                    <a:pt x="40" y="920"/>
                  </a:lnTo>
                  <a:lnTo>
                    <a:pt x="83" y="876"/>
                  </a:lnTo>
                  <a:lnTo>
                    <a:pt x="83" y="876"/>
                  </a:lnTo>
                  <a:lnTo>
                    <a:pt x="106" y="896"/>
                  </a:lnTo>
                  <a:lnTo>
                    <a:pt x="130" y="916"/>
                  </a:lnTo>
                  <a:lnTo>
                    <a:pt x="155" y="934"/>
                  </a:lnTo>
                  <a:lnTo>
                    <a:pt x="180" y="952"/>
                  </a:lnTo>
                  <a:lnTo>
                    <a:pt x="207" y="968"/>
                  </a:lnTo>
                  <a:lnTo>
                    <a:pt x="234" y="983"/>
                  </a:lnTo>
                  <a:lnTo>
                    <a:pt x="263" y="997"/>
                  </a:lnTo>
                  <a:lnTo>
                    <a:pt x="292" y="1010"/>
                  </a:lnTo>
                  <a:lnTo>
                    <a:pt x="320" y="1020"/>
                  </a:lnTo>
                  <a:lnTo>
                    <a:pt x="351" y="1029"/>
                  </a:lnTo>
                  <a:lnTo>
                    <a:pt x="382" y="1038"/>
                  </a:lnTo>
                  <a:lnTo>
                    <a:pt x="412" y="1046"/>
                  </a:lnTo>
                  <a:lnTo>
                    <a:pt x="443" y="1051"/>
                  </a:lnTo>
                  <a:lnTo>
                    <a:pt x="475" y="1055"/>
                  </a:lnTo>
                  <a:lnTo>
                    <a:pt x="508" y="1056"/>
                  </a:lnTo>
                  <a:lnTo>
                    <a:pt x="542" y="1058"/>
                  </a:lnTo>
                  <a:lnTo>
                    <a:pt x="542" y="1058"/>
                  </a:lnTo>
                  <a:lnTo>
                    <a:pt x="574" y="1056"/>
                  </a:lnTo>
                  <a:lnTo>
                    <a:pt x="607" y="1055"/>
                  </a:lnTo>
                  <a:lnTo>
                    <a:pt x="639" y="1051"/>
                  </a:lnTo>
                  <a:lnTo>
                    <a:pt x="671" y="1046"/>
                  </a:lnTo>
                  <a:lnTo>
                    <a:pt x="702" y="1038"/>
                  </a:lnTo>
                  <a:lnTo>
                    <a:pt x="733" y="1029"/>
                  </a:lnTo>
                  <a:lnTo>
                    <a:pt x="761" y="1020"/>
                  </a:lnTo>
                  <a:lnTo>
                    <a:pt x="792" y="1010"/>
                  </a:lnTo>
                  <a:lnTo>
                    <a:pt x="821" y="997"/>
                  </a:lnTo>
                  <a:lnTo>
                    <a:pt x="848" y="983"/>
                  </a:lnTo>
                  <a:lnTo>
                    <a:pt x="875" y="968"/>
                  </a:lnTo>
                  <a:lnTo>
                    <a:pt x="902" y="952"/>
                  </a:lnTo>
                  <a:lnTo>
                    <a:pt x="927" y="934"/>
                  </a:lnTo>
                  <a:lnTo>
                    <a:pt x="952" y="916"/>
                  </a:lnTo>
                  <a:lnTo>
                    <a:pt x="976" y="896"/>
                  </a:lnTo>
                  <a:lnTo>
                    <a:pt x="999" y="876"/>
                  </a:lnTo>
                  <a:lnTo>
                    <a:pt x="1042" y="920"/>
                  </a:lnTo>
                  <a:lnTo>
                    <a:pt x="1042" y="920"/>
                  </a:lnTo>
                  <a:lnTo>
                    <a:pt x="1049" y="923"/>
                  </a:lnTo>
                  <a:lnTo>
                    <a:pt x="1055" y="927"/>
                  </a:lnTo>
                  <a:lnTo>
                    <a:pt x="1062" y="927"/>
                  </a:lnTo>
                  <a:lnTo>
                    <a:pt x="1067" y="925"/>
                  </a:lnTo>
                  <a:lnTo>
                    <a:pt x="1075" y="921"/>
                  </a:lnTo>
                  <a:lnTo>
                    <a:pt x="1078" y="916"/>
                  </a:lnTo>
                  <a:lnTo>
                    <a:pt x="1082" y="911"/>
                  </a:lnTo>
                  <a:lnTo>
                    <a:pt x="1082" y="903"/>
                  </a:lnTo>
                  <a:lnTo>
                    <a:pt x="1082" y="713"/>
                  </a:lnTo>
                  <a:lnTo>
                    <a:pt x="1082" y="713"/>
                  </a:lnTo>
                  <a:lnTo>
                    <a:pt x="1080" y="704"/>
                  </a:lnTo>
                  <a:lnTo>
                    <a:pt x="1076" y="695"/>
                  </a:lnTo>
                  <a:lnTo>
                    <a:pt x="1069" y="691"/>
                  </a:lnTo>
                  <a:lnTo>
                    <a:pt x="1058" y="689"/>
                  </a:lnTo>
                  <a:lnTo>
                    <a:pt x="1058" y="689"/>
                  </a:lnTo>
                  <a:close/>
                  <a:moveTo>
                    <a:pt x="542" y="189"/>
                  </a:moveTo>
                  <a:lnTo>
                    <a:pt x="542" y="189"/>
                  </a:lnTo>
                  <a:lnTo>
                    <a:pt x="533" y="187"/>
                  </a:lnTo>
                  <a:lnTo>
                    <a:pt x="524" y="185"/>
                  </a:lnTo>
                  <a:lnTo>
                    <a:pt x="517" y="180"/>
                  </a:lnTo>
                  <a:lnTo>
                    <a:pt x="509" y="175"/>
                  </a:lnTo>
                  <a:lnTo>
                    <a:pt x="504" y="169"/>
                  </a:lnTo>
                  <a:lnTo>
                    <a:pt x="500" y="160"/>
                  </a:lnTo>
                  <a:lnTo>
                    <a:pt x="497" y="153"/>
                  </a:lnTo>
                  <a:lnTo>
                    <a:pt x="497" y="144"/>
                  </a:lnTo>
                  <a:lnTo>
                    <a:pt x="497" y="144"/>
                  </a:lnTo>
                  <a:lnTo>
                    <a:pt x="497" y="135"/>
                  </a:lnTo>
                  <a:lnTo>
                    <a:pt x="500" y="126"/>
                  </a:lnTo>
                  <a:lnTo>
                    <a:pt x="504" y="119"/>
                  </a:lnTo>
                  <a:lnTo>
                    <a:pt x="509" y="112"/>
                  </a:lnTo>
                  <a:lnTo>
                    <a:pt x="517" y="106"/>
                  </a:lnTo>
                  <a:lnTo>
                    <a:pt x="524" y="103"/>
                  </a:lnTo>
                  <a:lnTo>
                    <a:pt x="533" y="99"/>
                  </a:lnTo>
                  <a:lnTo>
                    <a:pt x="542" y="99"/>
                  </a:lnTo>
                  <a:lnTo>
                    <a:pt x="542" y="99"/>
                  </a:lnTo>
                  <a:lnTo>
                    <a:pt x="551" y="99"/>
                  </a:lnTo>
                  <a:lnTo>
                    <a:pt x="558" y="103"/>
                  </a:lnTo>
                  <a:lnTo>
                    <a:pt x="567" y="106"/>
                  </a:lnTo>
                  <a:lnTo>
                    <a:pt x="572" y="112"/>
                  </a:lnTo>
                  <a:lnTo>
                    <a:pt x="578" y="119"/>
                  </a:lnTo>
                  <a:lnTo>
                    <a:pt x="583" y="126"/>
                  </a:lnTo>
                  <a:lnTo>
                    <a:pt x="585" y="135"/>
                  </a:lnTo>
                  <a:lnTo>
                    <a:pt x="587" y="144"/>
                  </a:lnTo>
                  <a:lnTo>
                    <a:pt x="587" y="144"/>
                  </a:lnTo>
                  <a:lnTo>
                    <a:pt x="585" y="153"/>
                  </a:lnTo>
                  <a:lnTo>
                    <a:pt x="583" y="160"/>
                  </a:lnTo>
                  <a:lnTo>
                    <a:pt x="578" y="169"/>
                  </a:lnTo>
                  <a:lnTo>
                    <a:pt x="572" y="175"/>
                  </a:lnTo>
                  <a:lnTo>
                    <a:pt x="567" y="180"/>
                  </a:lnTo>
                  <a:lnTo>
                    <a:pt x="558" y="185"/>
                  </a:lnTo>
                  <a:lnTo>
                    <a:pt x="551" y="187"/>
                  </a:lnTo>
                  <a:lnTo>
                    <a:pt x="542" y="189"/>
                  </a:lnTo>
                  <a:lnTo>
                    <a:pt x="542" y="18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300" fill="hold"/>
                                        <p:tgtEl>
                                          <p:spTgt spid="34"/>
                                        </p:tgtEl>
                                        <p:attrNameLst>
                                          <p:attrName>ppt_w</p:attrName>
                                        </p:attrNameLst>
                                      </p:cBhvr>
                                      <p:tavLst>
                                        <p:tav tm="0">
                                          <p:val>
                                            <p:fltVal val="0"/>
                                          </p:val>
                                        </p:tav>
                                        <p:tav tm="100000">
                                          <p:val>
                                            <p:strVal val="#ppt_w"/>
                                          </p:val>
                                        </p:tav>
                                      </p:tavLst>
                                    </p:anim>
                                    <p:anim calcmode="lin" valueType="num">
                                      <p:cBhvr>
                                        <p:cTn id="8" dur="300" fill="hold"/>
                                        <p:tgtEl>
                                          <p:spTgt spid="34"/>
                                        </p:tgtEl>
                                        <p:attrNameLst>
                                          <p:attrName>ppt_h</p:attrName>
                                        </p:attrNameLst>
                                      </p:cBhvr>
                                      <p:tavLst>
                                        <p:tav tm="0">
                                          <p:val>
                                            <p:fltVal val="0"/>
                                          </p:val>
                                        </p:tav>
                                        <p:tav tm="100000">
                                          <p:val>
                                            <p:strVal val="#ppt_h"/>
                                          </p:val>
                                        </p:tav>
                                      </p:tavLst>
                                    </p:anim>
                                    <p:animEffect transition="in" filter="fade">
                                      <p:cBhvr>
                                        <p:cTn id="9" dur="300"/>
                                        <p:tgtEl>
                                          <p:spTgt spid="3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300"/>
                                        <p:tgtEl>
                                          <p:spTgt spid="2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300" fill="hold"/>
                                        <p:tgtEl>
                                          <p:spTgt spid="65"/>
                                        </p:tgtEl>
                                        <p:attrNameLst>
                                          <p:attrName>ppt_w</p:attrName>
                                        </p:attrNameLst>
                                      </p:cBhvr>
                                      <p:tavLst>
                                        <p:tav tm="0">
                                          <p:val>
                                            <p:fltVal val="0"/>
                                          </p:val>
                                        </p:tav>
                                        <p:tav tm="100000">
                                          <p:val>
                                            <p:strVal val="#ppt_w"/>
                                          </p:val>
                                        </p:tav>
                                      </p:tavLst>
                                    </p:anim>
                                    <p:anim calcmode="lin" valueType="num">
                                      <p:cBhvr>
                                        <p:cTn id="18" dur="300" fill="hold"/>
                                        <p:tgtEl>
                                          <p:spTgt spid="65"/>
                                        </p:tgtEl>
                                        <p:attrNameLst>
                                          <p:attrName>ppt_h</p:attrName>
                                        </p:attrNameLst>
                                      </p:cBhvr>
                                      <p:tavLst>
                                        <p:tav tm="0">
                                          <p:val>
                                            <p:fltVal val="0"/>
                                          </p:val>
                                        </p:tav>
                                        <p:tav tm="100000">
                                          <p:val>
                                            <p:strVal val="#ppt_h"/>
                                          </p:val>
                                        </p:tav>
                                      </p:tavLst>
                                    </p:anim>
                                    <p:animEffect transition="in" filter="fade">
                                      <p:cBhvr>
                                        <p:cTn id="19" dur="300"/>
                                        <p:tgtEl>
                                          <p:spTgt spid="65"/>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300"/>
                                        <p:tgtEl>
                                          <p:spTgt spid="22"/>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300" fill="hold"/>
                                        <p:tgtEl>
                                          <p:spTgt spid="75"/>
                                        </p:tgtEl>
                                        <p:attrNameLst>
                                          <p:attrName>ppt_w</p:attrName>
                                        </p:attrNameLst>
                                      </p:cBhvr>
                                      <p:tavLst>
                                        <p:tav tm="0">
                                          <p:val>
                                            <p:fltVal val="0"/>
                                          </p:val>
                                        </p:tav>
                                        <p:tav tm="100000">
                                          <p:val>
                                            <p:strVal val="#ppt_w"/>
                                          </p:val>
                                        </p:tav>
                                      </p:tavLst>
                                    </p:anim>
                                    <p:anim calcmode="lin" valueType="num">
                                      <p:cBhvr>
                                        <p:cTn id="28" dur="300" fill="hold"/>
                                        <p:tgtEl>
                                          <p:spTgt spid="75"/>
                                        </p:tgtEl>
                                        <p:attrNameLst>
                                          <p:attrName>ppt_h</p:attrName>
                                        </p:attrNameLst>
                                      </p:cBhvr>
                                      <p:tavLst>
                                        <p:tav tm="0">
                                          <p:val>
                                            <p:fltVal val="0"/>
                                          </p:val>
                                        </p:tav>
                                        <p:tav tm="100000">
                                          <p:val>
                                            <p:strVal val="#ppt_h"/>
                                          </p:val>
                                        </p:tav>
                                      </p:tavLst>
                                    </p:anim>
                                    <p:animEffect transition="in" filter="fade">
                                      <p:cBhvr>
                                        <p:cTn id="29" dur="300"/>
                                        <p:tgtEl>
                                          <p:spTgt spid="75"/>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300"/>
                                        <p:tgtEl>
                                          <p:spTgt spid="23"/>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300" fill="hold"/>
                                        <p:tgtEl>
                                          <p:spTgt spid="59"/>
                                        </p:tgtEl>
                                        <p:attrNameLst>
                                          <p:attrName>ppt_w</p:attrName>
                                        </p:attrNameLst>
                                      </p:cBhvr>
                                      <p:tavLst>
                                        <p:tav tm="0">
                                          <p:val>
                                            <p:fltVal val="0"/>
                                          </p:val>
                                        </p:tav>
                                        <p:tav tm="100000">
                                          <p:val>
                                            <p:strVal val="#ppt_w"/>
                                          </p:val>
                                        </p:tav>
                                      </p:tavLst>
                                    </p:anim>
                                    <p:anim calcmode="lin" valueType="num">
                                      <p:cBhvr>
                                        <p:cTn id="38" dur="300" fill="hold"/>
                                        <p:tgtEl>
                                          <p:spTgt spid="59"/>
                                        </p:tgtEl>
                                        <p:attrNameLst>
                                          <p:attrName>ppt_h</p:attrName>
                                        </p:attrNameLst>
                                      </p:cBhvr>
                                      <p:tavLst>
                                        <p:tav tm="0">
                                          <p:val>
                                            <p:fltVal val="0"/>
                                          </p:val>
                                        </p:tav>
                                        <p:tav tm="100000">
                                          <p:val>
                                            <p:strVal val="#ppt_h"/>
                                          </p:val>
                                        </p:tav>
                                      </p:tavLst>
                                    </p:anim>
                                    <p:animEffect transition="in" filter="fade">
                                      <p:cBhvr>
                                        <p:cTn id="39" dur="300"/>
                                        <p:tgtEl>
                                          <p:spTgt spid="59"/>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
                                        <p:tgtEl>
                                          <p:spTgt spid="24"/>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p:cTn id="47" dur="300" fill="hold"/>
                                        <p:tgtEl>
                                          <p:spTgt spid="68"/>
                                        </p:tgtEl>
                                        <p:attrNameLst>
                                          <p:attrName>ppt_w</p:attrName>
                                        </p:attrNameLst>
                                      </p:cBhvr>
                                      <p:tavLst>
                                        <p:tav tm="0">
                                          <p:val>
                                            <p:fltVal val="0"/>
                                          </p:val>
                                        </p:tav>
                                        <p:tav tm="100000">
                                          <p:val>
                                            <p:strVal val="#ppt_w"/>
                                          </p:val>
                                        </p:tav>
                                      </p:tavLst>
                                    </p:anim>
                                    <p:anim calcmode="lin" valueType="num">
                                      <p:cBhvr>
                                        <p:cTn id="48" dur="300" fill="hold"/>
                                        <p:tgtEl>
                                          <p:spTgt spid="68"/>
                                        </p:tgtEl>
                                        <p:attrNameLst>
                                          <p:attrName>ppt_h</p:attrName>
                                        </p:attrNameLst>
                                      </p:cBhvr>
                                      <p:tavLst>
                                        <p:tav tm="0">
                                          <p:val>
                                            <p:fltVal val="0"/>
                                          </p:val>
                                        </p:tav>
                                        <p:tav tm="100000">
                                          <p:val>
                                            <p:strVal val="#ppt_h"/>
                                          </p:val>
                                        </p:tav>
                                      </p:tavLst>
                                    </p:anim>
                                    <p:animEffect transition="in" filter="fade">
                                      <p:cBhvr>
                                        <p:cTn id="49" dur="300"/>
                                        <p:tgtEl>
                                          <p:spTgt spid="68"/>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300"/>
                                        <p:tgtEl>
                                          <p:spTgt spid="25"/>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p:cTn id="57" dur="300" fill="hold"/>
                                        <p:tgtEl>
                                          <p:spTgt spid="87"/>
                                        </p:tgtEl>
                                        <p:attrNameLst>
                                          <p:attrName>ppt_w</p:attrName>
                                        </p:attrNameLst>
                                      </p:cBhvr>
                                      <p:tavLst>
                                        <p:tav tm="0">
                                          <p:val>
                                            <p:fltVal val="0"/>
                                          </p:val>
                                        </p:tav>
                                        <p:tav tm="100000">
                                          <p:val>
                                            <p:strVal val="#ppt_w"/>
                                          </p:val>
                                        </p:tav>
                                      </p:tavLst>
                                    </p:anim>
                                    <p:anim calcmode="lin" valueType="num">
                                      <p:cBhvr>
                                        <p:cTn id="58" dur="300" fill="hold"/>
                                        <p:tgtEl>
                                          <p:spTgt spid="87"/>
                                        </p:tgtEl>
                                        <p:attrNameLst>
                                          <p:attrName>ppt_h</p:attrName>
                                        </p:attrNameLst>
                                      </p:cBhvr>
                                      <p:tavLst>
                                        <p:tav tm="0">
                                          <p:val>
                                            <p:fltVal val="0"/>
                                          </p:val>
                                        </p:tav>
                                        <p:tav tm="100000">
                                          <p:val>
                                            <p:strVal val="#ppt_h"/>
                                          </p:val>
                                        </p:tav>
                                      </p:tavLst>
                                    </p:anim>
                                    <p:animEffect transition="in" filter="fade">
                                      <p:cBhvr>
                                        <p:cTn id="59" dur="300"/>
                                        <p:tgtEl>
                                          <p:spTgt spid="87"/>
                                        </p:tgtEl>
                                      </p:cBhvr>
                                    </p:animEffect>
                                  </p:childTnLst>
                                </p:cTn>
                              </p:par>
                            </p:childTnLst>
                          </p:cTn>
                        </p:par>
                        <p:par>
                          <p:cTn id="60" fill="hold">
                            <p:stCondLst>
                              <p:cond delay="5500"/>
                            </p:stCondLst>
                            <p:childTnLst>
                              <p:par>
                                <p:cTn id="61" presetID="22" presetClass="entr" presetSubtype="8"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300"/>
                                        <p:tgtEl>
                                          <p:spTgt spid="26"/>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 calcmode="lin" valueType="num">
                                      <p:cBhvr>
                                        <p:cTn id="67" dur="300" fill="hold"/>
                                        <p:tgtEl>
                                          <p:spTgt spid="82"/>
                                        </p:tgtEl>
                                        <p:attrNameLst>
                                          <p:attrName>ppt_w</p:attrName>
                                        </p:attrNameLst>
                                      </p:cBhvr>
                                      <p:tavLst>
                                        <p:tav tm="0">
                                          <p:val>
                                            <p:fltVal val="0"/>
                                          </p:val>
                                        </p:tav>
                                        <p:tav tm="100000">
                                          <p:val>
                                            <p:strVal val="#ppt_w"/>
                                          </p:val>
                                        </p:tav>
                                      </p:tavLst>
                                    </p:anim>
                                    <p:anim calcmode="lin" valueType="num">
                                      <p:cBhvr>
                                        <p:cTn id="68" dur="300" fill="hold"/>
                                        <p:tgtEl>
                                          <p:spTgt spid="82"/>
                                        </p:tgtEl>
                                        <p:attrNameLst>
                                          <p:attrName>ppt_h</p:attrName>
                                        </p:attrNameLst>
                                      </p:cBhvr>
                                      <p:tavLst>
                                        <p:tav tm="0">
                                          <p:val>
                                            <p:fltVal val="0"/>
                                          </p:val>
                                        </p:tav>
                                        <p:tav tm="100000">
                                          <p:val>
                                            <p:strVal val="#ppt_h"/>
                                          </p:val>
                                        </p:tav>
                                      </p:tavLst>
                                    </p:anim>
                                    <p:animEffect transition="in" filter="fade">
                                      <p:cBhvr>
                                        <p:cTn id="69" dur="300"/>
                                        <p:tgtEl>
                                          <p:spTgt spid="82"/>
                                        </p:tgtEl>
                                      </p:cBhvr>
                                    </p:animEffect>
                                  </p:childTnLst>
                                </p:cTn>
                              </p:par>
                            </p:childTnLst>
                          </p:cTn>
                        </p:par>
                        <p:par>
                          <p:cTn id="70" fill="hold">
                            <p:stCondLst>
                              <p:cond delay="6500"/>
                            </p:stCondLst>
                            <p:childTnLst>
                              <p:par>
                                <p:cTn id="71" presetID="47"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anim calcmode="lin" valueType="num">
                                      <p:cBhvr>
                                        <p:cTn id="74" dur="500" fill="hold"/>
                                        <p:tgtEl>
                                          <p:spTgt spid="33"/>
                                        </p:tgtEl>
                                        <p:attrNameLst>
                                          <p:attrName>ppt_x</p:attrName>
                                        </p:attrNameLst>
                                      </p:cBhvr>
                                      <p:tavLst>
                                        <p:tav tm="0">
                                          <p:val>
                                            <p:strVal val="#ppt_x"/>
                                          </p:val>
                                        </p:tav>
                                        <p:tav tm="100000">
                                          <p:val>
                                            <p:strVal val="#ppt_x"/>
                                          </p:val>
                                        </p:tav>
                                      </p:tavLst>
                                    </p:anim>
                                    <p:anim calcmode="lin" valueType="num">
                                      <p:cBhvr>
                                        <p:cTn id="75" dur="5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4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anim calcmode="lin" valueType="num">
                                      <p:cBhvr>
                                        <p:cTn id="86" dur="500" fill="hold"/>
                                        <p:tgtEl>
                                          <p:spTgt spid="27"/>
                                        </p:tgtEl>
                                        <p:attrNameLst>
                                          <p:attrName>ppt_x</p:attrName>
                                        </p:attrNameLst>
                                      </p:cBhvr>
                                      <p:tavLst>
                                        <p:tav tm="0">
                                          <p:val>
                                            <p:strVal val="#ppt_x"/>
                                          </p:val>
                                        </p:tav>
                                        <p:tav tm="100000">
                                          <p:val>
                                            <p:strVal val="#ppt_x"/>
                                          </p:val>
                                        </p:tav>
                                      </p:tavLst>
                                    </p:anim>
                                    <p:anim calcmode="lin" valueType="num">
                                      <p:cBhvr>
                                        <p:cTn id="87" dur="5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anim calcmode="lin" valueType="num">
                                      <p:cBhvr>
                                        <p:cTn id="92" dur="500" fill="hold"/>
                                        <p:tgtEl>
                                          <p:spTgt spid="31"/>
                                        </p:tgtEl>
                                        <p:attrNameLst>
                                          <p:attrName>ppt_x</p:attrName>
                                        </p:attrNameLst>
                                      </p:cBhvr>
                                      <p:tavLst>
                                        <p:tav tm="0">
                                          <p:val>
                                            <p:strVal val="#ppt_x"/>
                                          </p:val>
                                        </p:tav>
                                        <p:tav tm="100000">
                                          <p:val>
                                            <p:strVal val="#ppt_x"/>
                                          </p:val>
                                        </p:tav>
                                      </p:tavLst>
                                    </p:anim>
                                    <p:anim calcmode="lin" valueType="num">
                                      <p:cBhvr>
                                        <p:cTn id="93" dur="5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47" presetClass="entr" presetSubtype="0"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500"/>
                                        <p:tgtEl>
                                          <p:spTgt spid="28"/>
                                        </p:tgtEl>
                                      </p:cBhvr>
                                    </p:animEffect>
                                    <p:anim calcmode="lin" valueType="num">
                                      <p:cBhvr>
                                        <p:cTn id="98" dur="500" fill="hold"/>
                                        <p:tgtEl>
                                          <p:spTgt spid="28"/>
                                        </p:tgtEl>
                                        <p:attrNameLst>
                                          <p:attrName>ppt_x</p:attrName>
                                        </p:attrNameLst>
                                      </p:cBhvr>
                                      <p:tavLst>
                                        <p:tav tm="0">
                                          <p:val>
                                            <p:strVal val="#ppt_x"/>
                                          </p:val>
                                        </p:tav>
                                        <p:tav tm="100000">
                                          <p:val>
                                            <p:strVal val="#ppt_x"/>
                                          </p:val>
                                        </p:tav>
                                      </p:tavLst>
                                    </p:anim>
                                    <p:anim calcmode="lin" valueType="num">
                                      <p:cBhvr>
                                        <p:cTn id="99" dur="500" fill="hold"/>
                                        <p:tgtEl>
                                          <p:spTgt spid="28"/>
                                        </p:tgtEl>
                                        <p:attrNameLst>
                                          <p:attrName>ppt_y</p:attrName>
                                        </p:attrNameLst>
                                      </p:cBhvr>
                                      <p:tavLst>
                                        <p:tav tm="0">
                                          <p:val>
                                            <p:strVal val="#ppt_y-.1"/>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fade">
                                      <p:cBhvr>
                                        <p:cTn id="103" dur="500"/>
                                        <p:tgtEl>
                                          <p:spTgt spid="32"/>
                                        </p:tgtEl>
                                      </p:cBhvr>
                                    </p:animEffect>
                                    <p:anim calcmode="lin" valueType="num">
                                      <p:cBhvr>
                                        <p:cTn id="104" dur="500" fill="hold"/>
                                        <p:tgtEl>
                                          <p:spTgt spid="32"/>
                                        </p:tgtEl>
                                        <p:attrNameLst>
                                          <p:attrName>ppt_x</p:attrName>
                                        </p:attrNameLst>
                                      </p:cBhvr>
                                      <p:tavLst>
                                        <p:tav tm="0">
                                          <p:val>
                                            <p:strVal val="#ppt_x"/>
                                          </p:val>
                                        </p:tav>
                                        <p:tav tm="100000">
                                          <p:val>
                                            <p:strVal val="#ppt_x"/>
                                          </p:val>
                                        </p:tav>
                                      </p:tavLst>
                                    </p:anim>
                                    <p:anim calcmode="lin" valueType="num">
                                      <p:cBhvr>
                                        <p:cTn id="105" dur="500" fill="hold"/>
                                        <p:tgtEl>
                                          <p:spTgt spid="32"/>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fade">
                                      <p:cBhvr>
                                        <p:cTn id="109" dur="500"/>
                                        <p:tgtEl>
                                          <p:spTgt spid="29"/>
                                        </p:tgtEl>
                                      </p:cBhvr>
                                    </p:animEffect>
                                    <p:anim calcmode="lin" valueType="num">
                                      <p:cBhvr>
                                        <p:cTn id="110" dur="500" fill="hold"/>
                                        <p:tgtEl>
                                          <p:spTgt spid="29"/>
                                        </p:tgtEl>
                                        <p:attrNameLst>
                                          <p:attrName>ppt_x</p:attrName>
                                        </p:attrNameLst>
                                      </p:cBhvr>
                                      <p:tavLst>
                                        <p:tav tm="0">
                                          <p:val>
                                            <p:strVal val="#ppt_x"/>
                                          </p:val>
                                        </p:tav>
                                        <p:tav tm="100000">
                                          <p:val>
                                            <p:strVal val="#ppt_x"/>
                                          </p:val>
                                        </p:tav>
                                      </p:tavLst>
                                    </p:anim>
                                    <p:anim calcmode="lin" valueType="num">
                                      <p:cBhvr>
                                        <p:cTn id="11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15904"/>
            <a:ext cx="4304715"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2"/>
              </a:solidFill>
              <a:cs typeface="+mn-ea"/>
              <a:sym typeface="+mn-lt"/>
            </a:endParaRPr>
          </a:p>
        </p:txBody>
      </p:sp>
      <p:sp>
        <p:nvSpPr>
          <p:cNvPr id="3" name="文本框 2"/>
          <p:cNvSpPr txBox="1"/>
          <p:nvPr/>
        </p:nvSpPr>
        <p:spPr>
          <a:xfrm>
            <a:off x="1254237" y="2253961"/>
            <a:ext cx="2864759" cy="707886"/>
          </a:xfrm>
          <a:prstGeom prst="rect">
            <a:avLst/>
          </a:prstGeom>
          <a:noFill/>
        </p:spPr>
        <p:txBody>
          <a:bodyPr wrap="none" lIns="91440" tIns="45720" rIns="91440" bIns="45720" rtlCol="0">
            <a:spAutoFit/>
          </a:bodyPr>
          <a:lstStyle/>
          <a:p>
            <a:r>
              <a:rPr lang="zh-CN" altLang="en-US" sz="4000" b="1" dirty="0">
                <a:solidFill>
                  <a:schemeClr val="bg1"/>
                </a:solidFill>
                <a:cs typeface="+mn-ea"/>
                <a:sym typeface="+mn-lt"/>
              </a:rPr>
              <a:t>Part FOUR</a:t>
            </a:r>
          </a:p>
        </p:txBody>
      </p:sp>
      <p:sp>
        <p:nvSpPr>
          <p:cNvPr id="4" name="TextBox 23"/>
          <p:cNvSpPr txBox="1"/>
          <p:nvPr/>
        </p:nvSpPr>
        <p:spPr>
          <a:xfrm>
            <a:off x="5723592" y="245115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5" name="TextBox 24"/>
          <p:cNvSpPr txBox="1"/>
          <p:nvPr/>
        </p:nvSpPr>
        <p:spPr>
          <a:xfrm>
            <a:off x="5723592" y="28877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6" name="TextBox 25"/>
          <p:cNvSpPr txBox="1"/>
          <p:nvPr/>
        </p:nvSpPr>
        <p:spPr>
          <a:xfrm>
            <a:off x="5723594" y="335456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7" name="文本框 6"/>
          <p:cNvSpPr txBox="1"/>
          <p:nvPr/>
        </p:nvSpPr>
        <p:spPr>
          <a:xfrm>
            <a:off x="5843704" y="1716048"/>
            <a:ext cx="3060453" cy="666786"/>
          </a:xfrm>
          <a:prstGeom prst="rect">
            <a:avLst/>
          </a:prstGeom>
          <a:noFill/>
        </p:spPr>
        <p:txBody>
          <a:bodyPr wrap="none" lIns="91440" tIns="45720" rIns="91440" bIns="45720" rtlCol="0">
            <a:spAutoFit/>
          </a:bodyPr>
          <a:lstStyle/>
          <a:p>
            <a:r>
              <a:rPr lang="zh-CN" altLang="en-US" sz="3735" b="1" dirty="0">
                <a:solidFill>
                  <a:schemeClr val="tx2"/>
                </a:solidFill>
                <a:cs typeface="+mn-ea"/>
                <a:sym typeface="+mn-lt"/>
              </a:rPr>
              <a:t>Add a chapter title.</a:t>
            </a:r>
          </a:p>
        </p:txBody>
      </p:sp>
      <p:sp>
        <p:nvSpPr>
          <p:cNvPr id="8" name="矩形 7"/>
          <p:cNvSpPr/>
          <p:nvPr/>
        </p:nvSpPr>
        <p:spPr>
          <a:xfrm>
            <a:off x="4403189" y="1815904"/>
            <a:ext cx="407963"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tx2"/>
              </a:solidFill>
              <a:cs typeface="+mn-ea"/>
              <a:sym typeface="+mn-lt"/>
            </a:endParaRPr>
          </a:p>
        </p:txBody>
      </p:sp>
      <p:sp>
        <p:nvSpPr>
          <p:cNvPr id="9" name="TextBox 23"/>
          <p:cNvSpPr txBox="1"/>
          <p:nvPr/>
        </p:nvSpPr>
        <p:spPr>
          <a:xfrm>
            <a:off x="8553520" y="249649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0" name="TextBox 24"/>
          <p:cNvSpPr txBox="1"/>
          <p:nvPr/>
        </p:nvSpPr>
        <p:spPr>
          <a:xfrm>
            <a:off x="8553520" y="2933048"/>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1" name="TextBox 25"/>
          <p:cNvSpPr txBox="1"/>
          <p:nvPr/>
        </p:nvSpPr>
        <p:spPr>
          <a:xfrm>
            <a:off x="8553522" y="33999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2" name="矩形 11"/>
          <p:cNvSpPr/>
          <p:nvPr/>
        </p:nvSpPr>
        <p:spPr>
          <a:xfrm>
            <a:off x="6278881" y="4028957"/>
            <a:ext cx="5914338" cy="2101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400" fill="hold"/>
                                        <p:tgtEl>
                                          <p:spTgt spid="8"/>
                                        </p:tgtEl>
                                        <p:attrNameLst>
                                          <p:attrName>ppt_x</p:attrName>
                                        </p:attrNameLst>
                                      </p:cBhvr>
                                      <p:tavLst>
                                        <p:tav tm="0">
                                          <p:val>
                                            <p:strVal val="#ppt_x"/>
                                          </p:val>
                                        </p:tav>
                                        <p:tav tm="100000">
                                          <p:val>
                                            <p:strVal val="#ppt_x"/>
                                          </p:val>
                                        </p:tav>
                                      </p:tavLst>
                                    </p:anim>
                                    <p:anim calcmode="lin" valueType="num">
                                      <p:cBhvr additive="base">
                                        <p:cTn id="11" dur="4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animBg="1"/>
      <p:bldP spid="9" grpId="0"/>
      <p:bldP spid="10" grpId="0"/>
      <p:bldP spid="11"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5547257" y="1594487"/>
            <a:ext cx="1085248" cy="651488"/>
            <a:chOff x="4160389" y="713345"/>
            <a:chExt cx="814042" cy="488616"/>
          </a:xfrm>
        </p:grpSpPr>
        <p:sp>
          <p:nvSpPr>
            <p:cNvPr id="91" name="六边形 90"/>
            <p:cNvSpPr/>
            <p:nvPr/>
          </p:nvSpPr>
          <p:spPr>
            <a:xfrm>
              <a:off x="4160389" y="713345"/>
              <a:ext cx="814042" cy="488616"/>
            </a:xfrm>
            <a:prstGeom prst="hexagon">
              <a:avLst/>
            </a:prstGeom>
            <a:solidFill>
              <a:srgbClr val="B7B7C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dirty="0">
                <a:cs typeface="+mn-ea"/>
                <a:sym typeface="+mn-lt"/>
              </a:endParaRPr>
            </a:p>
          </p:txBody>
        </p:sp>
        <p:sp>
          <p:nvSpPr>
            <p:cNvPr id="92" name="六边形 91"/>
            <p:cNvSpPr/>
            <p:nvPr/>
          </p:nvSpPr>
          <p:spPr>
            <a:xfrm>
              <a:off x="4189585" y="735951"/>
              <a:ext cx="755650" cy="443405"/>
            </a:xfrm>
            <a:prstGeom prst="hexagon">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cs typeface="+mn-ea"/>
                  <a:sym typeface="+mn-lt"/>
                </a:rPr>
                <a:t>Vs</a:t>
              </a:r>
              <a:endParaRPr lang="zh-CN" altLang="en-US" sz="2700" dirty="0">
                <a:cs typeface="+mn-ea"/>
                <a:sym typeface="+mn-lt"/>
              </a:endParaRPr>
            </a:p>
          </p:txBody>
        </p:sp>
      </p:grpSp>
      <p:sp>
        <p:nvSpPr>
          <p:cNvPr id="93" name="矩形 92"/>
          <p:cNvSpPr/>
          <p:nvPr/>
        </p:nvSpPr>
        <p:spPr>
          <a:xfrm>
            <a:off x="5595689" y="2575290"/>
            <a:ext cx="988388" cy="323153"/>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cs typeface="+mn-ea"/>
                <a:sym typeface="+mn-lt"/>
              </a:rPr>
              <a:t>1</a:t>
            </a:r>
            <a:r>
              <a:rPr lang="zh-CN" altLang="en-US" sz="1300" dirty="0">
                <a:solidFill>
                  <a:srgbClr val="404066"/>
                </a:solidFill>
                <a:cs typeface="+mn-ea"/>
                <a:sym typeface="+mn-lt"/>
              </a:rPr>
              <a:t>Quarter.</a:t>
            </a:r>
          </a:p>
        </p:txBody>
      </p:sp>
      <p:sp>
        <p:nvSpPr>
          <p:cNvPr id="94" name="矩形 93"/>
          <p:cNvSpPr/>
          <p:nvPr/>
        </p:nvSpPr>
        <p:spPr>
          <a:xfrm>
            <a:off x="5595689" y="3314913"/>
            <a:ext cx="988388" cy="323153"/>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cs typeface="+mn-ea"/>
                <a:sym typeface="+mn-lt"/>
              </a:rPr>
              <a:t>2</a:t>
            </a:r>
            <a:r>
              <a:rPr lang="zh-CN" altLang="en-US" sz="1300" dirty="0">
                <a:solidFill>
                  <a:srgbClr val="404066"/>
                </a:solidFill>
                <a:cs typeface="+mn-ea"/>
                <a:sym typeface="+mn-lt"/>
              </a:rPr>
              <a:t>Quarter.</a:t>
            </a:r>
          </a:p>
        </p:txBody>
      </p:sp>
      <p:sp>
        <p:nvSpPr>
          <p:cNvPr id="95" name="矩形 94"/>
          <p:cNvSpPr/>
          <p:nvPr/>
        </p:nvSpPr>
        <p:spPr>
          <a:xfrm>
            <a:off x="5595689" y="4053147"/>
            <a:ext cx="988388" cy="323153"/>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cs typeface="+mn-ea"/>
                <a:sym typeface="+mn-lt"/>
              </a:rPr>
              <a:t>3</a:t>
            </a:r>
            <a:r>
              <a:rPr lang="zh-CN" altLang="en-US" sz="1300" dirty="0">
                <a:solidFill>
                  <a:srgbClr val="404066"/>
                </a:solidFill>
                <a:cs typeface="+mn-ea"/>
                <a:sym typeface="+mn-lt"/>
              </a:rPr>
              <a:t>Quarter.</a:t>
            </a:r>
          </a:p>
        </p:txBody>
      </p:sp>
      <p:sp>
        <p:nvSpPr>
          <p:cNvPr id="96" name="矩形 95"/>
          <p:cNvSpPr/>
          <p:nvPr/>
        </p:nvSpPr>
        <p:spPr>
          <a:xfrm>
            <a:off x="5595689" y="4791382"/>
            <a:ext cx="988388" cy="323153"/>
          </a:xfrm>
          <a:prstGeom prst="rect">
            <a:avLst/>
          </a:prstGeom>
          <a:noFill/>
          <a:ln>
            <a:noFill/>
          </a:ln>
        </p:spPr>
        <p:txBody>
          <a:bodyPr wrap="none" lIns="121908" tIns="60954" rIns="121908" bIns="60954" anchor="ctr">
            <a:spAutoFit/>
          </a:bodyPr>
          <a:lstStyle/>
          <a:p>
            <a:pPr algn="ctr"/>
            <a:r>
              <a:rPr lang="en-US" altLang="zh-CN" sz="1300" dirty="0">
                <a:solidFill>
                  <a:srgbClr val="404066"/>
                </a:solidFill>
                <a:cs typeface="+mn-ea"/>
                <a:sym typeface="+mn-lt"/>
              </a:rPr>
              <a:t>4</a:t>
            </a:r>
            <a:r>
              <a:rPr lang="zh-CN" altLang="en-US" sz="1300" dirty="0">
                <a:solidFill>
                  <a:srgbClr val="404066"/>
                </a:solidFill>
                <a:cs typeface="+mn-ea"/>
                <a:sym typeface="+mn-lt"/>
              </a:rPr>
              <a:t>Quarter.</a:t>
            </a:r>
          </a:p>
        </p:txBody>
      </p:sp>
      <p:sp>
        <p:nvSpPr>
          <p:cNvPr id="97" name="矩形 96"/>
          <p:cNvSpPr/>
          <p:nvPr/>
        </p:nvSpPr>
        <p:spPr>
          <a:xfrm>
            <a:off x="5770179" y="5527043"/>
            <a:ext cx="639409" cy="328295"/>
          </a:xfrm>
          <a:prstGeom prst="rect">
            <a:avLst/>
          </a:prstGeom>
          <a:noFill/>
          <a:ln>
            <a:noFill/>
          </a:ln>
        </p:spPr>
        <p:txBody>
          <a:bodyPr wrap="none" lIns="121908" tIns="60954" rIns="121908" bIns="60954" anchor="ctr">
            <a:spAutoFit/>
          </a:bodyPr>
          <a:lstStyle/>
          <a:p>
            <a:pPr algn="ctr"/>
            <a:r>
              <a:rPr lang="zh-CN" altLang="en-US" sz="1300" dirty="0">
                <a:solidFill>
                  <a:srgbClr val="404066"/>
                </a:solidFill>
                <a:cs typeface="+mn-ea"/>
                <a:sym typeface="+mn-lt"/>
              </a:rPr>
              <a:t>All year.</a:t>
            </a:r>
          </a:p>
        </p:txBody>
      </p:sp>
      <p:sp>
        <p:nvSpPr>
          <p:cNvPr id="98" name="六边形 97"/>
          <p:cNvSpPr/>
          <p:nvPr/>
        </p:nvSpPr>
        <p:spPr>
          <a:xfrm>
            <a:off x="1414147" y="2616864"/>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sym typeface="+mn-lt"/>
            </a:endParaRPr>
          </a:p>
        </p:txBody>
      </p:sp>
      <p:sp>
        <p:nvSpPr>
          <p:cNvPr id="99" name="六边形 98"/>
          <p:cNvSpPr/>
          <p:nvPr/>
        </p:nvSpPr>
        <p:spPr>
          <a:xfrm>
            <a:off x="2709979" y="2616864"/>
            <a:ext cx="3023606"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sym typeface="+mn-lt"/>
            </a:endParaRPr>
          </a:p>
        </p:txBody>
      </p:sp>
      <p:sp>
        <p:nvSpPr>
          <p:cNvPr id="100" name="六边形 99"/>
          <p:cNvSpPr/>
          <p:nvPr/>
        </p:nvSpPr>
        <p:spPr>
          <a:xfrm>
            <a:off x="6476188" y="2616864"/>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sym typeface="+mn-lt"/>
            </a:endParaRPr>
          </a:p>
        </p:txBody>
      </p:sp>
      <p:sp>
        <p:nvSpPr>
          <p:cNvPr id="101" name="六边形 100"/>
          <p:cNvSpPr/>
          <p:nvPr/>
        </p:nvSpPr>
        <p:spPr>
          <a:xfrm>
            <a:off x="6476190" y="2616864"/>
            <a:ext cx="3455549"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EF4B62"/>
              </a:solidFill>
              <a:cs typeface="+mn-ea"/>
              <a:sym typeface="+mn-lt"/>
            </a:endParaRPr>
          </a:p>
        </p:txBody>
      </p:sp>
      <p:sp>
        <p:nvSpPr>
          <p:cNvPr id="102" name="矩形 101"/>
          <p:cNvSpPr/>
          <p:nvPr/>
        </p:nvSpPr>
        <p:spPr>
          <a:xfrm>
            <a:off x="10736828" y="2572719"/>
            <a:ext cx="598805" cy="328295"/>
          </a:xfrm>
          <a:prstGeom prst="rect">
            <a:avLst/>
          </a:prstGeom>
        </p:spPr>
        <p:txBody>
          <a:bodyPr wrap="none" lIns="121908" tIns="60954" rIns="121908" bIns="60954">
            <a:spAutoFit/>
          </a:bodyPr>
          <a:lstStyle/>
          <a:p>
            <a:r>
              <a:rPr lang="en-US" altLang="zh-CN" sz="1300" dirty="0">
                <a:solidFill>
                  <a:srgbClr val="404066"/>
                </a:solidFill>
                <a:cs typeface="+mn-ea"/>
                <a:sym typeface="+mn-lt"/>
              </a:rPr>
              <a:t>80%</a:t>
            </a:r>
            <a:endParaRPr lang="zh-CN" altLang="en-US" sz="1300" dirty="0">
              <a:solidFill>
                <a:srgbClr val="404066"/>
              </a:solidFill>
              <a:cs typeface="+mn-ea"/>
              <a:sym typeface="+mn-lt"/>
            </a:endParaRPr>
          </a:p>
        </p:txBody>
      </p:sp>
      <p:sp>
        <p:nvSpPr>
          <p:cNvPr id="103" name="矩形 102"/>
          <p:cNvSpPr/>
          <p:nvPr/>
        </p:nvSpPr>
        <p:spPr>
          <a:xfrm>
            <a:off x="856370" y="2572719"/>
            <a:ext cx="598805" cy="328295"/>
          </a:xfrm>
          <a:prstGeom prst="rect">
            <a:avLst/>
          </a:prstGeom>
        </p:spPr>
        <p:txBody>
          <a:bodyPr wrap="none" lIns="121908" tIns="60954" rIns="121908" bIns="60954">
            <a:spAutoFit/>
          </a:bodyPr>
          <a:lstStyle/>
          <a:p>
            <a:pPr algn="r"/>
            <a:r>
              <a:rPr lang="en-US" altLang="zh-CN" sz="1300" dirty="0">
                <a:solidFill>
                  <a:srgbClr val="404066"/>
                </a:solidFill>
                <a:cs typeface="+mn-ea"/>
                <a:sym typeface="+mn-lt"/>
              </a:rPr>
              <a:t>70%</a:t>
            </a:r>
            <a:endParaRPr lang="zh-CN" altLang="en-US" sz="1300" dirty="0">
              <a:solidFill>
                <a:srgbClr val="404066"/>
              </a:solidFill>
              <a:cs typeface="+mn-ea"/>
              <a:sym typeface="+mn-lt"/>
            </a:endParaRPr>
          </a:p>
        </p:txBody>
      </p:sp>
      <p:sp>
        <p:nvSpPr>
          <p:cNvPr id="104" name="六边形 103"/>
          <p:cNvSpPr/>
          <p:nvPr/>
        </p:nvSpPr>
        <p:spPr>
          <a:xfrm>
            <a:off x="1363927" y="3356487"/>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sym typeface="+mn-lt"/>
            </a:endParaRPr>
          </a:p>
        </p:txBody>
      </p:sp>
      <p:sp>
        <p:nvSpPr>
          <p:cNvPr id="105" name="六边形 104"/>
          <p:cNvSpPr/>
          <p:nvPr/>
        </p:nvSpPr>
        <p:spPr>
          <a:xfrm>
            <a:off x="1795871" y="3356487"/>
            <a:ext cx="3887494" cy="24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sym typeface="+mn-lt"/>
            </a:endParaRPr>
          </a:p>
        </p:txBody>
      </p:sp>
      <p:sp>
        <p:nvSpPr>
          <p:cNvPr id="106" name="六边形 105"/>
          <p:cNvSpPr/>
          <p:nvPr/>
        </p:nvSpPr>
        <p:spPr>
          <a:xfrm>
            <a:off x="6425968" y="3356487"/>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sym typeface="+mn-lt"/>
            </a:endParaRPr>
          </a:p>
        </p:txBody>
      </p:sp>
      <p:sp>
        <p:nvSpPr>
          <p:cNvPr id="107" name="六边形 106"/>
          <p:cNvSpPr/>
          <p:nvPr/>
        </p:nvSpPr>
        <p:spPr>
          <a:xfrm>
            <a:off x="6425969" y="3356487"/>
            <a:ext cx="4319436" cy="24000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891A"/>
              </a:solidFill>
              <a:cs typeface="+mn-ea"/>
              <a:sym typeface="+mn-lt"/>
            </a:endParaRPr>
          </a:p>
        </p:txBody>
      </p:sp>
      <p:sp>
        <p:nvSpPr>
          <p:cNvPr id="108" name="矩形 107"/>
          <p:cNvSpPr/>
          <p:nvPr/>
        </p:nvSpPr>
        <p:spPr>
          <a:xfrm>
            <a:off x="10686608" y="3312342"/>
            <a:ext cx="699246" cy="328295"/>
          </a:xfrm>
          <a:prstGeom prst="rect">
            <a:avLst/>
          </a:prstGeom>
        </p:spPr>
        <p:txBody>
          <a:bodyPr wrap="none" lIns="121908" tIns="60954" rIns="121908" bIns="60954">
            <a:spAutoFit/>
          </a:bodyPr>
          <a:lstStyle/>
          <a:p>
            <a:r>
              <a:rPr lang="en-US" altLang="zh-CN" sz="1300" dirty="0">
                <a:solidFill>
                  <a:srgbClr val="404066"/>
                </a:solidFill>
                <a:cs typeface="+mn-ea"/>
                <a:sym typeface="+mn-lt"/>
              </a:rPr>
              <a:t>100%</a:t>
            </a:r>
            <a:endParaRPr lang="zh-CN" altLang="en-US" sz="1300" dirty="0">
              <a:solidFill>
                <a:srgbClr val="404066"/>
              </a:solidFill>
              <a:cs typeface="+mn-ea"/>
              <a:sym typeface="+mn-lt"/>
            </a:endParaRPr>
          </a:p>
        </p:txBody>
      </p:sp>
      <p:sp>
        <p:nvSpPr>
          <p:cNvPr id="109" name="矩形 108"/>
          <p:cNvSpPr/>
          <p:nvPr/>
        </p:nvSpPr>
        <p:spPr>
          <a:xfrm>
            <a:off x="806150" y="3312342"/>
            <a:ext cx="598805" cy="328295"/>
          </a:xfrm>
          <a:prstGeom prst="rect">
            <a:avLst/>
          </a:prstGeom>
        </p:spPr>
        <p:txBody>
          <a:bodyPr wrap="none" lIns="121908" tIns="60954" rIns="121908" bIns="60954">
            <a:spAutoFit/>
          </a:bodyPr>
          <a:lstStyle/>
          <a:p>
            <a:pPr algn="r"/>
            <a:r>
              <a:rPr lang="en-US" altLang="zh-CN" sz="1300" dirty="0">
                <a:solidFill>
                  <a:srgbClr val="404066"/>
                </a:solidFill>
                <a:cs typeface="+mn-ea"/>
                <a:sym typeface="+mn-lt"/>
              </a:rPr>
              <a:t>90%</a:t>
            </a:r>
            <a:endParaRPr lang="zh-CN" altLang="en-US" sz="1300" dirty="0">
              <a:solidFill>
                <a:srgbClr val="404066"/>
              </a:solidFill>
              <a:cs typeface="+mn-ea"/>
              <a:sym typeface="+mn-lt"/>
            </a:endParaRPr>
          </a:p>
        </p:txBody>
      </p:sp>
      <p:sp>
        <p:nvSpPr>
          <p:cNvPr id="110" name="六边形 109"/>
          <p:cNvSpPr/>
          <p:nvPr/>
        </p:nvSpPr>
        <p:spPr>
          <a:xfrm>
            <a:off x="1414147" y="4094721"/>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sym typeface="+mn-lt"/>
            </a:endParaRPr>
          </a:p>
        </p:txBody>
      </p:sp>
      <p:sp>
        <p:nvSpPr>
          <p:cNvPr id="111" name="六边形 110"/>
          <p:cNvSpPr/>
          <p:nvPr/>
        </p:nvSpPr>
        <p:spPr>
          <a:xfrm>
            <a:off x="4005811" y="4094721"/>
            <a:ext cx="1727775"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sym typeface="+mn-lt"/>
            </a:endParaRPr>
          </a:p>
        </p:txBody>
      </p:sp>
      <p:sp>
        <p:nvSpPr>
          <p:cNvPr id="112" name="六边形 111"/>
          <p:cNvSpPr/>
          <p:nvPr/>
        </p:nvSpPr>
        <p:spPr>
          <a:xfrm>
            <a:off x="6476188" y="4094721"/>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sym typeface="+mn-lt"/>
            </a:endParaRPr>
          </a:p>
        </p:txBody>
      </p:sp>
      <p:sp>
        <p:nvSpPr>
          <p:cNvPr id="113" name="六边形 112"/>
          <p:cNvSpPr/>
          <p:nvPr/>
        </p:nvSpPr>
        <p:spPr>
          <a:xfrm>
            <a:off x="6476190" y="4094721"/>
            <a:ext cx="2807633" cy="24000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FFBF00"/>
              </a:solidFill>
              <a:cs typeface="+mn-ea"/>
              <a:sym typeface="+mn-lt"/>
            </a:endParaRPr>
          </a:p>
        </p:txBody>
      </p:sp>
      <p:sp>
        <p:nvSpPr>
          <p:cNvPr id="114" name="矩形 113"/>
          <p:cNvSpPr/>
          <p:nvPr/>
        </p:nvSpPr>
        <p:spPr>
          <a:xfrm>
            <a:off x="10736828" y="4050576"/>
            <a:ext cx="598805" cy="328295"/>
          </a:xfrm>
          <a:prstGeom prst="rect">
            <a:avLst/>
          </a:prstGeom>
        </p:spPr>
        <p:txBody>
          <a:bodyPr wrap="none" lIns="121908" tIns="60954" rIns="121908" bIns="60954">
            <a:spAutoFit/>
          </a:bodyPr>
          <a:lstStyle/>
          <a:p>
            <a:r>
              <a:rPr lang="en-US" altLang="zh-CN" sz="1300" dirty="0">
                <a:solidFill>
                  <a:srgbClr val="404066"/>
                </a:solidFill>
                <a:cs typeface="+mn-ea"/>
                <a:sym typeface="+mn-lt"/>
              </a:rPr>
              <a:t>65%</a:t>
            </a:r>
            <a:endParaRPr lang="zh-CN" altLang="en-US" sz="1300" dirty="0">
              <a:solidFill>
                <a:srgbClr val="404066"/>
              </a:solidFill>
              <a:cs typeface="+mn-ea"/>
              <a:sym typeface="+mn-lt"/>
            </a:endParaRPr>
          </a:p>
        </p:txBody>
      </p:sp>
      <p:sp>
        <p:nvSpPr>
          <p:cNvPr id="115" name="矩形 114"/>
          <p:cNvSpPr/>
          <p:nvPr/>
        </p:nvSpPr>
        <p:spPr>
          <a:xfrm>
            <a:off x="856370" y="4050576"/>
            <a:ext cx="598805" cy="328295"/>
          </a:xfrm>
          <a:prstGeom prst="rect">
            <a:avLst/>
          </a:prstGeom>
        </p:spPr>
        <p:txBody>
          <a:bodyPr wrap="none" lIns="121908" tIns="60954" rIns="121908" bIns="60954">
            <a:spAutoFit/>
          </a:bodyPr>
          <a:lstStyle/>
          <a:p>
            <a:pPr algn="r"/>
            <a:r>
              <a:rPr lang="en-US" altLang="zh-CN" sz="1300" dirty="0">
                <a:solidFill>
                  <a:srgbClr val="404066"/>
                </a:solidFill>
                <a:cs typeface="+mn-ea"/>
                <a:sym typeface="+mn-lt"/>
              </a:rPr>
              <a:t>40%</a:t>
            </a:r>
            <a:endParaRPr lang="zh-CN" altLang="en-US" sz="1300" dirty="0">
              <a:solidFill>
                <a:srgbClr val="404066"/>
              </a:solidFill>
              <a:cs typeface="+mn-ea"/>
              <a:sym typeface="+mn-lt"/>
            </a:endParaRPr>
          </a:p>
        </p:txBody>
      </p:sp>
      <p:sp>
        <p:nvSpPr>
          <p:cNvPr id="116" name="六边形 115"/>
          <p:cNvSpPr/>
          <p:nvPr/>
        </p:nvSpPr>
        <p:spPr>
          <a:xfrm>
            <a:off x="1414147" y="4832956"/>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sym typeface="+mn-lt"/>
            </a:endParaRPr>
          </a:p>
        </p:txBody>
      </p:sp>
      <p:sp>
        <p:nvSpPr>
          <p:cNvPr id="117" name="六边形 116"/>
          <p:cNvSpPr/>
          <p:nvPr/>
        </p:nvSpPr>
        <p:spPr>
          <a:xfrm>
            <a:off x="1846091" y="4832956"/>
            <a:ext cx="3887494"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sym typeface="+mn-lt"/>
            </a:endParaRPr>
          </a:p>
        </p:txBody>
      </p:sp>
      <p:sp>
        <p:nvSpPr>
          <p:cNvPr id="118" name="六边形 117"/>
          <p:cNvSpPr/>
          <p:nvPr/>
        </p:nvSpPr>
        <p:spPr>
          <a:xfrm>
            <a:off x="6476188" y="4832956"/>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sym typeface="+mn-lt"/>
            </a:endParaRPr>
          </a:p>
        </p:txBody>
      </p:sp>
      <p:sp>
        <p:nvSpPr>
          <p:cNvPr id="119" name="六边形 118"/>
          <p:cNvSpPr/>
          <p:nvPr/>
        </p:nvSpPr>
        <p:spPr>
          <a:xfrm>
            <a:off x="6476190" y="4832956"/>
            <a:ext cx="3887493" cy="240000"/>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6DBC4A"/>
              </a:solidFill>
              <a:cs typeface="+mn-ea"/>
              <a:sym typeface="+mn-lt"/>
            </a:endParaRPr>
          </a:p>
        </p:txBody>
      </p:sp>
      <p:sp>
        <p:nvSpPr>
          <p:cNvPr id="120" name="矩形 119"/>
          <p:cNvSpPr/>
          <p:nvPr/>
        </p:nvSpPr>
        <p:spPr>
          <a:xfrm>
            <a:off x="10736828" y="4788811"/>
            <a:ext cx="598805" cy="328295"/>
          </a:xfrm>
          <a:prstGeom prst="rect">
            <a:avLst/>
          </a:prstGeom>
        </p:spPr>
        <p:txBody>
          <a:bodyPr wrap="none" lIns="121908" tIns="60954" rIns="121908" bIns="60954">
            <a:spAutoFit/>
          </a:bodyPr>
          <a:lstStyle/>
          <a:p>
            <a:r>
              <a:rPr lang="en-US" altLang="zh-CN" sz="1300" dirty="0">
                <a:solidFill>
                  <a:srgbClr val="404066"/>
                </a:solidFill>
                <a:cs typeface="+mn-ea"/>
                <a:sym typeface="+mn-lt"/>
              </a:rPr>
              <a:t>90%</a:t>
            </a:r>
            <a:endParaRPr lang="zh-CN" altLang="en-US" sz="1300" dirty="0">
              <a:solidFill>
                <a:srgbClr val="404066"/>
              </a:solidFill>
              <a:cs typeface="+mn-ea"/>
              <a:sym typeface="+mn-lt"/>
            </a:endParaRPr>
          </a:p>
        </p:txBody>
      </p:sp>
      <p:sp>
        <p:nvSpPr>
          <p:cNvPr id="121" name="矩形 120"/>
          <p:cNvSpPr/>
          <p:nvPr/>
        </p:nvSpPr>
        <p:spPr>
          <a:xfrm>
            <a:off x="856370" y="4788811"/>
            <a:ext cx="598805" cy="328295"/>
          </a:xfrm>
          <a:prstGeom prst="rect">
            <a:avLst/>
          </a:prstGeom>
        </p:spPr>
        <p:txBody>
          <a:bodyPr wrap="none" lIns="121908" tIns="60954" rIns="121908" bIns="60954">
            <a:spAutoFit/>
          </a:bodyPr>
          <a:lstStyle/>
          <a:p>
            <a:pPr algn="r"/>
            <a:r>
              <a:rPr lang="en-US" altLang="zh-CN" sz="1300" dirty="0">
                <a:solidFill>
                  <a:srgbClr val="404066"/>
                </a:solidFill>
                <a:cs typeface="+mn-ea"/>
                <a:sym typeface="+mn-lt"/>
              </a:rPr>
              <a:t>90%</a:t>
            </a:r>
            <a:endParaRPr lang="zh-CN" altLang="en-US" sz="1300" dirty="0">
              <a:solidFill>
                <a:srgbClr val="404066"/>
              </a:solidFill>
              <a:cs typeface="+mn-ea"/>
              <a:sym typeface="+mn-lt"/>
            </a:endParaRPr>
          </a:p>
        </p:txBody>
      </p:sp>
      <p:sp>
        <p:nvSpPr>
          <p:cNvPr id="122" name="六边形 121"/>
          <p:cNvSpPr/>
          <p:nvPr/>
        </p:nvSpPr>
        <p:spPr>
          <a:xfrm>
            <a:off x="1363926" y="5571188"/>
            <a:ext cx="4319438"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sym typeface="+mn-lt"/>
            </a:endParaRPr>
          </a:p>
        </p:txBody>
      </p:sp>
      <p:sp>
        <p:nvSpPr>
          <p:cNvPr id="123" name="六边形 122"/>
          <p:cNvSpPr/>
          <p:nvPr/>
        </p:nvSpPr>
        <p:spPr>
          <a:xfrm>
            <a:off x="1795870" y="5571188"/>
            <a:ext cx="3887494"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sym typeface="+mn-lt"/>
            </a:endParaRPr>
          </a:p>
        </p:txBody>
      </p:sp>
      <p:sp>
        <p:nvSpPr>
          <p:cNvPr id="124" name="六边形 123"/>
          <p:cNvSpPr/>
          <p:nvPr/>
        </p:nvSpPr>
        <p:spPr>
          <a:xfrm>
            <a:off x="6425966" y="5571188"/>
            <a:ext cx="4319436" cy="240000"/>
          </a:xfrm>
          <a:prstGeom prst="hexagon">
            <a:avLst/>
          </a:prstGeom>
          <a:solidFill>
            <a:schemeClr val="bg1">
              <a:lumMod val="8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sym typeface="+mn-lt"/>
            </a:endParaRPr>
          </a:p>
        </p:txBody>
      </p:sp>
      <p:sp>
        <p:nvSpPr>
          <p:cNvPr id="125" name="六边形 124"/>
          <p:cNvSpPr/>
          <p:nvPr/>
        </p:nvSpPr>
        <p:spPr>
          <a:xfrm>
            <a:off x="6425968" y="5571188"/>
            <a:ext cx="4319436" cy="240000"/>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14C8BC"/>
              </a:solidFill>
              <a:cs typeface="+mn-ea"/>
              <a:sym typeface="+mn-lt"/>
            </a:endParaRPr>
          </a:p>
        </p:txBody>
      </p:sp>
      <p:sp>
        <p:nvSpPr>
          <p:cNvPr id="126" name="矩形 125"/>
          <p:cNvSpPr/>
          <p:nvPr/>
        </p:nvSpPr>
        <p:spPr>
          <a:xfrm>
            <a:off x="10686605" y="5527043"/>
            <a:ext cx="699248" cy="328295"/>
          </a:xfrm>
          <a:prstGeom prst="rect">
            <a:avLst/>
          </a:prstGeom>
        </p:spPr>
        <p:txBody>
          <a:bodyPr wrap="none" lIns="121908" tIns="60954" rIns="121908" bIns="60954">
            <a:spAutoFit/>
          </a:bodyPr>
          <a:lstStyle/>
          <a:p>
            <a:r>
              <a:rPr lang="en-US" altLang="zh-CN" sz="1300" dirty="0">
                <a:solidFill>
                  <a:srgbClr val="404066"/>
                </a:solidFill>
                <a:cs typeface="+mn-ea"/>
                <a:sym typeface="+mn-lt"/>
              </a:rPr>
              <a:t>100%</a:t>
            </a:r>
            <a:endParaRPr lang="zh-CN" altLang="en-US" sz="1300" dirty="0">
              <a:solidFill>
                <a:srgbClr val="404066"/>
              </a:solidFill>
              <a:cs typeface="+mn-ea"/>
              <a:sym typeface="+mn-lt"/>
            </a:endParaRPr>
          </a:p>
        </p:txBody>
      </p:sp>
      <p:sp>
        <p:nvSpPr>
          <p:cNvPr id="127" name="矩形 126"/>
          <p:cNvSpPr/>
          <p:nvPr/>
        </p:nvSpPr>
        <p:spPr>
          <a:xfrm>
            <a:off x="806149" y="5527043"/>
            <a:ext cx="598805" cy="328295"/>
          </a:xfrm>
          <a:prstGeom prst="rect">
            <a:avLst/>
          </a:prstGeom>
        </p:spPr>
        <p:txBody>
          <a:bodyPr wrap="none" lIns="121908" tIns="60954" rIns="121908" bIns="60954">
            <a:spAutoFit/>
          </a:bodyPr>
          <a:lstStyle/>
          <a:p>
            <a:pPr algn="r"/>
            <a:r>
              <a:rPr lang="en-US" altLang="zh-CN" sz="1300" dirty="0">
                <a:solidFill>
                  <a:srgbClr val="404066"/>
                </a:solidFill>
                <a:cs typeface="+mn-ea"/>
                <a:sym typeface="+mn-lt"/>
              </a:rPr>
              <a:t>90%</a:t>
            </a:r>
            <a:endParaRPr lang="zh-CN" altLang="en-US" sz="1300" dirty="0">
              <a:solidFill>
                <a:srgbClr val="404066"/>
              </a:solidFill>
              <a:cs typeface="+mn-ea"/>
              <a:sym typeface="+mn-lt"/>
            </a:endParaRPr>
          </a:p>
        </p:txBody>
      </p:sp>
      <p:sp>
        <p:nvSpPr>
          <p:cNvPr id="128" name="矩形 127"/>
          <p:cNvSpPr/>
          <p:nvPr/>
        </p:nvSpPr>
        <p:spPr>
          <a:xfrm>
            <a:off x="4482237" y="1625158"/>
            <a:ext cx="1207999" cy="615541"/>
          </a:xfrm>
          <a:prstGeom prst="rect">
            <a:avLst/>
          </a:prstGeom>
        </p:spPr>
        <p:txBody>
          <a:bodyPr wrap="none" lIns="121908" tIns="60954" rIns="121908" bIns="60954">
            <a:spAutoFit/>
          </a:bodyPr>
          <a:lstStyle/>
          <a:p>
            <a:pPr algn="ctr"/>
            <a:r>
              <a:rPr lang="en-US" altLang="zh-CN" sz="3200" dirty="0">
                <a:solidFill>
                  <a:srgbClr val="404066"/>
                </a:solidFill>
                <a:cs typeface="+mn-ea"/>
                <a:sym typeface="+mn-lt"/>
              </a:rPr>
              <a:t>2019</a:t>
            </a:r>
            <a:endParaRPr lang="zh-CN" altLang="en-US" sz="3200" dirty="0">
              <a:solidFill>
                <a:srgbClr val="404066"/>
              </a:solidFill>
              <a:cs typeface="+mn-ea"/>
              <a:sym typeface="+mn-lt"/>
            </a:endParaRPr>
          </a:p>
        </p:txBody>
      </p:sp>
      <p:sp>
        <p:nvSpPr>
          <p:cNvPr id="129" name="矩形 128"/>
          <p:cNvSpPr/>
          <p:nvPr/>
        </p:nvSpPr>
        <p:spPr>
          <a:xfrm>
            <a:off x="6498564" y="1625158"/>
            <a:ext cx="1207999" cy="615541"/>
          </a:xfrm>
          <a:prstGeom prst="rect">
            <a:avLst/>
          </a:prstGeom>
        </p:spPr>
        <p:txBody>
          <a:bodyPr wrap="none" lIns="121908" tIns="60954" rIns="121908" bIns="60954">
            <a:spAutoFit/>
          </a:bodyPr>
          <a:lstStyle/>
          <a:p>
            <a:pPr algn="ctr"/>
            <a:r>
              <a:rPr lang="en-US" altLang="zh-CN" sz="3200" dirty="0">
                <a:solidFill>
                  <a:srgbClr val="404066"/>
                </a:solidFill>
                <a:cs typeface="+mn-ea"/>
                <a:sym typeface="+mn-lt"/>
              </a:rPr>
              <a:t>2020</a:t>
            </a:r>
            <a:endParaRPr lang="zh-CN" altLang="en-US" sz="3200" dirty="0">
              <a:solidFill>
                <a:srgbClr val="404066"/>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500" fill="hold"/>
                                        <p:tgtEl>
                                          <p:spTgt spid="90"/>
                                        </p:tgtEl>
                                        <p:attrNameLst>
                                          <p:attrName>ppt_w</p:attrName>
                                        </p:attrNameLst>
                                      </p:cBhvr>
                                      <p:tavLst>
                                        <p:tav tm="0">
                                          <p:val>
                                            <p:fltVal val="0"/>
                                          </p:val>
                                        </p:tav>
                                        <p:tav tm="100000">
                                          <p:val>
                                            <p:strVal val="#ppt_w"/>
                                          </p:val>
                                        </p:tav>
                                      </p:tavLst>
                                    </p:anim>
                                    <p:anim calcmode="lin" valueType="num">
                                      <p:cBhvr>
                                        <p:cTn id="8" dur="500" fill="hold"/>
                                        <p:tgtEl>
                                          <p:spTgt spid="90"/>
                                        </p:tgtEl>
                                        <p:attrNameLst>
                                          <p:attrName>ppt_h</p:attrName>
                                        </p:attrNameLst>
                                      </p:cBhvr>
                                      <p:tavLst>
                                        <p:tav tm="0">
                                          <p:val>
                                            <p:fltVal val="0"/>
                                          </p:val>
                                        </p:tav>
                                        <p:tav tm="100000">
                                          <p:val>
                                            <p:strVal val="#ppt_h"/>
                                          </p:val>
                                        </p:tav>
                                      </p:tavLst>
                                    </p:anim>
                                    <p:animEffect transition="in" filter="fade">
                                      <p:cBhvr>
                                        <p:cTn id="9" dur="500"/>
                                        <p:tgtEl>
                                          <p:spTgt spid="90"/>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250" tmFilter="0, 0; .2, .5; .8, .5; 1, 0"/>
                                        <p:tgtEl>
                                          <p:spTgt spid="90"/>
                                        </p:tgtEl>
                                      </p:cBhvr>
                                    </p:animEffect>
                                    <p:animScale>
                                      <p:cBhvr>
                                        <p:cTn id="13" dur="125" autoRev="1" fill="hold"/>
                                        <p:tgtEl>
                                          <p:spTgt spid="90"/>
                                        </p:tgtEl>
                                      </p:cBhvr>
                                      <p:by x="105000" y="105000"/>
                                    </p:animScale>
                                  </p:childTnLst>
                                </p:cTn>
                              </p:par>
                            </p:childTnLst>
                          </p:cTn>
                        </p:par>
                        <p:par>
                          <p:cTn id="14" fill="hold">
                            <p:stCondLst>
                              <p:cond delay="1000"/>
                            </p:stCondLst>
                            <p:childTnLst>
                              <p:par>
                                <p:cTn id="15" presetID="26" presetClass="emph" presetSubtype="0" repeatCount="2000" fill="hold" nodeType="afterEffect">
                                  <p:stCondLst>
                                    <p:cond delay="0"/>
                                  </p:stCondLst>
                                  <p:childTnLst>
                                    <p:animEffect transition="out" filter="fade">
                                      <p:cBhvr>
                                        <p:cTn id="16" dur="150" tmFilter="0, 0; .2, .5; .8, .5; 1, 0"/>
                                        <p:tgtEl>
                                          <p:spTgt spid="90"/>
                                        </p:tgtEl>
                                      </p:cBhvr>
                                    </p:animEffect>
                                    <p:animScale>
                                      <p:cBhvr>
                                        <p:cTn id="17" dur="75" autoRev="1" fill="hold"/>
                                        <p:tgtEl>
                                          <p:spTgt spid="90"/>
                                        </p:tgtEl>
                                      </p:cBhvr>
                                      <p:by x="105000" y="105000"/>
                                    </p:animScale>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28"/>
                                        </p:tgtEl>
                                        <p:attrNameLst>
                                          <p:attrName>style.visibility</p:attrName>
                                        </p:attrNameLst>
                                      </p:cBhvr>
                                      <p:to>
                                        <p:strVal val="visible"/>
                                      </p:to>
                                    </p:set>
                                    <p:anim calcmode="lin" valueType="num">
                                      <p:cBhvr>
                                        <p:cTn id="21" dur="250" fill="hold"/>
                                        <p:tgtEl>
                                          <p:spTgt spid="128"/>
                                        </p:tgtEl>
                                        <p:attrNameLst>
                                          <p:attrName>ppt_w</p:attrName>
                                        </p:attrNameLst>
                                      </p:cBhvr>
                                      <p:tavLst>
                                        <p:tav tm="0">
                                          <p:val>
                                            <p:fltVal val="0"/>
                                          </p:val>
                                        </p:tav>
                                        <p:tav tm="100000">
                                          <p:val>
                                            <p:strVal val="#ppt_w"/>
                                          </p:val>
                                        </p:tav>
                                      </p:tavLst>
                                    </p:anim>
                                    <p:anim calcmode="lin" valueType="num">
                                      <p:cBhvr>
                                        <p:cTn id="22" dur="250" fill="hold"/>
                                        <p:tgtEl>
                                          <p:spTgt spid="128"/>
                                        </p:tgtEl>
                                        <p:attrNameLst>
                                          <p:attrName>ppt_h</p:attrName>
                                        </p:attrNameLst>
                                      </p:cBhvr>
                                      <p:tavLst>
                                        <p:tav tm="0">
                                          <p:val>
                                            <p:fltVal val="0"/>
                                          </p:val>
                                        </p:tav>
                                        <p:tav tm="100000">
                                          <p:val>
                                            <p:strVal val="#ppt_h"/>
                                          </p:val>
                                        </p:tav>
                                      </p:tavLst>
                                    </p:anim>
                                    <p:animEffect transition="in" filter="fade">
                                      <p:cBhvr>
                                        <p:cTn id="23" dur="250"/>
                                        <p:tgtEl>
                                          <p:spTgt spid="12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9"/>
                                        </p:tgtEl>
                                        <p:attrNameLst>
                                          <p:attrName>style.visibility</p:attrName>
                                        </p:attrNameLst>
                                      </p:cBhvr>
                                      <p:to>
                                        <p:strVal val="visible"/>
                                      </p:to>
                                    </p:set>
                                    <p:anim calcmode="lin" valueType="num">
                                      <p:cBhvr>
                                        <p:cTn id="26" dur="250" fill="hold"/>
                                        <p:tgtEl>
                                          <p:spTgt spid="129"/>
                                        </p:tgtEl>
                                        <p:attrNameLst>
                                          <p:attrName>ppt_w</p:attrName>
                                        </p:attrNameLst>
                                      </p:cBhvr>
                                      <p:tavLst>
                                        <p:tav tm="0">
                                          <p:val>
                                            <p:fltVal val="0"/>
                                          </p:val>
                                        </p:tav>
                                        <p:tav tm="100000">
                                          <p:val>
                                            <p:strVal val="#ppt_w"/>
                                          </p:val>
                                        </p:tav>
                                      </p:tavLst>
                                    </p:anim>
                                    <p:anim calcmode="lin" valueType="num">
                                      <p:cBhvr>
                                        <p:cTn id="27" dur="250" fill="hold"/>
                                        <p:tgtEl>
                                          <p:spTgt spid="129"/>
                                        </p:tgtEl>
                                        <p:attrNameLst>
                                          <p:attrName>ppt_h</p:attrName>
                                        </p:attrNameLst>
                                      </p:cBhvr>
                                      <p:tavLst>
                                        <p:tav tm="0">
                                          <p:val>
                                            <p:fltVal val="0"/>
                                          </p:val>
                                        </p:tav>
                                        <p:tav tm="100000">
                                          <p:val>
                                            <p:strVal val="#ppt_h"/>
                                          </p:val>
                                        </p:tav>
                                      </p:tavLst>
                                    </p:anim>
                                    <p:animEffect transition="in" filter="fade">
                                      <p:cBhvr>
                                        <p:cTn id="28" dur="250"/>
                                        <p:tgtEl>
                                          <p:spTgt spid="129"/>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p:cTn id="32" dur="250" fill="hold"/>
                                        <p:tgtEl>
                                          <p:spTgt spid="93"/>
                                        </p:tgtEl>
                                        <p:attrNameLst>
                                          <p:attrName>ppt_w</p:attrName>
                                        </p:attrNameLst>
                                      </p:cBhvr>
                                      <p:tavLst>
                                        <p:tav tm="0">
                                          <p:val>
                                            <p:fltVal val="0"/>
                                          </p:val>
                                        </p:tav>
                                        <p:tav tm="100000">
                                          <p:val>
                                            <p:strVal val="#ppt_w"/>
                                          </p:val>
                                        </p:tav>
                                      </p:tavLst>
                                    </p:anim>
                                    <p:anim calcmode="lin" valueType="num">
                                      <p:cBhvr>
                                        <p:cTn id="33" dur="250" fill="hold"/>
                                        <p:tgtEl>
                                          <p:spTgt spid="93"/>
                                        </p:tgtEl>
                                        <p:attrNameLst>
                                          <p:attrName>ppt_h</p:attrName>
                                        </p:attrNameLst>
                                      </p:cBhvr>
                                      <p:tavLst>
                                        <p:tav tm="0">
                                          <p:val>
                                            <p:fltVal val="0"/>
                                          </p:val>
                                        </p:tav>
                                        <p:tav tm="100000">
                                          <p:val>
                                            <p:strVal val="#ppt_h"/>
                                          </p:val>
                                        </p:tav>
                                      </p:tavLst>
                                    </p:anim>
                                    <p:animEffect transition="in" filter="fade">
                                      <p:cBhvr>
                                        <p:cTn id="34" dur="250"/>
                                        <p:tgtEl>
                                          <p:spTgt spid="93"/>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p:cTn id="38" dur="250" fill="hold"/>
                                        <p:tgtEl>
                                          <p:spTgt spid="94"/>
                                        </p:tgtEl>
                                        <p:attrNameLst>
                                          <p:attrName>ppt_w</p:attrName>
                                        </p:attrNameLst>
                                      </p:cBhvr>
                                      <p:tavLst>
                                        <p:tav tm="0">
                                          <p:val>
                                            <p:fltVal val="0"/>
                                          </p:val>
                                        </p:tav>
                                        <p:tav tm="100000">
                                          <p:val>
                                            <p:strVal val="#ppt_w"/>
                                          </p:val>
                                        </p:tav>
                                      </p:tavLst>
                                    </p:anim>
                                    <p:anim calcmode="lin" valueType="num">
                                      <p:cBhvr>
                                        <p:cTn id="39" dur="250" fill="hold"/>
                                        <p:tgtEl>
                                          <p:spTgt spid="94"/>
                                        </p:tgtEl>
                                        <p:attrNameLst>
                                          <p:attrName>ppt_h</p:attrName>
                                        </p:attrNameLst>
                                      </p:cBhvr>
                                      <p:tavLst>
                                        <p:tav tm="0">
                                          <p:val>
                                            <p:fltVal val="0"/>
                                          </p:val>
                                        </p:tav>
                                        <p:tav tm="100000">
                                          <p:val>
                                            <p:strVal val="#ppt_h"/>
                                          </p:val>
                                        </p:tav>
                                      </p:tavLst>
                                    </p:anim>
                                    <p:animEffect transition="in" filter="fade">
                                      <p:cBhvr>
                                        <p:cTn id="40" dur="250"/>
                                        <p:tgtEl>
                                          <p:spTgt spid="94"/>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 calcmode="lin" valueType="num">
                                      <p:cBhvr>
                                        <p:cTn id="44" dur="250" fill="hold"/>
                                        <p:tgtEl>
                                          <p:spTgt spid="95"/>
                                        </p:tgtEl>
                                        <p:attrNameLst>
                                          <p:attrName>ppt_w</p:attrName>
                                        </p:attrNameLst>
                                      </p:cBhvr>
                                      <p:tavLst>
                                        <p:tav tm="0">
                                          <p:val>
                                            <p:fltVal val="0"/>
                                          </p:val>
                                        </p:tav>
                                        <p:tav tm="100000">
                                          <p:val>
                                            <p:strVal val="#ppt_w"/>
                                          </p:val>
                                        </p:tav>
                                      </p:tavLst>
                                    </p:anim>
                                    <p:anim calcmode="lin" valueType="num">
                                      <p:cBhvr>
                                        <p:cTn id="45" dur="250" fill="hold"/>
                                        <p:tgtEl>
                                          <p:spTgt spid="95"/>
                                        </p:tgtEl>
                                        <p:attrNameLst>
                                          <p:attrName>ppt_h</p:attrName>
                                        </p:attrNameLst>
                                      </p:cBhvr>
                                      <p:tavLst>
                                        <p:tav tm="0">
                                          <p:val>
                                            <p:fltVal val="0"/>
                                          </p:val>
                                        </p:tav>
                                        <p:tav tm="100000">
                                          <p:val>
                                            <p:strVal val="#ppt_h"/>
                                          </p:val>
                                        </p:tav>
                                      </p:tavLst>
                                    </p:anim>
                                    <p:animEffect transition="in" filter="fade">
                                      <p:cBhvr>
                                        <p:cTn id="46" dur="250"/>
                                        <p:tgtEl>
                                          <p:spTgt spid="95"/>
                                        </p:tgtEl>
                                      </p:cBhvr>
                                    </p:animEffect>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6"/>
                                        </p:tgtEl>
                                        <p:attrNameLst>
                                          <p:attrName>style.visibility</p:attrName>
                                        </p:attrNameLst>
                                      </p:cBhvr>
                                      <p:to>
                                        <p:strVal val="visible"/>
                                      </p:to>
                                    </p:set>
                                    <p:anim calcmode="lin" valueType="num">
                                      <p:cBhvr>
                                        <p:cTn id="50" dur="250" fill="hold"/>
                                        <p:tgtEl>
                                          <p:spTgt spid="96"/>
                                        </p:tgtEl>
                                        <p:attrNameLst>
                                          <p:attrName>ppt_w</p:attrName>
                                        </p:attrNameLst>
                                      </p:cBhvr>
                                      <p:tavLst>
                                        <p:tav tm="0">
                                          <p:val>
                                            <p:fltVal val="0"/>
                                          </p:val>
                                        </p:tav>
                                        <p:tav tm="100000">
                                          <p:val>
                                            <p:strVal val="#ppt_w"/>
                                          </p:val>
                                        </p:tav>
                                      </p:tavLst>
                                    </p:anim>
                                    <p:anim calcmode="lin" valueType="num">
                                      <p:cBhvr>
                                        <p:cTn id="51" dur="250" fill="hold"/>
                                        <p:tgtEl>
                                          <p:spTgt spid="96"/>
                                        </p:tgtEl>
                                        <p:attrNameLst>
                                          <p:attrName>ppt_h</p:attrName>
                                        </p:attrNameLst>
                                      </p:cBhvr>
                                      <p:tavLst>
                                        <p:tav tm="0">
                                          <p:val>
                                            <p:fltVal val="0"/>
                                          </p:val>
                                        </p:tav>
                                        <p:tav tm="100000">
                                          <p:val>
                                            <p:strVal val="#ppt_h"/>
                                          </p:val>
                                        </p:tav>
                                      </p:tavLst>
                                    </p:anim>
                                    <p:animEffect transition="in" filter="fade">
                                      <p:cBhvr>
                                        <p:cTn id="52" dur="250"/>
                                        <p:tgtEl>
                                          <p:spTgt spid="96"/>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250" fill="hold"/>
                                        <p:tgtEl>
                                          <p:spTgt spid="97"/>
                                        </p:tgtEl>
                                        <p:attrNameLst>
                                          <p:attrName>ppt_w</p:attrName>
                                        </p:attrNameLst>
                                      </p:cBhvr>
                                      <p:tavLst>
                                        <p:tav tm="0">
                                          <p:val>
                                            <p:fltVal val="0"/>
                                          </p:val>
                                        </p:tav>
                                        <p:tav tm="100000">
                                          <p:val>
                                            <p:strVal val="#ppt_w"/>
                                          </p:val>
                                        </p:tav>
                                      </p:tavLst>
                                    </p:anim>
                                    <p:anim calcmode="lin" valueType="num">
                                      <p:cBhvr>
                                        <p:cTn id="57" dur="250" fill="hold"/>
                                        <p:tgtEl>
                                          <p:spTgt spid="97"/>
                                        </p:tgtEl>
                                        <p:attrNameLst>
                                          <p:attrName>ppt_h</p:attrName>
                                        </p:attrNameLst>
                                      </p:cBhvr>
                                      <p:tavLst>
                                        <p:tav tm="0">
                                          <p:val>
                                            <p:fltVal val="0"/>
                                          </p:val>
                                        </p:tav>
                                        <p:tav tm="100000">
                                          <p:val>
                                            <p:strVal val="#ppt_h"/>
                                          </p:val>
                                        </p:tav>
                                      </p:tavLst>
                                    </p:anim>
                                    <p:animEffect transition="in" filter="fade">
                                      <p:cBhvr>
                                        <p:cTn id="58" dur="250"/>
                                        <p:tgtEl>
                                          <p:spTgt spid="97"/>
                                        </p:tgtEl>
                                      </p:cBhvr>
                                    </p:animEffect>
                                  </p:childTnLst>
                                </p:cTn>
                              </p:par>
                            </p:childTnLst>
                          </p:cTn>
                        </p:par>
                        <p:par>
                          <p:cTn id="59" fill="hold">
                            <p:stCondLst>
                              <p:cond delay="4500"/>
                            </p:stCondLst>
                            <p:childTnLst>
                              <p:par>
                                <p:cTn id="60" presetID="22" presetClass="entr" presetSubtype="2" fill="hold" grpId="0" nodeType="afterEffect">
                                  <p:stCondLst>
                                    <p:cond delay="0"/>
                                  </p:stCondLst>
                                  <p:childTnLst>
                                    <p:set>
                                      <p:cBhvr>
                                        <p:cTn id="61" dur="1" fill="hold">
                                          <p:stCondLst>
                                            <p:cond delay="0"/>
                                          </p:stCondLst>
                                        </p:cTn>
                                        <p:tgtEl>
                                          <p:spTgt spid="98"/>
                                        </p:tgtEl>
                                        <p:attrNameLst>
                                          <p:attrName>style.visibility</p:attrName>
                                        </p:attrNameLst>
                                      </p:cBhvr>
                                      <p:to>
                                        <p:strVal val="visible"/>
                                      </p:to>
                                    </p:set>
                                    <p:animEffect transition="in" filter="wipe(right)">
                                      <p:cBhvr>
                                        <p:cTn id="62" dur="500"/>
                                        <p:tgtEl>
                                          <p:spTgt spid="98"/>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00"/>
                                        </p:tgtEl>
                                        <p:attrNameLst>
                                          <p:attrName>style.visibility</p:attrName>
                                        </p:attrNameLst>
                                      </p:cBhvr>
                                      <p:to>
                                        <p:strVal val="visible"/>
                                      </p:to>
                                    </p:set>
                                    <p:animEffect transition="in" filter="wipe(left)">
                                      <p:cBhvr>
                                        <p:cTn id="65" dur="500"/>
                                        <p:tgtEl>
                                          <p:spTgt spid="100"/>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right)">
                                      <p:cBhvr>
                                        <p:cTn id="69" dur="500"/>
                                        <p:tgtEl>
                                          <p:spTgt spid="104"/>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left)">
                                      <p:cBhvr>
                                        <p:cTn id="72" dur="500"/>
                                        <p:tgtEl>
                                          <p:spTgt spid="106"/>
                                        </p:tgtEl>
                                      </p:cBhvr>
                                    </p:animEffect>
                                  </p:childTnLst>
                                </p:cTn>
                              </p:par>
                            </p:childTnLst>
                          </p:cTn>
                        </p:par>
                        <p:par>
                          <p:cTn id="73" fill="hold">
                            <p:stCondLst>
                              <p:cond delay="5500"/>
                            </p:stCondLst>
                            <p:childTnLst>
                              <p:par>
                                <p:cTn id="74" presetID="22" presetClass="entr" presetSubtype="2"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wipe(right)">
                                      <p:cBhvr>
                                        <p:cTn id="76" dur="500"/>
                                        <p:tgtEl>
                                          <p:spTgt spid="11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12"/>
                                        </p:tgtEl>
                                        <p:attrNameLst>
                                          <p:attrName>style.visibility</p:attrName>
                                        </p:attrNameLst>
                                      </p:cBhvr>
                                      <p:to>
                                        <p:strVal val="visible"/>
                                      </p:to>
                                    </p:set>
                                    <p:animEffect transition="in" filter="wipe(left)">
                                      <p:cBhvr>
                                        <p:cTn id="79" dur="500"/>
                                        <p:tgtEl>
                                          <p:spTgt spid="112"/>
                                        </p:tgtEl>
                                      </p:cBhvr>
                                    </p:animEffect>
                                  </p:childTnLst>
                                </p:cTn>
                              </p:par>
                            </p:childTnLst>
                          </p:cTn>
                        </p:par>
                        <p:par>
                          <p:cTn id="80" fill="hold">
                            <p:stCondLst>
                              <p:cond delay="6000"/>
                            </p:stCondLst>
                            <p:childTnLst>
                              <p:par>
                                <p:cTn id="81" presetID="22" presetClass="entr" presetSubtype="2" fill="hold" grpId="0" nodeType="afterEffect">
                                  <p:stCondLst>
                                    <p:cond delay="0"/>
                                  </p:stCondLst>
                                  <p:childTnLst>
                                    <p:set>
                                      <p:cBhvr>
                                        <p:cTn id="82" dur="1" fill="hold">
                                          <p:stCondLst>
                                            <p:cond delay="0"/>
                                          </p:stCondLst>
                                        </p:cTn>
                                        <p:tgtEl>
                                          <p:spTgt spid="116"/>
                                        </p:tgtEl>
                                        <p:attrNameLst>
                                          <p:attrName>style.visibility</p:attrName>
                                        </p:attrNameLst>
                                      </p:cBhvr>
                                      <p:to>
                                        <p:strVal val="visible"/>
                                      </p:to>
                                    </p:set>
                                    <p:animEffect transition="in" filter="wipe(right)">
                                      <p:cBhvr>
                                        <p:cTn id="83" dur="500"/>
                                        <p:tgtEl>
                                          <p:spTgt spid="11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18"/>
                                        </p:tgtEl>
                                        <p:attrNameLst>
                                          <p:attrName>style.visibility</p:attrName>
                                        </p:attrNameLst>
                                      </p:cBhvr>
                                      <p:to>
                                        <p:strVal val="visible"/>
                                      </p:to>
                                    </p:set>
                                    <p:animEffect transition="in" filter="wipe(left)">
                                      <p:cBhvr>
                                        <p:cTn id="86" dur="500"/>
                                        <p:tgtEl>
                                          <p:spTgt spid="118"/>
                                        </p:tgtEl>
                                      </p:cBhvr>
                                    </p:animEffect>
                                  </p:childTnLst>
                                </p:cTn>
                              </p:par>
                            </p:childTnLst>
                          </p:cTn>
                        </p:par>
                        <p:par>
                          <p:cTn id="87" fill="hold">
                            <p:stCondLst>
                              <p:cond delay="6500"/>
                            </p:stCondLst>
                            <p:childTnLst>
                              <p:par>
                                <p:cTn id="88" presetID="22" presetClass="entr" presetSubtype="2" fill="hold" grpId="0" nodeType="afterEffect">
                                  <p:stCondLst>
                                    <p:cond delay="0"/>
                                  </p:stCondLst>
                                  <p:childTnLst>
                                    <p:set>
                                      <p:cBhvr>
                                        <p:cTn id="89" dur="1" fill="hold">
                                          <p:stCondLst>
                                            <p:cond delay="0"/>
                                          </p:stCondLst>
                                        </p:cTn>
                                        <p:tgtEl>
                                          <p:spTgt spid="122"/>
                                        </p:tgtEl>
                                        <p:attrNameLst>
                                          <p:attrName>style.visibility</p:attrName>
                                        </p:attrNameLst>
                                      </p:cBhvr>
                                      <p:to>
                                        <p:strVal val="visible"/>
                                      </p:to>
                                    </p:set>
                                    <p:animEffect transition="in" filter="wipe(right)">
                                      <p:cBhvr>
                                        <p:cTn id="90" dur="500"/>
                                        <p:tgtEl>
                                          <p:spTgt spid="1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124"/>
                                        </p:tgtEl>
                                        <p:attrNameLst>
                                          <p:attrName>style.visibility</p:attrName>
                                        </p:attrNameLst>
                                      </p:cBhvr>
                                      <p:to>
                                        <p:strVal val="visible"/>
                                      </p:to>
                                    </p:set>
                                    <p:animEffect transition="in" filter="wipe(left)">
                                      <p:cBhvr>
                                        <p:cTn id="93" dur="500"/>
                                        <p:tgtEl>
                                          <p:spTgt spid="124"/>
                                        </p:tgtEl>
                                      </p:cBhvr>
                                    </p:animEffect>
                                  </p:childTnLst>
                                </p:cTn>
                              </p:par>
                            </p:childTnLst>
                          </p:cTn>
                        </p:par>
                        <p:par>
                          <p:cTn id="94" fill="hold">
                            <p:stCondLst>
                              <p:cond delay="7000"/>
                            </p:stCondLst>
                            <p:childTnLst>
                              <p:par>
                                <p:cTn id="95" presetID="22" presetClass="entr" presetSubtype="2" fill="hold" grpId="0" nodeType="afterEffect">
                                  <p:stCondLst>
                                    <p:cond delay="0"/>
                                  </p:stCondLst>
                                  <p:childTnLst>
                                    <p:set>
                                      <p:cBhvr>
                                        <p:cTn id="96" dur="1" fill="hold">
                                          <p:stCondLst>
                                            <p:cond delay="0"/>
                                          </p:stCondLst>
                                        </p:cTn>
                                        <p:tgtEl>
                                          <p:spTgt spid="99"/>
                                        </p:tgtEl>
                                        <p:attrNameLst>
                                          <p:attrName>style.visibility</p:attrName>
                                        </p:attrNameLst>
                                      </p:cBhvr>
                                      <p:to>
                                        <p:strVal val="visible"/>
                                      </p:to>
                                    </p:set>
                                    <p:animEffect transition="in" filter="wipe(right)">
                                      <p:cBhvr>
                                        <p:cTn id="97" dur="500"/>
                                        <p:tgtEl>
                                          <p:spTgt spid="99"/>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01"/>
                                        </p:tgtEl>
                                        <p:attrNameLst>
                                          <p:attrName>style.visibility</p:attrName>
                                        </p:attrNameLst>
                                      </p:cBhvr>
                                      <p:to>
                                        <p:strVal val="visible"/>
                                      </p:to>
                                    </p:set>
                                    <p:animEffect transition="in" filter="wipe(left)">
                                      <p:cBhvr>
                                        <p:cTn id="100" dur="500"/>
                                        <p:tgtEl>
                                          <p:spTgt spid="101"/>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03"/>
                                        </p:tgtEl>
                                        <p:attrNameLst>
                                          <p:attrName>style.visibility</p:attrName>
                                        </p:attrNameLst>
                                      </p:cBhvr>
                                      <p:to>
                                        <p:strVal val="visible"/>
                                      </p:to>
                                    </p:set>
                                    <p:anim calcmode="lin" valueType="num">
                                      <p:cBhvr>
                                        <p:cTn id="104" dur="250" fill="hold"/>
                                        <p:tgtEl>
                                          <p:spTgt spid="103"/>
                                        </p:tgtEl>
                                        <p:attrNameLst>
                                          <p:attrName>ppt_w</p:attrName>
                                        </p:attrNameLst>
                                      </p:cBhvr>
                                      <p:tavLst>
                                        <p:tav tm="0">
                                          <p:val>
                                            <p:fltVal val="0"/>
                                          </p:val>
                                        </p:tav>
                                        <p:tav tm="100000">
                                          <p:val>
                                            <p:strVal val="#ppt_w"/>
                                          </p:val>
                                        </p:tav>
                                      </p:tavLst>
                                    </p:anim>
                                    <p:anim calcmode="lin" valueType="num">
                                      <p:cBhvr>
                                        <p:cTn id="105" dur="250" fill="hold"/>
                                        <p:tgtEl>
                                          <p:spTgt spid="103"/>
                                        </p:tgtEl>
                                        <p:attrNameLst>
                                          <p:attrName>ppt_h</p:attrName>
                                        </p:attrNameLst>
                                      </p:cBhvr>
                                      <p:tavLst>
                                        <p:tav tm="0">
                                          <p:val>
                                            <p:fltVal val="0"/>
                                          </p:val>
                                        </p:tav>
                                        <p:tav tm="100000">
                                          <p:val>
                                            <p:strVal val="#ppt_h"/>
                                          </p:val>
                                        </p:tav>
                                      </p:tavLst>
                                    </p:anim>
                                    <p:animEffect transition="in" filter="fade">
                                      <p:cBhvr>
                                        <p:cTn id="106" dur="250"/>
                                        <p:tgtEl>
                                          <p:spTgt spid="10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250" fill="hold"/>
                                        <p:tgtEl>
                                          <p:spTgt spid="102"/>
                                        </p:tgtEl>
                                        <p:attrNameLst>
                                          <p:attrName>ppt_w</p:attrName>
                                        </p:attrNameLst>
                                      </p:cBhvr>
                                      <p:tavLst>
                                        <p:tav tm="0">
                                          <p:val>
                                            <p:fltVal val="0"/>
                                          </p:val>
                                        </p:tav>
                                        <p:tav tm="100000">
                                          <p:val>
                                            <p:strVal val="#ppt_w"/>
                                          </p:val>
                                        </p:tav>
                                      </p:tavLst>
                                    </p:anim>
                                    <p:anim calcmode="lin" valueType="num">
                                      <p:cBhvr>
                                        <p:cTn id="110" dur="250" fill="hold"/>
                                        <p:tgtEl>
                                          <p:spTgt spid="102"/>
                                        </p:tgtEl>
                                        <p:attrNameLst>
                                          <p:attrName>ppt_h</p:attrName>
                                        </p:attrNameLst>
                                      </p:cBhvr>
                                      <p:tavLst>
                                        <p:tav tm="0">
                                          <p:val>
                                            <p:fltVal val="0"/>
                                          </p:val>
                                        </p:tav>
                                        <p:tav tm="100000">
                                          <p:val>
                                            <p:strVal val="#ppt_h"/>
                                          </p:val>
                                        </p:tav>
                                      </p:tavLst>
                                    </p:anim>
                                    <p:animEffect transition="in" filter="fade">
                                      <p:cBhvr>
                                        <p:cTn id="111" dur="250"/>
                                        <p:tgtEl>
                                          <p:spTgt spid="102"/>
                                        </p:tgtEl>
                                      </p:cBhvr>
                                    </p:animEffect>
                                  </p:childTnLst>
                                </p:cTn>
                              </p:par>
                            </p:childTnLst>
                          </p:cTn>
                        </p:par>
                        <p:par>
                          <p:cTn id="112" fill="hold">
                            <p:stCondLst>
                              <p:cond delay="8000"/>
                            </p:stCondLst>
                            <p:childTnLst>
                              <p:par>
                                <p:cTn id="113" presetID="22" presetClass="entr" presetSubtype="2" fill="hold" grpId="0" nodeType="after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wipe(right)">
                                      <p:cBhvr>
                                        <p:cTn id="115" dur="500"/>
                                        <p:tgtEl>
                                          <p:spTgt spid="105"/>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107"/>
                                        </p:tgtEl>
                                        <p:attrNameLst>
                                          <p:attrName>style.visibility</p:attrName>
                                        </p:attrNameLst>
                                      </p:cBhvr>
                                      <p:to>
                                        <p:strVal val="visible"/>
                                      </p:to>
                                    </p:set>
                                    <p:animEffect transition="in" filter="wipe(left)">
                                      <p:cBhvr>
                                        <p:cTn id="118" dur="500"/>
                                        <p:tgtEl>
                                          <p:spTgt spid="107"/>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109"/>
                                        </p:tgtEl>
                                        <p:attrNameLst>
                                          <p:attrName>style.visibility</p:attrName>
                                        </p:attrNameLst>
                                      </p:cBhvr>
                                      <p:to>
                                        <p:strVal val="visible"/>
                                      </p:to>
                                    </p:set>
                                    <p:anim calcmode="lin" valueType="num">
                                      <p:cBhvr>
                                        <p:cTn id="122" dur="250" fill="hold"/>
                                        <p:tgtEl>
                                          <p:spTgt spid="109"/>
                                        </p:tgtEl>
                                        <p:attrNameLst>
                                          <p:attrName>ppt_w</p:attrName>
                                        </p:attrNameLst>
                                      </p:cBhvr>
                                      <p:tavLst>
                                        <p:tav tm="0">
                                          <p:val>
                                            <p:fltVal val="0"/>
                                          </p:val>
                                        </p:tav>
                                        <p:tav tm="100000">
                                          <p:val>
                                            <p:strVal val="#ppt_w"/>
                                          </p:val>
                                        </p:tav>
                                      </p:tavLst>
                                    </p:anim>
                                    <p:anim calcmode="lin" valueType="num">
                                      <p:cBhvr>
                                        <p:cTn id="123" dur="250" fill="hold"/>
                                        <p:tgtEl>
                                          <p:spTgt spid="109"/>
                                        </p:tgtEl>
                                        <p:attrNameLst>
                                          <p:attrName>ppt_h</p:attrName>
                                        </p:attrNameLst>
                                      </p:cBhvr>
                                      <p:tavLst>
                                        <p:tav tm="0">
                                          <p:val>
                                            <p:fltVal val="0"/>
                                          </p:val>
                                        </p:tav>
                                        <p:tav tm="100000">
                                          <p:val>
                                            <p:strVal val="#ppt_h"/>
                                          </p:val>
                                        </p:tav>
                                      </p:tavLst>
                                    </p:anim>
                                    <p:animEffect transition="in" filter="fade">
                                      <p:cBhvr>
                                        <p:cTn id="124" dur="250"/>
                                        <p:tgtEl>
                                          <p:spTgt spid="10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8"/>
                                        </p:tgtEl>
                                        <p:attrNameLst>
                                          <p:attrName>style.visibility</p:attrName>
                                        </p:attrNameLst>
                                      </p:cBhvr>
                                      <p:to>
                                        <p:strVal val="visible"/>
                                      </p:to>
                                    </p:set>
                                    <p:anim calcmode="lin" valueType="num">
                                      <p:cBhvr>
                                        <p:cTn id="127" dur="250" fill="hold"/>
                                        <p:tgtEl>
                                          <p:spTgt spid="108"/>
                                        </p:tgtEl>
                                        <p:attrNameLst>
                                          <p:attrName>ppt_w</p:attrName>
                                        </p:attrNameLst>
                                      </p:cBhvr>
                                      <p:tavLst>
                                        <p:tav tm="0">
                                          <p:val>
                                            <p:fltVal val="0"/>
                                          </p:val>
                                        </p:tav>
                                        <p:tav tm="100000">
                                          <p:val>
                                            <p:strVal val="#ppt_w"/>
                                          </p:val>
                                        </p:tav>
                                      </p:tavLst>
                                    </p:anim>
                                    <p:anim calcmode="lin" valueType="num">
                                      <p:cBhvr>
                                        <p:cTn id="128" dur="250" fill="hold"/>
                                        <p:tgtEl>
                                          <p:spTgt spid="108"/>
                                        </p:tgtEl>
                                        <p:attrNameLst>
                                          <p:attrName>ppt_h</p:attrName>
                                        </p:attrNameLst>
                                      </p:cBhvr>
                                      <p:tavLst>
                                        <p:tav tm="0">
                                          <p:val>
                                            <p:fltVal val="0"/>
                                          </p:val>
                                        </p:tav>
                                        <p:tav tm="100000">
                                          <p:val>
                                            <p:strVal val="#ppt_h"/>
                                          </p:val>
                                        </p:tav>
                                      </p:tavLst>
                                    </p:anim>
                                    <p:animEffect transition="in" filter="fade">
                                      <p:cBhvr>
                                        <p:cTn id="129" dur="250"/>
                                        <p:tgtEl>
                                          <p:spTgt spid="108"/>
                                        </p:tgtEl>
                                      </p:cBhvr>
                                    </p:animEffect>
                                  </p:childTnLst>
                                </p:cTn>
                              </p:par>
                            </p:childTnLst>
                          </p:cTn>
                        </p:par>
                        <p:par>
                          <p:cTn id="130" fill="hold">
                            <p:stCondLst>
                              <p:cond delay="9000"/>
                            </p:stCondLst>
                            <p:childTnLst>
                              <p:par>
                                <p:cTn id="131" presetID="22" presetClass="entr" presetSubtype="2" fill="hold" grpId="0" nodeType="after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wipe(right)">
                                      <p:cBhvr>
                                        <p:cTn id="133" dur="500"/>
                                        <p:tgtEl>
                                          <p:spTgt spid="111"/>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13"/>
                                        </p:tgtEl>
                                        <p:attrNameLst>
                                          <p:attrName>style.visibility</p:attrName>
                                        </p:attrNameLst>
                                      </p:cBhvr>
                                      <p:to>
                                        <p:strVal val="visible"/>
                                      </p:to>
                                    </p:set>
                                    <p:animEffect transition="in" filter="wipe(left)">
                                      <p:cBhvr>
                                        <p:cTn id="136" dur="500"/>
                                        <p:tgtEl>
                                          <p:spTgt spid="113"/>
                                        </p:tgtEl>
                                      </p:cBhvr>
                                    </p:animEffect>
                                  </p:childTnLst>
                                </p:cTn>
                              </p:par>
                            </p:childTnLst>
                          </p:cTn>
                        </p:par>
                        <p:par>
                          <p:cTn id="137" fill="hold">
                            <p:stCondLst>
                              <p:cond delay="9500"/>
                            </p:stCondLst>
                            <p:childTnLst>
                              <p:par>
                                <p:cTn id="138" presetID="53" presetClass="entr" presetSubtype="16" fill="hold" grpId="0" nodeType="afterEffect">
                                  <p:stCondLst>
                                    <p:cond delay="0"/>
                                  </p:stCondLst>
                                  <p:childTnLst>
                                    <p:set>
                                      <p:cBhvr>
                                        <p:cTn id="139" dur="1" fill="hold">
                                          <p:stCondLst>
                                            <p:cond delay="0"/>
                                          </p:stCondLst>
                                        </p:cTn>
                                        <p:tgtEl>
                                          <p:spTgt spid="115"/>
                                        </p:tgtEl>
                                        <p:attrNameLst>
                                          <p:attrName>style.visibility</p:attrName>
                                        </p:attrNameLst>
                                      </p:cBhvr>
                                      <p:to>
                                        <p:strVal val="visible"/>
                                      </p:to>
                                    </p:set>
                                    <p:anim calcmode="lin" valueType="num">
                                      <p:cBhvr>
                                        <p:cTn id="140" dur="250" fill="hold"/>
                                        <p:tgtEl>
                                          <p:spTgt spid="115"/>
                                        </p:tgtEl>
                                        <p:attrNameLst>
                                          <p:attrName>ppt_w</p:attrName>
                                        </p:attrNameLst>
                                      </p:cBhvr>
                                      <p:tavLst>
                                        <p:tav tm="0">
                                          <p:val>
                                            <p:fltVal val="0"/>
                                          </p:val>
                                        </p:tav>
                                        <p:tav tm="100000">
                                          <p:val>
                                            <p:strVal val="#ppt_w"/>
                                          </p:val>
                                        </p:tav>
                                      </p:tavLst>
                                    </p:anim>
                                    <p:anim calcmode="lin" valueType="num">
                                      <p:cBhvr>
                                        <p:cTn id="141" dur="250" fill="hold"/>
                                        <p:tgtEl>
                                          <p:spTgt spid="115"/>
                                        </p:tgtEl>
                                        <p:attrNameLst>
                                          <p:attrName>ppt_h</p:attrName>
                                        </p:attrNameLst>
                                      </p:cBhvr>
                                      <p:tavLst>
                                        <p:tav tm="0">
                                          <p:val>
                                            <p:fltVal val="0"/>
                                          </p:val>
                                        </p:tav>
                                        <p:tav tm="100000">
                                          <p:val>
                                            <p:strVal val="#ppt_h"/>
                                          </p:val>
                                        </p:tav>
                                      </p:tavLst>
                                    </p:anim>
                                    <p:animEffect transition="in" filter="fade">
                                      <p:cBhvr>
                                        <p:cTn id="142" dur="250"/>
                                        <p:tgtEl>
                                          <p:spTgt spid="115"/>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14"/>
                                        </p:tgtEl>
                                        <p:attrNameLst>
                                          <p:attrName>style.visibility</p:attrName>
                                        </p:attrNameLst>
                                      </p:cBhvr>
                                      <p:to>
                                        <p:strVal val="visible"/>
                                      </p:to>
                                    </p:set>
                                    <p:anim calcmode="lin" valueType="num">
                                      <p:cBhvr>
                                        <p:cTn id="145" dur="250" fill="hold"/>
                                        <p:tgtEl>
                                          <p:spTgt spid="114"/>
                                        </p:tgtEl>
                                        <p:attrNameLst>
                                          <p:attrName>ppt_w</p:attrName>
                                        </p:attrNameLst>
                                      </p:cBhvr>
                                      <p:tavLst>
                                        <p:tav tm="0">
                                          <p:val>
                                            <p:fltVal val="0"/>
                                          </p:val>
                                        </p:tav>
                                        <p:tav tm="100000">
                                          <p:val>
                                            <p:strVal val="#ppt_w"/>
                                          </p:val>
                                        </p:tav>
                                      </p:tavLst>
                                    </p:anim>
                                    <p:anim calcmode="lin" valueType="num">
                                      <p:cBhvr>
                                        <p:cTn id="146" dur="250" fill="hold"/>
                                        <p:tgtEl>
                                          <p:spTgt spid="114"/>
                                        </p:tgtEl>
                                        <p:attrNameLst>
                                          <p:attrName>ppt_h</p:attrName>
                                        </p:attrNameLst>
                                      </p:cBhvr>
                                      <p:tavLst>
                                        <p:tav tm="0">
                                          <p:val>
                                            <p:fltVal val="0"/>
                                          </p:val>
                                        </p:tav>
                                        <p:tav tm="100000">
                                          <p:val>
                                            <p:strVal val="#ppt_h"/>
                                          </p:val>
                                        </p:tav>
                                      </p:tavLst>
                                    </p:anim>
                                    <p:animEffect transition="in" filter="fade">
                                      <p:cBhvr>
                                        <p:cTn id="147" dur="250"/>
                                        <p:tgtEl>
                                          <p:spTgt spid="114"/>
                                        </p:tgtEl>
                                      </p:cBhvr>
                                    </p:animEffect>
                                  </p:childTnLst>
                                </p:cTn>
                              </p:par>
                            </p:childTnLst>
                          </p:cTn>
                        </p:par>
                        <p:par>
                          <p:cTn id="148" fill="hold">
                            <p:stCondLst>
                              <p:cond delay="10000"/>
                            </p:stCondLst>
                            <p:childTnLst>
                              <p:par>
                                <p:cTn id="149" presetID="22" presetClass="entr" presetSubtype="2" fill="hold" grpId="0" nodeType="afterEffect">
                                  <p:stCondLst>
                                    <p:cond delay="0"/>
                                  </p:stCondLst>
                                  <p:childTnLst>
                                    <p:set>
                                      <p:cBhvr>
                                        <p:cTn id="150" dur="1" fill="hold">
                                          <p:stCondLst>
                                            <p:cond delay="0"/>
                                          </p:stCondLst>
                                        </p:cTn>
                                        <p:tgtEl>
                                          <p:spTgt spid="117"/>
                                        </p:tgtEl>
                                        <p:attrNameLst>
                                          <p:attrName>style.visibility</p:attrName>
                                        </p:attrNameLst>
                                      </p:cBhvr>
                                      <p:to>
                                        <p:strVal val="visible"/>
                                      </p:to>
                                    </p:set>
                                    <p:animEffect transition="in" filter="wipe(right)">
                                      <p:cBhvr>
                                        <p:cTn id="151" dur="500"/>
                                        <p:tgtEl>
                                          <p:spTgt spid="117"/>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119"/>
                                        </p:tgtEl>
                                        <p:attrNameLst>
                                          <p:attrName>style.visibility</p:attrName>
                                        </p:attrNameLst>
                                      </p:cBhvr>
                                      <p:to>
                                        <p:strVal val="visible"/>
                                      </p:to>
                                    </p:set>
                                    <p:animEffect transition="in" filter="wipe(left)">
                                      <p:cBhvr>
                                        <p:cTn id="154" dur="500"/>
                                        <p:tgtEl>
                                          <p:spTgt spid="119"/>
                                        </p:tgtEl>
                                      </p:cBhvr>
                                    </p:animEffect>
                                  </p:childTnLst>
                                </p:cTn>
                              </p:par>
                            </p:childTnLst>
                          </p:cTn>
                        </p:par>
                        <p:par>
                          <p:cTn id="155" fill="hold">
                            <p:stCondLst>
                              <p:cond delay="10500"/>
                            </p:stCondLst>
                            <p:childTnLst>
                              <p:par>
                                <p:cTn id="156" presetID="53" presetClass="entr" presetSubtype="16" fill="hold" grpId="0" nodeType="afterEffect">
                                  <p:stCondLst>
                                    <p:cond delay="0"/>
                                  </p:stCondLst>
                                  <p:childTnLst>
                                    <p:set>
                                      <p:cBhvr>
                                        <p:cTn id="157" dur="1" fill="hold">
                                          <p:stCondLst>
                                            <p:cond delay="0"/>
                                          </p:stCondLst>
                                        </p:cTn>
                                        <p:tgtEl>
                                          <p:spTgt spid="121"/>
                                        </p:tgtEl>
                                        <p:attrNameLst>
                                          <p:attrName>style.visibility</p:attrName>
                                        </p:attrNameLst>
                                      </p:cBhvr>
                                      <p:to>
                                        <p:strVal val="visible"/>
                                      </p:to>
                                    </p:set>
                                    <p:anim calcmode="lin" valueType="num">
                                      <p:cBhvr>
                                        <p:cTn id="158" dur="250" fill="hold"/>
                                        <p:tgtEl>
                                          <p:spTgt spid="121"/>
                                        </p:tgtEl>
                                        <p:attrNameLst>
                                          <p:attrName>ppt_w</p:attrName>
                                        </p:attrNameLst>
                                      </p:cBhvr>
                                      <p:tavLst>
                                        <p:tav tm="0">
                                          <p:val>
                                            <p:fltVal val="0"/>
                                          </p:val>
                                        </p:tav>
                                        <p:tav tm="100000">
                                          <p:val>
                                            <p:strVal val="#ppt_w"/>
                                          </p:val>
                                        </p:tav>
                                      </p:tavLst>
                                    </p:anim>
                                    <p:anim calcmode="lin" valueType="num">
                                      <p:cBhvr>
                                        <p:cTn id="159" dur="250" fill="hold"/>
                                        <p:tgtEl>
                                          <p:spTgt spid="121"/>
                                        </p:tgtEl>
                                        <p:attrNameLst>
                                          <p:attrName>ppt_h</p:attrName>
                                        </p:attrNameLst>
                                      </p:cBhvr>
                                      <p:tavLst>
                                        <p:tav tm="0">
                                          <p:val>
                                            <p:fltVal val="0"/>
                                          </p:val>
                                        </p:tav>
                                        <p:tav tm="100000">
                                          <p:val>
                                            <p:strVal val="#ppt_h"/>
                                          </p:val>
                                        </p:tav>
                                      </p:tavLst>
                                    </p:anim>
                                    <p:animEffect transition="in" filter="fade">
                                      <p:cBhvr>
                                        <p:cTn id="160" dur="250"/>
                                        <p:tgtEl>
                                          <p:spTgt spid="1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120"/>
                                        </p:tgtEl>
                                        <p:attrNameLst>
                                          <p:attrName>style.visibility</p:attrName>
                                        </p:attrNameLst>
                                      </p:cBhvr>
                                      <p:to>
                                        <p:strVal val="visible"/>
                                      </p:to>
                                    </p:set>
                                    <p:anim calcmode="lin" valueType="num">
                                      <p:cBhvr>
                                        <p:cTn id="163" dur="250" fill="hold"/>
                                        <p:tgtEl>
                                          <p:spTgt spid="120"/>
                                        </p:tgtEl>
                                        <p:attrNameLst>
                                          <p:attrName>ppt_w</p:attrName>
                                        </p:attrNameLst>
                                      </p:cBhvr>
                                      <p:tavLst>
                                        <p:tav tm="0">
                                          <p:val>
                                            <p:fltVal val="0"/>
                                          </p:val>
                                        </p:tav>
                                        <p:tav tm="100000">
                                          <p:val>
                                            <p:strVal val="#ppt_w"/>
                                          </p:val>
                                        </p:tav>
                                      </p:tavLst>
                                    </p:anim>
                                    <p:anim calcmode="lin" valueType="num">
                                      <p:cBhvr>
                                        <p:cTn id="164" dur="250" fill="hold"/>
                                        <p:tgtEl>
                                          <p:spTgt spid="120"/>
                                        </p:tgtEl>
                                        <p:attrNameLst>
                                          <p:attrName>ppt_h</p:attrName>
                                        </p:attrNameLst>
                                      </p:cBhvr>
                                      <p:tavLst>
                                        <p:tav tm="0">
                                          <p:val>
                                            <p:fltVal val="0"/>
                                          </p:val>
                                        </p:tav>
                                        <p:tav tm="100000">
                                          <p:val>
                                            <p:strVal val="#ppt_h"/>
                                          </p:val>
                                        </p:tav>
                                      </p:tavLst>
                                    </p:anim>
                                    <p:animEffect transition="in" filter="fade">
                                      <p:cBhvr>
                                        <p:cTn id="165" dur="250"/>
                                        <p:tgtEl>
                                          <p:spTgt spid="120"/>
                                        </p:tgtEl>
                                      </p:cBhvr>
                                    </p:animEffect>
                                  </p:childTnLst>
                                </p:cTn>
                              </p:par>
                            </p:childTnLst>
                          </p:cTn>
                        </p:par>
                        <p:par>
                          <p:cTn id="166" fill="hold">
                            <p:stCondLst>
                              <p:cond delay="11000"/>
                            </p:stCondLst>
                            <p:childTnLst>
                              <p:par>
                                <p:cTn id="167" presetID="22" presetClass="entr" presetSubtype="2" fill="hold" grpId="0" nodeType="afterEffect">
                                  <p:stCondLst>
                                    <p:cond delay="0"/>
                                  </p:stCondLst>
                                  <p:childTnLst>
                                    <p:set>
                                      <p:cBhvr>
                                        <p:cTn id="168" dur="1" fill="hold">
                                          <p:stCondLst>
                                            <p:cond delay="0"/>
                                          </p:stCondLst>
                                        </p:cTn>
                                        <p:tgtEl>
                                          <p:spTgt spid="123"/>
                                        </p:tgtEl>
                                        <p:attrNameLst>
                                          <p:attrName>style.visibility</p:attrName>
                                        </p:attrNameLst>
                                      </p:cBhvr>
                                      <p:to>
                                        <p:strVal val="visible"/>
                                      </p:to>
                                    </p:set>
                                    <p:animEffect transition="in" filter="wipe(right)">
                                      <p:cBhvr>
                                        <p:cTn id="169" dur="500"/>
                                        <p:tgtEl>
                                          <p:spTgt spid="123"/>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25"/>
                                        </p:tgtEl>
                                        <p:attrNameLst>
                                          <p:attrName>style.visibility</p:attrName>
                                        </p:attrNameLst>
                                      </p:cBhvr>
                                      <p:to>
                                        <p:strVal val="visible"/>
                                      </p:to>
                                    </p:set>
                                    <p:animEffect transition="in" filter="wipe(left)">
                                      <p:cBhvr>
                                        <p:cTn id="172" dur="500"/>
                                        <p:tgtEl>
                                          <p:spTgt spid="125"/>
                                        </p:tgtEl>
                                      </p:cBhvr>
                                    </p:animEffect>
                                  </p:childTnLst>
                                </p:cTn>
                              </p:par>
                            </p:childTnLst>
                          </p:cTn>
                        </p:par>
                        <p:par>
                          <p:cTn id="173" fill="hold">
                            <p:stCondLst>
                              <p:cond delay="11500"/>
                            </p:stCondLst>
                            <p:childTnLst>
                              <p:par>
                                <p:cTn id="174" presetID="53" presetClass="entr" presetSubtype="16" fill="hold" grpId="0" nodeType="afterEffect">
                                  <p:stCondLst>
                                    <p:cond delay="0"/>
                                  </p:stCondLst>
                                  <p:childTnLst>
                                    <p:set>
                                      <p:cBhvr>
                                        <p:cTn id="175" dur="1" fill="hold">
                                          <p:stCondLst>
                                            <p:cond delay="0"/>
                                          </p:stCondLst>
                                        </p:cTn>
                                        <p:tgtEl>
                                          <p:spTgt spid="127"/>
                                        </p:tgtEl>
                                        <p:attrNameLst>
                                          <p:attrName>style.visibility</p:attrName>
                                        </p:attrNameLst>
                                      </p:cBhvr>
                                      <p:to>
                                        <p:strVal val="visible"/>
                                      </p:to>
                                    </p:set>
                                    <p:anim calcmode="lin" valueType="num">
                                      <p:cBhvr>
                                        <p:cTn id="176" dur="250" fill="hold"/>
                                        <p:tgtEl>
                                          <p:spTgt spid="127"/>
                                        </p:tgtEl>
                                        <p:attrNameLst>
                                          <p:attrName>ppt_w</p:attrName>
                                        </p:attrNameLst>
                                      </p:cBhvr>
                                      <p:tavLst>
                                        <p:tav tm="0">
                                          <p:val>
                                            <p:fltVal val="0"/>
                                          </p:val>
                                        </p:tav>
                                        <p:tav tm="100000">
                                          <p:val>
                                            <p:strVal val="#ppt_w"/>
                                          </p:val>
                                        </p:tav>
                                      </p:tavLst>
                                    </p:anim>
                                    <p:anim calcmode="lin" valueType="num">
                                      <p:cBhvr>
                                        <p:cTn id="177" dur="250" fill="hold"/>
                                        <p:tgtEl>
                                          <p:spTgt spid="127"/>
                                        </p:tgtEl>
                                        <p:attrNameLst>
                                          <p:attrName>ppt_h</p:attrName>
                                        </p:attrNameLst>
                                      </p:cBhvr>
                                      <p:tavLst>
                                        <p:tav tm="0">
                                          <p:val>
                                            <p:fltVal val="0"/>
                                          </p:val>
                                        </p:tav>
                                        <p:tav tm="100000">
                                          <p:val>
                                            <p:strVal val="#ppt_h"/>
                                          </p:val>
                                        </p:tav>
                                      </p:tavLst>
                                    </p:anim>
                                    <p:animEffect transition="in" filter="fade">
                                      <p:cBhvr>
                                        <p:cTn id="178" dur="250"/>
                                        <p:tgtEl>
                                          <p:spTgt spid="127"/>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126"/>
                                        </p:tgtEl>
                                        <p:attrNameLst>
                                          <p:attrName>style.visibility</p:attrName>
                                        </p:attrNameLst>
                                      </p:cBhvr>
                                      <p:to>
                                        <p:strVal val="visible"/>
                                      </p:to>
                                    </p:set>
                                    <p:anim calcmode="lin" valueType="num">
                                      <p:cBhvr>
                                        <p:cTn id="181" dur="250" fill="hold"/>
                                        <p:tgtEl>
                                          <p:spTgt spid="126"/>
                                        </p:tgtEl>
                                        <p:attrNameLst>
                                          <p:attrName>ppt_w</p:attrName>
                                        </p:attrNameLst>
                                      </p:cBhvr>
                                      <p:tavLst>
                                        <p:tav tm="0">
                                          <p:val>
                                            <p:fltVal val="0"/>
                                          </p:val>
                                        </p:tav>
                                        <p:tav tm="100000">
                                          <p:val>
                                            <p:strVal val="#ppt_w"/>
                                          </p:val>
                                        </p:tav>
                                      </p:tavLst>
                                    </p:anim>
                                    <p:anim calcmode="lin" valueType="num">
                                      <p:cBhvr>
                                        <p:cTn id="182" dur="250" fill="hold"/>
                                        <p:tgtEl>
                                          <p:spTgt spid="126"/>
                                        </p:tgtEl>
                                        <p:attrNameLst>
                                          <p:attrName>ppt_h</p:attrName>
                                        </p:attrNameLst>
                                      </p:cBhvr>
                                      <p:tavLst>
                                        <p:tav tm="0">
                                          <p:val>
                                            <p:fltVal val="0"/>
                                          </p:val>
                                        </p:tav>
                                        <p:tav tm="100000">
                                          <p:val>
                                            <p:strVal val="#ppt_h"/>
                                          </p:val>
                                        </p:tav>
                                      </p:tavLst>
                                    </p:anim>
                                    <p:animEffect transition="in" filter="fade">
                                      <p:cBhvr>
                                        <p:cTn id="183"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animBg="1"/>
      <p:bldP spid="99" grpId="0" animBg="1"/>
      <p:bldP spid="100" grpId="0" animBg="1"/>
      <p:bldP spid="101" grpId="0" animBg="1"/>
      <p:bldP spid="102" grpId="0"/>
      <p:bldP spid="103" grpId="0"/>
      <p:bldP spid="104" grpId="0" animBg="1"/>
      <p:bldP spid="105" grpId="0" animBg="1"/>
      <p:bldP spid="106" grpId="0" animBg="1"/>
      <p:bldP spid="107" grpId="0" animBg="1"/>
      <p:bldP spid="108" grpId="0"/>
      <p:bldP spid="109" grpId="0"/>
      <p:bldP spid="110" grpId="0" animBg="1"/>
      <p:bldP spid="111" grpId="0" animBg="1"/>
      <p:bldP spid="112" grpId="0" animBg="1"/>
      <p:bldP spid="113" grpId="0" animBg="1"/>
      <p:bldP spid="114" grpId="0"/>
      <p:bldP spid="115" grpId="0"/>
      <p:bldP spid="116" grpId="0" animBg="1"/>
      <p:bldP spid="117" grpId="0" animBg="1"/>
      <p:bldP spid="118" grpId="0" animBg="1"/>
      <p:bldP spid="119" grpId="0" animBg="1"/>
      <p:bldP spid="120" grpId="0"/>
      <p:bldP spid="121" grpId="0"/>
      <p:bldP spid="122" grpId="0" animBg="1"/>
      <p:bldP spid="123" grpId="0" animBg="1"/>
      <p:bldP spid="124" grpId="0" animBg="1"/>
      <p:bldP spid="125" grpId="0" animBg="1"/>
      <p:bldP spid="126" grpId="0"/>
      <p:bldP spid="127" grpId="0"/>
      <p:bldP spid="128" grpId="0"/>
      <p:bldP spid="1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六边形 43"/>
          <p:cNvSpPr/>
          <p:nvPr/>
        </p:nvSpPr>
        <p:spPr>
          <a:xfrm rot="5400000">
            <a:off x="123494" y="2628550"/>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45" name="矩形 44"/>
          <p:cNvSpPr/>
          <p:nvPr/>
        </p:nvSpPr>
        <p:spPr>
          <a:xfrm>
            <a:off x="752336" y="2449320"/>
            <a:ext cx="2507132" cy="1344587"/>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cs typeface="+mn-ea"/>
                <a:sym typeface="+mn-lt"/>
              </a:rPr>
              <a:t>Enter your title here.</a:t>
            </a:r>
            <a:endParaRPr lang="en-US" altLang="zh-CN" sz="1300" dirty="0">
              <a:solidFill>
                <a:schemeClr val="tx1">
                  <a:lumMod val="50000"/>
                  <a:lumOff val="50000"/>
                </a:schemeClr>
              </a:solidFill>
              <a:cs typeface="+mn-ea"/>
              <a:sym typeface="+mn-lt"/>
            </a:endParaRPr>
          </a:p>
          <a:p>
            <a:pPr algn="ctr">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sp>
        <p:nvSpPr>
          <p:cNvPr id="46" name="六边形 45"/>
          <p:cNvSpPr/>
          <p:nvPr/>
        </p:nvSpPr>
        <p:spPr>
          <a:xfrm rot="5400000">
            <a:off x="2881908" y="2628550"/>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47" name="矩形 46"/>
          <p:cNvSpPr/>
          <p:nvPr/>
        </p:nvSpPr>
        <p:spPr>
          <a:xfrm>
            <a:off x="3510751" y="2449320"/>
            <a:ext cx="2507132" cy="1344587"/>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cs typeface="+mn-ea"/>
                <a:sym typeface="+mn-lt"/>
              </a:rPr>
              <a:t>Enter your title here.</a:t>
            </a:r>
            <a:endParaRPr lang="en-US" altLang="zh-CN" sz="1300" dirty="0">
              <a:solidFill>
                <a:schemeClr val="tx1">
                  <a:lumMod val="50000"/>
                  <a:lumOff val="50000"/>
                </a:schemeClr>
              </a:solidFill>
              <a:cs typeface="+mn-ea"/>
              <a:sym typeface="+mn-lt"/>
            </a:endParaRPr>
          </a:p>
          <a:p>
            <a:pPr algn="ctr">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sp>
        <p:nvSpPr>
          <p:cNvPr id="48" name="六边形 47"/>
          <p:cNvSpPr/>
          <p:nvPr/>
        </p:nvSpPr>
        <p:spPr>
          <a:xfrm rot="5400000">
            <a:off x="5640322" y="2628550"/>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49" name="矩形 48"/>
          <p:cNvSpPr/>
          <p:nvPr/>
        </p:nvSpPr>
        <p:spPr>
          <a:xfrm>
            <a:off x="6269165" y="2449320"/>
            <a:ext cx="2507132" cy="1344587"/>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cs typeface="+mn-ea"/>
                <a:sym typeface="+mn-lt"/>
              </a:rPr>
              <a:t>Enter your title here.</a:t>
            </a:r>
            <a:endParaRPr lang="en-US" altLang="zh-CN" sz="1300" dirty="0">
              <a:solidFill>
                <a:schemeClr val="tx1">
                  <a:lumMod val="50000"/>
                  <a:lumOff val="50000"/>
                </a:schemeClr>
              </a:solidFill>
              <a:cs typeface="+mn-ea"/>
              <a:sym typeface="+mn-lt"/>
            </a:endParaRPr>
          </a:p>
          <a:p>
            <a:pPr algn="ctr">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sp>
        <p:nvSpPr>
          <p:cNvPr id="50" name="六边形 49"/>
          <p:cNvSpPr/>
          <p:nvPr/>
        </p:nvSpPr>
        <p:spPr>
          <a:xfrm rot="5400000">
            <a:off x="8398738" y="2628550"/>
            <a:ext cx="3764820" cy="2539729"/>
          </a:xfrm>
          <a:prstGeom prst="hexagon">
            <a:avLst>
              <a:gd name="adj" fmla="val 10635"/>
              <a:gd name="vf" fmla="val 115470"/>
            </a:avLst>
          </a:prstGeom>
          <a:noFill/>
          <a:ln w="6350">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51" name="矩形 50"/>
          <p:cNvSpPr/>
          <p:nvPr/>
        </p:nvSpPr>
        <p:spPr>
          <a:xfrm>
            <a:off x="9027580" y="2449320"/>
            <a:ext cx="2507132" cy="1344587"/>
          </a:xfrm>
          <a:prstGeom prst="rect">
            <a:avLst/>
          </a:prstGeom>
        </p:spPr>
        <p:txBody>
          <a:bodyPr wrap="square" lIns="121908" tIns="60954" rIns="121908" bIns="60954">
            <a:spAutoFit/>
          </a:bodyPr>
          <a:lstStyle/>
          <a:p>
            <a:pPr algn="ctr">
              <a:lnSpc>
                <a:spcPct val="130000"/>
              </a:lnSpc>
              <a:spcAft>
                <a:spcPts val="800"/>
              </a:spcAft>
            </a:pPr>
            <a:r>
              <a:rPr lang="zh-CN" altLang="en-US" sz="1300" dirty="0">
                <a:solidFill>
                  <a:schemeClr val="tx1">
                    <a:lumMod val="50000"/>
                    <a:lumOff val="50000"/>
                  </a:schemeClr>
                </a:solidFill>
                <a:cs typeface="+mn-ea"/>
                <a:sym typeface="+mn-lt"/>
              </a:rPr>
              <a:t>Enter your title here.</a:t>
            </a:r>
            <a:endParaRPr lang="en-US" altLang="zh-CN" sz="1300" dirty="0">
              <a:solidFill>
                <a:schemeClr val="tx1">
                  <a:lumMod val="50000"/>
                  <a:lumOff val="50000"/>
                </a:schemeClr>
              </a:solidFill>
              <a:cs typeface="+mn-ea"/>
              <a:sym typeface="+mn-lt"/>
            </a:endParaRPr>
          </a:p>
          <a:p>
            <a:pPr algn="ctr">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grpSp>
        <p:nvGrpSpPr>
          <p:cNvPr id="52" name="组合 51"/>
          <p:cNvGrpSpPr/>
          <p:nvPr/>
        </p:nvGrpSpPr>
        <p:grpSpPr>
          <a:xfrm>
            <a:off x="1683023" y="1808537"/>
            <a:ext cx="645761" cy="556764"/>
            <a:chOff x="1261835" y="1356402"/>
            <a:chExt cx="484384" cy="417573"/>
          </a:xfrm>
        </p:grpSpPr>
        <p:sp>
          <p:nvSpPr>
            <p:cNvPr id="53" name="六边形 52"/>
            <p:cNvSpPr/>
            <p:nvPr/>
          </p:nvSpPr>
          <p:spPr>
            <a:xfrm>
              <a:off x="1261835" y="1356402"/>
              <a:ext cx="484384" cy="417573"/>
            </a:xfrm>
            <a:prstGeom prst="hexagon">
              <a:avLst/>
            </a:prstGeom>
            <a:solidFill>
              <a:schemeClr val="tx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54" name="组合 53"/>
            <p:cNvGrpSpPr/>
            <p:nvPr/>
          </p:nvGrpSpPr>
          <p:grpSpPr>
            <a:xfrm>
              <a:off x="1380286" y="1441448"/>
              <a:ext cx="247483" cy="247481"/>
              <a:chOff x="98425" y="2917825"/>
              <a:chExt cx="1968500" cy="1968500"/>
            </a:xfrm>
            <a:solidFill>
              <a:schemeClr val="bg1"/>
            </a:solidFill>
            <a:effectLst/>
          </p:grpSpPr>
          <p:sp>
            <p:nvSpPr>
              <p:cNvPr id="55" name="Freeform 8"/>
              <p:cNvSpPr>
                <a:spLocks noEditPoints="1"/>
              </p:cNvSpPr>
              <p:nvPr/>
            </p:nvSpPr>
            <p:spPr bwMode="auto">
              <a:xfrm>
                <a:off x="796925" y="3616325"/>
                <a:ext cx="571500" cy="571500"/>
              </a:xfrm>
              <a:custGeom>
                <a:avLst/>
                <a:gdLst>
                  <a:gd name="T0" fmla="*/ 162 w 360"/>
                  <a:gd name="T1" fmla="*/ 0 h 360"/>
                  <a:gd name="T2" fmla="*/ 110 w 360"/>
                  <a:gd name="T3" fmla="*/ 14 h 360"/>
                  <a:gd name="T4" fmla="*/ 66 w 360"/>
                  <a:gd name="T5" fmla="*/ 40 h 360"/>
                  <a:gd name="T6" fmla="*/ 32 w 360"/>
                  <a:gd name="T7" fmla="*/ 80 h 360"/>
                  <a:gd name="T8" fmla="*/ 8 w 360"/>
                  <a:gd name="T9" fmla="*/ 126 h 360"/>
                  <a:gd name="T10" fmla="*/ 0 w 360"/>
                  <a:gd name="T11" fmla="*/ 180 h 360"/>
                  <a:gd name="T12" fmla="*/ 4 w 360"/>
                  <a:gd name="T13" fmla="*/ 216 h 360"/>
                  <a:gd name="T14" fmla="*/ 22 w 360"/>
                  <a:gd name="T15" fmla="*/ 266 h 360"/>
                  <a:gd name="T16" fmla="*/ 54 w 360"/>
                  <a:gd name="T17" fmla="*/ 306 h 360"/>
                  <a:gd name="T18" fmla="*/ 94 w 360"/>
                  <a:gd name="T19" fmla="*/ 338 h 360"/>
                  <a:gd name="T20" fmla="*/ 144 w 360"/>
                  <a:gd name="T21" fmla="*/ 356 h 360"/>
                  <a:gd name="T22" fmla="*/ 180 w 360"/>
                  <a:gd name="T23" fmla="*/ 360 h 360"/>
                  <a:gd name="T24" fmla="*/ 234 w 360"/>
                  <a:gd name="T25" fmla="*/ 352 h 360"/>
                  <a:gd name="T26" fmla="*/ 280 w 360"/>
                  <a:gd name="T27" fmla="*/ 328 h 360"/>
                  <a:gd name="T28" fmla="*/ 318 w 360"/>
                  <a:gd name="T29" fmla="*/ 294 h 360"/>
                  <a:gd name="T30" fmla="*/ 346 w 360"/>
                  <a:gd name="T31" fmla="*/ 250 h 360"/>
                  <a:gd name="T32" fmla="*/ 360 w 360"/>
                  <a:gd name="T33" fmla="*/ 198 h 360"/>
                  <a:gd name="T34" fmla="*/ 360 w 360"/>
                  <a:gd name="T35" fmla="*/ 162 h 360"/>
                  <a:gd name="T36" fmla="*/ 346 w 360"/>
                  <a:gd name="T37" fmla="*/ 110 h 360"/>
                  <a:gd name="T38" fmla="*/ 318 w 360"/>
                  <a:gd name="T39" fmla="*/ 66 h 360"/>
                  <a:gd name="T40" fmla="*/ 280 w 360"/>
                  <a:gd name="T41" fmla="*/ 30 h 360"/>
                  <a:gd name="T42" fmla="*/ 234 w 360"/>
                  <a:gd name="T43" fmla="*/ 8 h 360"/>
                  <a:gd name="T44" fmla="*/ 180 w 360"/>
                  <a:gd name="T45" fmla="*/ 0 h 360"/>
                  <a:gd name="T46" fmla="*/ 180 w 360"/>
                  <a:gd name="T47" fmla="*/ 308 h 360"/>
                  <a:gd name="T48" fmla="*/ 142 w 360"/>
                  <a:gd name="T49" fmla="*/ 302 h 360"/>
                  <a:gd name="T50" fmla="*/ 108 w 360"/>
                  <a:gd name="T51" fmla="*/ 286 h 360"/>
                  <a:gd name="T52" fmla="*/ 68 w 360"/>
                  <a:gd name="T53" fmla="*/ 240 h 360"/>
                  <a:gd name="T54" fmla="*/ 56 w 360"/>
                  <a:gd name="T55" fmla="*/ 206 h 360"/>
                  <a:gd name="T56" fmla="*/ 52 w 360"/>
                  <a:gd name="T57" fmla="*/ 180 h 360"/>
                  <a:gd name="T58" fmla="*/ 58 w 360"/>
                  <a:gd name="T59" fmla="*/ 142 h 360"/>
                  <a:gd name="T60" fmla="*/ 74 w 360"/>
                  <a:gd name="T61" fmla="*/ 108 h 360"/>
                  <a:gd name="T62" fmla="*/ 120 w 360"/>
                  <a:gd name="T63" fmla="*/ 68 h 360"/>
                  <a:gd name="T64" fmla="*/ 154 w 360"/>
                  <a:gd name="T65" fmla="*/ 54 h 360"/>
                  <a:gd name="T66" fmla="*/ 180 w 360"/>
                  <a:gd name="T67" fmla="*/ 52 h 360"/>
                  <a:gd name="T68" fmla="*/ 218 w 360"/>
                  <a:gd name="T69" fmla="*/ 58 h 360"/>
                  <a:gd name="T70" fmla="*/ 252 w 360"/>
                  <a:gd name="T71" fmla="*/ 74 h 360"/>
                  <a:gd name="T72" fmla="*/ 292 w 360"/>
                  <a:gd name="T73" fmla="*/ 118 h 360"/>
                  <a:gd name="T74" fmla="*/ 306 w 360"/>
                  <a:gd name="T75" fmla="*/ 154 h 360"/>
                  <a:gd name="T76" fmla="*/ 308 w 360"/>
                  <a:gd name="T77" fmla="*/ 180 h 360"/>
                  <a:gd name="T78" fmla="*/ 302 w 360"/>
                  <a:gd name="T79" fmla="*/ 218 h 360"/>
                  <a:gd name="T80" fmla="*/ 286 w 360"/>
                  <a:gd name="T81" fmla="*/ 252 h 360"/>
                  <a:gd name="T82" fmla="*/ 240 w 360"/>
                  <a:gd name="T83" fmla="*/ 292 h 360"/>
                  <a:gd name="T84" fmla="*/ 206 w 360"/>
                  <a:gd name="T85" fmla="*/ 304 h 360"/>
                  <a:gd name="T86" fmla="*/ 180 w 360"/>
                  <a:gd name="T87" fmla="*/ 30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360">
                    <a:moveTo>
                      <a:pt x="180" y="0"/>
                    </a:moveTo>
                    <a:lnTo>
                      <a:pt x="180" y="0"/>
                    </a:lnTo>
                    <a:lnTo>
                      <a:pt x="162" y="0"/>
                    </a:lnTo>
                    <a:lnTo>
                      <a:pt x="144" y="4"/>
                    </a:lnTo>
                    <a:lnTo>
                      <a:pt x="126" y="8"/>
                    </a:lnTo>
                    <a:lnTo>
                      <a:pt x="110" y="14"/>
                    </a:lnTo>
                    <a:lnTo>
                      <a:pt x="94" y="22"/>
                    </a:lnTo>
                    <a:lnTo>
                      <a:pt x="80" y="30"/>
                    </a:lnTo>
                    <a:lnTo>
                      <a:pt x="66" y="40"/>
                    </a:lnTo>
                    <a:lnTo>
                      <a:pt x="54" y="52"/>
                    </a:lnTo>
                    <a:lnTo>
                      <a:pt x="42" y="66"/>
                    </a:lnTo>
                    <a:lnTo>
                      <a:pt x="32" y="80"/>
                    </a:lnTo>
                    <a:lnTo>
                      <a:pt x="22" y="94"/>
                    </a:lnTo>
                    <a:lnTo>
                      <a:pt x="14" y="110"/>
                    </a:lnTo>
                    <a:lnTo>
                      <a:pt x="8" y="126"/>
                    </a:lnTo>
                    <a:lnTo>
                      <a:pt x="4" y="144"/>
                    </a:lnTo>
                    <a:lnTo>
                      <a:pt x="2" y="162"/>
                    </a:lnTo>
                    <a:lnTo>
                      <a:pt x="0" y="180"/>
                    </a:lnTo>
                    <a:lnTo>
                      <a:pt x="0" y="180"/>
                    </a:lnTo>
                    <a:lnTo>
                      <a:pt x="2" y="198"/>
                    </a:lnTo>
                    <a:lnTo>
                      <a:pt x="4" y="216"/>
                    </a:lnTo>
                    <a:lnTo>
                      <a:pt x="8" y="234"/>
                    </a:lnTo>
                    <a:lnTo>
                      <a:pt x="14" y="250"/>
                    </a:lnTo>
                    <a:lnTo>
                      <a:pt x="22" y="266"/>
                    </a:lnTo>
                    <a:lnTo>
                      <a:pt x="32" y="280"/>
                    </a:lnTo>
                    <a:lnTo>
                      <a:pt x="42" y="294"/>
                    </a:lnTo>
                    <a:lnTo>
                      <a:pt x="54" y="306"/>
                    </a:lnTo>
                    <a:lnTo>
                      <a:pt x="66" y="318"/>
                    </a:lnTo>
                    <a:lnTo>
                      <a:pt x="80" y="328"/>
                    </a:lnTo>
                    <a:lnTo>
                      <a:pt x="94" y="338"/>
                    </a:lnTo>
                    <a:lnTo>
                      <a:pt x="110" y="346"/>
                    </a:lnTo>
                    <a:lnTo>
                      <a:pt x="126" y="352"/>
                    </a:lnTo>
                    <a:lnTo>
                      <a:pt x="144" y="356"/>
                    </a:lnTo>
                    <a:lnTo>
                      <a:pt x="162" y="358"/>
                    </a:lnTo>
                    <a:lnTo>
                      <a:pt x="180" y="360"/>
                    </a:lnTo>
                    <a:lnTo>
                      <a:pt x="180" y="360"/>
                    </a:lnTo>
                    <a:lnTo>
                      <a:pt x="198" y="358"/>
                    </a:lnTo>
                    <a:lnTo>
                      <a:pt x="216" y="356"/>
                    </a:lnTo>
                    <a:lnTo>
                      <a:pt x="234" y="352"/>
                    </a:lnTo>
                    <a:lnTo>
                      <a:pt x="250" y="346"/>
                    </a:lnTo>
                    <a:lnTo>
                      <a:pt x="266" y="338"/>
                    </a:lnTo>
                    <a:lnTo>
                      <a:pt x="280" y="328"/>
                    </a:lnTo>
                    <a:lnTo>
                      <a:pt x="294" y="318"/>
                    </a:lnTo>
                    <a:lnTo>
                      <a:pt x="308" y="306"/>
                    </a:lnTo>
                    <a:lnTo>
                      <a:pt x="318" y="294"/>
                    </a:lnTo>
                    <a:lnTo>
                      <a:pt x="330" y="280"/>
                    </a:lnTo>
                    <a:lnTo>
                      <a:pt x="338" y="266"/>
                    </a:lnTo>
                    <a:lnTo>
                      <a:pt x="346" y="250"/>
                    </a:lnTo>
                    <a:lnTo>
                      <a:pt x="352" y="234"/>
                    </a:lnTo>
                    <a:lnTo>
                      <a:pt x="356" y="216"/>
                    </a:lnTo>
                    <a:lnTo>
                      <a:pt x="360" y="198"/>
                    </a:lnTo>
                    <a:lnTo>
                      <a:pt x="360" y="180"/>
                    </a:lnTo>
                    <a:lnTo>
                      <a:pt x="360" y="180"/>
                    </a:lnTo>
                    <a:lnTo>
                      <a:pt x="360" y="162"/>
                    </a:lnTo>
                    <a:lnTo>
                      <a:pt x="356" y="144"/>
                    </a:lnTo>
                    <a:lnTo>
                      <a:pt x="352" y="126"/>
                    </a:lnTo>
                    <a:lnTo>
                      <a:pt x="346" y="110"/>
                    </a:lnTo>
                    <a:lnTo>
                      <a:pt x="338" y="94"/>
                    </a:lnTo>
                    <a:lnTo>
                      <a:pt x="330" y="80"/>
                    </a:lnTo>
                    <a:lnTo>
                      <a:pt x="318" y="66"/>
                    </a:lnTo>
                    <a:lnTo>
                      <a:pt x="308" y="52"/>
                    </a:lnTo>
                    <a:lnTo>
                      <a:pt x="294" y="40"/>
                    </a:lnTo>
                    <a:lnTo>
                      <a:pt x="280" y="30"/>
                    </a:lnTo>
                    <a:lnTo>
                      <a:pt x="266" y="22"/>
                    </a:lnTo>
                    <a:lnTo>
                      <a:pt x="250" y="14"/>
                    </a:lnTo>
                    <a:lnTo>
                      <a:pt x="234" y="8"/>
                    </a:lnTo>
                    <a:lnTo>
                      <a:pt x="216" y="4"/>
                    </a:lnTo>
                    <a:lnTo>
                      <a:pt x="198" y="0"/>
                    </a:lnTo>
                    <a:lnTo>
                      <a:pt x="180" y="0"/>
                    </a:lnTo>
                    <a:lnTo>
                      <a:pt x="180" y="0"/>
                    </a:lnTo>
                    <a:close/>
                    <a:moveTo>
                      <a:pt x="180" y="308"/>
                    </a:moveTo>
                    <a:lnTo>
                      <a:pt x="180" y="308"/>
                    </a:lnTo>
                    <a:lnTo>
                      <a:pt x="168" y="306"/>
                    </a:lnTo>
                    <a:lnTo>
                      <a:pt x="154" y="304"/>
                    </a:lnTo>
                    <a:lnTo>
                      <a:pt x="142" y="302"/>
                    </a:lnTo>
                    <a:lnTo>
                      <a:pt x="130" y="298"/>
                    </a:lnTo>
                    <a:lnTo>
                      <a:pt x="120" y="292"/>
                    </a:lnTo>
                    <a:lnTo>
                      <a:pt x="108" y="286"/>
                    </a:lnTo>
                    <a:lnTo>
                      <a:pt x="90" y="270"/>
                    </a:lnTo>
                    <a:lnTo>
                      <a:pt x="74" y="252"/>
                    </a:lnTo>
                    <a:lnTo>
                      <a:pt x="68" y="240"/>
                    </a:lnTo>
                    <a:lnTo>
                      <a:pt x="62" y="230"/>
                    </a:lnTo>
                    <a:lnTo>
                      <a:pt x="58" y="218"/>
                    </a:lnTo>
                    <a:lnTo>
                      <a:pt x="56" y="206"/>
                    </a:lnTo>
                    <a:lnTo>
                      <a:pt x="54" y="192"/>
                    </a:lnTo>
                    <a:lnTo>
                      <a:pt x="52" y="180"/>
                    </a:lnTo>
                    <a:lnTo>
                      <a:pt x="52" y="180"/>
                    </a:lnTo>
                    <a:lnTo>
                      <a:pt x="54" y="166"/>
                    </a:lnTo>
                    <a:lnTo>
                      <a:pt x="56" y="154"/>
                    </a:lnTo>
                    <a:lnTo>
                      <a:pt x="58" y="142"/>
                    </a:lnTo>
                    <a:lnTo>
                      <a:pt x="62" y="130"/>
                    </a:lnTo>
                    <a:lnTo>
                      <a:pt x="68" y="118"/>
                    </a:lnTo>
                    <a:lnTo>
                      <a:pt x="74" y="108"/>
                    </a:lnTo>
                    <a:lnTo>
                      <a:pt x="90" y="90"/>
                    </a:lnTo>
                    <a:lnTo>
                      <a:pt x="108" y="74"/>
                    </a:lnTo>
                    <a:lnTo>
                      <a:pt x="120" y="68"/>
                    </a:lnTo>
                    <a:lnTo>
                      <a:pt x="130" y="62"/>
                    </a:lnTo>
                    <a:lnTo>
                      <a:pt x="142" y="58"/>
                    </a:lnTo>
                    <a:lnTo>
                      <a:pt x="154" y="54"/>
                    </a:lnTo>
                    <a:lnTo>
                      <a:pt x="168" y="52"/>
                    </a:lnTo>
                    <a:lnTo>
                      <a:pt x="180" y="52"/>
                    </a:lnTo>
                    <a:lnTo>
                      <a:pt x="180" y="52"/>
                    </a:lnTo>
                    <a:lnTo>
                      <a:pt x="194" y="52"/>
                    </a:lnTo>
                    <a:lnTo>
                      <a:pt x="206" y="54"/>
                    </a:lnTo>
                    <a:lnTo>
                      <a:pt x="218" y="58"/>
                    </a:lnTo>
                    <a:lnTo>
                      <a:pt x="230" y="62"/>
                    </a:lnTo>
                    <a:lnTo>
                      <a:pt x="240" y="68"/>
                    </a:lnTo>
                    <a:lnTo>
                      <a:pt x="252" y="74"/>
                    </a:lnTo>
                    <a:lnTo>
                      <a:pt x="270" y="90"/>
                    </a:lnTo>
                    <a:lnTo>
                      <a:pt x="286" y="108"/>
                    </a:lnTo>
                    <a:lnTo>
                      <a:pt x="292" y="118"/>
                    </a:lnTo>
                    <a:lnTo>
                      <a:pt x="298" y="130"/>
                    </a:lnTo>
                    <a:lnTo>
                      <a:pt x="302" y="142"/>
                    </a:lnTo>
                    <a:lnTo>
                      <a:pt x="306" y="154"/>
                    </a:lnTo>
                    <a:lnTo>
                      <a:pt x="308" y="166"/>
                    </a:lnTo>
                    <a:lnTo>
                      <a:pt x="308" y="180"/>
                    </a:lnTo>
                    <a:lnTo>
                      <a:pt x="308" y="180"/>
                    </a:lnTo>
                    <a:lnTo>
                      <a:pt x="308" y="192"/>
                    </a:lnTo>
                    <a:lnTo>
                      <a:pt x="306" y="206"/>
                    </a:lnTo>
                    <a:lnTo>
                      <a:pt x="302" y="218"/>
                    </a:lnTo>
                    <a:lnTo>
                      <a:pt x="298" y="230"/>
                    </a:lnTo>
                    <a:lnTo>
                      <a:pt x="292" y="240"/>
                    </a:lnTo>
                    <a:lnTo>
                      <a:pt x="286" y="252"/>
                    </a:lnTo>
                    <a:lnTo>
                      <a:pt x="270" y="270"/>
                    </a:lnTo>
                    <a:lnTo>
                      <a:pt x="252" y="286"/>
                    </a:lnTo>
                    <a:lnTo>
                      <a:pt x="240" y="292"/>
                    </a:lnTo>
                    <a:lnTo>
                      <a:pt x="230" y="298"/>
                    </a:lnTo>
                    <a:lnTo>
                      <a:pt x="218" y="302"/>
                    </a:lnTo>
                    <a:lnTo>
                      <a:pt x="206" y="304"/>
                    </a:lnTo>
                    <a:lnTo>
                      <a:pt x="194" y="306"/>
                    </a:lnTo>
                    <a:lnTo>
                      <a:pt x="180" y="308"/>
                    </a:lnTo>
                    <a:lnTo>
                      <a:pt x="180" y="308"/>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6" name="Freeform 9"/>
              <p:cNvSpPr>
                <a:spLocks noEditPoints="1"/>
              </p:cNvSpPr>
              <p:nvPr/>
            </p:nvSpPr>
            <p:spPr bwMode="auto">
              <a:xfrm>
                <a:off x="98425" y="2917825"/>
                <a:ext cx="1968500" cy="1968500"/>
              </a:xfrm>
              <a:custGeom>
                <a:avLst/>
                <a:gdLst>
                  <a:gd name="T0" fmla="*/ 1102 w 1240"/>
                  <a:gd name="T1" fmla="*/ 326 h 1240"/>
                  <a:gd name="T2" fmla="*/ 1060 w 1240"/>
                  <a:gd name="T3" fmla="*/ 180 h 1240"/>
                  <a:gd name="T4" fmla="*/ 962 w 1240"/>
                  <a:gd name="T5" fmla="*/ 134 h 1240"/>
                  <a:gd name="T6" fmla="*/ 866 w 1240"/>
                  <a:gd name="T7" fmla="*/ 156 h 1240"/>
                  <a:gd name="T8" fmla="*/ 718 w 1240"/>
                  <a:gd name="T9" fmla="*/ 32 h 1240"/>
                  <a:gd name="T10" fmla="*/ 568 w 1240"/>
                  <a:gd name="T11" fmla="*/ 8 h 1240"/>
                  <a:gd name="T12" fmla="*/ 464 w 1240"/>
                  <a:gd name="T13" fmla="*/ 118 h 1240"/>
                  <a:gd name="T14" fmla="*/ 296 w 1240"/>
                  <a:gd name="T15" fmla="*/ 134 h 1240"/>
                  <a:gd name="T16" fmla="*/ 206 w 1240"/>
                  <a:gd name="T17" fmla="*/ 160 h 1240"/>
                  <a:gd name="T18" fmla="*/ 136 w 1240"/>
                  <a:gd name="T19" fmla="*/ 274 h 1240"/>
                  <a:gd name="T20" fmla="*/ 118 w 1240"/>
                  <a:gd name="T21" fmla="*/ 464 h 1240"/>
                  <a:gd name="T22" fmla="*/ 8 w 1240"/>
                  <a:gd name="T23" fmla="*/ 566 h 1240"/>
                  <a:gd name="T24" fmla="*/ 34 w 1240"/>
                  <a:gd name="T25" fmla="*/ 718 h 1240"/>
                  <a:gd name="T26" fmla="*/ 156 w 1240"/>
                  <a:gd name="T27" fmla="*/ 864 h 1240"/>
                  <a:gd name="T28" fmla="*/ 150 w 1240"/>
                  <a:gd name="T29" fmla="*/ 1014 h 1240"/>
                  <a:gd name="T30" fmla="*/ 234 w 1240"/>
                  <a:gd name="T31" fmla="*/ 1094 h 1240"/>
                  <a:gd name="T32" fmla="*/ 336 w 1240"/>
                  <a:gd name="T33" fmla="*/ 1100 h 1240"/>
                  <a:gd name="T34" fmla="*/ 474 w 1240"/>
                  <a:gd name="T35" fmla="*/ 1146 h 1240"/>
                  <a:gd name="T36" fmla="*/ 620 w 1240"/>
                  <a:gd name="T37" fmla="*/ 1240 h 1240"/>
                  <a:gd name="T38" fmla="*/ 754 w 1240"/>
                  <a:gd name="T39" fmla="*/ 1168 h 1240"/>
                  <a:gd name="T40" fmla="*/ 884 w 1240"/>
                  <a:gd name="T41" fmla="*/ 1094 h 1240"/>
                  <a:gd name="T42" fmla="*/ 962 w 1240"/>
                  <a:gd name="T43" fmla="*/ 1104 h 1240"/>
                  <a:gd name="T44" fmla="*/ 1060 w 1240"/>
                  <a:gd name="T45" fmla="*/ 1058 h 1240"/>
                  <a:gd name="T46" fmla="*/ 1102 w 1240"/>
                  <a:gd name="T47" fmla="*/ 914 h 1240"/>
                  <a:gd name="T48" fmla="*/ 1146 w 1240"/>
                  <a:gd name="T49" fmla="*/ 766 h 1240"/>
                  <a:gd name="T50" fmla="*/ 1240 w 1240"/>
                  <a:gd name="T51" fmla="*/ 620 h 1240"/>
                  <a:gd name="T52" fmla="*/ 1170 w 1240"/>
                  <a:gd name="T53" fmla="*/ 486 h 1240"/>
                  <a:gd name="T54" fmla="*/ 1030 w 1240"/>
                  <a:gd name="T55" fmla="*/ 716 h 1240"/>
                  <a:gd name="T56" fmla="*/ 986 w 1240"/>
                  <a:gd name="T57" fmla="*/ 906 h 1240"/>
                  <a:gd name="T58" fmla="*/ 992 w 1240"/>
                  <a:gd name="T59" fmla="*/ 976 h 1240"/>
                  <a:gd name="T60" fmla="*/ 946 w 1240"/>
                  <a:gd name="T61" fmla="*/ 1002 h 1240"/>
                  <a:gd name="T62" fmla="*/ 842 w 1240"/>
                  <a:gd name="T63" fmla="*/ 978 h 1240"/>
                  <a:gd name="T64" fmla="*/ 676 w 1240"/>
                  <a:gd name="T65" fmla="*/ 1080 h 1240"/>
                  <a:gd name="T66" fmla="*/ 642 w 1240"/>
                  <a:gd name="T67" fmla="*/ 1132 h 1240"/>
                  <a:gd name="T68" fmla="*/ 580 w 1240"/>
                  <a:gd name="T69" fmla="*/ 1120 h 1240"/>
                  <a:gd name="T70" fmla="*/ 524 w 1240"/>
                  <a:gd name="T71" fmla="*/ 1030 h 1240"/>
                  <a:gd name="T72" fmla="*/ 334 w 1240"/>
                  <a:gd name="T73" fmla="*/ 984 h 1240"/>
                  <a:gd name="T74" fmla="*/ 264 w 1240"/>
                  <a:gd name="T75" fmla="*/ 992 h 1240"/>
                  <a:gd name="T76" fmla="*/ 240 w 1240"/>
                  <a:gd name="T77" fmla="*/ 934 h 1240"/>
                  <a:gd name="T78" fmla="*/ 246 w 1240"/>
                  <a:gd name="T79" fmla="*/ 812 h 1240"/>
                  <a:gd name="T80" fmla="*/ 148 w 1240"/>
                  <a:gd name="T81" fmla="*/ 674 h 1240"/>
                  <a:gd name="T82" fmla="*/ 104 w 1240"/>
                  <a:gd name="T83" fmla="*/ 620 h 1240"/>
                  <a:gd name="T84" fmla="*/ 138 w 1240"/>
                  <a:gd name="T85" fmla="*/ 568 h 1240"/>
                  <a:gd name="T86" fmla="*/ 232 w 1240"/>
                  <a:gd name="T87" fmla="*/ 458 h 1240"/>
                  <a:gd name="T88" fmla="*/ 242 w 1240"/>
                  <a:gd name="T89" fmla="*/ 316 h 1240"/>
                  <a:gd name="T90" fmla="*/ 256 w 1240"/>
                  <a:gd name="T91" fmla="*/ 254 h 1240"/>
                  <a:gd name="T92" fmla="*/ 326 w 1240"/>
                  <a:gd name="T93" fmla="*/ 248 h 1240"/>
                  <a:gd name="T94" fmla="*/ 490 w 1240"/>
                  <a:gd name="T95" fmla="*/ 220 h 1240"/>
                  <a:gd name="T96" fmla="*/ 574 w 1240"/>
                  <a:gd name="T97" fmla="*/ 128 h 1240"/>
                  <a:gd name="T98" fmla="*/ 632 w 1240"/>
                  <a:gd name="T99" fmla="*/ 104 h 1240"/>
                  <a:gd name="T100" fmla="*/ 676 w 1240"/>
                  <a:gd name="T101" fmla="*/ 160 h 1240"/>
                  <a:gd name="T102" fmla="*/ 842 w 1240"/>
                  <a:gd name="T103" fmla="*/ 262 h 1240"/>
                  <a:gd name="T104" fmla="*/ 946 w 1240"/>
                  <a:gd name="T105" fmla="*/ 238 h 1240"/>
                  <a:gd name="T106" fmla="*/ 998 w 1240"/>
                  <a:gd name="T107" fmla="*/ 274 h 1240"/>
                  <a:gd name="T108" fmla="*/ 956 w 1240"/>
                  <a:gd name="T109" fmla="*/ 364 h 1240"/>
                  <a:gd name="T110" fmla="*/ 1040 w 1240"/>
                  <a:gd name="T111" fmla="*/ 564 h 1240"/>
                  <a:gd name="T112" fmla="*/ 1126 w 1240"/>
                  <a:gd name="T113" fmla="*/ 588 h 1240"/>
                  <a:gd name="T114" fmla="*/ 1126 w 1240"/>
                  <a:gd name="T115" fmla="*/ 652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40" h="1240">
                    <a:moveTo>
                      <a:pt x="1122" y="464"/>
                    </a:moveTo>
                    <a:lnTo>
                      <a:pt x="1122" y="464"/>
                    </a:lnTo>
                    <a:lnTo>
                      <a:pt x="1106" y="418"/>
                    </a:lnTo>
                    <a:lnTo>
                      <a:pt x="1084" y="374"/>
                    </a:lnTo>
                    <a:lnTo>
                      <a:pt x="1084" y="374"/>
                    </a:lnTo>
                    <a:lnTo>
                      <a:pt x="1096" y="350"/>
                    </a:lnTo>
                    <a:lnTo>
                      <a:pt x="1102" y="326"/>
                    </a:lnTo>
                    <a:lnTo>
                      <a:pt x="1106" y="300"/>
                    </a:lnTo>
                    <a:lnTo>
                      <a:pt x="1104" y="274"/>
                    </a:lnTo>
                    <a:lnTo>
                      <a:pt x="1100" y="248"/>
                    </a:lnTo>
                    <a:lnTo>
                      <a:pt x="1090" y="224"/>
                    </a:lnTo>
                    <a:lnTo>
                      <a:pt x="1076" y="202"/>
                    </a:lnTo>
                    <a:lnTo>
                      <a:pt x="1060" y="180"/>
                    </a:lnTo>
                    <a:lnTo>
                      <a:pt x="1060" y="180"/>
                    </a:lnTo>
                    <a:lnTo>
                      <a:pt x="1048" y="170"/>
                    </a:lnTo>
                    <a:lnTo>
                      <a:pt x="1034" y="160"/>
                    </a:lnTo>
                    <a:lnTo>
                      <a:pt x="1022" y="152"/>
                    </a:lnTo>
                    <a:lnTo>
                      <a:pt x="1006" y="146"/>
                    </a:lnTo>
                    <a:lnTo>
                      <a:pt x="992" y="140"/>
                    </a:lnTo>
                    <a:lnTo>
                      <a:pt x="976" y="136"/>
                    </a:lnTo>
                    <a:lnTo>
                      <a:pt x="962" y="134"/>
                    </a:lnTo>
                    <a:lnTo>
                      <a:pt x="946" y="134"/>
                    </a:lnTo>
                    <a:lnTo>
                      <a:pt x="946" y="134"/>
                    </a:lnTo>
                    <a:lnTo>
                      <a:pt x="924" y="136"/>
                    </a:lnTo>
                    <a:lnTo>
                      <a:pt x="904" y="140"/>
                    </a:lnTo>
                    <a:lnTo>
                      <a:pt x="884" y="146"/>
                    </a:lnTo>
                    <a:lnTo>
                      <a:pt x="866" y="156"/>
                    </a:lnTo>
                    <a:lnTo>
                      <a:pt x="866" y="156"/>
                    </a:lnTo>
                    <a:lnTo>
                      <a:pt x="822" y="134"/>
                    </a:lnTo>
                    <a:lnTo>
                      <a:pt x="776" y="118"/>
                    </a:lnTo>
                    <a:lnTo>
                      <a:pt x="776" y="118"/>
                    </a:lnTo>
                    <a:lnTo>
                      <a:pt x="766" y="94"/>
                    </a:lnTo>
                    <a:lnTo>
                      <a:pt x="754" y="70"/>
                    </a:lnTo>
                    <a:lnTo>
                      <a:pt x="738" y="50"/>
                    </a:lnTo>
                    <a:lnTo>
                      <a:pt x="718" y="32"/>
                    </a:lnTo>
                    <a:lnTo>
                      <a:pt x="696" y="18"/>
                    </a:lnTo>
                    <a:lnTo>
                      <a:pt x="674" y="8"/>
                    </a:lnTo>
                    <a:lnTo>
                      <a:pt x="648" y="2"/>
                    </a:lnTo>
                    <a:lnTo>
                      <a:pt x="620" y="0"/>
                    </a:lnTo>
                    <a:lnTo>
                      <a:pt x="620" y="0"/>
                    </a:lnTo>
                    <a:lnTo>
                      <a:pt x="594" y="2"/>
                    </a:lnTo>
                    <a:lnTo>
                      <a:pt x="568" y="8"/>
                    </a:lnTo>
                    <a:lnTo>
                      <a:pt x="544" y="18"/>
                    </a:lnTo>
                    <a:lnTo>
                      <a:pt x="522" y="32"/>
                    </a:lnTo>
                    <a:lnTo>
                      <a:pt x="502" y="50"/>
                    </a:lnTo>
                    <a:lnTo>
                      <a:pt x="486" y="70"/>
                    </a:lnTo>
                    <a:lnTo>
                      <a:pt x="474" y="94"/>
                    </a:lnTo>
                    <a:lnTo>
                      <a:pt x="464" y="118"/>
                    </a:lnTo>
                    <a:lnTo>
                      <a:pt x="464" y="118"/>
                    </a:lnTo>
                    <a:lnTo>
                      <a:pt x="420" y="134"/>
                    </a:lnTo>
                    <a:lnTo>
                      <a:pt x="376" y="156"/>
                    </a:lnTo>
                    <a:lnTo>
                      <a:pt x="376" y="156"/>
                    </a:lnTo>
                    <a:lnTo>
                      <a:pt x="356" y="146"/>
                    </a:lnTo>
                    <a:lnTo>
                      <a:pt x="336" y="140"/>
                    </a:lnTo>
                    <a:lnTo>
                      <a:pt x="316" y="136"/>
                    </a:lnTo>
                    <a:lnTo>
                      <a:pt x="296" y="134"/>
                    </a:lnTo>
                    <a:lnTo>
                      <a:pt x="296" y="134"/>
                    </a:lnTo>
                    <a:lnTo>
                      <a:pt x="280" y="134"/>
                    </a:lnTo>
                    <a:lnTo>
                      <a:pt x="264" y="136"/>
                    </a:lnTo>
                    <a:lnTo>
                      <a:pt x="248" y="140"/>
                    </a:lnTo>
                    <a:lnTo>
                      <a:pt x="234" y="146"/>
                    </a:lnTo>
                    <a:lnTo>
                      <a:pt x="220" y="152"/>
                    </a:lnTo>
                    <a:lnTo>
                      <a:pt x="206" y="160"/>
                    </a:lnTo>
                    <a:lnTo>
                      <a:pt x="194" y="170"/>
                    </a:lnTo>
                    <a:lnTo>
                      <a:pt x="182" y="180"/>
                    </a:lnTo>
                    <a:lnTo>
                      <a:pt x="182" y="180"/>
                    </a:lnTo>
                    <a:lnTo>
                      <a:pt x="164" y="202"/>
                    </a:lnTo>
                    <a:lnTo>
                      <a:pt x="150" y="224"/>
                    </a:lnTo>
                    <a:lnTo>
                      <a:pt x="140" y="248"/>
                    </a:lnTo>
                    <a:lnTo>
                      <a:pt x="136" y="274"/>
                    </a:lnTo>
                    <a:lnTo>
                      <a:pt x="134" y="300"/>
                    </a:lnTo>
                    <a:lnTo>
                      <a:pt x="138" y="326"/>
                    </a:lnTo>
                    <a:lnTo>
                      <a:pt x="144" y="350"/>
                    </a:lnTo>
                    <a:lnTo>
                      <a:pt x="156" y="374"/>
                    </a:lnTo>
                    <a:lnTo>
                      <a:pt x="156" y="374"/>
                    </a:lnTo>
                    <a:lnTo>
                      <a:pt x="134" y="418"/>
                    </a:lnTo>
                    <a:lnTo>
                      <a:pt x="118" y="464"/>
                    </a:lnTo>
                    <a:lnTo>
                      <a:pt x="118" y="464"/>
                    </a:lnTo>
                    <a:lnTo>
                      <a:pt x="94" y="474"/>
                    </a:lnTo>
                    <a:lnTo>
                      <a:pt x="72" y="486"/>
                    </a:lnTo>
                    <a:lnTo>
                      <a:pt x="50" y="502"/>
                    </a:lnTo>
                    <a:lnTo>
                      <a:pt x="34" y="522"/>
                    </a:lnTo>
                    <a:lnTo>
                      <a:pt x="20" y="542"/>
                    </a:lnTo>
                    <a:lnTo>
                      <a:pt x="8" y="566"/>
                    </a:lnTo>
                    <a:lnTo>
                      <a:pt x="2" y="592"/>
                    </a:lnTo>
                    <a:lnTo>
                      <a:pt x="0" y="620"/>
                    </a:lnTo>
                    <a:lnTo>
                      <a:pt x="0" y="620"/>
                    </a:lnTo>
                    <a:lnTo>
                      <a:pt x="2" y="646"/>
                    </a:lnTo>
                    <a:lnTo>
                      <a:pt x="8" y="672"/>
                    </a:lnTo>
                    <a:lnTo>
                      <a:pt x="20" y="696"/>
                    </a:lnTo>
                    <a:lnTo>
                      <a:pt x="34" y="718"/>
                    </a:lnTo>
                    <a:lnTo>
                      <a:pt x="50" y="738"/>
                    </a:lnTo>
                    <a:lnTo>
                      <a:pt x="72" y="754"/>
                    </a:lnTo>
                    <a:lnTo>
                      <a:pt x="94" y="766"/>
                    </a:lnTo>
                    <a:lnTo>
                      <a:pt x="118" y="774"/>
                    </a:lnTo>
                    <a:lnTo>
                      <a:pt x="118" y="774"/>
                    </a:lnTo>
                    <a:lnTo>
                      <a:pt x="134" y="820"/>
                    </a:lnTo>
                    <a:lnTo>
                      <a:pt x="156" y="864"/>
                    </a:lnTo>
                    <a:lnTo>
                      <a:pt x="156" y="864"/>
                    </a:lnTo>
                    <a:lnTo>
                      <a:pt x="144" y="888"/>
                    </a:lnTo>
                    <a:lnTo>
                      <a:pt x="138" y="914"/>
                    </a:lnTo>
                    <a:lnTo>
                      <a:pt x="134" y="940"/>
                    </a:lnTo>
                    <a:lnTo>
                      <a:pt x="136" y="966"/>
                    </a:lnTo>
                    <a:lnTo>
                      <a:pt x="140" y="990"/>
                    </a:lnTo>
                    <a:lnTo>
                      <a:pt x="150" y="1014"/>
                    </a:lnTo>
                    <a:lnTo>
                      <a:pt x="164" y="1038"/>
                    </a:lnTo>
                    <a:lnTo>
                      <a:pt x="182" y="1058"/>
                    </a:lnTo>
                    <a:lnTo>
                      <a:pt x="182" y="1058"/>
                    </a:lnTo>
                    <a:lnTo>
                      <a:pt x="194" y="1070"/>
                    </a:lnTo>
                    <a:lnTo>
                      <a:pt x="206" y="1078"/>
                    </a:lnTo>
                    <a:lnTo>
                      <a:pt x="220" y="1086"/>
                    </a:lnTo>
                    <a:lnTo>
                      <a:pt x="234" y="1094"/>
                    </a:lnTo>
                    <a:lnTo>
                      <a:pt x="248" y="1098"/>
                    </a:lnTo>
                    <a:lnTo>
                      <a:pt x="264" y="1102"/>
                    </a:lnTo>
                    <a:lnTo>
                      <a:pt x="280" y="1104"/>
                    </a:lnTo>
                    <a:lnTo>
                      <a:pt x="296" y="1106"/>
                    </a:lnTo>
                    <a:lnTo>
                      <a:pt x="296" y="1106"/>
                    </a:lnTo>
                    <a:lnTo>
                      <a:pt x="316" y="1104"/>
                    </a:lnTo>
                    <a:lnTo>
                      <a:pt x="336" y="1100"/>
                    </a:lnTo>
                    <a:lnTo>
                      <a:pt x="356" y="1094"/>
                    </a:lnTo>
                    <a:lnTo>
                      <a:pt x="376" y="1084"/>
                    </a:lnTo>
                    <a:lnTo>
                      <a:pt x="376" y="1084"/>
                    </a:lnTo>
                    <a:lnTo>
                      <a:pt x="420" y="1104"/>
                    </a:lnTo>
                    <a:lnTo>
                      <a:pt x="464" y="1122"/>
                    </a:lnTo>
                    <a:lnTo>
                      <a:pt x="464" y="1122"/>
                    </a:lnTo>
                    <a:lnTo>
                      <a:pt x="474" y="1146"/>
                    </a:lnTo>
                    <a:lnTo>
                      <a:pt x="486" y="1168"/>
                    </a:lnTo>
                    <a:lnTo>
                      <a:pt x="502" y="1190"/>
                    </a:lnTo>
                    <a:lnTo>
                      <a:pt x="522" y="1206"/>
                    </a:lnTo>
                    <a:lnTo>
                      <a:pt x="544" y="1220"/>
                    </a:lnTo>
                    <a:lnTo>
                      <a:pt x="568" y="1232"/>
                    </a:lnTo>
                    <a:lnTo>
                      <a:pt x="594" y="1238"/>
                    </a:lnTo>
                    <a:lnTo>
                      <a:pt x="620" y="1240"/>
                    </a:lnTo>
                    <a:lnTo>
                      <a:pt x="620" y="1240"/>
                    </a:lnTo>
                    <a:lnTo>
                      <a:pt x="648" y="1238"/>
                    </a:lnTo>
                    <a:lnTo>
                      <a:pt x="674" y="1232"/>
                    </a:lnTo>
                    <a:lnTo>
                      <a:pt x="696" y="1220"/>
                    </a:lnTo>
                    <a:lnTo>
                      <a:pt x="718" y="1206"/>
                    </a:lnTo>
                    <a:lnTo>
                      <a:pt x="738" y="1190"/>
                    </a:lnTo>
                    <a:lnTo>
                      <a:pt x="754" y="1168"/>
                    </a:lnTo>
                    <a:lnTo>
                      <a:pt x="766" y="1146"/>
                    </a:lnTo>
                    <a:lnTo>
                      <a:pt x="776" y="1122"/>
                    </a:lnTo>
                    <a:lnTo>
                      <a:pt x="776" y="1122"/>
                    </a:lnTo>
                    <a:lnTo>
                      <a:pt x="822" y="1104"/>
                    </a:lnTo>
                    <a:lnTo>
                      <a:pt x="866" y="1084"/>
                    </a:lnTo>
                    <a:lnTo>
                      <a:pt x="866" y="1084"/>
                    </a:lnTo>
                    <a:lnTo>
                      <a:pt x="884" y="1094"/>
                    </a:lnTo>
                    <a:lnTo>
                      <a:pt x="904" y="1100"/>
                    </a:lnTo>
                    <a:lnTo>
                      <a:pt x="924" y="1104"/>
                    </a:lnTo>
                    <a:lnTo>
                      <a:pt x="946" y="1106"/>
                    </a:lnTo>
                    <a:lnTo>
                      <a:pt x="946" y="1106"/>
                    </a:lnTo>
                    <a:lnTo>
                      <a:pt x="946" y="1106"/>
                    </a:lnTo>
                    <a:lnTo>
                      <a:pt x="946" y="1106"/>
                    </a:lnTo>
                    <a:lnTo>
                      <a:pt x="962" y="1104"/>
                    </a:lnTo>
                    <a:lnTo>
                      <a:pt x="976" y="1102"/>
                    </a:lnTo>
                    <a:lnTo>
                      <a:pt x="992" y="1098"/>
                    </a:lnTo>
                    <a:lnTo>
                      <a:pt x="1006" y="1094"/>
                    </a:lnTo>
                    <a:lnTo>
                      <a:pt x="1022" y="1086"/>
                    </a:lnTo>
                    <a:lnTo>
                      <a:pt x="1034" y="1078"/>
                    </a:lnTo>
                    <a:lnTo>
                      <a:pt x="1048" y="1070"/>
                    </a:lnTo>
                    <a:lnTo>
                      <a:pt x="1060" y="1058"/>
                    </a:lnTo>
                    <a:lnTo>
                      <a:pt x="1060" y="1058"/>
                    </a:lnTo>
                    <a:lnTo>
                      <a:pt x="1076" y="1038"/>
                    </a:lnTo>
                    <a:lnTo>
                      <a:pt x="1090" y="1014"/>
                    </a:lnTo>
                    <a:lnTo>
                      <a:pt x="1100" y="990"/>
                    </a:lnTo>
                    <a:lnTo>
                      <a:pt x="1104" y="966"/>
                    </a:lnTo>
                    <a:lnTo>
                      <a:pt x="1106" y="940"/>
                    </a:lnTo>
                    <a:lnTo>
                      <a:pt x="1102" y="914"/>
                    </a:lnTo>
                    <a:lnTo>
                      <a:pt x="1096" y="888"/>
                    </a:lnTo>
                    <a:lnTo>
                      <a:pt x="1084" y="864"/>
                    </a:lnTo>
                    <a:lnTo>
                      <a:pt x="1084" y="864"/>
                    </a:lnTo>
                    <a:lnTo>
                      <a:pt x="1106" y="820"/>
                    </a:lnTo>
                    <a:lnTo>
                      <a:pt x="1122" y="774"/>
                    </a:lnTo>
                    <a:lnTo>
                      <a:pt x="1122" y="774"/>
                    </a:lnTo>
                    <a:lnTo>
                      <a:pt x="1146" y="766"/>
                    </a:lnTo>
                    <a:lnTo>
                      <a:pt x="1170" y="754"/>
                    </a:lnTo>
                    <a:lnTo>
                      <a:pt x="1190" y="738"/>
                    </a:lnTo>
                    <a:lnTo>
                      <a:pt x="1206" y="718"/>
                    </a:lnTo>
                    <a:lnTo>
                      <a:pt x="1222" y="696"/>
                    </a:lnTo>
                    <a:lnTo>
                      <a:pt x="1232" y="672"/>
                    </a:lnTo>
                    <a:lnTo>
                      <a:pt x="1238" y="646"/>
                    </a:lnTo>
                    <a:lnTo>
                      <a:pt x="1240" y="620"/>
                    </a:lnTo>
                    <a:lnTo>
                      <a:pt x="1240" y="620"/>
                    </a:lnTo>
                    <a:lnTo>
                      <a:pt x="1238" y="592"/>
                    </a:lnTo>
                    <a:lnTo>
                      <a:pt x="1232" y="566"/>
                    </a:lnTo>
                    <a:lnTo>
                      <a:pt x="1222" y="542"/>
                    </a:lnTo>
                    <a:lnTo>
                      <a:pt x="1206" y="522"/>
                    </a:lnTo>
                    <a:lnTo>
                      <a:pt x="1190" y="502"/>
                    </a:lnTo>
                    <a:lnTo>
                      <a:pt x="1170" y="486"/>
                    </a:lnTo>
                    <a:lnTo>
                      <a:pt x="1146" y="474"/>
                    </a:lnTo>
                    <a:lnTo>
                      <a:pt x="1122" y="464"/>
                    </a:lnTo>
                    <a:lnTo>
                      <a:pt x="1122" y="464"/>
                    </a:lnTo>
                    <a:close/>
                    <a:moveTo>
                      <a:pt x="1080" y="676"/>
                    </a:moveTo>
                    <a:lnTo>
                      <a:pt x="1040" y="676"/>
                    </a:lnTo>
                    <a:lnTo>
                      <a:pt x="1030" y="716"/>
                    </a:lnTo>
                    <a:lnTo>
                      <a:pt x="1030" y="716"/>
                    </a:lnTo>
                    <a:lnTo>
                      <a:pt x="1020" y="750"/>
                    </a:lnTo>
                    <a:lnTo>
                      <a:pt x="1008" y="780"/>
                    </a:lnTo>
                    <a:lnTo>
                      <a:pt x="994" y="812"/>
                    </a:lnTo>
                    <a:lnTo>
                      <a:pt x="978" y="840"/>
                    </a:lnTo>
                    <a:lnTo>
                      <a:pt x="956" y="876"/>
                    </a:lnTo>
                    <a:lnTo>
                      <a:pt x="986" y="906"/>
                    </a:lnTo>
                    <a:lnTo>
                      <a:pt x="986" y="906"/>
                    </a:lnTo>
                    <a:lnTo>
                      <a:pt x="992" y="914"/>
                    </a:lnTo>
                    <a:lnTo>
                      <a:pt x="998" y="924"/>
                    </a:lnTo>
                    <a:lnTo>
                      <a:pt x="1000" y="934"/>
                    </a:lnTo>
                    <a:lnTo>
                      <a:pt x="1002" y="944"/>
                    </a:lnTo>
                    <a:lnTo>
                      <a:pt x="1000" y="956"/>
                    </a:lnTo>
                    <a:lnTo>
                      <a:pt x="998" y="966"/>
                    </a:lnTo>
                    <a:lnTo>
                      <a:pt x="992" y="976"/>
                    </a:lnTo>
                    <a:lnTo>
                      <a:pt x="986" y="984"/>
                    </a:lnTo>
                    <a:lnTo>
                      <a:pt x="986" y="984"/>
                    </a:lnTo>
                    <a:lnTo>
                      <a:pt x="976" y="992"/>
                    </a:lnTo>
                    <a:lnTo>
                      <a:pt x="966" y="996"/>
                    </a:lnTo>
                    <a:lnTo>
                      <a:pt x="956" y="1000"/>
                    </a:lnTo>
                    <a:lnTo>
                      <a:pt x="946" y="1002"/>
                    </a:lnTo>
                    <a:lnTo>
                      <a:pt x="946" y="1002"/>
                    </a:lnTo>
                    <a:lnTo>
                      <a:pt x="946" y="1002"/>
                    </a:lnTo>
                    <a:lnTo>
                      <a:pt x="934" y="1000"/>
                    </a:lnTo>
                    <a:lnTo>
                      <a:pt x="924" y="996"/>
                    </a:lnTo>
                    <a:lnTo>
                      <a:pt x="914" y="992"/>
                    </a:lnTo>
                    <a:lnTo>
                      <a:pt x="906" y="984"/>
                    </a:lnTo>
                    <a:lnTo>
                      <a:pt x="876" y="956"/>
                    </a:lnTo>
                    <a:lnTo>
                      <a:pt x="842" y="978"/>
                    </a:lnTo>
                    <a:lnTo>
                      <a:pt x="842" y="978"/>
                    </a:lnTo>
                    <a:lnTo>
                      <a:pt x="812" y="994"/>
                    </a:lnTo>
                    <a:lnTo>
                      <a:pt x="782" y="1008"/>
                    </a:lnTo>
                    <a:lnTo>
                      <a:pt x="750" y="1020"/>
                    </a:lnTo>
                    <a:lnTo>
                      <a:pt x="716" y="1030"/>
                    </a:lnTo>
                    <a:lnTo>
                      <a:pt x="676" y="1038"/>
                    </a:lnTo>
                    <a:lnTo>
                      <a:pt x="676" y="1080"/>
                    </a:lnTo>
                    <a:lnTo>
                      <a:pt x="676" y="1080"/>
                    </a:lnTo>
                    <a:lnTo>
                      <a:pt x="676" y="1092"/>
                    </a:lnTo>
                    <a:lnTo>
                      <a:pt x="672" y="1102"/>
                    </a:lnTo>
                    <a:lnTo>
                      <a:pt x="666" y="1112"/>
                    </a:lnTo>
                    <a:lnTo>
                      <a:pt x="660" y="1120"/>
                    </a:lnTo>
                    <a:lnTo>
                      <a:pt x="652" y="1126"/>
                    </a:lnTo>
                    <a:lnTo>
                      <a:pt x="642" y="1132"/>
                    </a:lnTo>
                    <a:lnTo>
                      <a:pt x="632" y="1134"/>
                    </a:lnTo>
                    <a:lnTo>
                      <a:pt x="620" y="1136"/>
                    </a:lnTo>
                    <a:lnTo>
                      <a:pt x="620" y="1136"/>
                    </a:lnTo>
                    <a:lnTo>
                      <a:pt x="608" y="1134"/>
                    </a:lnTo>
                    <a:lnTo>
                      <a:pt x="598" y="1132"/>
                    </a:lnTo>
                    <a:lnTo>
                      <a:pt x="588" y="1126"/>
                    </a:lnTo>
                    <a:lnTo>
                      <a:pt x="580" y="1120"/>
                    </a:lnTo>
                    <a:lnTo>
                      <a:pt x="574" y="1112"/>
                    </a:lnTo>
                    <a:lnTo>
                      <a:pt x="568" y="1102"/>
                    </a:lnTo>
                    <a:lnTo>
                      <a:pt x="566" y="1092"/>
                    </a:lnTo>
                    <a:lnTo>
                      <a:pt x="564" y="1080"/>
                    </a:lnTo>
                    <a:lnTo>
                      <a:pt x="564" y="1038"/>
                    </a:lnTo>
                    <a:lnTo>
                      <a:pt x="524" y="1030"/>
                    </a:lnTo>
                    <a:lnTo>
                      <a:pt x="524" y="1030"/>
                    </a:lnTo>
                    <a:lnTo>
                      <a:pt x="490" y="1020"/>
                    </a:lnTo>
                    <a:lnTo>
                      <a:pt x="460" y="1008"/>
                    </a:lnTo>
                    <a:lnTo>
                      <a:pt x="428" y="994"/>
                    </a:lnTo>
                    <a:lnTo>
                      <a:pt x="398" y="978"/>
                    </a:lnTo>
                    <a:lnTo>
                      <a:pt x="364" y="956"/>
                    </a:lnTo>
                    <a:lnTo>
                      <a:pt x="334" y="984"/>
                    </a:lnTo>
                    <a:lnTo>
                      <a:pt x="334" y="984"/>
                    </a:lnTo>
                    <a:lnTo>
                      <a:pt x="326" y="992"/>
                    </a:lnTo>
                    <a:lnTo>
                      <a:pt x="316" y="996"/>
                    </a:lnTo>
                    <a:lnTo>
                      <a:pt x="306" y="1000"/>
                    </a:lnTo>
                    <a:lnTo>
                      <a:pt x="294" y="1000"/>
                    </a:lnTo>
                    <a:lnTo>
                      <a:pt x="284" y="1000"/>
                    </a:lnTo>
                    <a:lnTo>
                      <a:pt x="274" y="996"/>
                    </a:lnTo>
                    <a:lnTo>
                      <a:pt x="264" y="992"/>
                    </a:lnTo>
                    <a:lnTo>
                      <a:pt x="256" y="984"/>
                    </a:lnTo>
                    <a:lnTo>
                      <a:pt x="256" y="984"/>
                    </a:lnTo>
                    <a:lnTo>
                      <a:pt x="248" y="976"/>
                    </a:lnTo>
                    <a:lnTo>
                      <a:pt x="242" y="966"/>
                    </a:lnTo>
                    <a:lnTo>
                      <a:pt x="240" y="956"/>
                    </a:lnTo>
                    <a:lnTo>
                      <a:pt x="238" y="944"/>
                    </a:lnTo>
                    <a:lnTo>
                      <a:pt x="240" y="934"/>
                    </a:lnTo>
                    <a:lnTo>
                      <a:pt x="242" y="924"/>
                    </a:lnTo>
                    <a:lnTo>
                      <a:pt x="248" y="914"/>
                    </a:lnTo>
                    <a:lnTo>
                      <a:pt x="256" y="906"/>
                    </a:lnTo>
                    <a:lnTo>
                      <a:pt x="284" y="876"/>
                    </a:lnTo>
                    <a:lnTo>
                      <a:pt x="262" y="840"/>
                    </a:lnTo>
                    <a:lnTo>
                      <a:pt x="262" y="840"/>
                    </a:lnTo>
                    <a:lnTo>
                      <a:pt x="246" y="812"/>
                    </a:lnTo>
                    <a:lnTo>
                      <a:pt x="232" y="780"/>
                    </a:lnTo>
                    <a:lnTo>
                      <a:pt x="220" y="750"/>
                    </a:lnTo>
                    <a:lnTo>
                      <a:pt x="210" y="716"/>
                    </a:lnTo>
                    <a:lnTo>
                      <a:pt x="202" y="676"/>
                    </a:lnTo>
                    <a:lnTo>
                      <a:pt x="160" y="676"/>
                    </a:lnTo>
                    <a:lnTo>
                      <a:pt x="160" y="676"/>
                    </a:lnTo>
                    <a:lnTo>
                      <a:pt x="148" y="674"/>
                    </a:lnTo>
                    <a:lnTo>
                      <a:pt x="138" y="672"/>
                    </a:lnTo>
                    <a:lnTo>
                      <a:pt x="128" y="666"/>
                    </a:lnTo>
                    <a:lnTo>
                      <a:pt x="120" y="660"/>
                    </a:lnTo>
                    <a:lnTo>
                      <a:pt x="114" y="652"/>
                    </a:lnTo>
                    <a:lnTo>
                      <a:pt x="108" y="642"/>
                    </a:lnTo>
                    <a:lnTo>
                      <a:pt x="106" y="630"/>
                    </a:lnTo>
                    <a:lnTo>
                      <a:pt x="104" y="620"/>
                    </a:lnTo>
                    <a:lnTo>
                      <a:pt x="104" y="620"/>
                    </a:lnTo>
                    <a:lnTo>
                      <a:pt x="106" y="608"/>
                    </a:lnTo>
                    <a:lnTo>
                      <a:pt x="108" y="598"/>
                    </a:lnTo>
                    <a:lnTo>
                      <a:pt x="114" y="588"/>
                    </a:lnTo>
                    <a:lnTo>
                      <a:pt x="120" y="580"/>
                    </a:lnTo>
                    <a:lnTo>
                      <a:pt x="128" y="574"/>
                    </a:lnTo>
                    <a:lnTo>
                      <a:pt x="138" y="568"/>
                    </a:lnTo>
                    <a:lnTo>
                      <a:pt x="148" y="564"/>
                    </a:lnTo>
                    <a:lnTo>
                      <a:pt x="160" y="564"/>
                    </a:lnTo>
                    <a:lnTo>
                      <a:pt x="202" y="564"/>
                    </a:lnTo>
                    <a:lnTo>
                      <a:pt x="210" y="524"/>
                    </a:lnTo>
                    <a:lnTo>
                      <a:pt x="210" y="524"/>
                    </a:lnTo>
                    <a:lnTo>
                      <a:pt x="220" y="490"/>
                    </a:lnTo>
                    <a:lnTo>
                      <a:pt x="232" y="458"/>
                    </a:lnTo>
                    <a:lnTo>
                      <a:pt x="246" y="428"/>
                    </a:lnTo>
                    <a:lnTo>
                      <a:pt x="262" y="398"/>
                    </a:lnTo>
                    <a:lnTo>
                      <a:pt x="284" y="364"/>
                    </a:lnTo>
                    <a:lnTo>
                      <a:pt x="256" y="334"/>
                    </a:lnTo>
                    <a:lnTo>
                      <a:pt x="256" y="334"/>
                    </a:lnTo>
                    <a:lnTo>
                      <a:pt x="248" y="326"/>
                    </a:lnTo>
                    <a:lnTo>
                      <a:pt x="242" y="316"/>
                    </a:lnTo>
                    <a:lnTo>
                      <a:pt x="240" y="306"/>
                    </a:lnTo>
                    <a:lnTo>
                      <a:pt x="238" y="294"/>
                    </a:lnTo>
                    <a:lnTo>
                      <a:pt x="240" y="284"/>
                    </a:lnTo>
                    <a:lnTo>
                      <a:pt x="242" y="274"/>
                    </a:lnTo>
                    <a:lnTo>
                      <a:pt x="248" y="264"/>
                    </a:lnTo>
                    <a:lnTo>
                      <a:pt x="256" y="254"/>
                    </a:lnTo>
                    <a:lnTo>
                      <a:pt x="256" y="254"/>
                    </a:lnTo>
                    <a:lnTo>
                      <a:pt x="264" y="248"/>
                    </a:lnTo>
                    <a:lnTo>
                      <a:pt x="274" y="242"/>
                    </a:lnTo>
                    <a:lnTo>
                      <a:pt x="284" y="240"/>
                    </a:lnTo>
                    <a:lnTo>
                      <a:pt x="294" y="238"/>
                    </a:lnTo>
                    <a:lnTo>
                      <a:pt x="306" y="240"/>
                    </a:lnTo>
                    <a:lnTo>
                      <a:pt x="316" y="242"/>
                    </a:lnTo>
                    <a:lnTo>
                      <a:pt x="326" y="248"/>
                    </a:lnTo>
                    <a:lnTo>
                      <a:pt x="334" y="254"/>
                    </a:lnTo>
                    <a:lnTo>
                      <a:pt x="364" y="284"/>
                    </a:lnTo>
                    <a:lnTo>
                      <a:pt x="398" y="262"/>
                    </a:lnTo>
                    <a:lnTo>
                      <a:pt x="398" y="262"/>
                    </a:lnTo>
                    <a:lnTo>
                      <a:pt x="428" y="246"/>
                    </a:lnTo>
                    <a:lnTo>
                      <a:pt x="460" y="232"/>
                    </a:lnTo>
                    <a:lnTo>
                      <a:pt x="490" y="220"/>
                    </a:lnTo>
                    <a:lnTo>
                      <a:pt x="524" y="210"/>
                    </a:lnTo>
                    <a:lnTo>
                      <a:pt x="564" y="200"/>
                    </a:lnTo>
                    <a:lnTo>
                      <a:pt x="564" y="160"/>
                    </a:lnTo>
                    <a:lnTo>
                      <a:pt x="564" y="160"/>
                    </a:lnTo>
                    <a:lnTo>
                      <a:pt x="566" y="148"/>
                    </a:lnTo>
                    <a:lnTo>
                      <a:pt x="568" y="138"/>
                    </a:lnTo>
                    <a:lnTo>
                      <a:pt x="574" y="128"/>
                    </a:lnTo>
                    <a:lnTo>
                      <a:pt x="580" y="120"/>
                    </a:lnTo>
                    <a:lnTo>
                      <a:pt x="588" y="114"/>
                    </a:lnTo>
                    <a:lnTo>
                      <a:pt x="598" y="108"/>
                    </a:lnTo>
                    <a:lnTo>
                      <a:pt x="608" y="104"/>
                    </a:lnTo>
                    <a:lnTo>
                      <a:pt x="620" y="104"/>
                    </a:lnTo>
                    <a:lnTo>
                      <a:pt x="620" y="104"/>
                    </a:lnTo>
                    <a:lnTo>
                      <a:pt x="632" y="104"/>
                    </a:lnTo>
                    <a:lnTo>
                      <a:pt x="642" y="108"/>
                    </a:lnTo>
                    <a:lnTo>
                      <a:pt x="652" y="114"/>
                    </a:lnTo>
                    <a:lnTo>
                      <a:pt x="660" y="120"/>
                    </a:lnTo>
                    <a:lnTo>
                      <a:pt x="666" y="128"/>
                    </a:lnTo>
                    <a:lnTo>
                      <a:pt x="672" y="138"/>
                    </a:lnTo>
                    <a:lnTo>
                      <a:pt x="676" y="148"/>
                    </a:lnTo>
                    <a:lnTo>
                      <a:pt x="676" y="160"/>
                    </a:lnTo>
                    <a:lnTo>
                      <a:pt x="676" y="200"/>
                    </a:lnTo>
                    <a:lnTo>
                      <a:pt x="716" y="210"/>
                    </a:lnTo>
                    <a:lnTo>
                      <a:pt x="716" y="210"/>
                    </a:lnTo>
                    <a:lnTo>
                      <a:pt x="750" y="220"/>
                    </a:lnTo>
                    <a:lnTo>
                      <a:pt x="782" y="232"/>
                    </a:lnTo>
                    <a:lnTo>
                      <a:pt x="812" y="246"/>
                    </a:lnTo>
                    <a:lnTo>
                      <a:pt x="842" y="262"/>
                    </a:lnTo>
                    <a:lnTo>
                      <a:pt x="876" y="284"/>
                    </a:lnTo>
                    <a:lnTo>
                      <a:pt x="906" y="254"/>
                    </a:lnTo>
                    <a:lnTo>
                      <a:pt x="906" y="254"/>
                    </a:lnTo>
                    <a:lnTo>
                      <a:pt x="914" y="248"/>
                    </a:lnTo>
                    <a:lnTo>
                      <a:pt x="924" y="242"/>
                    </a:lnTo>
                    <a:lnTo>
                      <a:pt x="934" y="240"/>
                    </a:lnTo>
                    <a:lnTo>
                      <a:pt x="946" y="238"/>
                    </a:lnTo>
                    <a:lnTo>
                      <a:pt x="956" y="240"/>
                    </a:lnTo>
                    <a:lnTo>
                      <a:pt x="966" y="242"/>
                    </a:lnTo>
                    <a:lnTo>
                      <a:pt x="976" y="248"/>
                    </a:lnTo>
                    <a:lnTo>
                      <a:pt x="986" y="254"/>
                    </a:lnTo>
                    <a:lnTo>
                      <a:pt x="986" y="254"/>
                    </a:lnTo>
                    <a:lnTo>
                      <a:pt x="992" y="264"/>
                    </a:lnTo>
                    <a:lnTo>
                      <a:pt x="998" y="274"/>
                    </a:lnTo>
                    <a:lnTo>
                      <a:pt x="1000" y="284"/>
                    </a:lnTo>
                    <a:lnTo>
                      <a:pt x="1002" y="294"/>
                    </a:lnTo>
                    <a:lnTo>
                      <a:pt x="1000" y="306"/>
                    </a:lnTo>
                    <a:lnTo>
                      <a:pt x="998" y="316"/>
                    </a:lnTo>
                    <a:lnTo>
                      <a:pt x="992" y="326"/>
                    </a:lnTo>
                    <a:lnTo>
                      <a:pt x="986" y="334"/>
                    </a:lnTo>
                    <a:lnTo>
                      <a:pt x="956" y="364"/>
                    </a:lnTo>
                    <a:lnTo>
                      <a:pt x="978" y="398"/>
                    </a:lnTo>
                    <a:lnTo>
                      <a:pt x="978" y="398"/>
                    </a:lnTo>
                    <a:lnTo>
                      <a:pt x="994" y="428"/>
                    </a:lnTo>
                    <a:lnTo>
                      <a:pt x="1008" y="458"/>
                    </a:lnTo>
                    <a:lnTo>
                      <a:pt x="1020" y="490"/>
                    </a:lnTo>
                    <a:lnTo>
                      <a:pt x="1030" y="524"/>
                    </a:lnTo>
                    <a:lnTo>
                      <a:pt x="1040" y="564"/>
                    </a:lnTo>
                    <a:lnTo>
                      <a:pt x="1080" y="564"/>
                    </a:lnTo>
                    <a:lnTo>
                      <a:pt x="1080" y="564"/>
                    </a:lnTo>
                    <a:lnTo>
                      <a:pt x="1092" y="564"/>
                    </a:lnTo>
                    <a:lnTo>
                      <a:pt x="1102" y="568"/>
                    </a:lnTo>
                    <a:lnTo>
                      <a:pt x="1112" y="574"/>
                    </a:lnTo>
                    <a:lnTo>
                      <a:pt x="1120" y="580"/>
                    </a:lnTo>
                    <a:lnTo>
                      <a:pt x="1126" y="588"/>
                    </a:lnTo>
                    <a:lnTo>
                      <a:pt x="1132" y="598"/>
                    </a:lnTo>
                    <a:lnTo>
                      <a:pt x="1136" y="608"/>
                    </a:lnTo>
                    <a:lnTo>
                      <a:pt x="1136" y="620"/>
                    </a:lnTo>
                    <a:lnTo>
                      <a:pt x="1136" y="620"/>
                    </a:lnTo>
                    <a:lnTo>
                      <a:pt x="1136" y="630"/>
                    </a:lnTo>
                    <a:lnTo>
                      <a:pt x="1132" y="642"/>
                    </a:lnTo>
                    <a:lnTo>
                      <a:pt x="1126" y="652"/>
                    </a:lnTo>
                    <a:lnTo>
                      <a:pt x="1120" y="660"/>
                    </a:lnTo>
                    <a:lnTo>
                      <a:pt x="1112" y="666"/>
                    </a:lnTo>
                    <a:lnTo>
                      <a:pt x="1102" y="672"/>
                    </a:lnTo>
                    <a:lnTo>
                      <a:pt x="1092" y="674"/>
                    </a:lnTo>
                    <a:lnTo>
                      <a:pt x="1080" y="676"/>
                    </a:lnTo>
                    <a:lnTo>
                      <a:pt x="1080" y="676"/>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7" name="Freeform 10"/>
              <p:cNvSpPr/>
              <p:nvPr/>
            </p:nvSpPr>
            <p:spPr bwMode="auto">
              <a:xfrm>
                <a:off x="1082675" y="3321050"/>
                <a:ext cx="581025" cy="581025"/>
              </a:xfrm>
              <a:custGeom>
                <a:avLst/>
                <a:gdLst>
                  <a:gd name="T0" fmla="*/ 0 w 366"/>
                  <a:gd name="T1" fmla="*/ 0 h 366"/>
                  <a:gd name="T2" fmla="*/ 0 w 366"/>
                  <a:gd name="T3" fmla="*/ 52 h 366"/>
                  <a:gd name="T4" fmla="*/ 0 w 366"/>
                  <a:gd name="T5" fmla="*/ 52 h 366"/>
                  <a:gd name="T6" fmla="*/ 32 w 366"/>
                  <a:gd name="T7" fmla="*/ 54 h 366"/>
                  <a:gd name="T8" fmla="*/ 64 w 366"/>
                  <a:gd name="T9" fmla="*/ 58 h 366"/>
                  <a:gd name="T10" fmla="*/ 94 w 366"/>
                  <a:gd name="T11" fmla="*/ 66 h 366"/>
                  <a:gd name="T12" fmla="*/ 122 w 366"/>
                  <a:gd name="T13" fmla="*/ 78 h 366"/>
                  <a:gd name="T14" fmla="*/ 150 w 366"/>
                  <a:gd name="T15" fmla="*/ 90 h 366"/>
                  <a:gd name="T16" fmla="*/ 176 w 366"/>
                  <a:gd name="T17" fmla="*/ 106 h 366"/>
                  <a:gd name="T18" fmla="*/ 200 w 366"/>
                  <a:gd name="T19" fmla="*/ 124 h 366"/>
                  <a:gd name="T20" fmla="*/ 222 w 366"/>
                  <a:gd name="T21" fmla="*/ 144 h 366"/>
                  <a:gd name="T22" fmla="*/ 242 w 366"/>
                  <a:gd name="T23" fmla="*/ 166 h 366"/>
                  <a:gd name="T24" fmla="*/ 260 w 366"/>
                  <a:gd name="T25" fmla="*/ 190 h 366"/>
                  <a:gd name="T26" fmla="*/ 276 w 366"/>
                  <a:gd name="T27" fmla="*/ 216 h 366"/>
                  <a:gd name="T28" fmla="*/ 288 w 366"/>
                  <a:gd name="T29" fmla="*/ 244 h 366"/>
                  <a:gd name="T30" fmla="*/ 300 w 366"/>
                  <a:gd name="T31" fmla="*/ 272 h 366"/>
                  <a:gd name="T32" fmla="*/ 308 w 366"/>
                  <a:gd name="T33" fmla="*/ 302 h 366"/>
                  <a:gd name="T34" fmla="*/ 312 w 366"/>
                  <a:gd name="T35" fmla="*/ 334 h 366"/>
                  <a:gd name="T36" fmla="*/ 314 w 366"/>
                  <a:gd name="T37" fmla="*/ 366 h 366"/>
                  <a:gd name="T38" fmla="*/ 366 w 366"/>
                  <a:gd name="T39" fmla="*/ 366 h 366"/>
                  <a:gd name="T40" fmla="*/ 366 w 366"/>
                  <a:gd name="T41" fmla="*/ 366 h 366"/>
                  <a:gd name="T42" fmla="*/ 364 w 366"/>
                  <a:gd name="T43" fmla="*/ 328 h 366"/>
                  <a:gd name="T44" fmla="*/ 358 w 366"/>
                  <a:gd name="T45" fmla="*/ 292 h 366"/>
                  <a:gd name="T46" fmla="*/ 350 w 366"/>
                  <a:gd name="T47" fmla="*/ 258 h 366"/>
                  <a:gd name="T48" fmla="*/ 338 w 366"/>
                  <a:gd name="T49" fmla="*/ 224 h 366"/>
                  <a:gd name="T50" fmla="*/ 322 w 366"/>
                  <a:gd name="T51" fmla="*/ 192 h 366"/>
                  <a:gd name="T52" fmla="*/ 304 w 366"/>
                  <a:gd name="T53" fmla="*/ 162 h 366"/>
                  <a:gd name="T54" fmla="*/ 282 w 366"/>
                  <a:gd name="T55" fmla="*/ 134 h 366"/>
                  <a:gd name="T56" fmla="*/ 258 w 366"/>
                  <a:gd name="T57" fmla="*/ 108 h 366"/>
                  <a:gd name="T58" fmla="*/ 232 w 366"/>
                  <a:gd name="T59" fmla="*/ 84 h 366"/>
                  <a:gd name="T60" fmla="*/ 204 w 366"/>
                  <a:gd name="T61" fmla="*/ 62 h 366"/>
                  <a:gd name="T62" fmla="*/ 174 w 366"/>
                  <a:gd name="T63" fmla="*/ 44 h 366"/>
                  <a:gd name="T64" fmla="*/ 142 w 366"/>
                  <a:gd name="T65" fmla="*/ 28 h 366"/>
                  <a:gd name="T66" fmla="*/ 108 w 366"/>
                  <a:gd name="T67" fmla="*/ 16 h 366"/>
                  <a:gd name="T68" fmla="*/ 74 w 366"/>
                  <a:gd name="T69" fmla="*/ 8 h 366"/>
                  <a:gd name="T70" fmla="*/ 38 w 366"/>
                  <a:gd name="T71" fmla="*/ 2 h 366"/>
                  <a:gd name="T72" fmla="*/ 0 w 366"/>
                  <a:gd name="T73" fmla="*/ 0 h 366"/>
                  <a:gd name="T74" fmla="*/ 0 w 366"/>
                  <a:gd name="T75"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6" h="366">
                    <a:moveTo>
                      <a:pt x="0" y="0"/>
                    </a:moveTo>
                    <a:lnTo>
                      <a:pt x="0" y="52"/>
                    </a:lnTo>
                    <a:lnTo>
                      <a:pt x="0" y="52"/>
                    </a:lnTo>
                    <a:lnTo>
                      <a:pt x="32" y="54"/>
                    </a:lnTo>
                    <a:lnTo>
                      <a:pt x="64" y="58"/>
                    </a:lnTo>
                    <a:lnTo>
                      <a:pt x="94" y="66"/>
                    </a:lnTo>
                    <a:lnTo>
                      <a:pt x="122" y="78"/>
                    </a:lnTo>
                    <a:lnTo>
                      <a:pt x="150" y="90"/>
                    </a:lnTo>
                    <a:lnTo>
                      <a:pt x="176" y="106"/>
                    </a:lnTo>
                    <a:lnTo>
                      <a:pt x="200" y="124"/>
                    </a:lnTo>
                    <a:lnTo>
                      <a:pt x="222" y="144"/>
                    </a:lnTo>
                    <a:lnTo>
                      <a:pt x="242" y="166"/>
                    </a:lnTo>
                    <a:lnTo>
                      <a:pt x="260" y="190"/>
                    </a:lnTo>
                    <a:lnTo>
                      <a:pt x="276" y="216"/>
                    </a:lnTo>
                    <a:lnTo>
                      <a:pt x="288" y="244"/>
                    </a:lnTo>
                    <a:lnTo>
                      <a:pt x="300" y="272"/>
                    </a:lnTo>
                    <a:lnTo>
                      <a:pt x="308" y="302"/>
                    </a:lnTo>
                    <a:lnTo>
                      <a:pt x="312" y="334"/>
                    </a:lnTo>
                    <a:lnTo>
                      <a:pt x="314" y="366"/>
                    </a:lnTo>
                    <a:lnTo>
                      <a:pt x="366" y="366"/>
                    </a:lnTo>
                    <a:lnTo>
                      <a:pt x="366" y="366"/>
                    </a:lnTo>
                    <a:lnTo>
                      <a:pt x="364" y="328"/>
                    </a:lnTo>
                    <a:lnTo>
                      <a:pt x="358" y="292"/>
                    </a:lnTo>
                    <a:lnTo>
                      <a:pt x="350" y="258"/>
                    </a:lnTo>
                    <a:lnTo>
                      <a:pt x="338" y="224"/>
                    </a:lnTo>
                    <a:lnTo>
                      <a:pt x="322" y="192"/>
                    </a:lnTo>
                    <a:lnTo>
                      <a:pt x="304" y="162"/>
                    </a:lnTo>
                    <a:lnTo>
                      <a:pt x="282" y="134"/>
                    </a:lnTo>
                    <a:lnTo>
                      <a:pt x="258" y="108"/>
                    </a:lnTo>
                    <a:lnTo>
                      <a:pt x="232" y="84"/>
                    </a:lnTo>
                    <a:lnTo>
                      <a:pt x="204" y="62"/>
                    </a:lnTo>
                    <a:lnTo>
                      <a:pt x="174" y="44"/>
                    </a:lnTo>
                    <a:lnTo>
                      <a:pt x="142" y="28"/>
                    </a:lnTo>
                    <a:lnTo>
                      <a:pt x="108" y="16"/>
                    </a:lnTo>
                    <a:lnTo>
                      <a:pt x="74" y="8"/>
                    </a:lnTo>
                    <a:lnTo>
                      <a:pt x="38" y="2"/>
                    </a:lnTo>
                    <a:lnTo>
                      <a:pt x="0" y="0"/>
                    </a:lnTo>
                    <a:lnTo>
                      <a:pt x="0"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8" name="Freeform 11"/>
              <p:cNvSpPr/>
              <p:nvPr/>
            </p:nvSpPr>
            <p:spPr bwMode="auto">
              <a:xfrm>
                <a:off x="501650" y="3902075"/>
                <a:ext cx="120650" cy="228600"/>
              </a:xfrm>
              <a:custGeom>
                <a:avLst/>
                <a:gdLst>
                  <a:gd name="T0" fmla="*/ 52 w 76"/>
                  <a:gd name="T1" fmla="*/ 0 h 144"/>
                  <a:gd name="T2" fmla="*/ 0 w 76"/>
                  <a:gd name="T3" fmla="*/ 0 h 144"/>
                  <a:gd name="T4" fmla="*/ 0 w 76"/>
                  <a:gd name="T5" fmla="*/ 0 h 144"/>
                  <a:gd name="T6" fmla="*/ 2 w 76"/>
                  <a:gd name="T7" fmla="*/ 38 h 144"/>
                  <a:gd name="T8" fmla="*/ 8 w 76"/>
                  <a:gd name="T9" fmla="*/ 74 h 144"/>
                  <a:gd name="T10" fmla="*/ 18 w 76"/>
                  <a:gd name="T11" fmla="*/ 110 h 144"/>
                  <a:gd name="T12" fmla="*/ 30 w 76"/>
                  <a:gd name="T13" fmla="*/ 144 h 144"/>
                  <a:gd name="T14" fmla="*/ 76 w 76"/>
                  <a:gd name="T15" fmla="*/ 118 h 144"/>
                  <a:gd name="T16" fmla="*/ 76 w 76"/>
                  <a:gd name="T17" fmla="*/ 118 h 144"/>
                  <a:gd name="T18" fmla="*/ 66 w 76"/>
                  <a:gd name="T19" fmla="*/ 90 h 144"/>
                  <a:gd name="T20" fmla="*/ 58 w 76"/>
                  <a:gd name="T21" fmla="*/ 62 h 144"/>
                  <a:gd name="T22" fmla="*/ 54 w 76"/>
                  <a:gd name="T23" fmla="*/ 30 h 144"/>
                  <a:gd name="T24" fmla="*/ 52 w 76"/>
                  <a:gd name="T25" fmla="*/ 0 h 144"/>
                  <a:gd name="T26" fmla="*/ 52 w 76"/>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44">
                    <a:moveTo>
                      <a:pt x="52" y="0"/>
                    </a:moveTo>
                    <a:lnTo>
                      <a:pt x="0" y="0"/>
                    </a:lnTo>
                    <a:lnTo>
                      <a:pt x="0" y="0"/>
                    </a:lnTo>
                    <a:lnTo>
                      <a:pt x="2" y="38"/>
                    </a:lnTo>
                    <a:lnTo>
                      <a:pt x="8" y="74"/>
                    </a:lnTo>
                    <a:lnTo>
                      <a:pt x="18" y="110"/>
                    </a:lnTo>
                    <a:lnTo>
                      <a:pt x="30" y="144"/>
                    </a:lnTo>
                    <a:lnTo>
                      <a:pt x="76" y="118"/>
                    </a:lnTo>
                    <a:lnTo>
                      <a:pt x="76" y="118"/>
                    </a:lnTo>
                    <a:lnTo>
                      <a:pt x="66" y="90"/>
                    </a:lnTo>
                    <a:lnTo>
                      <a:pt x="58" y="62"/>
                    </a:lnTo>
                    <a:lnTo>
                      <a:pt x="54" y="30"/>
                    </a:lnTo>
                    <a:lnTo>
                      <a:pt x="52" y="0"/>
                    </a:lnTo>
                    <a:lnTo>
                      <a:pt x="52"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59" name="Freeform 12"/>
              <p:cNvSpPr/>
              <p:nvPr/>
            </p:nvSpPr>
            <p:spPr bwMode="auto">
              <a:xfrm>
                <a:off x="606425" y="4191000"/>
                <a:ext cx="476250" cy="292100"/>
              </a:xfrm>
              <a:custGeom>
                <a:avLst/>
                <a:gdLst>
                  <a:gd name="T0" fmla="*/ 46 w 300"/>
                  <a:gd name="T1" fmla="*/ 0 h 184"/>
                  <a:gd name="T2" fmla="*/ 0 w 300"/>
                  <a:gd name="T3" fmla="*/ 26 h 184"/>
                  <a:gd name="T4" fmla="*/ 0 w 300"/>
                  <a:gd name="T5" fmla="*/ 26 h 184"/>
                  <a:gd name="T6" fmla="*/ 12 w 300"/>
                  <a:gd name="T7" fmla="*/ 42 h 184"/>
                  <a:gd name="T8" fmla="*/ 26 w 300"/>
                  <a:gd name="T9" fmla="*/ 60 h 184"/>
                  <a:gd name="T10" fmla="*/ 42 w 300"/>
                  <a:gd name="T11" fmla="*/ 76 h 184"/>
                  <a:gd name="T12" fmla="*/ 58 w 300"/>
                  <a:gd name="T13" fmla="*/ 90 h 184"/>
                  <a:gd name="T14" fmla="*/ 74 w 300"/>
                  <a:gd name="T15" fmla="*/ 104 h 184"/>
                  <a:gd name="T16" fmla="*/ 90 w 300"/>
                  <a:gd name="T17" fmla="*/ 118 h 184"/>
                  <a:gd name="T18" fmla="*/ 110 w 300"/>
                  <a:gd name="T19" fmla="*/ 130 h 184"/>
                  <a:gd name="T20" fmla="*/ 128 w 300"/>
                  <a:gd name="T21" fmla="*/ 140 h 184"/>
                  <a:gd name="T22" fmla="*/ 148 w 300"/>
                  <a:gd name="T23" fmla="*/ 150 h 184"/>
                  <a:gd name="T24" fmla="*/ 168 w 300"/>
                  <a:gd name="T25" fmla="*/ 158 h 184"/>
                  <a:gd name="T26" fmla="*/ 188 w 300"/>
                  <a:gd name="T27" fmla="*/ 166 h 184"/>
                  <a:gd name="T28" fmla="*/ 210 w 300"/>
                  <a:gd name="T29" fmla="*/ 172 h 184"/>
                  <a:gd name="T30" fmla="*/ 232 w 300"/>
                  <a:gd name="T31" fmla="*/ 176 h 184"/>
                  <a:gd name="T32" fmla="*/ 254 w 300"/>
                  <a:gd name="T33" fmla="*/ 180 h 184"/>
                  <a:gd name="T34" fmla="*/ 278 w 300"/>
                  <a:gd name="T35" fmla="*/ 182 h 184"/>
                  <a:gd name="T36" fmla="*/ 300 w 300"/>
                  <a:gd name="T37" fmla="*/ 184 h 184"/>
                  <a:gd name="T38" fmla="*/ 300 w 300"/>
                  <a:gd name="T39" fmla="*/ 132 h 184"/>
                  <a:gd name="T40" fmla="*/ 300 w 300"/>
                  <a:gd name="T41" fmla="*/ 132 h 184"/>
                  <a:gd name="T42" fmla="*/ 280 w 300"/>
                  <a:gd name="T43" fmla="*/ 130 h 184"/>
                  <a:gd name="T44" fmla="*/ 262 w 300"/>
                  <a:gd name="T45" fmla="*/ 128 h 184"/>
                  <a:gd name="T46" fmla="*/ 224 w 300"/>
                  <a:gd name="T47" fmla="*/ 122 h 184"/>
                  <a:gd name="T48" fmla="*/ 188 w 300"/>
                  <a:gd name="T49" fmla="*/ 110 h 184"/>
                  <a:gd name="T50" fmla="*/ 156 w 300"/>
                  <a:gd name="T51" fmla="*/ 96 h 184"/>
                  <a:gd name="T52" fmla="*/ 124 w 300"/>
                  <a:gd name="T53" fmla="*/ 76 h 184"/>
                  <a:gd name="T54" fmla="*/ 96 w 300"/>
                  <a:gd name="T55" fmla="*/ 54 h 184"/>
                  <a:gd name="T56" fmla="*/ 70 w 300"/>
                  <a:gd name="T57" fmla="*/ 28 h 184"/>
                  <a:gd name="T58" fmla="*/ 46 w 300"/>
                  <a:gd name="T59" fmla="*/ 0 h 184"/>
                  <a:gd name="T60" fmla="*/ 46 w 300"/>
                  <a:gd name="T6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184">
                    <a:moveTo>
                      <a:pt x="46" y="0"/>
                    </a:moveTo>
                    <a:lnTo>
                      <a:pt x="0" y="26"/>
                    </a:lnTo>
                    <a:lnTo>
                      <a:pt x="0" y="26"/>
                    </a:lnTo>
                    <a:lnTo>
                      <a:pt x="12" y="42"/>
                    </a:lnTo>
                    <a:lnTo>
                      <a:pt x="26" y="60"/>
                    </a:lnTo>
                    <a:lnTo>
                      <a:pt x="42" y="76"/>
                    </a:lnTo>
                    <a:lnTo>
                      <a:pt x="58" y="90"/>
                    </a:lnTo>
                    <a:lnTo>
                      <a:pt x="74" y="104"/>
                    </a:lnTo>
                    <a:lnTo>
                      <a:pt x="90" y="118"/>
                    </a:lnTo>
                    <a:lnTo>
                      <a:pt x="110" y="130"/>
                    </a:lnTo>
                    <a:lnTo>
                      <a:pt x="128" y="140"/>
                    </a:lnTo>
                    <a:lnTo>
                      <a:pt x="148" y="150"/>
                    </a:lnTo>
                    <a:lnTo>
                      <a:pt x="168" y="158"/>
                    </a:lnTo>
                    <a:lnTo>
                      <a:pt x="188" y="166"/>
                    </a:lnTo>
                    <a:lnTo>
                      <a:pt x="210" y="172"/>
                    </a:lnTo>
                    <a:lnTo>
                      <a:pt x="232" y="176"/>
                    </a:lnTo>
                    <a:lnTo>
                      <a:pt x="254" y="180"/>
                    </a:lnTo>
                    <a:lnTo>
                      <a:pt x="278" y="182"/>
                    </a:lnTo>
                    <a:lnTo>
                      <a:pt x="300" y="184"/>
                    </a:lnTo>
                    <a:lnTo>
                      <a:pt x="300" y="132"/>
                    </a:lnTo>
                    <a:lnTo>
                      <a:pt x="300" y="132"/>
                    </a:lnTo>
                    <a:lnTo>
                      <a:pt x="280" y="130"/>
                    </a:lnTo>
                    <a:lnTo>
                      <a:pt x="262" y="128"/>
                    </a:lnTo>
                    <a:lnTo>
                      <a:pt x="224" y="122"/>
                    </a:lnTo>
                    <a:lnTo>
                      <a:pt x="188" y="110"/>
                    </a:lnTo>
                    <a:lnTo>
                      <a:pt x="156" y="96"/>
                    </a:lnTo>
                    <a:lnTo>
                      <a:pt x="124" y="76"/>
                    </a:lnTo>
                    <a:lnTo>
                      <a:pt x="96" y="54"/>
                    </a:lnTo>
                    <a:lnTo>
                      <a:pt x="70" y="28"/>
                    </a:lnTo>
                    <a:lnTo>
                      <a:pt x="46" y="0"/>
                    </a:lnTo>
                    <a:lnTo>
                      <a:pt x="46"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grpSp>
        <p:nvGrpSpPr>
          <p:cNvPr id="60" name="组合 59"/>
          <p:cNvGrpSpPr/>
          <p:nvPr/>
        </p:nvGrpSpPr>
        <p:grpSpPr>
          <a:xfrm>
            <a:off x="4441437" y="1805362"/>
            <a:ext cx="645761" cy="556764"/>
            <a:chOff x="3330915" y="1354021"/>
            <a:chExt cx="484384" cy="417573"/>
          </a:xfrm>
        </p:grpSpPr>
        <p:sp>
          <p:nvSpPr>
            <p:cNvPr id="61" name="六边形 60"/>
            <p:cNvSpPr/>
            <p:nvPr/>
          </p:nvSpPr>
          <p:spPr>
            <a:xfrm>
              <a:off x="3330915" y="1354021"/>
              <a:ext cx="484384" cy="417573"/>
            </a:xfrm>
            <a:prstGeom prst="hexagon">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2" name="Freeform 13"/>
            <p:cNvSpPr>
              <a:spLocks noEditPoints="1"/>
            </p:cNvSpPr>
            <p:nvPr/>
          </p:nvSpPr>
          <p:spPr bwMode="auto">
            <a:xfrm>
              <a:off x="3484266" y="1433038"/>
              <a:ext cx="177682" cy="259539"/>
            </a:xfrm>
            <a:custGeom>
              <a:avLst/>
              <a:gdLst>
                <a:gd name="T0" fmla="*/ 366 w 916"/>
                <a:gd name="T1" fmla="*/ 10 h 1338"/>
                <a:gd name="T2" fmla="*/ 202 w 916"/>
                <a:gd name="T3" fmla="*/ 80 h 1338"/>
                <a:gd name="T4" fmla="*/ 80 w 916"/>
                <a:gd name="T5" fmla="*/ 204 h 1338"/>
                <a:gd name="T6" fmla="*/ 10 w 916"/>
                <a:gd name="T7" fmla="*/ 366 h 1338"/>
                <a:gd name="T8" fmla="*/ 2 w 916"/>
                <a:gd name="T9" fmla="*/ 484 h 1338"/>
                <a:gd name="T10" fmla="*/ 18 w 916"/>
                <a:gd name="T11" fmla="*/ 592 h 1338"/>
                <a:gd name="T12" fmla="*/ 44 w 916"/>
                <a:gd name="T13" fmla="*/ 676 h 1338"/>
                <a:gd name="T14" fmla="*/ 118 w 916"/>
                <a:gd name="T15" fmla="*/ 910 h 1338"/>
                <a:gd name="T16" fmla="*/ 126 w 916"/>
                <a:gd name="T17" fmla="*/ 1012 h 1338"/>
                <a:gd name="T18" fmla="*/ 142 w 916"/>
                <a:gd name="T19" fmla="*/ 1150 h 1338"/>
                <a:gd name="T20" fmla="*/ 174 w 916"/>
                <a:gd name="T21" fmla="*/ 1190 h 1338"/>
                <a:gd name="T22" fmla="*/ 204 w 916"/>
                <a:gd name="T23" fmla="*/ 1222 h 1338"/>
                <a:gd name="T24" fmla="*/ 240 w 916"/>
                <a:gd name="T25" fmla="*/ 1280 h 1338"/>
                <a:gd name="T26" fmla="*/ 308 w 916"/>
                <a:gd name="T27" fmla="*/ 1324 h 1338"/>
                <a:gd name="T28" fmla="*/ 398 w 916"/>
                <a:gd name="T29" fmla="*/ 1338 h 1338"/>
                <a:gd name="T30" fmla="*/ 568 w 916"/>
                <a:gd name="T31" fmla="*/ 1334 h 1338"/>
                <a:gd name="T32" fmla="*/ 646 w 916"/>
                <a:gd name="T33" fmla="*/ 1306 h 1338"/>
                <a:gd name="T34" fmla="*/ 694 w 916"/>
                <a:gd name="T35" fmla="*/ 1260 h 1338"/>
                <a:gd name="T36" fmla="*/ 720 w 916"/>
                <a:gd name="T37" fmla="*/ 1202 h 1338"/>
                <a:gd name="T38" fmla="*/ 762 w 916"/>
                <a:gd name="T39" fmla="*/ 1172 h 1338"/>
                <a:gd name="T40" fmla="*/ 788 w 916"/>
                <a:gd name="T41" fmla="*/ 1096 h 1338"/>
                <a:gd name="T42" fmla="*/ 792 w 916"/>
                <a:gd name="T43" fmla="*/ 976 h 1338"/>
                <a:gd name="T44" fmla="*/ 816 w 916"/>
                <a:gd name="T45" fmla="*/ 840 h 1338"/>
                <a:gd name="T46" fmla="*/ 884 w 916"/>
                <a:gd name="T47" fmla="*/ 648 h 1338"/>
                <a:gd name="T48" fmla="*/ 910 w 916"/>
                <a:gd name="T49" fmla="*/ 538 h 1338"/>
                <a:gd name="T50" fmla="*/ 916 w 916"/>
                <a:gd name="T51" fmla="*/ 460 h 1338"/>
                <a:gd name="T52" fmla="*/ 880 w 916"/>
                <a:gd name="T53" fmla="*/ 280 h 1338"/>
                <a:gd name="T54" fmla="*/ 782 w 916"/>
                <a:gd name="T55" fmla="*/ 136 h 1338"/>
                <a:gd name="T56" fmla="*/ 636 w 916"/>
                <a:gd name="T57" fmla="*/ 38 h 1338"/>
                <a:gd name="T58" fmla="*/ 458 w 916"/>
                <a:gd name="T59" fmla="*/ 0 h 1338"/>
                <a:gd name="T60" fmla="*/ 620 w 916"/>
                <a:gd name="T61" fmla="*/ 1164 h 1338"/>
                <a:gd name="T62" fmla="*/ 600 w 916"/>
                <a:gd name="T63" fmla="*/ 1206 h 1338"/>
                <a:gd name="T64" fmla="*/ 568 w 916"/>
                <a:gd name="T65" fmla="*/ 1224 h 1338"/>
                <a:gd name="T66" fmla="*/ 398 w 916"/>
                <a:gd name="T67" fmla="*/ 1232 h 1338"/>
                <a:gd name="T68" fmla="*/ 344 w 916"/>
                <a:gd name="T69" fmla="*/ 1222 h 1338"/>
                <a:gd name="T70" fmla="*/ 306 w 916"/>
                <a:gd name="T71" fmla="*/ 1190 h 1338"/>
                <a:gd name="T72" fmla="*/ 298 w 916"/>
                <a:gd name="T73" fmla="*/ 1158 h 1338"/>
                <a:gd name="T74" fmla="*/ 620 w 916"/>
                <a:gd name="T75" fmla="*/ 1158 h 1338"/>
                <a:gd name="T76" fmla="*/ 238 w 916"/>
                <a:gd name="T77" fmla="*/ 1104 h 1338"/>
                <a:gd name="T78" fmla="*/ 686 w 916"/>
                <a:gd name="T79" fmla="*/ 1046 h 1338"/>
                <a:gd name="T80" fmla="*/ 686 w 916"/>
                <a:gd name="T81" fmla="*/ 992 h 1338"/>
                <a:gd name="T82" fmla="*/ 688 w 916"/>
                <a:gd name="T83" fmla="*/ 934 h 1338"/>
                <a:gd name="T84" fmla="*/ 774 w 916"/>
                <a:gd name="T85" fmla="*/ 638 h 1338"/>
                <a:gd name="T86" fmla="*/ 706 w 916"/>
                <a:gd name="T87" fmla="*/ 834 h 1338"/>
                <a:gd name="T88" fmla="*/ 210 w 916"/>
                <a:gd name="T89" fmla="*/ 834 h 1338"/>
                <a:gd name="T90" fmla="*/ 144 w 916"/>
                <a:gd name="T91" fmla="*/ 638 h 1338"/>
                <a:gd name="T92" fmla="*/ 108 w 916"/>
                <a:gd name="T93" fmla="*/ 460 h 1338"/>
                <a:gd name="T94" fmla="*/ 124 w 916"/>
                <a:gd name="T95" fmla="*/ 354 h 1338"/>
                <a:gd name="T96" fmla="*/ 188 w 916"/>
                <a:gd name="T97" fmla="*/ 236 h 1338"/>
                <a:gd name="T98" fmla="*/ 292 w 916"/>
                <a:gd name="T99" fmla="*/ 150 h 1338"/>
                <a:gd name="T100" fmla="*/ 422 w 916"/>
                <a:gd name="T101" fmla="*/ 110 h 1338"/>
                <a:gd name="T102" fmla="*/ 530 w 916"/>
                <a:gd name="T103" fmla="*/ 114 h 1338"/>
                <a:gd name="T104" fmla="*/ 656 w 916"/>
                <a:gd name="T105" fmla="*/ 168 h 1338"/>
                <a:gd name="T106" fmla="*/ 750 w 916"/>
                <a:gd name="T107" fmla="*/ 262 h 1338"/>
                <a:gd name="T108" fmla="*/ 802 w 916"/>
                <a:gd name="T109" fmla="*/ 388 h 1338"/>
                <a:gd name="T110" fmla="*/ 808 w 916"/>
                <a:gd name="T111" fmla="*/ 502 h 1338"/>
                <a:gd name="T112" fmla="*/ 774 w 916"/>
                <a:gd name="T113" fmla="*/ 63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6" h="1338">
                  <a:moveTo>
                    <a:pt x="458" y="0"/>
                  </a:moveTo>
                  <a:lnTo>
                    <a:pt x="458" y="0"/>
                  </a:lnTo>
                  <a:lnTo>
                    <a:pt x="412" y="4"/>
                  </a:lnTo>
                  <a:lnTo>
                    <a:pt x="366" y="10"/>
                  </a:lnTo>
                  <a:lnTo>
                    <a:pt x="322" y="22"/>
                  </a:lnTo>
                  <a:lnTo>
                    <a:pt x="280" y="38"/>
                  </a:lnTo>
                  <a:lnTo>
                    <a:pt x="240" y="56"/>
                  </a:lnTo>
                  <a:lnTo>
                    <a:pt x="202" y="80"/>
                  </a:lnTo>
                  <a:lnTo>
                    <a:pt x="168" y="106"/>
                  </a:lnTo>
                  <a:lnTo>
                    <a:pt x="136" y="136"/>
                  </a:lnTo>
                  <a:lnTo>
                    <a:pt x="106" y="168"/>
                  </a:lnTo>
                  <a:lnTo>
                    <a:pt x="80" y="204"/>
                  </a:lnTo>
                  <a:lnTo>
                    <a:pt x="56" y="240"/>
                  </a:lnTo>
                  <a:lnTo>
                    <a:pt x="36" y="280"/>
                  </a:lnTo>
                  <a:lnTo>
                    <a:pt x="22" y="322"/>
                  </a:lnTo>
                  <a:lnTo>
                    <a:pt x="10" y="366"/>
                  </a:lnTo>
                  <a:lnTo>
                    <a:pt x="4" y="412"/>
                  </a:lnTo>
                  <a:lnTo>
                    <a:pt x="0" y="460"/>
                  </a:lnTo>
                  <a:lnTo>
                    <a:pt x="0" y="460"/>
                  </a:lnTo>
                  <a:lnTo>
                    <a:pt x="2" y="484"/>
                  </a:lnTo>
                  <a:lnTo>
                    <a:pt x="4" y="512"/>
                  </a:lnTo>
                  <a:lnTo>
                    <a:pt x="6" y="538"/>
                  </a:lnTo>
                  <a:lnTo>
                    <a:pt x="12" y="566"/>
                  </a:lnTo>
                  <a:lnTo>
                    <a:pt x="18" y="592"/>
                  </a:lnTo>
                  <a:lnTo>
                    <a:pt x="26" y="620"/>
                  </a:lnTo>
                  <a:lnTo>
                    <a:pt x="34" y="648"/>
                  </a:lnTo>
                  <a:lnTo>
                    <a:pt x="44" y="676"/>
                  </a:lnTo>
                  <a:lnTo>
                    <a:pt x="44" y="676"/>
                  </a:lnTo>
                  <a:lnTo>
                    <a:pt x="88" y="794"/>
                  </a:lnTo>
                  <a:lnTo>
                    <a:pt x="102" y="840"/>
                  </a:lnTo>
                  <a:lnTo>
                    <a:pt x="112" y="876"/>
                  </a:lnTo>
                  <a:lnTo>
                    <a:pt x="118" y="910"/>
                  </a:lnTo>
                  <a:lnTo>
                    <a:pt x="122" y="942"/>
                  </a:lnTo>
                  <a:lnTo>
                    <a:pt x="124" y="976"/>
                  </a:lnTo>
                  <a:lnTo>
                    <a:pt x="126" y="1012"/>
                  </a:lnTo>
                  <a:lnTo>
                    <a:pt x="126" y="1012"/>
                  </a:lnTo>
                  <a:lnTo>
                    <a:pt x="126" y="1068"/>
                  </a:lnTo>
                  <a:lnTo>
                    <a:pt x="130" y="1096"/>
                  </a:lnTo>
                  <a:lnTo>
                    <a:pt x="134" y="1124"/>
                  </a:lnTo>
                  <a:lnTo>
                    <a:pt x="142" y="1150"/>
                  </a:lnTo>
                  <a:lnTo>
                    <a:pt x="148" y="1160"/>
                  </a:lnTo>
                  <a:lnTo>
                    <a:pt x="156" y="1172"/>
                  </a:lnTo>
                  <a:lnTo>
                    <a:pt x="164" y="1182"/>
                  </a:lnTo>
                  <a:lnTo>
                    <a:pt x="174" y="1190"/>
                  </a:lnTo>
                  <a:lnTo>
                    <a:pt x="184" y="1198"/>
                  </a:lnTo>
                  <a:lnTo>
                    <a:pt x="198" y="1202"/>
                  </a:lnTo>
                  <a:lnTo>
                    <a:pt x="198" y="1202"/>
                  </a:lnTo>
                  <a:lnTo>
                    <a:pt x="204" y="1222"/>
                  </a:lnTo>
                  <a:lnTo>
                    <a:pt x="212" y="1242"/>
                  </a:lnTo>
                  <a:lnTo>
                    <a:pt x="224" y="1260"/>
                  </a:lnTo>
                  <a:lnTo>
                    <a:pt x="240" y="1280"/>
                  </a:lnTo>
                  <a:lnTo>
                    <a:pt x="240" y="1280"/>
                  </a:lnTo>
                  <a:lnTo>
                    <a:pt x="256" y="1294"/>
                  </a:lnTo>
                  <a:lnTo>
                    <a:pt x="272" y="1306"/>
                  </a:lnTo>
                  <a:lnTo>
                    <a:pt x="290" y="1316"/>
                  </a:lnTo>
                  <a:lnTo>
                    <a:pt x="308" y="1324"/>
                  </a:lnTo>
                  <a:lnTo>
                    <a:pt x="328" y="1330"/>
                  </a:lnTo>
                  <a:lnTo>
                    <a:pt x="350" y="1334"/>
                  </a:lnTo>
                  <a:lnTo>
                    <a:pt x="374" y="1338"/>
                  </a:lnTo>
                  <a:lnTo>
                    <a:pt x="398" y="1338"/>
                  </a:lnTo>
                  <a:lnTo>
                    <a:pt x="520" y="1338"/>
                  </a:lnTo>
                  <a:lnTo>
                    <a:pt x="520" y="1338"/>
                  </a:lnTo>
                  <a:lnTo>
                    <a:pt x="544" y="1338"/>
                  </a:lnTo>
                  <a:lnTo>
                    <a:pt x="568" y="1334"/>
                  </a:lnTo>
                  <a:lnTo>
                    <a:pt x="588" y="1330"/>
                  </a:lnTo>
                  <a:lnTo>
                    <a:pt x="610" y="1324"/>
                  </a:lnTo>
                  <a:lnTo>
                    <a:pt x="628" y="1316"/>
                  </a:lnTo>
                  <a:lnTo>
                    <a:pt x="646" y="1306"/>
                  </a:lnTo>
                  <a:lnTo>
                    <a:pt x="662" y="1294"/>
                  </a:lnTo>
                  <a:lnTo>
                    <a:pt x="676" y="1280"/>
                  </a:lnTo>
                  <a:lnTo>
                    <a:pt x="676" y="1280"/>
                  </a:lnTo>
                  <a:lnTo>
                    <a:pt x="694" y="1260"/>
                  </a:lnTo>
                  <a:lnTo>
                    <a:pt x="706" y="1242"/>
                  </a:lnTo>
                  <a:lnTo>
                    <a:pt x="714" y="1222"/>
                  </a:lnTo>
                  <a:lnTo>
                    <a:pt x="720" y="1202"/>
                  </a:lnTo>
                  <a:lnTo>
                    <a:pt x="720" y="1202"/>
                  </a:lnTo>
                  <a:lnTo>
                    <a:pt x="734" y="1198"/>
                  </a:lnTo>
                  <a:lnTo>
                    <a:pt x="744" y="1190"/>
                  </a:lnTo>
                  <a:lnTo>
                    <a:pt x="754" y="1182"/>
                  </a:lnTo>
                  <a:lnTo>
                    <a:pt x="762" y="1172"/>
                  </a:lnTo>
                  <a:lnTo>
                    <a:pt x="768" y="1160"/>
                  </a:lnTo>
                  <a:lnTo>
                    <a:pt x="774" y="1150"/>
                  </a:lnTo>
                  <a:lnTo>
                    <a:pt x="784" y="1124"/>
                  </a:lnTo>
                  <a:lnTo>
                    <a:pt x="788" y="1096"/>
                  </a:lnTo>
                  <a:lnTo>
                    <a:pt x="792" y="1068"/>
                  </a:lnTo>
                  <a:lnTo>
                    <a:pt x="792" y="1012"/>
                  </a:lnTo>
                  <a:lnTo>
                    <a:pt x="792" y="1012"/>
                  </a:lnTo>
                  <a:lnTo>
                    <a:pt x="792" y="976"/>
                  </a:lnTo>
                  <a:lnTo>
                    <a:pt x="794" y="942"/>
                  </a:lnTo>
                  <a:lnTo>
                    <a:pt x="798" y="910"/>
                  </a:lnTo>
                  <a:lnTo>
                    <a:pt x="806" y="876"/>
                  </a:lnTo>
                  <a:lnTo>
                    <a:pt x="816" y="840"/>
                  </a:lnTo>
                  <a:lnTo>
                    <a:pt x="830" y="794"/>
                  </a:lnTo>
                  <a:lnTo>
                    <a:pt x="874" y="676"/>
                  </a:lnTo>
                  <a:lnTo>
                    <a:pt x="874" y="676"/>
                  </a:lnTo>
                  <a:lnTo>
                    <a:pt x="884" y="648"/>
                  </a:lnTo>
                  <a:lnTo>
                    <a:pt x="892" y="620"/>
                  </a:lnTo>
                  <a:lnTo>
                    <a:pt x="900" y="592"/>
                  </a:lnTo>
                  <a:lnTo>
                    <a:pt x="906" y="566"/>
                  </a:lnTo>
                  <a:lnTo>
                    <a:pt x="910" y="538"/>
                  </a:lnTo>
                  <a:lnTo>
                    <a:pt x="914" y="512"/>
                  </a:lnTo>
                  <a:lnTo>
                    <a:pt x="916" y="484"/>
                  </a:lnTo>
                  <a:lnTo>
                    <a:pt x="916" y="460"/>
                  </a:lnTo>
                  <a:lnTo>
                    <a:pt x="916" y="460"/>
                  </a:lnTo>
                  <a:lnTo>
                    <a:pt x="914" y="412"/>
                  </a:lnTo>
                  <a:lnTo>
                    <a:pt x="908" y="366"/>
                  </a:lnTo>
                  <a:lnTo>
                    <a:pt x="896" y="322"/>
                  </a:lnTo>
                  <a:lnTo>
                    <a:pt x="880" y="280"/>
                  </a:lnTo>
                  <a:lnTo>
                    <a:pt x="862" y="240"/>
                  </a:lnTo>
                  <a:lnTo>
                    <a:pt x="838" y="204"/>
                  </a:lnTo>
                  <a:lnTo>
                    <a:pt x="812" y="168"/>
                  </a:lnTo>
                  <a:lnTo>
                    <a:pt x="782" y="136"/>
                  </a:lnTo>
                  <a:lnTo>
                    <a:pt x="750" y="106"/>
                  </a:lnTo>
                  <a:lnTo>
                    <a:pt x="714" y="80"/>
                  </a:lnTo>
                  <a:lnTo>
                    <a:pt x="676" y="56"/>
                  </a:lnTo>
                  <a:lnTo>
                    <a:pt x="636" y="38"/>
                  </a:lnTo>
                  <a:lnTo>
                    <a:pt x="594" y="22"/>
                  </a:lnTo>
                  <a:lnTo>
                    <a:pt x="550" y="10"/>
                  </a:lnTo>
                  <a:lnTo>
                    <a:pt x="506" y="4"/>
                  </a:lnTo>
                  <a:lnTo>
                    <a:pt x="458" y="0"/>
                  </a:lnTo>
                  <a:lnTo>
                    <a:pt x="458" y="0"/>
                  </a:lnTo>
                  <a:close/>
                  <a:moveTo>
                    <a:pt x="620" y="1158"/>
                  </a:moveTo>
                  <a:lnTo>
                    <a:pt x="620" y="1158"/>
                  </a:lnTo>
                  <a:lnTo>
                    <a:pt x="620" y="1164"/>
                  </a:lnTo>
                  <a:lnTo>
                    <a:pt x="618" y="1174"/>
                  </a:lnTo>
                  <a:lnTo>
                    <a:pt x="612" y="1190"/>
                  </a:lnTo>
                  <a:lnTo>
                    <a:pt x="606" y="1198"/>
                  </a:lnTo>
                  <a:lnTo>
                    <a:pt x="600" y="1206"/>
                  </a:lnTo>
                  <a:lnTo>
                    <a:pt x="600" y="1206"/>
                  </a:lnTo>
                  <a:lnTo>
                    <a:pt x="594" y="1212"/>
                  </a:lnTo>
                  <a:lnTo>
                    <a:pt x="586" y="1218"/>
                  </a:lnTo>
                  <a:lnTo>
                    <a:pt x="568" y="1224"/>
                  </a:lnTo>
                  <a:lnTo>
                    <a:pt x="546" y="1230"/>
                  </a:lnTo>
                  <a:lnTo>
                    <a:pt x="520" y="1232"/>
                  </a:lnTo>
                  <a:lnTo>
                    <a:pt x="398" y="1232"/>
                  </a:lnTo>
                  <a:lnTo>
                    <a:pt x="398" y="1232"/>
                  </a:lnTo>
                  <a:lnTo>
                    <a:pt x="382" y="1230"/>
                  </a:lnTo>
                  <a:lnTo>
                    <a:pt x="368" y="1230"/>
                  </a:lnTo>
                  <a:lnTo>
                    <a:pt x="356" y="1226"/>
                  </a:lnTo>
                  <a:lnTo>
                    <a:pt x="344" y="1222"/>
                  </a:lnTo>
                  <a:lnTo>
                    <a:pt x="334" y="1218"/>
                  </a:lnTo>
                  <a:lnTo>
                    <a:pt x="326" y="1214"/>
                  </a:lnTo>
                  <a:lnTo>
                    <a:pt x="314" y="1202"/>
                  </a:lnTo>
                  <a:lnTo>
                    <a:pt x="306" y="1190"/>
                  </a:lnTo>
                  <a:lnTo>
                    <a:pt x="300" y="1178"/>
                  </a:lnTo>
                  <a:lnTo>
                    <a:pt x="298" y="1168"/>
                  </a:lnTo>
                  <a:lnTo>
                    <a:pt x="298" y="1158"/>
                  </a:lnTo>
                  <a:lnTo>
                    <a:pt x="298" y="1158"/>
                  </a:lnTo>
                  <a:lnTo>
                    <a:pt x="298" y="1156"/>
                  </a:lnTo>
                  <a:lnTo>
                    <a:pt x="620" y="1156"/>
                  </a:lnTo>
                  <a:lnTo>
                    <a:pt x="620" y="1156"/>
                  </a:lnTo>
                  <a:lnTo>
                    <a:pt x="620" y="1158"/>
                  </a:lnTo>
                  <a:lnTo>
                    <a:pt x="620" y="1158"/>
                  </a:lnTo>
                  <a:close/>
                  <a:moveTo>
                    <a:pt x="678" y="1104"/>
                  </a:moveTo>
                  <a:lnTo>
                    <a:pt x="238" y="1104"/>
                  </a:lnTo>
                  <a:lnTo>
                    <a:pt x="238" y="1104"/>
                  </a:lnTo>
                  <a:lnTo>
                    <a:pt x="236" y="1084"/>
                  </a:lnTo>
                  <a:lnTo>
                    <a:pt x="232" y="1046"/>
                  </a:lnTo>
                  <a:lnTo>
                    <a:pt x="686" y="1046"/>
                  </a:lnTo>
                  <a:lnTo>
                    <a:pt x="686" y="1046"/>
                  </a:lnTo>
                  <a:lnTo>
                    <a:pt x="682" y="1084"/>
                  </a:lnTo>
                  <a:lnTo>
                    <a:pt x="678" y="1104"/>
                  </a:lnTo>
                  <a:lnTo>
                    <a:pt x="678" y="1104"/>
                  </a:lnTo>
                  <a:close/>
                  <a:moveTo>
                    <a:pt x="686" y="992"/>
                  </a:moveTo>
                  <a:lnTo>
                    <a:pt x="232" y="992"/>
                  </a:lnTo>
                  <a:lnTo>
                    <a:pt x="232" y="992"/>
                  </a:lnTo>
                  <a:lnTo>
                    <a:pt x="230" y="934"/>
                  </a:lnTo>
                  <a:lnTo>
                    <a:pt x="688" y="934"/>
                  </a:lnTo>
                  <a:lnTo>
                    <a:pt x="688" y="934"/>
                  </a:lnTo>
                  <a:lnTo>
                    <a:pt x="686" y="992"/>
                  </a:lnTo>
                  <a:lnTo>
                    <a:pt x="686" y="992"/>
                  </a:lnTo>
                  <a:close/>
                  <a:moveTo>
                    <a:pt x="774" y="638"/>
                  </a:moveTo>
                  <a:lnTo>
                    <a:pt x="774" y="638"/>
                  </a:lnTo>
                  <a:lnTo>
                    <a:pt x="744" y="716"/>
                  </a:lnTo>
                  <a:lnTo>
                    <a:pt x="722" y="780"/>
                  </a:lnTo>
                  <a:lnTo>
                    <a:pt x="706" y="834"/>
                  </a:lnTo>
                  <a:lnTo>
                    <a:pt x="696" y="882"/>
                  </a:lnTo>
                  <a:lnTo>
                    <a:pt x="222" y="882"/>
                  </a:lnTo>
                  <a:lnTo>
                    <a:pt x="222" y="882"/>
                  </a:lnTo>
                  <a:lnTo>
                    <a:pt x="210" y="834"/>
                  </a:lnTo>
                  <a:lnTo>
                    <a:pt x="194" y="780"/>
                  </a:lnTo>
                  <a:lnTo>
                    <a:pt x="172" y="716"/>
                  </a:lnTo>
                  <a:lnTo>
                    <a:pt x="144" y="638"/>
                  </a:lnTo>
                  <a:lnTo>
                    <a:pt x="144" y="638"/>
                  </a:lnTo>
                  <a:lnTo>
                    <a:pt x="128" y="592"/>
                  </a:lnTo>
                  <a:lnTo>
                    <a:pt x="116" y="546"/>
                  </a:lnTo>
                  <a:lnTo>
                    <a:pt x="110" y="502"/>
                  </a:lnTo>
                  <a:lnTo>
                    <a:pt x="108" y="460"/>
                  </a:lnTo>
                  <a:lnTo>
                    <a:pt x="108" y="460"/>
                  </a:lnTo>
                  <a:lnTo>
                    <a:pt x="110" y="424"/>
                  </a:lnTo>
                  <a:lnTo>
                    <a:pt x="114" y="388"/>
                  </a:lnTo>
                  <a:lnTo>
                    <a:pt x="124" y="354"/>
                  </a:lnTo>
                  <a:lnTo>
                    <a:pt x="136" y="322"/>
                  </a:lnTo>
                  <a:lnTo>
                    <a:pt x="150" y="292"/>
                  </a:lnTo>
                  <a:lnTo>
                    <a:pt x="168" y="262"/>
                  </a:lnTo>
                  <a:lnTo>
                    <a:pt x="188" y="236"/>
                  </a:lnTo>
                  <a:lnTo>
                    <a:pt x="210" y="210"/>
                  </a:lnTo>
                  <a:lnTo>
                    <a:pt x="236" y="188"/>
                  </a:lnTo>
                  <a:lnTo>
                    <a:pt x="262" y="168"/>
                  </a:lnTo>
                  <a:lnTo>
                    <a:pt x="292" y="150"/>
                  </a:lnTo>
                  <a:lnTo>
                    <a:pt x="322" y="136"/>
                  </a:lnTo>
                  <a:lnTo>
                    <a:pt x="354" y="124"/>
                  </a:lnTo>
                  <a:lnTo>
                    <a:pt x="388" y="114"/>
                  </a:lnTo>
                  <a:lnTo>
                    <a:pt x="422" y="110"/>
                  </a:lnTo>
                  <a:lnTo>
                    <a:pt x="458" y="108"/>
                  </a:lnTo>
                  <a:lnTo>
                    <a:pt x="458" y="108"/>
                  </a:lnTo>
                  <a:lnTo>
                    <a:pt x="494" y="110"/>
                  </a:lnTo>
                  <a:lnTo>
                    <a:pt x="530" y="114"/>
                  </a:lnTo>
                  <a:lnTo>
                    <a:pt x="564" y="124"/>
                  </a:lnTo>
                  <a:lnTo>
                    <a:pt x="596" y="136"/>
                  </a:lnTo>
                  <a:lnTo>
                    <a:pt x="626" y="150"/>
                  </a:lnTo>
                  <a:lnTo>
                    <a:pt x="656" y="168"/>
                  </a:lnTo>
                  <a:lnTo>
                    <a:pt x="682" y="188"/>
                  </a:lnTo>
                  <a:lnTo>
                    <a:pt x="708" y="210"/>
                  </a:lnTo>
                  <a:lnTo>
                    <a:pt x="730" y="236"/>
                  </a:lnTo>
                  <a:lnTo>
                    <a:pt x="750" y="262"/>
                  </a:lnTo>
                  <a:lnTo>
                    <a:pt x="768" y="292"/>
                  </a:lnTo>
                  <a:lnTo>
                    <a:pt x="782" y="322"/>
                  </a:lnTo>
                  <a:lnTo>
                    <a:pt x="794" y="354"/>
                  </a:lnTo>
                  <a:lnTo>
                    <a:pt x="802" y="388"/>
                  </a:lnTo>
                  <a:lnTo>
                    <a:pt x="808" y="424"/>
                  </a:lnTo>
                  <a:lnTo>
                    <a:pt x="810" y="460"/>
                  </a:lnTo>
                  <a:lnTo>
                    <a:pt x="810" y="460"/>
                  </a:lnTo>
                  <a:lnTo>
                    <a:pt x="808" y="502"/>
                  </a:lnTo>
                  <a:lnTo>
                    <a:pt x="800" y="546"/>
                  </a:lnTo>
                  <a:lnTo>
                    <a:pt x="790" y="592"/>
                  </a:lnTo>
                  <a:lnTo>
                    <a:pt x="774" y="638"/>
                  </a:lnTo>
                  <a:lnTo>
                    <a:pt x="774" y="638"/>
                  </a:lnTo>
                  <a:close/>
                </a:path>
              </a:pathLst>
            </a:custGeom>
            <a:solidFill>
              <a:schemeClr val="bg1"/>
            </a:solidFill>
            <a:ln>
              <a:noFill/>
            </a:ln>
            <a:effectLst/>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nvGrpSpPr>
          <p:cNvPr id="63" name="组合 62"/>
          <p:cNvGrpSpPr/>
          <p:nvPr/>
        </p:nvGrpSpPr>
        <p:grpSpPr>
          <a:xfrm>
            <a:off x="7199851" y="1805362"/>
            <a:ext cx="645761" cy="556764"/>
            <a:chOff x="5399995" y="1354021"/>
            <a:chExt cx="484384" cy="417573"/>
          </a:xfrm>
        </p:grpSpPr>
        <p:sp>
          <p:nvSpPr>
            <p:cNvPr id="64" name="六边形 63"/>
            <p:cNvSpPr/>
            <p:nvPr/>
          </p:nvSpPr>
          <p:spPr>
            <a:xfrm>
              <a:off x="5399995" y="1354021"/>
              <a:ext cx="484384" cy="417573"/>
            </a:xfrm>
            <a:prstGeom prst="hexagon">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65" name="组合 64"/>
            <p:cNvGrpSpPr/>
            <p:nvPr/>
          </p:nvGrpSpPr>
          <p:grpSpPr>
            <a:xfrm>
              <a:off x="5539568" y="1426192"/>
              <a:ext cx="205239" cy="273230"/>
              <a:chOff x="6111875" y="292100"/>
              <a:chExt cx="1543050" cy="2054225"/>
            </a:xfrm>
            <a:solidFill>
              <a:schemeClr val="bg1"/>
            </a:solidFill>
            <a:effectLst/>
          </p:grpSpPr>
          <p:sp>
            <p:nvSpPr>
              <p:cNvPr id="66" name="Freeform 18"/>
              <p:cNvSpPr/>
              <p:nvPr/>
            </p:nvSpPr>
            <p:spPr bwMode="auto">
              <a:xfrm>
                <a:off x="6124575" y="1708150"/>
                <a:ext cx="692150" cy="638175"/>
              </a:xfrm>
              <a:custGeom>
                <a:avLst/>
                <a:gdLst>
                  <a:gd name="T0" fmla="*/ 302 w 436"/>
                  <a:gd name="T1" fmla="*/ 20 h 402"/>
                  <a:gd name="T2" fmla="*/ 168 w 436"/>
                  <a:gd name="T3" fmla="*/ 20 h 402"/>
                  <a:gd name="T4" fmla="*/ 168 w 436"/>
                  <a:gd name="T5" fmla="*/ 20 h 402"/>
                  <a:gd name="T6" fmla="*/ 150 w 436"/>
                  <a:gd name="T7" fmla="*/ 18 h 402"/>
                  <a:gd name="T8" fmla="*/ 134 w 436"/>
                  <a:gd name="T9" fmla="*/ 14 h 402"/>
                  <a:gd name="T10" fmla="*/ 118 w 436"/>
                  <a:gd name="T11" fmla="*/ 8 h 402"/>
                  <a:gd name="T12" fmla="*/ 104 w 436"/>
                  <a:gd name="T13" fmla="*/ 0 h 402"/>
                  <a:gd name="T14" fmla="*/ 2 w 436"/>
                  <a:gd name="T15" fmla="*/ 250 h 402"/>
                  <a:gd name="T16" fmla="*/ 2 w 436"/>
                  <a:gd name="T17" fmla="*/ 250 h 402"/>
                  <a:gd name="T18" fmla="*/ 0 w 436"/>
                  <a:gd name="T19" fmla="*/ 258 h 402"/>
                  <a:gd name="T20" fmla="*/ 0 w 436"/>
                  <a:gd name="T21" fmla="*/ 264 h 402"/>
                  <a:gd name="T22" fmla="*/ 2 w 436"/>
                  <a:gd name="T23" fmla="*/ 268 h 402"/>
                  <a:gd name="T24" fmla="*/ 4 w 436"/>
                  <a:gd name="T25" fmla="*/ 274 h 402"/>
                  <a:gd name="T26" fmla="*/ 8 w 436"/>
                  <a:gd name="T27" fmla="*/ 278 h 402"/>
                  <a:gd name="T28" fmla="*/ 14 w 436"/>
                  <a:gd name="T29" fmla="*/ 282 h 402"/>
                  <a:gd name="T30" fmla="*/ 18 w 436"/>
                  <a:gd name="T31" fmla="*/ 284 h 402"/>
                  <a:gd name="T32" fmla="*/ 26 w 436"/>
                  <a:gd name="T33" fmla="*/ 284 h 402"/>
                  <a:gd name="T34" fmla="*/ 176 w 436"/>
                  <a:gd name="T35" fmla="*/ 272 h 402"/>
                  <a:gd name="T36" fmla="*/ 176 w 436"/>
                  <a:gd name="T37" fmla="*/ 272 h 402"/>
                  <a:gd name="T38" fmla="*/ 182 w 436"/>
                  <a:gd name="T39" fmla="*/ 272 h 402"/>
                  <a:gd name="T40" fmla="*/ 186 w 436"/>
                  <a:gd name="T41" fmla="*/ 274 h 402"/>
                  <a:gd name="T42" fmla="*/ 192 w 436"/>
                  <a:gd name="T43" fmla="*/ 276 h 402"/>
                  <a:gd name="T44" fmla="*/ 196 w 436"/>
                  <a:gd name="T45" fmla="*/ 280 h 402"/>
                  <a:gd name="T46" fmla="*/ 294 w 436"/>
                  <a:gd name="T47" fmla="*/ 394 h 402"/>
                  <a:gd name="T48" fmla="*/ 294 w 436"/>
                  <a:gd name="T49" fmla="*/ 394 h 402"/>
                  <a:gd name="T50" fmla="*/ 300 w 436"/>
                  <a:gd name="T51" fmla="*/ 398 h 402"/>
                  <a:gd name="T52" fmla="*/ 304 w 436"/>
                  <a:gd name="T53" fmla="*/ 402 h 402"/>
                  <a:gd name="T54" fmla="*/ 310 w 436"/>
                  <a:gd name="T55" fmla="*/ 402 h 402"/>
                  <a:gd name="T56" fmla="*/ 316 w 436"/>
                  <a:gd name="T57" fmla="*/ 402 h 402"/>
                  <a:gd name="T58" fmla="*/ 322 w 436"/>
                  <a:gd name="T59" fmla="*/ 402 h 402"/>
                  <a:gd name="T60" fmla="*/ 326 w 436"/>
                  <a:gd name="T61" fmla="*/ 398 h 402"/>
                  <a:gd name="T62" fmla="*/ 332 w 436"/>
                  <a:gd name="T63" fmla="*/ 394 h 402"/>
                  <a:gd name="T64" fmla="*/ 334 w 436"/>
                  <a:gd name="T65" fmla="*/ 388 h 402"/>
                  <a:gd name="T66" fmla="*/ 436 w 436"/>
                  <a:gd name="T67" fmla="*/ 140 h 402"/>
                  <a:gd name="T68" fmla="*/ 436 w 436"/>
                  <a:gd name="T69" fmla="*/ 140 h 402"/>
                  <a:gd name="T70" fmla="*/ 424 w 436"/>
                  <a:gd name="T71" fmla="*/ 134 h 402"/>
                  <a:gd name="T72" fmla="*/ 414 w 436"/>
                  <a:gd name="T73" fmla="*/ 128 h 402"/>
                  <a:gd name="T74" fmla="*/ 404 w 436"/>
                  <a:gd name="T75" fmla="*/ 122 h 402"/>
                  <a:gd name="T76" fmla="*/ 394 w 436"/>
                  <a:gd name="T77" fmla="*/ 114 h 402"/>
                  <a:gd name="T78" fmla="*/ 302 w 436"/>
                  <a:gd name="T79" fmla="*/ 2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402">
                    <a:moveTo>
                      <a:pt x="302" y="20"/>
                    </a:moveTo>
                    <a:lnTo>
                      <a:pt x="168" y="20"/>
                    </a:lnTo>
                    <a:lnTo>
                      <a:pt x="168" y="20"/>
                    </a:lnTo>
                    <a:lnTo>
                      <a:pt x="150" y="18"/>
                    </a:lnTo>
                    <a:lnTo>
                      <a:pt x="134" y="14"/>
                    </a:lnTo>
                    <a:lnTo>
                      <a:pt x="118" y="8"/>
                    </a:lnTo>
                    <a:lnTo>
                      <a:pt x="104" y="0"/>
                    </a:lnTo>
                    <a:lnTo>
                      <a:pt x="2" y="250"/>
                    </a:lnTo>
                    <a:lnTo>
                      <a:pt x="2" y="250"/>
                    </a:lnTo>
                    <a:lnTo>
                      <a:pt x="0" y="258"/>
                    </a:lnTo>
                    <a:lnTo>
                      <a:pt x="0" y="264"/>
                    </a:lnTo>
                    <a:lnTo>
                      <a:pt x="2" y="268"/>
                    </a:lnTo>
                    <a:lnTo>
                      <a:pt x="4" y="274"/>
                    </a:lnTo>
                    <a:lnTo>
                      <a:pt x="8" y="278"/>
                    </a:lnTo>
                    <a:lnTo>
                      <a:pt x="14" y="282"/>
                    </a:lnTo>
                    <a:lnTo>
                      <a:pt x="18" y="284"/>
                    </a:lnTo>
                    <a:lnTo>
                      <a:pt x="26" y="284"/>
                    </a:lnTo>
                    <a:lnTo>
                      <a:pt x="176" y="272"/>
                    </a:lnTo>
                    <a:lnTo>
                      <a:pt x="176" y="272"/>
                    </a:lnTo>
                    <a:lnTo>
                      <a:pt x="182" y="272"/>
                    </a:lnTo>
                    <a:lnTo>
                      <a:pt x="186" y="274"/>
                    </a:lnTo>
                    <a:lnTo>
                      <a:pt x="192" y="276"/>
                    </a:lnTo>
                    <a:lnTo>
                      <a:pt x="196" y="280"/>
                    </a:lnTo>
                    <a:lnTo>
                      <a:pt x="294" y="394"/>
                    </a:lnTo>
                    <a:lnTo>
                      <a:pt x="294" y="394"/>
                    </a:lnTo>
                    <a:lnTo>
                      <a:pt x="300" y="398"/>
                    </a:lnTo>
                    <a:lnTo>
                      <a:pt x="304" y="402"/>
                    </a:lnTo>
                    <a:lnTo>
                      <a:pt x="310" y="402"/>
                    </a:lnTo>
                    <a:lnTo>
                      <a:pt x="316" y="402"/>
                    </a:lnTo>
                    <a:lnTo>
                      <a:pt x="322" y="402"/>
                    </a:lnTo>
                    <a:lnTo>
                      <a:pt x="326" y="398"/>
                    </a:lnTo>
                    <a:lnTo>
                      <a:pt x="332" y="394"/>
                    </a:lnTo>
                    <a:lnTo>
                      <a:pt x="334" y="388"/>
                    </a:lnTo>
                    <a:lnTo>
                      <a:pt x="436" y="140"/>
                    </a:lnTo>
                    <a:lnTo>
                      <a:pt x="436" y="140"/>
                    </a:lnTo>
                    <a:lnTo>
                      <a:pt x="424" y="134"/>
                    </a:lnTo>
                    <a:lnTo>
                      <a:pt x="414" y="128"/>
                    </a:lnTo>
                    <a:lnTo>
                      <a:pt x="404" y="122"/>
                    </a:lnTo>
                    <a:lnTo>
                      <a:pt x="394" y="114"/>
                    </a:lnTo>
                    <a:lnTo>
                      <a:pt x="302" y="2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67" name="Freeform 19"/>
              <p:cNvSpPr/>
              <p:nvPr/>
            </p:nvSpPr>
            <p:spPr bwMode="auto">
              <a:xfrm>
                <a:off x="6950075" y="1708150"/>
                <a:ext cx="692150" cy="638175"/>
              </a:xfrm>
              <a:custGeom>
                <a:avLst/>
                <a:gdLst>
                  <a:gd name="T0" fmla="*/ 332 w 436"/>
                  <a:gd name="T1" fmla="*/ 0 h 402"/>
                  <a:gd name="T2" fmla="*/ 332 w 436"/>
                  <a:gd name="T3" fmla="*/ 0 h 402"/>
                  <a:gd name="T4" fmla="*/ 316 w 436"/>
                  <a:gd name="T5" fmla="*/ 8 h 402"/>
                  <a:gd name="T6" fmla="*/ 300 w 436"/>
                  <a:gd name="T7" fmla="*/ 14 h 402"/>
                  <a:gd name="T8" fmla="*/ 284 w 436"/>
                  <a:gd name="T9" fmla="*/ 18 h 402"/>
                  <a:gd name="T10" fmla="*/ 266 w 436"/>
                  <a:gd name="T11" fmla="*/ 20 h 402"/>
                  <a:gd name="T12" fmla="*/ 134 w 436"/>
                  <a:gd name="T13" fmla="*/ 20 h 402"/>
                  <a:gd name="T14" fmla="*/ 40 w 436"/>
                  <a:gd name="T15" fmla="*/ 114 h 402"/>
                  <a:gd name="T16" fmla="*/ 40 w 436"/>
                  <a:gd name="T17" fmla="*/ 114 h 402"/>
                  <a:gd name="T18" fmla="*/ 30 w 436"/>
                  <a:gd name="T19" fmla="*/ 122 h 402"/>
                  <a:gd name="T20" fmla="*/ 20 w 436"/>
                  <a:gd name="T21" fmla="*/ 128 h 402"/>
                  <a:gd name="T22" fmla="*/ 10 w 436"/>
                  <a:gd name="T23" fmla="*/ 134 h 402"/>
                  <a:gd name="T24" fmla="*/ 0 w 436"/>
                  <a:gd name="T25" fmla="*/ 140 h 402"/>
                  <a:gd name="T26" fmla="*/ 100 w 436"/>
                  <a:gd name="T27" fmla="*/ 388 h 402"/>
                  <a:gd name="T28" fmla="*/ 100 w 436"/>
                  <a:gd name="T29" fmla="*/ 388 h 402"/>
                  <a:gd name="T30" fmla="*/ 104 w 436"/>
                  <a:gd name="T31" fmla="*/ 394 h 402"/>
                  <a:gd name="T32" fmla="*/ 108 w 436"/>
                  <a:gd name="T33" fmla="*/ 398 h 402"/>
                  <a:gd name="T34" fmla="*/ 112 w 436"/>
                  <a:gd name="T35" fmla="*/ 402 h 402"/>
                  <a:gd name="T36" fmla="*/ 118 w 436"/>
                  <a:gd name="T37" fmla="*/ 402 h 402"/>
                  <a:gd name="T38" fmla="*/ 124 w 436"/>
                  <a:gd name="T39" fmla="*/ 402 h 402"/>
                  <a:gd name="T40" fmla="*/ 130 w 436"/>
                  <a:gd name="T41" fmla="*/ 402 h 402"/>
                  <a:gd name="T42" fmla="*/ 136 w 436"/>
                  <a:gd name="T43" fmla="*/ 398 h 402"/>
                  <a:gd name="T44" fmla="*/ 140 w 436"/>
                  <a:gd name="T45" fmla="*/ 394 h 402"/>
                  <a:gd name="T46" fmla="*/ 240 w 436"/>
                  <a:gd name="T47" fmla="*/ 280 h 402"/>
                  <a:gd name="T48" fmla="*/ 240 w 436"/>
                  <a:gd name="T49" fmla="*/ 280 h 402"/>
                  <a:gd name="T50" fmla="*/ 244 w 436"/>
                  <a:gd name="T51" fmla="*/ 276 h 402"/>
                  <a:gd name="T52" fmla="*/ 248 w 436"/>
                  <a:gd name="T53" fmla="*/ 274 h 402"/>
                  <a:gd name="T54" fmla="*/ 254 w 436"/>
                  <a:gd name="T55" fmla="*/ 272 h 402"/>
                  <a:gd name="T56" fmla="*/ 258 w 436"/>
                  <a:gd name="T57" fmla="*/ 272 h 402"/>
                  <a:gd name="T58" fmla="*/ 410 w 436"/>
                  <a:gd name="T59" fmla="*/ 284 h 402"/>
                  <a:gd name="T60" fmla="*/ 410 w 436"/>
                  <a:gd name="T61" fmla="*/ 284 h 402"/>
                  <a:gd name="T62" fmla="*/ 416 w 436"/>
                  <a:gd name="T63" fmla="*/ 284 h 402"/>
                  <a:gd name="T64" fmla="*/ 422 w 436"/>
                  <a:gd name="T65" fmla="*/ 282 h 402"/>
                  <a:gd name="T66" fmla="*/ 426 w 436"/>
                  <a:gd name="T67" fmla="*/ 278 h 402"/>
                  <a:gd name="T68" fmla="*/ 430 w 436"/>
                  <a:gd name="T69" fmla="*/ 274 h 402"/>
                  <a:gd name="T70" fmla="*/ 434 w 436"/>
                  <a:gd name="T71" fmla="*/ 268 h 402"/>
                  <a:gd name="T72" fmla="*/ 434 w 436"/>
                  <a:gd name="T73" fmla="*/ 264 h 402"/>
                  <a:gd name="T74" fmla="*/ 436 w 436"/>
                  <a:gd name="T75" fmla="*/ 258 h 402"/>
                  <a:gd name="T76" fmla="*/ 434 w 436"/>
                  <a:gd name="T77" fmla="*/ 250 h 402"/>
                  <a:gd name="T78" fmla="*/ 332 w 436"/>
                  <a:gd name="T7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402">
                    <a:moveTo>
                      <a:pt x="332" y="0"/>
                    </a:moveTo>
                    <a:lnTo>
                      <a:pt x="332" y="0"/>
                    </a:lnTo>
                    <a:lnTo>
                      <a:pt x="316" y="8"/>
                    </a:lnTo>
                    <a:lnTo>
                      <a:pt x="300" y="14"/>
                    </a:lnTo>
                    <a:lnTo>
                      <a:pt x="284" y="18"/>
                    </a:lnTo>
                    <a:lnTo>
                      <a:pt x="266" y="20"/>
                    </a:lnTo>
                    <a:lnTo>
                      <a:pt x="134" y="20"/>
                    </a:lnTo>
                    <a:lnTo>
                      <a:pt x="40" y="114"/>
                    </a:lnTo>
                    <a:lnTo>
                      <a:pt x="40" y="114"/>
                    </a:lnTo>
                    <a:lnTo>
                      <a:pt x="30" y="122"/>
                    </a:lnTo>
                    <a:lnTo>
                      <a:pt x="20" y="128"/>
                    </a:lnTo>
                    <a:lnTo>
                      <a:pt x="10" y="134"/>
                    </a:lnTo>
                    <a:lnTo>
                      <a:pt x="0" y="140"/>
                    </a:lnTo>
                    <a:lnTo>
                      <a:pt x="100" y="388"/>
                    </a:lnTo>
                    <a:lnTo>
                      <a:pt x="100" y="388"/>
                    </a:lnTo>
                    <a:lnTo>
                      <a:pt x="104" y="394"/>
                    </a:lnTo>
                    <a:lnTo>
                      <a:pt x="108" y="398"/>
                    </a:lnTo>
                    <a:lnTo>
                      <a:pt x="112" y="402"/>
                    </a:lnTo>
                    <a:lnTo>
                      <a:pt x="118" y="402"/>
                    </a:lnTo>
                    <a:lnTo>
                      <a:pt x="124" y="402"/>
                    </a:lnTo>
                    <a:lnTo>
                      <a:pt x="130" y="402"/>
                    </a:lnTo>
                    <a:lnTo>
                      <a:pt x="136" y="398"/>
                    </a:lnTo>
                    <a:lnTo>
                      <a:pt x="140" y="394"/>
                    </a:lnTo>
                    <a:lnTo>
                      <a:pt x="240" y="280"/>
                    </a:lnTo>
                    <a:lnTo>
                      <a:pt x="240" y="280"/>
                    </a:lnTo>
                    <a:lnTo>
                      <a:pt x="244" y="276"/>
                    </a:lnTo>
                    <a:lnTo>
                      <a:pt x="248" y="274"/>
                    </a:lnTo>
                    <a:lnTo>
                      <a:pt x="254" y="272"/>
                    </a:lnTo>
                    <a:lnTo>
                      <a:pt x="258" y="272"/>
                    </a:lnTo>
                    <a:lnTo>
                      <a:pt x="410" y="284"/>
                    </a:lnTo>
                    <a:lnTo>
                      <a:pt x="410" y="284"/>
                    </a:lnTo>
                    <a:lnTo>
                      <a:pt x="416" y="284"/>
                    </a:lnTo>
                    <a:lnTo>
                      <a:pt x="422" y="282"/>
                    </a:lnTo>
                    <a:lnTo>
                      <a:pt x="426" y="278"/>
                    </a:lnTo>
                    <a:lnTo>
                      <a:pt x="430" y="274"/>
                    </a:lnTo>
                    <a:lnTo>
                      <a:pt x="434" y="268"/>
                    </a:lnTo>
                    <a:lnTo>
                      <a:pt x="434" y="264"/>
                    </a:lnTo>
                    <a:lnTo>
                      <a:pt x="436" y="258"/>
                    </a:lnTo>
                    <a:lnTo>
                      <a:pt x="434" y="250"/>
                    </a:lnTo>
                    <a:lnTo>
                      <a:pt x="332" y="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68" name="Freeform 20"/>
              <p:cNvSpPr>
                <a:spLocks noEditPoints="1"/>
              </p:cNvSpPr>
              <p:nvPr/>
            </p:nvSpPr>
            <p:spPr bwMode="auto">
              <a:xfrm>
                <a:off x="6111875" y="292100"/>
                <a:ext cx="1543050" cy="1543050"/>
              </a:xfrm>
              <a:custGeom>
                <a:avLst/>
                <a:gdLst>
                  <a:gd name="T0" fmla="*/ 804 w 972"/>
                  <a:gd name="T1" fmla="*/ 844 h 972"/>
                  <a:gd name="T2" fmla="*/ 836 w 972"/>
                  <a:gd name="T3" fmla="*/ 822 h 972"/>
                  <a:gd name="T4" fmla="*/ 844 w 972"/>
                  <a:gd name="T5" fmla="*/ 654 h 972"/>
                  <a:gd name="T6" fmla="*/ 852 w 972"/>
                  <a:gd name="T7" fmla="*/ 628 h 972"/>
                  <a:gd name="T8" fmla="*/ 964 w 972"/>
                  <a:gd name="T9" fmla="*/ 514 h 972"/>
                  <a:gd name="T10" fmla="*/ 970 w 972"/>
                  <a:gd name="T11" fmla="*/ 476 h 972"/>
                  <a:gd name="T12" fmla="*/ 858 w 972"/>
                  <a:gd name="T13" fmla="*/ 352 h 972"/>
                  <a:gd name="T14" fmla="*/ 844 w 972"/>
                  <a:gd name="T15" fmla="*/ 328 h 972"/>
                  <a:gd name="T16" fmla="*/ 842 w 972"/>
                  <a:gd name="T17" fmla="*/ 168 h 972"/>
                  <a:gd name="T18" fmla="*/ 822 w 972"/>
                  <a:gd name="T19" fmla="*/ 136 h 972"/>
                  <a:gd name="T20" fmla="*/ 654 w 972"/>
                  <a:gd name="T21" fmla="*/ 128 h 972"/>
                  <a:gd name="T22" fmla="*/ 626 w 972"/>
                  <a:gd name="T23" fmla="*/ 120 h 972"/>
                  <a:gd name="T24" fmla="*/ 512 w 972"/>
                  <a:gd name="T25" fmla="*/ 8 h 972"/>
                  <a:gd name="T26" fmla="*/ 476 w 972"/>
                  <a:gd name="T27" fmla="*/ 0 h 972"/>
                  <a:gd name="T28" fmla="*/ 352 w 972"/>
                  <a:gd name="T29" fmla="*/ 114 h 972"/>
                  <a:gd name="T30" fmla="*/ 326 w 972"/>
                  <a:gd name="T31" fmla="*/ 128 h 972"/>
                  <a:gd name="T32" fmla="*/ 166 w 972"/>
                  <a:gd name="T33" fmla="*/ 130 h 972"/>
                  <a:gd name="T34" fmla="*/ 136 w 972"/>
                  <a:gd name="T35" fmla="*/ 150 h 972"/>
                  <a:gd name="T36" fmla="*/ 128 w 972"/>
                  <a:gd name="T37" fmla="*/ 318 h 972"/>
                  <a:gd name="T38" fmla="*/ 120 w 972"/>
                  <a:gd name="T39" fmla="*/ 344 h 972"/>
                  <a:gd name="T40" fmla="*/ 8 w 972"/>
                  <a:gd name="T41" fmla="*/ 460 h 972"/>
                  <a:gd name="T42" fmla="*/ 0 w 972"/>
                  <a:gd name="T43" fmla="*/ 496 h 972"/>
                  <a:gd name="T44" fmla="*/ 112 w 972"/>
                  <a:gd name="T45" fmla="*/ 620 h 972"/>
                  <a:gd name="T46" fmla="*/ 126 w 972"/>
                  <a:gd name="T47" fmla="*/ 646 h 972"/>
                  <a:gd name="T48" fmla="*/ 128 w 972"/>
                  <a:gd name="T49" fmla="*/ 804 h 972"/>
                  <a:gd name="T50" fmla="*/ 148 w 972"/>
                  <a:gd name="T51" fmla="*/ 836 h 972"/>
                  <a:gd name="T52" fmla="*/ 316 w 972"/>
                  <a:gd name="T53" fmla="*/ 844 h 972"/>
                  <a:gd name="T54" fmla="*/ 344 w 972"/>
                  <a:gd name="T55" fmla="*/ 852 h 972"/>
                  <a:gd name="T56" fmla="*/ 458 w 972"/>
                  <a:gd name="T57" fmla="*/ 964 h 972"/>
                  <a:gd name="T58" fmla="*/ 494 w 972"/>
                  <a:gd name="T59" fmla="*/ 972 h 972"/>
                  <a:gd name="T60" fmla="*/ 620 w 972"/>
                  <a:gd name="T61" fmla="*/ 858 h 972"/>
                  <a:gd name="T62" fmla="*/ 644 w 972"/>
                  <a:gd name="T63" fmla="*/ 846 h 972"/>
                  <a:gd name="T64" fmla="*/ 486 w 972"/>
                  <a:gd name="T65" fmla="*/ 750 h 972"/>
                  <a:gd name="T66" fmla="*/ 382 w 972"/>
                  <a:gd name="T67" fmla="*/ 730 h 972"/>
                  <a:gd name="T68" fmla="*/ 298 w 972"/>
                  <a:gd name="T69" fmla="*/ 672 h 972"/>
                  <a:gd name="T70" fmla="*/ 242 w 972"/>
                  <a:gd name="T71" fmla="*/ 588 h 972"/>
                  <a:gd name="T72" fmla="*/ 222 w 972"/>
                  <a:gd name="T73" fmla="*/ 486 h 972"/>
                  <a:gd name="T74" fmla="*/ 234 w 972"/>
                  <a:gd name="T75" fmla="*/ 408 h 972"/>
                  <a:gd name="T76" fmla="*/ 282 w 972"/>
                  <a:gd name="T77" fmla="*/ 318 h 972"/>
                  <a:gd name="T78" fmla="*/ 360 w 972"/>
                  <a:gd name="T79" fmla="*/ 254 h 972"/>
                  <a:gd name="T80" fmla="*/ 458 w 972"/>
                  <a:gd name="T81" fmla="*/ 224 h 972"/>
                  <a:gd name="T82" fmla="*/ 538 w 972"/>
                  <a:gd name="T83" fmla="*/ 228 h 972"/>
                  <a:gd name="T84" fmla="*/ 634 w 972"/>
                  <a:gd name="T85" fmla="*/ 268 h 972"/>
                  <a:gd name="T86" fmla="*/ 704 w 972"/>
                  <a:gd name="T87" fmla="*/ 338 h 972"/>
                  <a:gd name="T88" fmla="*/ 744 w 972"/>
                  <a:gd name="T89" fmla="*/ 432 h 972"/>
                  <a:gd name="T90" fmla="*/ 748 w 972"/>
                  <a:gd name="T91" fmla="*/ 514 h 972"/>
                  <a:gd name="T92" fmla="*/ 718 w 972"/>
                  <a:gd name="T93" fmla="*/ 612 h 972"/>
                  <a:gd name="T94" fmla="*/ 654 w 972"/>
                  <a:gd name="T95" fmla="*/ 690 h 972"/>
                  <a:gd name="T96" fmla="*/ 564 w 972"/>
                  <a:gd name="T97" fmla="*/ 738 h 972"/>
                  <a:gd name="T98" fmla="*/ 486 w 972"/>
                  <a:gd name="T99" fmla="*/ 75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972">
                    <a:moveTo>
                      <a:pt x="654" y="844"/>
                    </a:moveTo>
                    <a:lnTo>
                      <a:pt x="794" y="844"/>
                    </a:lnTo>
                    <a:lnTo>
                      <a:pt x="794" y="844"/>
                    </a:lnTo>
                    <a:lnTo>
                      <a:pt x="804" y="844"/>
                    </a:lnTo>
                    <a:lnTo>
                      <a:pt x="814" y="840"/>
                    </a:lnTo>
                    <a:lnTo>
                      <a:pt x="822" y="836"/>
                    </a:lnTo>
                    <a:lnTo>
                      <a:pt x="830" y="830"/>
                    </a:lnTo>
                    <a:lnTo>
                      <a:pt x="836" y="822"/>
                    </a:lnTo>
                    <a:lnTo>
                      <a:pt x="840" y="814"/>
                    </a:lnTo>
                    <a:lnTo>
                      <a:pt x="842" y="804"/>
                    </a:lnTo>
                    <a:lnTo>
                      <a:pt x="844" y="796"/>
                    </a:lnTo>
                    <a:lnTo>
                      <a:pt x="844" y="654"/>
                    </a:lnTo>
                    <a:lnTo>
                      <a:pt x="844" y="654"/>
                    </a:lnTo>
                    <a:lnTo>
                      <a:pt x="844" y="646"/>
                    </a:lnTo>
                    <a:lnTo>
                      <a:pt x="848" y="636"/>
                    </a:lnTo>
                    <a:lnTo>
                      <a:pt x="852" y="628"/>
                    </a:lnTo>
                    <a:lnTo>
                      <a:pt x="858" y="620"/>
                    </a:lnTo>
                    <a:lnTo>
                      <a:pt x="958" y="520"/>
                    </a:lnTo>
                    <a:lnTo>
                      <a:pt x="958" y="520"/>
                    </a:lnTo>
                    <a:lnTo>
                      <a:pt x="964" y="514"/>
                    </a:lnTo>
                    <a:lnTo>
                      <a:pt x="968" y="504"/>
                    </a:lnTo>
                    <a:lnTo>
                      <a:pt x="970" y="496"/>
                    </a:lnTo>
                    <a:lnTo>
                      <a:pt x="972" y="486"/>
                    </a:lnTo>
                    <a:lnTo>
                      <a:pt x="970" y="476"/>
                    </a:lnTo>
                    <a:lnTo>
                      <a:pt x="968" y="468"/>
                    </a:lnTo>
                    <a:lnTo>
                      <a:pt x="964" y="460"/>
                    </a:lnTo>
                    <a:lnTo>
                      <a:pt x="958" y="452"/>
                    </a:lnTo>
                    <a:lnTo>
                      <a:pt x="858" y="352"/>
                    </a:lnTo>
                    <a:lnTo>
                      <a:pt x="858" y="352"/>
                    </a:lnTo>
                    <a:lnTo>
                      <a:pt x="852" y="344"/>
                    </a:lnTo>
                    <a:lnTo>
                      <a:pt x="848" y="336"/>
                    </a:lnTo>
                    <a:lnTo>
                      <a:pt x="844" y="328"/>
                    </a:lnTo>
                    <a:lnTo>
                      <a:pt x="844" y="318"/>
                    </a:lnTo>
                    <a:lnTo>
                      <a:pt x="844" y="178"/>
                    </a:lnTo>
                    <a:lnTo>
                      <a:pt x="844" y="178"/>
                    </a:lnTo>
                    <a:lnTo>
                      <a:pt x="842" y="168"/>
                    </a:lnTo>
                    <a:lnTo>
                      <a:pt x="840" y="158"/>
                    </a:lnTo>
                    <a:lnTo>
                      <a:pt x="836" y="150"/>
                    </a:lnTo>
                    <a:lnTo>
                      <a:pt x="830" y="142"/>
                    </a:lnTo>
                    <a:lnTo>
                      <a:pt x="822" y="136"/>
                    </a:lnTo>
                    <a:lnTo>
                      <a:pt x="814" y="132"/>
                    </a:lnTo>
                    <a:lnTo>
                      <a:pt x="804" y="130"/>
                    </a:lnTo>
                    <a:lnTo>
                      <a:pt x="794" y="128"/>
                    </a:lnTo>
                    <a:lnTo>
                      <a:pt x="654" y="128"/>
                    </a:lnTo>
                    <a:lnTo>
                      <a:pt x="654" y="128"/>
                    </a:lnTo>
                    <a:lnTo>
                      <a:pt x="644" y="128"/>
                    </a:lnTo>
                    <a:lnTo>
                      <a:pt x="636" y="124"/>
                    </a:lnTo>
                    <a:lnTo>
                      <a:pt x="626" y="120"/>
                    </a:lnTo>
                    <a:lnTo>
                      <a:pt x="620" y="114"/>
                    </a:lnTo>
                    <a:lnTo>
                      <a:pt x="520" y="14"/>
                    </a:lnTo>
                    <a:lnTo>
                      <a:pt x="520" y="14"/>
                    </a:lnTo>
                    <a:lnTo>
                      <a:pt x="512" y="8"/>
                    </a:lnTo>
                    <a:lnTo>
                      <a:pt x="504" y="4"/>
                    </a:lnTo>
                    <a:lnTo>
                      <a:pt x="494" y="0"/>
                    </a:lnTo>
                    <a:lnTo>
                      <a:pt x="486" y="0"/>
                    </a:lnTo>
                    <a:lnTo>
                      <a:pt x="476" y="0"/>
                    </a:lnTo>
                    <a:lnTo>
                      <a:pt x="466" y="4"/>
                    </a:lnTo>
                    <a:lnTo>
                      <a:pt x="458" y="8"/>
                    </a:lnTo>
                    <a:lnTo>
                      <a:pt x="450" y="14"/>
                    </a:lnTo>
                    <a:lnTo>
                      <a:pt x="352" y="114"/>
                    </a:lnTo>
                    <a:lnTo>
                      <a:pt x="352" y="114"/>
                    </a:lnTo>
                    <a:lnTo>
                      <a:pt x="344" y="120"/>
                    </a:lnTo>
                    <a:lnTo>
                      <a:pt x="336" y="124"/>
                    </a:lnTo>
                    <a:lnTo>
                      <a:pt x="326" y="128"/>
                    </a:lnTo>
                    <a:lnTo>
                      <a:pt x="316" y="128"/>
                    </a:lnTo>
                    <a:lnTo>
                      <a:pt x="176" y="128"/>
                    </a:lnTo>
                    <a:lnTo>
                      <a:pt x="176" y="128"/>
                    </a:lnTo>
                    <a:lnTo>
                      <a:pt x="166" y="130"/>
                    </a:lnTo>
                    <a:lnTo>
                      <a:pt x="158" y="132"/>
                    </a:lnTo>
                    <a:lnTo>
                      <a:pt x="148" y="136"/>
                    </a:lnTo>
                    <a:lnTo>
                      <a:pt x="142" y="142"/>
                    </a:lnTo>
                    <a:lnTo>
                      <a:pt x="136" y="150"/>
                    </a:lnTo>
                    <a:lnTo>
                      <a:pt x="132" y="158"/>
                    </a:lnTo>
                    <a:lnTo>
                      <a:pt x="128" y="168"/>
                    </a:lnTo>
                    <a:lnTo>
                      <a:pt x="128" y="178"/>
                    </a:lnTo>
                    <a:lnTo>
                      <a:pt x="128" y="318"/>
                    </a:lnTo>
                    <a:lnTo>
                      <a:pt x="128" y="318"/>
                    </a:lnTo>
                    <a:lnTo>
                      <a:pt x="126" y="328"/>
                    </a:lnTo>
                    <a:lnTo>
                      <a:pt x="124" y="336"/>
                    </a:lnTo>
                    <a:lnTo>
                      <a:pt x="120" y="344"/>
                    </a:lnTo>
                    <a:lnTo>
                      <a:pt x="112" y="352"/>
                    </a:lnTo>
                    <a:lnTo>
                      <a:pt x="14" y="452"/>
                    </a:lnTo>
                    <a:lnTo>
                      <a:pt x="14" y="452"/>
                    </a:lnTo>
                    <a:lnTo>
                      <a:pt x="8" y="460"/>
                    </a:lnTo>
                    <a:lnTo>
                      <a:pt x="2" y="468"/>
                    </a:lnTo>
                    <a:lnTo>
                      <a:pt x="0" y="476"/>
                    </a:lnTo>
                    <a:lnTo>
                      <a:pt x="0" y="486"/>
                    </a:lnTo>
                    <a:lnTo>
                      <a:pt x="0" y="496"/>
                    </a:lnTo>
                    <a:lnTo>
                      <a:pt x="2" y="504"/>
                    </a:lnTo>
                    <a:lnTo>
                      <a:pt x="8" y="514"/>
                    </a:lnTo>
                    <a:lnTo>
                      <a:pt x="14" y="520"/>
                    </a:lnTo>
                    <a:lnTo>
                      <a:pt x="112" y="620"/>
                    </a:lnTo>
                    <a:lnTo>
                      <a:pt x="112" y="620"/>
                    </a:lnTo>
                    <a:lnTo>
                      <a:pt x="120" y="628"/>
                    </a:lnTo>
                    <a:lnTo>
                      <a:pt x="124" y="636"/>
                    </a:lnTo>
                    <a:lnTo>
                      <a:pt x="126" y="646"/>
                    </a:lnTo>
                    <a:lnTo>
                      <a:pt x="128" y="654"/>
                    </a:lnTo>
                    <a:lnTo>
                      <a:pt x="128" y="796"/>
                    </a:lnTo>
                    <a:lnTo>
                      <a:pt x="128" y="796"/>
                    </a:lnTo>
                    <a:lnTo>
                      <a:pt x="128" y="804"/>
                    </a:lnTo>
                    <a:lnTo>
                      <a:pt x="132" y="814"/>
                    </a:lnTo>
                    <a:lnTo>
                      <a:pt x="136" y="822"/>
                    </a:lnTo>
                    <a:lnTo>
                      <a:pt x="142" y="830"/>
                    </a:lnTo>
                    <a:lnTo>
                      <a:pt x="148" y="836"/>
                    </a:lnTo>
                    <a:lnTo>
                      <a:pt x="158" y="840"/>
                    </a:lnTo>
                    <a:lnTo>
                      <a:pt x="166" y="844"/>
                    </a:lnTo>
                    <a:lnTo>
                      <a:pt x="176" y="844"/>
                    </a:lnTo>
                    <a:lnTo>
                      <a:pt x="316" y="844"/>
                    </a:lnTo>
                    <a:lnTo>
                      <a:pt x="316" y="844"/>
                    </a:lnTo>
                    <a:lnTo>
                      <a:pt x="326" y="846"/>
                    </a:lnTo>
                    <a:lnTo>
                      <a:pt x="336" y="848"/>
                    </a:lnTo>
                    <a:lnTo>
                      <a:pt x="344" y="852"/>
                    </a:lnTo>
                    <a:lnTo>
                      <a:pt x="352" y="858"/>
                    </a:lnTo>
                    <a:lnTo>
                      <a:pt x="450" y="958"/>
                    </a:lnTo>
                    <a:lnTo>
                      <a:pt x="450" y="958"/>
                    </a:lnTo>
                    <a:lnTo>
                      <a:pt x="458" y="964"/>
                    </a:lnTo>
                    <a:lnTo>
                      <a:pt x="466" y="968"/>
                    </a:lnTo>
                    <a:lnTo>
                      <a:pt x="476" y="972"/>
                    </a:lnTo>
                    <a:lnTo>
                      <a:pt x="486" y="972"/>
                    </a:lnTo>
                    <a:lnTo>
                      <a:pt x="494" y="972"/>
                    </a:lnTo>
                    <a:lnTo>
                      <a:pt x="504" y="968"/>
                    </a:lnTo>
                    <a:lnTo>
                      <a:pt x="512" y="964"/>
                    </a:lnTo>
                    <a:lnTo>
                      <a:pt x="520" y="958"/>
                    </a:lnTo>
                    <a:lnTo>
                      <a:pt x="620" y="858"/>
                    </a:lnTo>
                    <a:lnTo>
                      <a:pt x="620" y="858"/>
                    </a:lnTo>
                    <a:lnTo>
                      <a:pt x="626" y="852"/>
                    </a:lnTo>
                    <a:lnTo>
                      <a:pt x="636" y="848"/>
                    </a:lnTo>
                    <a:lnTo>
                      <a:pt x="644" y="846"/>
                    </a:lnTo>
                    <a:lnTo>
                      <a:pt x="654" y="844"/>
                    </a:lnTo>
                    <a:lnTo>
                      <a:pt x="654" y="844"/>
                    </a:lnTo>
                    <a:close/>
                    <a:moveTo>
                      <a:pt x="486" y="750"/>
                    </a:moveTo>
                    <a:lnTo>
                      <a:pt x="486" y="750"/>
                    </a:lnTo>
                    <a:lnTo>
                      <a:pt x="458" y="748"/>
                    </a:lnTo>
                    <a:lnTo>
                      <a:pt x="432" y="744"/>
                    </a:lnTo>
                    <a:lnTo>
                      <a:pt x="406" y="738"/>
                    </a:lnTo>
                    <a:lnTo>
                      <a:pt x="382" y="730"/>
                    </a:lnTo>
                    <a:lnTo>
                      <a:pt x="360" y="718"/>
                    </a:lnTo>
                    <a:lnTo>
                      <a:pt x="338" y="706"/>
                    </a:lnTo>
                    <a:lnTo>
                      <a:pt x="318" y="690"/>
                    </a:lnTo>
                    <a:lnTo>
                      <a:pt x="298" y="672"/>
                    </a:lnTo>
                    <a:lnTo>
                      <a:pt x="282" y="654"/>
                    </a:lnTo>
                    <a:lnTo>
                      <a:pt x="266" y="634"/>
                    </a:lnTo>
                    <a:lnTo>
                      <a:pt x="254" y="612"/>
                    </a:lnTo>
                    <a:lnTo>
                      <a:pt x="242" y="588"/>
                    </a:lnTo>
                    <a:lnTo>
                      <a:pt x="234" y="564"/>
                    </a:lnTo>
                    <a:lnTo>
                      <a:pt x="226" y="540"/>
                    </a:lnTo>
                    <a:lnTo>
                      <a:pt x="222" y="514"/>
                    </a:lnTo>
                    <a:lnTo>
                      <a:pt x="222" y="486"/>
                    </a:lnTo>
                    <a:lnTo>
                      <a:pt x="222" y="486"/>
                    </a:lnTo>
                    <a:lnTo>
                      <a:pt x="222" y="460"/>
                    </a:lnTo>
                    <a:lnTo>
                      <a:pt x="226" y="432"/>
                    </a:lnTo>
                    <a:lnTo>
                      <a:pt x="234" y="408"/>
                    </a:lnTo>
                    <a:lnTo>
                      <a:pt x="242" y="384"/>
                    </a:lnTo>
                    <a:lnTo>
                      <a:pt x="254" y="360"/>
                    </a:lnTo>
                    <a:lnTo>
                      <a:pt x="266" y="338"/>
                    </a:lnTo>
                    <a:lnTo>
                      <a:pt x="282" y="318"/>
                    </a:lnTo>
                    <a:lnTo>
                      <a:pt x="298" y="300"/>
                    </a:lnTo>
                    <a:lnTo>
                      <a:pt x="318" y="282"/>
                    </a:lnTo>
                    <a:lnTo>
                      <a:pt x="338" y="268"/>
                    </a:lnTo>
                    <a:lnTo>
                      <a:pt x="360" y="254"/>
                    </a:lnTo>
                    <a:lnTo>
                      <a:pt x="382" y="242"/>
                    </a:lnTo>
                    <a:lnTo>
                      <a:pt x="406" y="234"/>
                    </a:lnTo>
                    <a:lnTo>
                      <a:pt x="432" y="228"/>
                    </a:lnTo>
                    <a:lnTo>
                      <a:pt x="458" y="224"/>
                    </a:lnTo>
                    <a:lnTo>
                      <a:pt x="486" y="222"/>
                    </a:lnTo>
                    <a:lnTo>
                      <a:pt x="486" y="222"/>
                    </a:lnTo>
                    <a:lnTo>
                      <a:pt x="512" y="224"/>
                    </a:lnTo>
                    <a:lnTo>
                      <a:pt x="538" y="228"/>
                    </a:lnTo>
                    <a:lnTo>
                      <a:pt x="564" y="234"/>
                    </a:lnTo>
                    <a:lnTo>
                      <a:pt x="588" y="242"/>
                    </a:lnTo>
                    <a:lnTo>
                      <a:pt x="612" y="254"/>
                    </a:lnTo>
                    <a:lnTo>
                      <a:pt x="634" y="268"/>
                    </a:lnTo>
                    <a:lnTo>
                      <a:pt x="654" y="282"/>
                    </a:lnTo>
                    <a:lnTo>
                      <a:pt x="672" y="300"/>
                    </a:lnTo>
                    <a:lnTo>
                      <a:pt x="690" y="318"/>
                    </a:lnTo>
                    <a:lnTo>
                      <a:pt x="704" y="338"/>
                    </a:lnTo>
                    <a:lnTo>
                      <a:pt x="718" y="360"/>
                    </a:lnTo>
                    <a:lnTo>
                      <a:pt x="728" y="384"/>
                    </a:lnTo>
                    <a:lnTo>
                      <a:pt x="738" y="408"/>
                    </a:lnTo>
                    <a:lnTo>
                      <a:pt x="744" y="432"/>
                    </a:lnTo>
                    <a:lnTo>
                      <a:pt x="748" y="460"/>
                    </a:lnTo>
                    <a:lnTo>
                      <a:pt x="750" y="486"/>
                    </a:lnTo>
                    <a:lnTo>
                      <a:pt x="750" y="486"/>
                    </a:lnTo>
                    <a:lnTo>
                      <a:pt x="748" y="514"/>
                    </a:lnTo>
                    <a:lnTo>
                      <a:pt x="744" y="540"/>
                    </a:lnTo>
                    <a:lnTo>
                      <a:pt x="738" y="564"/>
                    </a:lnTo>
                    <a:lnTo>
                      <a:pt x="728" y="588"/>
                    </a:lnTo>
                    <a:lnTo>
                      <a:pt x="718" y="612"/>
                    </a:lnTo>
                    <a:lnTo>
                      <a:pt x="704" y="634"/>
                    </a:lnTo>
                    <a:lnTo>
                      <a:pt x="690" y="654"/>
                    </a:lnTo>
                    <a:lnTo>
                      <a:pt x="672" y="672"/>
                    </a:lnTo>
                    <a:lnTo>
                      <a:pt x="654" y="690"/>
                    </a:lnTo>
                    <a:lnTo>
                      <a:pt x="634" y="706"/>
                    </a:lnTo>
                    <a:lnTo>
                      <a:pt x="612" y="718"/>
                    </a:lnTo>
                    <a:lnTo>
                      <a:pt x="588" y="730"/>
                    </a:lnTo>
                    <a:lnTo>
                      <a:pt x="564" y="738"/>
                    </a:lnTo>
                    <a:lnTo>
                      <a:pt x="538" y="744"/>
                    </a:lnTo>
                    <a:lnTo>
                      <a:pt x="512" y="748"/>
                    </a:lnTo>
                    <a:lnTo>
                      <a:pt x="486" y="750"/>
                    </a:lnTo>
                    <a:lnTo>
                      <a:pt x="486" y="75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69" name="Freeform 21"/>
              <p:cNvSpPr/>
              <p:nvPr/>
            </p:nvSpPr>
            <p:spPr bwMode="auto">
              <a:xfrm>
                <a:off x="6734175" y="762000"/>
                <a:ext cx="228600" cy="631825"/>
              </a:xfrm>
              <a:custGeom>
                <a:avLst/>
                <a:gdLst>
                  <a:gd name="T0" fmla="*/ 18 w 144"/>
                  <a:gd name="T1" fmla="*/ 50 h 398"/>
                  <a:gd name="T2" fmla="*/ 18 w 144"/>
                  <a:gd name="T3" fmla="*/ 50 h 398"/>
                  <a:gd name="T4" fmla="*/ 0 w 144"/>
                  <a:gd name="T5" fmla="*/ 54 h 398"/>
                  <a:gd name="T6" fmla="*/ 0 w 144"/>
                  <a:gd name="T7" fmla="*/ 134 h 398"/>
                  <a:gd name="T8" fmla="*/ 0 w 144"/>
                  <a:gd name="T9" fmla="*/ 134 h 398"/>
                  <a:gd name="T10" fmla="*/ 30 w 144"/>
                  <a:gd name="T11" fmla="*/ 122 h 398"/>
                  <a:gd name="T12" fmla="*/ 60 w 144"/>
                  <a:gd name="T13" fmla="*/ 106 h 398"/>
                  <a:gd name="T14" fmla="*/ 60 w 144"/>
                  <a:gd name="T15" fmla="*/ 398 h 398"/>
                  <a:gd name="T16" fmla="*/ 144 w 144"/>
                  <a:gd name="T17" fmla="*/ 398 h 398"/>
                  <a:gd name="T18" fmla="*/ 144 w 144"/>
                  <a:gd name="T19" fmla="*/ 0 h 398"/>
                  <a:gd name="T20" fmla="*/ 72 w 144"/>
                  <a:gd name="T21" fmla="*/ 0 h 398"/>
                  <a:gd name="T22" fmla="*/ 72 w 144"/>
                  <a:gd name="T23" fmla="*/ 0 h 398"/>
                  <a:gd name="T24" fmla="*/ 66 w 144"/>
                  <a:gd name="T25" fmla="*/ 12 h 398"/>
                  <a:gd name="T26" fmla="*/ 56 w 144"/>
                  <a:gd name="T27" fmla="*/ 26 h 398"/>
                  <a:gd name="T28" fmla="*/ 50 w 144"/>
                  <a:gd name="T29" fmla="*/ 32 h 398"/>
                  <a:gd name="T30" fmla="*/ 40 w 144"/>
                  <a:gd name="T31" fmla="*/ 38 h 398"/>
                  <a:gd name="T32" fmla="*/ 30 w 144"/>
                  <a:gd name="T33" fmla="*/ 44 h 398"/>
                  <a:gd name="T34" fmla="*/ 18 w 144"/>
                  <a:gd name="T35" fmla="*/ 50 h 398"/>
                  <a:gd name="T36" fmla="*/ 18 w 144"/>
                  <a:gd name="T37" fmla="*/ 5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398">
                    <a:moveTo>
                      <a:pt x="18" y="50"/>
                    </a:moveTo>
                    <a:lnTo>
                      <a:pt x="18" y="50"/>
                    </a:lnTo>
                    <a:lnTo>
                      <a:pt x="0" y="54"/>
                    </a:lnTo>
                    <a:lnTo>
                      <a:pt x="0" y="134"/>
                    </a:lnTo>
                    <a:lnTo>
                      <a:pt x="0" y="134"/>
                    </a:lnTo>
                    <a:lnTo>
                      <a:pt x="30" y="122"/>
                    </a:lnTo>
                    <a:lnTo>
                      <a:pt x="60" y="106"/>
                    </a:lnTo>
                    <a:lnTo>
                      <a:pt x="60" y="398"/>
                    </a:lnTo>
                    <a:lnTo>
                      <a:pt x="144" y="398"/>
                    </a:lnTo>
                    <a:lnTo>
                      <a:pt x="144" y="0"/>
                    </a:lnTo>
                    <a:lnTo>
                      <a:pt x="72" y="0"/>
                    </a:lnTo>
                    <a:lnTo>
                      <a:pt x="72" y="0"/>
                    </a:lnTo>
                    <a:lnTo>
                      <a:pt x="66" y="12"/>
                    </a:lnTo>
                    <a:lnTo>
                      <a:pt x="56" y="26"/>
                    </a:lnTo>
                    <a:lnTo>
                      <a:pt x="50" y="32"/>
                    </a:lnTo>
                    <a:lnTo>
                      <a:pt x="40" y="38"/>
                    </a:lnTo>
                    <a:lnTo>
                      <a:pt x="30" y="44"/>
                    </a:lnTo>
                    <a:lnTo>
                      <a:pt x="18" y="50"/>
                    </a:lnTo>
                    <a:lnTo>
                      <a:pt x="18" y="5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grpSp>
        <p:nvGrpSpPr>
          <p:cNvPr id="70" name="组合 69"/>
          <p:cNvGrpSpPr/>
          <p:nvPr/>
        </p:nvGrpSpPr>
        <p:grpSpPr>
          <a:xfrm>
            <a:off x="9958267" y="1805362"/>
            <a:ext cx="645761" cy="556764"/>
            <a:chOff x="7469076" y="1354021"/>
            <a:chExt cx="484384" cy="417573"/>
          </a:xfrm>
        </p:grpSpPr>
        <p:sp>
          <p:nvSpPr>
            <p:cNvPr id="71" name="六边形 70"/>
            <p:cNvSpPr/>
            <p:nvPr/>
          </p:nvSpPr>
          <p:spPr>
            <a:xfrm>
              <a:off x="7469076" y="1354021"/>
              <a:ext cx="484384" cy="417573"/>
            </a:xfrm>
            <a:prstGeom prst="hexagon">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nvGrpSpPr>
            <p:cNvPr id="72" name="组合 71"/>
            <p:cNvGrpSpPr/>
            <p:nvPr/>
          </p:nvGrpSpPr>
          <p:grpSpPr>
            <a:xfrm>
              <a:off x="7579523" y="1431062"/>
              <a:ext cx="263491" cy="263491"/>
              <a:chOff x="1162050" y="257175"/>
              <a:chExt cx="2124075" cy="2124075"/>
            </a:xfrm>
            <a:solidFill>
              <a:schemeClr val="bg1"/>
            </a:solidFill>
            <a:effectLst/>
          </p:grpSpPr>
          <p:sp>
            <p:nvSpPr>
              <p:cNvPr id="73" name="Freeform 5"/>
              <p:cNvSpPr>
                <a:spLocks noEditPoints="1"/>
              </p:cNvSpPr>
              <p:nvPr/>
            </p:nvSpPr>
            <p:spPr bwMode="auto">
              <a:xfrm>
                <a:off x="1162050" y="257175"/>
                <a:ext cx="1606550" cy="1606550"/>
              </a:xfrm>
              <a:custGeom>
                <a:avLst/>
                <a:gdLst>
                  <a:gd name="T0" fmla="*/ 846 w 1012"/>
                  <a:gd name="T1" fmla="*/ 132 h 1012"/>
                  <a:gd name="T2" fmla="*/ 784 w 1012"/>
                  <a:gd name="T3" fmla="*/ 84 h 1012"/>
                  <a:gd name="T4" fmla="*/ 720 w 1012"/>
                  <a:gd name="T5" fmla="*/ 48 h 1012"/>
                  <a:gd name="T6" fmla="*/ 650 w 1012"/>
                  <a:gd name="T7" fmla="*/ 22 h 1012"/>
                  <a:gd name="T8" fmla="*/ 506 w 1012"/>
                  <a:gd name="T9" fmla="*/ 0 h 1012"/>
                  <a:gd name="T10" fmla="*/ 362 w 1012"/>
                  <a:gd name="T11" fmla="*/ 22 h 1012"/>
                  <a:gd name="T12" fmla="*/ 294 w 1012"/>
                  <a:gd name="T13" fmla="*/ 48 h 1012"/>
                  <a:gd name="T14" fmla="*/ 228 w 1012"/>
                  <a:gd name="T15" fmla="*/ 84 h 1012"/>
                  <a:gd name="T16" fmla="*/ 168 w 1012"/>
                  <a:gd name="T17" fmla="*/ 132 h 1012"/>
                  <a:gd name="T18" fmla="*/ 130 w 1012"/>
                  <a:gd name="T19" fmla="*/ 168 h 1012"/>
                  <a:gd name="T20" fmla="*/ 84 w 1012"/>
                  <a:gd name="T21" fmla="*/ 228 h 1012"/>
                  <a:gd name="T22" fmla="*/ 48 w 1012"/>
                  <a:gd name="T23" fmla="*/ 294 h 1012"/>
                  <a:gd name="T24" fmla="*/ 22 w 1012"/>
                  <a:gd name="T25" fmla="*/ 362 h 1012"/>
                  <a:gd name="T26" fmla="*/ 0 w 1012"/>
                  <a:gd name="T27" fmla="*/ 506 h 1012"/>
                  <a:gd name="T28" fmla="*/ 22 w 1012"/>
                  <a:gd name="T29" fmla="*/ 652 h 1012"/>
                  <a:gd name="T30" fmla="*/ 48 w 1012"/>
                  <a:gd name="T31" fmla="*/ 720 h 1012"/>
                  <a:gd name="T32" fmla="*/ 84 w 1012"/>
                  <a:gd name="T33" fmla="*/ 786 h 1012"/>
                  <a:gd name="T34" fmla="*/ 130 w 1012"/>
                  <a:gd name="T35" fmla="*/ 846 h 1012"/>
                  <a:gd name="T36" fmla="*/ 168 w 1012"/>
                  <a:gd name="T37" fmla="*/ 882 h 1012"/>
                  <a:gd name="T38" fmla="*/ 228 w 1012"/>
                  <a:gd name="T39" fmla="*/ 930 h 1012"/>
                  <a:gd name="T40" fmla="*/ 294 w 1012"/>
                  <a:gd name="T41" fmla="*/ 966 h 1012"/>
                  <a:gd name="T42" fmla="*/ 362 w 1012"/>
                  <a:gd name="T43" fmla="*/ 992 h 1012"/>
                  <a:gd name="T44" fmla="*/ 506 w 1012"/>
                  <a:gd name="T45" fmla="*/ 1012 h 1012"/>
                  <a:gd name="T46" fmla="*/ 650 w 1012"/>
                  <a:gd name="T47" fmla="*/ 992 h 1012"/>
                  <a:gd name="T48" fmla="*/ 720 w 1012"/>
                  <a:gd name="T49" fmla="*/ 966 h 1012"/>
                  <a:gd name="T50" fmla="*/ 784 w 1012"/>
                  <a:gd name="T51" fmla="*/ 930 h 1012"/>
                  <a:gd name="T52" fmla="*/ 846 w 1012"/>
                  <a:gd name="T53" fmla="*/ 882 h 1012"/>
                  <a:gd name="T54" fmla="*/ 882 w 1012"/>
                  <a:gd name="T55" fmla="*/ 846 h 1012"/>
                  <a:gd name="T56" fmla="*/ 928 w 1012"/>
                  <a:gd name="T57" fmla="*/ 786 h 1012"/>
                  <a:gd name="T58" fmla="*/ 966 w 1012"/>
                  <a:gd name="T59" fmla="*/ 720 h 1012"/>
                  <a:gd name="T60" fmla="*/ 992 w 1012"/>
                  <a:gd name="T61" fmla="*/ 652 h 1012"/>
                  <a:gd name="T62" fmla="*/ 1012 w 1012"/>
                  <a:gd name="T63" fmla="*/ 506 h 1012"/>
                  <a:gd name="T64" fmla="*/ 992 w 1012"/>
                  <a:gd name="T65" fmla="*/ 362 h 1012"/>
                  <a:gd name="T66" fmla="*/ 966 w 1012"/>
                  <a:gd name="T67" fmla="*/ 294 h 1012"/>
                  <a:gd name="T68" fmla="*/ 928 w 1012"/>
                  <a:gd name="T69" fmla="*/ 228 h 1012"/>
                  <a:gd name="T70" fmla="*/ 882 w 1012"/>
                  <a:gd name="T71" fmla="*/ 168 h 1012"/>
                  <a:gd name="T72" fmla="*/ 244 w 1012"/>
                  <a:gd name="T73" fmla="*/ 770 h 1012"/>
                  <a:gd name="T74" fmla="*/ 196 w 1012"/>
                  <a:gd name="T75" fmla="*/ 710 h 1012"/>
                  <a:gd name="T76" fmla="*/ 150 w 1012"/>
                  <a:gd name="T77" fmla="*/ 612 h 1012"/>
                  <a:gd name="T78" fmla="*/ 136 w 1012"/>
                  <a:gd name="T79" fmla="*/ 506 h 1012"/>
                  <a:gd name="T80" fmla="*/ 150 w 1012"/>
                  <a:gd name="T81" fmla="*/ 402 h 1012"/>
                  <a:gd name="T82" fmla="*/ 196 w 1012"/>
                  <a:gd name="T83" fmla="*/ 302 h 1012"/>
                  <a:gd name="T84" fmla="*/ 244 w 1012"/>
                  <a:gd name="T85" fmla="*/ 244 h 1012"/>
                  <a:gd name="T86" fmla="*/ 334 w 1012"/>
                  <a:gd name="T87" fmla="*/ 178 h 1012"/>
                  <a:gd name="T88" fmla="*/ 436 w 1012"/>
                  <a:gd name="T89" fmla="*/ 144 h 1012"/>
                  <a:gd name="T90" fmla="*/ 542 w 1012"/>
                  <a:gd name="T91" fmla="*/ 138 h 1012"/>
                  <a:gd name="T92" fmla="*/ 646 w 1012"/>
                  <a:gd name="T93" fmla="*/ 164 h 1012"/>
                  <a:gd name="T94" fmla="*/ 740 w 1012"/>
                  <a:gd name="T95" fmla="*/ 220 h 1012"/>
                  <a:gd name="T96" fmla="*/ 794 w 1012"/>
                  <a:gd name="T97" fmla="*/ 272 h 1012"/>
                  <a:gd name="T98" fmla="*/ 850 w 1012"/>
                  <a:gd name="T99" fmla="*/ 368 h 1012"/>
                  <a:gd name="T100" fmla="*/ 876 w 1012"/>
                  <a:gd name="T101" fmla="*/ 472 h 1012"/>
                  <a:gd name="T102" fmla="*/ 870 w 1012"/>
                  <a:gd name="T103" fmla="*/ 578 h 1012"/>
                  <a:gd name="T104" fmla="*/ 834 w 1012"/>
                  <a:gd name="T105" fmla="*/ 680 h 1012"/>
                  <a:gd name="T106" fmla="*/ 768 w 1012"/>
                  <a:gd name="T107" fmla="*/ 770 h 1012"/>
                  <a:gd name="T108" fmla="*/ 710 w 1012"/>
                  <a:gd name="T109" fmla="*/ 816 h 1012"/>
                  <a:gd name="T110" fmla="*/ 612 w 1012"/>
                  <a:gd name="T111" fmla="*/ 862 h 1012"/>
                  <a:gd name="T112" fmla="*/ 506 w 1012"/>
                  <a:gd name="T113" fmla="*/ 878 h 1012"/>
                  <a:gd name="T114" fmla="*/ 400 w 1012"/>
                  <a:gd name="T115" fmla="*/ 862 h 1012"/>
                  <a:gd name="T116" fmla="*/ 302 w 1012"/>
                  <a:gd name="T117" fmla="*/ 816 h 1012"/>
                  <a:gd name="T118" fmla="*/ 244 w 1012"/>
                  <a:gd name="T119" fmla="*/ 770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2" h="1012">
                    <a:moveTo>
                      <a:pt x="864" y="148"/>
                    </a:moveTo>
                    <a:lnTo>
                      <a:pt x="864" y="148"/>
                    </a:lnTo>
                    <a:lnTo>
                      <a:pt x="846" y="132"/>
                    </a:lnTo>
                    <a:lnTo>
                      <a:pt x="826" y="114"/>
                    </a:lnTo>
                    <a:lnTo>
                      <a:pt x="806" y="98"/>
                    </a:lnTo>
                    <a:lnTo>
                      <a:pt x="784" y="84"/>
                    </a:lnTo>
                    <a:lnTo>
                      <a:pt x="764" y="70"/>
                    </a:lnTo>
                    <a:lnTo>
                      <a:pt x="742" y="58"/>
                    </a:lnTo>
                    <a:lnTo>
                      <a:pt x="720" y="48"/>
                    </a:lnTo>
                    <a:lnTo>
                      <a:pt x="696" y="38"/>
                    </a:lnTo>
                    <a:lnTo>
                      <a:pt x="674" y="30"/>
                    </a:lnTo>
                    <a:lnTo>
                      <a:pt x="650" y="22"/>
                    </a:lnTo>
                    <a:lnTo>
                      <a:pt x="604" y="10"/>
                    </a:lnTo>
                    <a:lnTo>
                      <a:pt x="554" y="4"/>
                    </a:lnTo>
                    <a:lnTo>
                      <a:pt x="506" y="0"/>
                    </a:lnTo>
                    <a:lnTo>
                      <a:pt x="458" y="4"/>
                    </a:lnTo>
                    <a:lnTo>
                      <a:pt x="410" y="10"/>
                    </a:lnTo>
                    <a:lnTo>
                      <a:pt x="362" y="22"/>
                    </a:lnTo>
                    <a:lnTo>
                      <a:pt x="338" y="30"/>
                    </a:lnTo>
                    <a:lnTo>
                      <a:pt x="316" y="38"/>
                    </a:lnTo>
                    <a:lnTo>
                      <a:pt x="294" y="48"/>
                    </a:lnTo>
                    <a:lnTo>
                      <a:pt x="270" y="58"/>
                    </a:lnTo>
                    <a:lnTo>
                      <a:pt x="250" y="70"/>
                    </a:lnTo>
                    <a:lnTo>
                      <a:pt x="228" y="84"/>
                    </a:lnTo>
                    <a:lnTo>
                      <a:pt x="208" y="98"/>
                    </a:lnTo>
                    <a:lnTo>
                      <a:pt x="186" y="114"/>
                    </a:lnTo>
                    <a:lnTo>
                      <a:pt x="168" y="132"/>
                    </a:lnTo>
                    <a:lnTo>
                      <a:pt x="148" y="148"/>
                    </a:lnTo>
                    <a:lnTo>
                      <a:pt x="148" y="148"/>
                    </a:lnTo>
                    <a:lnTo>
                      <a:pt x="130" y="168"/>
                    </a:lnTo>
                    <a:lnTo>
                      <a:pt x="114" y="188"/>
                    </a:lnTo>
                    <a:lnTo>
                      <a:pt x="98" y="208"/>
                    </a:lnTo>
                    <a:lnTo>
                      <a:pt x="84" y="228"/>
                    </a:lnTo>
                    <a:lnTo>
                      <a:pt x="70" y="250"/>
                    </a:lnTo>
                    <a:lnTo>
                      <a:pt x="58" y="272"/>
                    </a:lnTo>
                    <a:lnTo>
                      <a:pt x="48" y="294"/>
                    </a:lnTo>
                    <a:lnTo>
                      <a:pt x="38" y="316"/>
                    </a:lnTo>
                    <a:lnTo>
                      <a:pt x="28" y="340"/>
                    </a:lnTo>
                    <a:lnTo>
                      <a:pt x="22" y="362"/>
                    </a:lnTo>
                    <a:lnTo>
                      <a:pt x="10" y="410"/>
                    </a:lnTo>
                    <a:lnTo>
                      <a:pt x="2" y="458"/>
                    </a:lnTo>
                    <a:lnTo>
                      <a:pt x="0" y="506"/>
                    </a:lnTo>
                    <a:lnTo>
                      <a:pt x="2" y="556"/>
                    </a:lnTo>
                    <a:lnTo>
                      <a:pt x="10" y="604"/>
                    </a:lnTo>
                    <a:lnTo>
                      <a:pt x="22" y="652"/>
                    </a:lnTo>
                    <a:lnTo>
                      <a:pt x="28" y="674"/>
                    </a:lnTo>
                    <a:lnTo>
                      <a:pt x="38" y="698"/>
                    </a:lnTo>
                    <a:lnTo>
                      <a:pt x="48" y="720"/>
                    </a:lnTo>
                    <a:lnTo>
                      <a:pt x="58" y="742"/>
                    </a:lnTo>
                    <a:lnTo>
                      <a:pt x="70" y="764"/>
                    </a:lnTo>
                    <a:lnTo>
                      <a:pt x="84" y="786"/>
                    </a:lnTo>
                    <a:lnTo>
                      <a:pt x="98" y="806"/>
                    </a:lnTo>
                    <a:lnTo>
                      <a:pt x="114" y="826"/>
                    </a:lnTo>
                    <a:lnTo>
                      <a:pt x="130" y="846"/>
                    </a:lnTo>
                    <a:lnTo>
                      <a:pt x="148" y="864"/>
                    </a:lnTo>
                    <a:lnTo>
                      <a:pt x="148" y="864"/>
                    </a:lnTo>
                    <a:lnTo>
                      <a:pt x="168" y="882"/>
                    </a:lnTo>
                    <a:lnTo>
                      <a:pt x="186" y="900"/>
                    </a:lnTo>
                    <a:lnTo>
                      <a:pt x="208" y="916"/>
                    </a:lnTo>
                    <a:lnTo>
                      <a:pt x="228" y="930"/>
                    </a:lnTo>
                    <a:lnTo>
                      <a:pt x="250" y="942"/>
                    </a:lnTo>
                    <a:lnTo>
                      <a:pt x="270" y="954"/>
                    </a:lnTo>
                    <a:lnTo>
                      <a:pt x="294" y="966"/>
                    </a:lnTo>
                    <a:lnTo>
                      <a:pt x="316" y="976"/>
                    </a:lnTo>
                    <a:lnTo>
                      <a:pt x="338" y="984"/>
                    </a:lnTo>
                    <a:lnTo>
                      <a:pt x="362" y="992"/>
                    </a:lnTo>
                    <a:lnTo>
                      <a:pt x="410" y="1004"/>
                    </a:lnTo>
                    <a:lnTo>
                      <a:pt x="458" y="1010"/>
                    </a:lnTo>
                    <a:lnTo>
                      <a:pt x="506" y="1012"/>
                    </a:lnTo>
                    <a:lnTo>
                      <a:pt x="554" y="1010"/>
                    </a:lnTo>
                    <a:lnTo>
                      <a:pt x="604" y="1004"/>
                    </a:lnTo>
                    <a:lnTo>
                      <a:pt x="650" y="992"/>
                    </a:lnTo>
                    <a:lnTo>
                      <a:pt x="674" y="984"/>
                    </a:lnTo>
                    <a:lnTo>
                      <a:pt x="696" y="976"/>
                    </a:lnTo>
                    <a:lnTo>
                      <a:pt x="720" y="966"/>
                    </a:lnTo>
                    <a:lnTo>
                      <a:pt x="742" y="954"/>
                    </a:lnTo>
                    <a:lnTo>
                      <a:pt x="764" y="942"/>
                    </a:lnTo>
                    <a:lnTo>
                      <a:pt x="784" y="930"/>
                    </a:lnTo>
                    <a:lnTo>
                      <a:pt x="806" y="916"/>
                    </a:lnTo>
                    <a:lnTo>
                      <a:pt x="826" y="900"/>
                    </a:lnTo>
                    <a:lnTo>
                      <a:pt x="846" y="882"/>
                    </a:lnTo>
                    <a:lnTo>
                      <a:pt x="864" y="864"/>
                    </a:lnTo>
                    <a:lnTo>
                      <a:pt x="864" y="864"/>
                    </a:lnTo>
                    <a:lnTo>
                      <a:pt x="882" y="846"/>
                    </a:lnTo>
                    <a:lnTo>
                      <a:pt x="898" y="826"/>
                    </a:lnTo>
                    <a:lnTo>
                      <a:pt x="914" y="806"/>
                    </a:lnTo>
                    <a:lnTo>
                      <a:pt x="928" y="786"/>
                    </a:lnTo>
                    <a:lnTo>
                      <a:pt x="942" y="764"/>
                    </a:lnTo>
                    <a:lnTo>
                      <a:pt x="954" y="742"/>
                    </a:lnTo>
                    <a:lnTo>
                      <a:pt x="966" y="720"/>
                    </a:lnTo>
                    <a:lnTo>
                      <a:pt x="976" y="698"/>
                    </a:lnTo>
                    <a:lnTo>
                      <a:pt x="984" y="674"/>
                    </a:lnTo>
                    <a:lnTo>
                      <a:pt x="992" y="652"/>
                    </a:lnTo>
                    <a:lnTo>
                      <a:pt x="1002" y="604"/>
                    </a:lnTo>
                    <a:lnTo>
                      <a:pt x="1010" y="556"/>
                    </a:lnTo>
                    <a:lnTo>
                      <a:pt x="1012" y="506"/>
                    </a:lnTo>
                    <a:lnTo>
                      <a:pt x="1010" y="458"/>
                    </a:lnTo>
                    <a:lnTo>
                      <a:pt x="1002" y="410"/>
                    </a:lnTo>
                    <a:lnTo>
                      <a:pt x="992" y="362"/>
                    </a:lnTo>
                    <a:lnTo>
                      <a:pt x="984" y="340"/>
                    </a:lnTo>
                    <a:lnTo>
                      <a:pt x="976" y="316"/>
                    </a:lnTo>
                    <a:lnTo>
                      <a:pt x="966" y="294"/>
                    </a:lnTo>
                    <a:lnTo>
                      <a:pt x="954" y="272"/>
                    </a:lnTo>
                    <a:lnTo>
                      <a:pt x="942" y="250"/>
                    </a:lnTo>
                    <a:lnTo>
                      <a:pt x="928" y="228"/>
                    </a:lnTo>
                    <a:lnTo>
                      <a:pt x="914" y="208"/>
                    </a:lnTo>
                    <a:lnTo>
                      <a:pt x="898" y="188"/>
                    </a:lnTo>
                    <a:lnTo>
                      <a:pt x="882" y="168"/>
                    </a:lnTo>
                    <a:lnTo>
                      <a:pt x="864" y="148"/>
                    </a:lnTo>
                    <a:lnTo>
                      <a:pt x="864" y="148"/>
                    </a:lnTo>
                    <a:close/>
                    <a:moveTo>
                      <a:pt x="244" y="770"/>
                    </a:moveTo>
                    <a:lnTo>
                      <a:pt x="244" y="770"/>
                    </a:lnTo>
                    <a:lnTo>
                      <a:pt x="218" y="740"/>
                    </a:lnTo>
                    <a:lnTo>
                      <a:pt x="196" y="710"/>
                    </a:lnTo>
                    <a:lnTo>
                      <a:pt x="178" y="680"/>
                    </a:lnTo>
                    <a:lnTo>
                      <a:pt x="162" y="646"/>
                    </a:lnTo>
                    <a:lnTo>
                      <a:pt x="150" y="612"/>
                    </a:lnTo>
                    <a:lnTo>
                      <a:pt x="142" y="578"/>
                    </a:lnTo>
                    <a:lnTo>
                      <a:pt x="138" y="542"/>
                    </a:lnTo>
                    <a:lnTo>
                      <a:pt x="136" y="506"/>
                    </a:lnTo>
                    <a:lnTo>
                      <a:pt x="138" y="472"/>
                    </a:lnTo>
                    <a:lnTo>
                      <a:pt x="142" y="436"/>
                    </a:lnTo>
                    <a:lnTo>
                      <a:pt x="150" y="402"/>
                    </a:lnTo>
                    <a:lnTo>
                      <a:pt x="162" y="368"/>
                    </a:lnTo>
                    <a:lnTo>
                      <a:pt x="178" y="334"/>
                    </a:lnTo>
                    <a:lnTo>
                      <a:pt x="196" y="302"/>
                    </a:lnTo>
                    <a:lnTo>
                      <a:pt x="218" y="272"/>
                    </a:lnTo>
                    <a:lnTo>
                      <a:pt x="244" y="244"/>
                    </a:lnTo>
                    <a:lnTo>
                      <a:pt x="244" y="244"/>
                    </a:lnTo>
                    <a:lnTo>
                      <a:pt x="272" y="220"/>
                    </a:lnTo>
                    <a:lnTo>
                      <a:pt x="302" y="198"/>
                    </a:lnTo>
                    <a:lnTo>
                      <a:pt x="334" y="178"/>
                    </a:lnTo>
                    <a:lnTo>
                      <a:pt x="366" y="164"/>
                    </a:lnTo>
                    <a:lnTo>
                      <a:pt x="400" y="152"/>
                    </a:lnTo>
                    <a:lnTo>
                      <a:pt x="436" y="144"/>
                    </a:lnTo>
                    <a:lnTo>
                      <a:pt x="470" y="138"/>
                    </a:lnTo>
                    <a:lnTo>
                      <a:pt x="506" y="136"/>
                    </a:lnTo>
                    <a:lnTo>
                      <a:pt x="542" y="138"/>
                    </a:lnTo>
                    <a:lnTo>
                      <a:pt x="578" y="144"/>
                    </a:lnTo>
                    <a:lnTo>
                      <a:pt x="612" y="152"/>
                    </a:lnTo>
                    <a:lnTo>
                      <a:pt x="646" y="164"/>
                    </a:lnTo>
                    <a:lnTo>
                      <a:pt x="678" y="178"/>
                    </a:lnTo>
                    <a:lnTo>
                      <a:pt x="710" y="198"/>
                    </a:lnTo>
                    <a:lnTo>
                      <a:pt x="740" y="220"/>
                    </a:lnTo>
                    <a:lnTo>
                      <a:pt x="768" y="244"/>
                    </a:lnTo>
                    <a:lnTo>
                      <a:pt x="768" y="244"/>
                    </a:lnTo>
                    <a:lnTo>
                      <a:pt x="794" y="272"/>
                    </a:lnTo>
                    <a:lnTo>
                      <a:pt x="816" y="302"/>
                    </a:lnTo>
                    <a:lnTo>
                      <a:pt x="834" y="334"/>
                    </a:lnTo>
                    <a:lnTo>
                      <a:pt x="850" y="368"/>
                    </a:lnTo>
                    <a:lnTo>
                      <a:pt x="862" y="402"/>
                    </a:lnTo>
                    <a:lnTo>
                      <a:pt x="870" y="436"/>
                    </a:lnTo>
                    <a:lnTo>
                      <a:pt x="876" y="472"/>
                    </a:lnTo>
                    <a:lnTo>
                      <a:pt x="876" y="506"/>
                    </a:lnTo>
                    <a:lnTo>
                      <a:pt x="876" y="542"/>
                    </a:lnTo>
                    <a:lnTo>
                      <a:pt x="870" y="578"/>
                    </a:lnTo>
                    <a:lnTo>
                      <a:pt x="862" y="612"/>
                    </a:lnTo>
                    <a:lnTo>
                      <a:pt x="850" y="646"/>
                    </a:lnTo>
                    <a:lnTo>
                      <a:pt x="834" y="680"/>
                    </a:lnTo>
                    <a:lnTo>
                      <a:pt x="816" y="710"/>
                    </a:lnTo>
                    <a:lnTo>
                      <a:pt x="794" y="740"/>
                    </a:lnTo>
                    <a:lnTo>
                      <a:pt x="768" y="770"/>
                    </a:lnTo>
                    <a:lnTo>
                      <a:pt x="768" y="770"/>
                    </a:lnTo>
                    <a:lnTo>
                      <a:pt x="740" y="794"/>
                    </a:lnTo>
                    <a:lnTo>
                      <a:pt x="710" y="816"/>
                    </a:lnTo>
                    <a:lnTo>
                      <a:pt x="678" y="836"/>
                    </a:lnTo>
                    <a:lnTo>
                      <a:pt x="646" y="850"/>
                    </a:lnTo>
                    <a:lnTo>
                      <a:pt x="612" y="862"/>
                    </a:lnTo>
                    <a:lnTo>
                      <a:pt x="578" y="870"/>
                    </a:lnTo>
                    <a:lnTo>
                      <a:pt x="542" y="876"/>
                    </a:lnTo>
                    <a:lnTo>
                      <a:pt x="506" y="878"/>
                    </a:lnTo>
                    <a:lnTo>
                      <a:pt x="470" y="876"/>
                    </a:lnTo>
                    <a:lnTo>
                      <a:pt x="436" y="870"/>
                    </a:lnTo>
                    <a:lnTo>
                      <a:pt x="400" y="862"/>
                    </a:lnTo>
                    <a:lnTo>
                      <a:pt x="366" y="850"/>
                    </a:lnTo>
                    <a:lnTo>
                      <a:pt x="334" y="836"/>
                    </a:lnTo>
                    <a:lnTo>
                      <a:pt x="302" y="816"/>
                    </a:lnTo>
                    <a:lnTo>
                      <a:pt x="272" y="794"/>
                    </a:lnTo>
                    <a:lnTo>
                      <a:pt x="244" y="770"/>
                    </a:lnTo>
                    <a:lnTo>
                      <a:pt x="244" y="77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74" name="Freeform 6"/>
              <p:cNvSpPr/>
              <p:nvPr/>
            </p:nvSpPr>
            <p:spPr bwMode="auto">
              <a:xfrm>
                <a:off x="2476500" y="1571625"/>
                <a:ext cx="809625" cy="809625"/>
              </a:xfrm>
              <a:custGeom>
                <a:avLst/>
                <a:gdLst>
                  <a:gd name="T0" fmla="*/ 474 w 510"/>
                  <a:gd name="T1" fmla="*/ 308 h 510"/>
                  <a:gd name="T2" fmla="*/ 168 w 510"/>
                  <a:gd name="T3" fmla="*/ 0 h 510"/>
                  <a:gd name="T4" fmla="*/ 168 w 510"/>
                  <a:gd name="T5" fmla="*/ 0 h 510"/>
                  <a:gd name="T6" fmla="*/ 150 w 510"/>
                  <a:gd name="T7" fmla="*/ 24 h 510"/>
                  <a:gd name="T8" fmla="*/ 132 w 510"/>
                  <a:gd name="T9" fmla="*/ 48 h 510"/>
                  <a:gd name="T10" fmla="*/ 112 w 510"/>
                  <a:gd name="T11" fmla="*/ 70 h 510"/>
                  <a:gd name="T12" fmla="*/ 92 w 510"/>
                  <a:gd name="T13" fmla="*/ 92 h 510"/>
                  <a:gd name="T14" fmla="*/ 92 w 510"/>
                  <a:gd name="T15" fmla="*/ 92 h 510"/>
                  <a:gd name="T16" fmla="*/ 70 w 510"/>
                  <a:gd name="T17" fmla="*/ 114 h 510"/>
                  <a:gd name="T18" fmla="*/ 48 w 510"/>
                  <a:gd name="T19" fmla="*/ 132 h 510"/>
                  <a:gd name="T20" fmla="*/ 24 w 510"/>
                  <a:gd name="T21" fmla="*/ 150 h 510"/>
                  <a:gd name="T22" fmla="*/ 0 w 510"/>
                  <a:gd name="T23" fmla="*/ 168 h 510"/>
                  <a:gd name="T24" fmla="*/ 308 w 510"/>
                  <a:gd name="T25" fmla="*/ 476 h 510"/>
                  <a:gd name="T26" fmla="*/ 308 w 510"/>
                  <a:gd name="T27" fmla="*/ 476 h 510"/>
                  <a:gd name="T28" fmla="*/ 316 w 510"/>
                  <a:gd name="T29" fmla="*/ 484 h 510"/>
                  <a:gd name="T30" fmla="*/ 326 w 510"/>
                  <a:gd name="T31" fmla="*/ 490 h 510"/>
                  <a:gd name="T32" fmla="*/ 346 w 510"/>
                  <a:gd name="T33" fmla="*/ 502 h 510"/>
                  <a:gd name="T34" fmla="*/ 368 w 510"/>
                  <a:gd name="T35" fmla="*/ 508 h 510"/>
                  <a:gd name="T36" fmla="*/ 392 w 510"/>
                  <a:gd name="T37" fmla="*/ 510 h 510"/>
                  <a:gd name="T38" fmla="*/ 414 w 510"/>
                  <a:gd name="T39" fmla="*/ 508 h 510"/>
                  <a:gd name="T40" fmla="*/ 436 w 510"/>
                  <a:gd name="T41" fmla="*/ 502 h 510"/>
                  <a:gd name="T42" fmla="*/ 456 w 510"/>
                  <a:gd name="T43" fmla="*/ 490 h 510"/>
                  <a:gd name="T44" fmla="*/ 466 w 510"/>
                  <a:gd name="T45" fmla="*/ 484 h 510"/>
                  <a:gd name="T46" fmla="*/ 474 w 510"/>
                  <a:gd name="T47" fmla="*/ 476 h 510"/>
                  <a:gd name="T48" fmla="*/ 474 w 510"/>
                  <a:gd name="T49" fmla="*/ 476 h 510"/>
                  <a:gd name="T50" fmla="*/ 482 w 510"/>
                  <a:gd name="T51" fmla="*/ 466 h 510"/>
                  <a:gd name="T52" fmla="*/ 490 w 510"/>
                  <a:gd name="T53" fmla="*/ 456 h 510"/>
                  <a:gd name="T54" fmla="*/ 500 w 510"/>
                  <a:gd name="T55" fmla="*/ 436 h 510"/>
                  <a:gd name="T56" fmla="*/ 508 w 510"/>
                  <a:gd name="T57" fmla="*/ 414 h 510"/>
                  <a:gd name="T58" fmla="*/ 510 w 510"/>
                  <a:gd name="T59" fmla="*/ 392 h 510"/>
                  <a:gd name="T60" fmla="*/ 508 w 510"/>
                  <a:gd name="T61" fmla="*/ 370 h 510"/>
                  <a:gd name="T62" fmla="*/ 500 w 510"/>
                  <a:gd name="T63" fmla="*/ 348 h 510"/>
                  <a:gd name="T64" fmla="*/ 490 w 510"/>
                  <a:gd name="T65" fmla="*/ 326 h 510"/>
                  <a:gd name="T66" fmla="*/ 482 w 510"/>
                  <a:gd name="T67" fmla="*/ 316 h 510"/>
                  <a:gd name="T68" fmla="*/ 474 w 510"/>
                  <a:gd name="T69" fmla="*/ 308 h 510"/>
                  <a:gd name="T70" fmla="*/ 474 w 510"/>
                  <a:gd name="T71" fmla="*/ 3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0" h="510">
                    <a:moveTo>
                      <a:pt x="474" y="308"/>
                    </a:moveTo>
                    <a:lnTo>
                      <a:pt x="168" y="0"/>
                    </a:lnTo>
                    <a:lnTo>
                      <a:pt x="168" y="0"/>
                    </a:lnTo>
                    <a:lnTo>
                      <a:pt x="150" y="24"/>
                    </a:lnTo>
                    <a:lnTo>
                      <a:pt x="132" y="48"/>
                    </a:lnTo>
                    <a:lnTo>
                      <a:pt x="112" y="70"/>
                    </a:lnTo>
                    <a:lnTo>
                      <a:pt x="92" y="92"/>
                    </a:lnTo>
                    <a:lnTo>
                      <a:pt x="92" y="92"/>
                    </a:lnTo>
                    <a:lnTo>
                      <a:pt x="70" y="114"/>
                    </a:lnTo>
                    <a:lnTo>
                      <a:pt x="48" y="132"/>
                    </a:lnTo>
                    <a:lnTo>
                      <a:pt x="24" y="150"/>
                    </a:lnTo>
                    <a:lnTo>
                      <a:pt x="0" y="168"/>
                    </a:lnTo>
                    <a:lnTo>
                      <a:pt x="308" y="476"/>
                    </a:lnTo>
                    <a:lnTo>
                      <a:pt x="308" y="476"/>
                    </a:lnTo>
                    <a:lnTo>
                      <a:pt x="316" y="484"/>
                    </a:lnTo>
                    <a:lnTo>
                      <a:pt x="326" y="490"/>
                    </a:lnTo>
                    <a:lnTo>
                      <a:pt x="346" y="502"/>
                    </a:lnTo>
                    <a:lnTo>
                      <a:pt x="368" y="508"/>
                    </a:lnTo>
                    <a:lnTo>
                      <a:pt x="392" y="510"/>
                    </a:lnTo>
                    <a:lnTo>
                      <a:pt x="414" y="508"/>
                    </a:lnTo>
                    <a:lnTo>
                      <a:pt x="436" y="502"/>
                    </a:lnTo>
                    <a:lnTo>
                      <a:pt x="456" y="490"/>
                    </a:lnTo>
                    <a:lnTo>
                      <a:pt x="466" y="484"/>
                    </a:lnTo>
                    <a:lnTo>
                      <a:pt x="474" y="476"/>
                    </a:lnTo>
                    <a:lnTo>
                      <a:pt x="474" y="476"/>
                    </a:lnTo>
                    <a:lnTo>
                      <a:pt x="482" y="466"/>
                    </a:lnTo>
                    <a:lnTo>
                      <a:pt x="490" y="456"/>
                    </a:lnTo>
                    <a:lnTo>
                      <a:pt x="500" y="436"/>
                    </a:lnTo>
                    <a:lnTo>
                      <a:pt x="508" y="414"/>
                    </a:lnTo>
                    <a:lnTo>
                      <a:pt x="510" y="392"/>
                    </a:lnTo>
                    <a:lnTo>
                      <a:pt x="508" y="370"/>
                    </a:lnTo>
                    <a:lnTo>
                      <a:pt x="500" y="348"/>
                    </a:lnTo>
                    <a:lnTo>
                      <a:pt x="490" y="326"/>
                    </a:lnTo>
                    <a:lnTo>
                      <a:pt x="482" y="316"/>
                    </a:lnTo>
                    <a:lnTo>
                      <a:pt x="474" y="308"/>
                    </a:lnTo>
                    <a:lnTo>
                      <a:pt x="474" y="308"/>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sp>
            <p:nvSpPr>
              <p:cNvPr id="75" name="Freeform 7"/>
              <p:cNvSpPr/>
              <p:nvPr/>
            </p:nvSpPr>
            <p:spPr bwMode="auto">
              <a:xfrm>
                <a:off x="1498600" y="593725"/>
                <a:ext cx="431800" cy="428625"/>
              </a:xfrm>
              <a:custGeom>
                <a:avLst/>
                <a:gdLst>
                  <a:gd name="T0" fmla="*/ 0 w 272"/>
                  <a:gd name="T1" fmla="*/ 270 h 270"/>
                  <a:gd name="T2" fmla="*/ 68 w 272"/>
                  <a:gd name="T3" fmla="*/ 270 h 270"/>
                  <a:gd name="T4" fmla="*/ 68 w 272"/>
                  <a:gd name="T5" fmla="*/ 270 h 270"/>
                  <a:gd name="T6" fmla="*/ 70 w 272"/>
                  <a:gd name="T7" fmla="*/ 252 h 270"/>
                  <a:gd name="T8" fmla="*/ 76 w 272"/>
                  <a:gd name="T9" fmla="*/ 232 h 270"/>
                  <a:gd name="T10" fmla="*/ 80 w 272"/>
                  <a:gd name="T11" fmla="*/ 214 h 270"/>
                  <a:gd name="T12" fmla="*/ 88 w 272"/>
                  <a:gd name="T13" fmla="*/ 198 h 270"/>
                  <a:gd name="T14" fmla="*/ 98 w 272"/>
                  <a:gd name="T15" fmla="*/ 180 h 270"/>
                  <a:gd name="T16" fmla="*/ 108 w 272"/>
                  <a:gd name="T17" fmla="*/ 164 h 270"/>
                  <a:gd name="T18" fmla="*/ 120 w 272"/>
                  <a:gd name="T19" fmla="*/ 148 h 270"/>
                  <a:gd name="T20" fmla="*/ 134 w 272"/>
                  <a:gd name="T21" fmla="*/ 134 h 270"/>
                  <a:gd name="T22" fmla="*/ 134 w 272"/>
                  <a:gd name="T23" fmla="*/ 134 h 270"/>
                  <a:gd name="T24" fmla="*/ 148 w 272"/>
                  <a:gd name="T25" fmla="*/ 120 h 270"/>
                  <a:gd name="T26" fmla="*/ 164 w 272"/>
                  <a:gd name="T27" fmla="*/ 108 h 270"/>
                  <a:gd name="T28" fmla="*/ 180 w 272"/>
                  <a:gd name="T29" fmla="*/ 98 h 270"/>
                  <a:gd name="T30" fmla="*/ 198 w 272"/>
                  <a:gd name="T31" fmla="*/ 88 h 270"/>
                  <a:gd name="T32" fmla="*/ 216 w 272"/>
                  <a:gd name="T33" fmla="*/ 82 h 270"/>
                  <a:gd name="T34" fmla="*/ 234 w 272"/>
                  <a:gd name="T35" fmla="*/ 76 h 270"/>
                  <a:gd name="T36" fmla="*/ 252 w 272"/>
                  <a:gd name="T37" fmla="*/ 70 h 270"/>
                  <a:gd name="T38" fmla="*/ 272 w 272"/>
                  <a:gd name="T39" fmla="*/ 68 h 270"/>
                  <a:gd name="T40" fmla="*/ 272 w 272"/>
                  <a:gd name="T41" fmla="*/ 0 h 270"/>
                  <a:gd name="T42" fmla="*/ 272 w 272"/>
                  <a:gd name="T43" fmla="*/ 0 h 270"/>
                  <a:gd name="T44" fmla="*/ 246 w 272"/>
                  <a:gd name="T45" fmla="*/ 4 h 270"/>
                  <a:gd name="T46" fmla="*/ 220 w 272"/>
                  <a:gd name="T47" fmla="*/ 8 h 270"/>
                  <a:gd name="T48" fmla="*/ 196 w 272"/>
                  <a:gd name="T49" fmla="*/ 16 h 270"/>
                  <a:gd name="T50" fmla="*/ 172 w 272"/>
                  <a:gd name="T51" fmla="*/ 26 h 270"/>
                  <a:gd name="T52" fmla="*/ 148 w 272"/>
                  <a:gd name="T53" fmla="*/ 38 h 270"/>
                  <a:gd name="T54" fmla="*/ 126 w 272"/>
                  <a:gd name="T55" fmla="*/ 52 h 270"/>
                  <a:gd name="T56" fmla="*/ 106 w 272"/>
                  <a:gd name="T57" fmla="*/ 68 h 270"/>
                  <a:gd name="T58" fmla="*/ 86 w 272"/>
                  <a:gd name="T59" fmla="*/ 86 h 270"/>
                  <a:gd name="T60" fmla="*/ 86 w 272"/>
                  <a:gd name="T61" fmla="*/ 86 h 270"/>
                  <a:gd name="T62" fmla="*/ 68 w 272"/>
                  <a:gd name="T63" fmla="*/ 106 h 270"/>
                  <a:gd name="T64" fmla="*/ 52 w 272"/>
                  <a:gd name="T65" fmla="*/ 126 h 270"/>
                  <a:gd name="T66" fmla="*/ 38 w 272"/>
                  <a:gd name="T67" fmla="*/ 148 h 270"/>
                  <a:gd name="T68" fmla="*/ 26 w 272"/>
                  <a:gd name="T69" fmla="*/ 172 h 270"/>
                  <a:gd name="T70" fmla="*/ 16 w 272"/>
                  <a:gd name="T71" fmla="*/ 196 h 270"/>
                  <a:gd name="T72" fmla="*/ 8 w 272"/>
                  <a:gd name="T73" fmla="*/ 220 h 270"/>
                  <a:gd name="T74" fmla="*/ 4 w 272"/>
                  <a:gd name="T75" fmla="*/ 244 h 270"/>
                  <a:gd name="T76" fmla="*/ 0 w 272"/>
                  <a:gd name="T77" fmla="*/ 270 h 270"/>
                  <a:gd name="T78" fmla="*/ 0 w 272"/>
                  <a:gd name="T79" fmla="*/ 27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2" h="270">
                    <a:moveTo>
                      <a:pt x="0" y="270"/>
                    </a:moveTo>
                    <a:lnTo>
                      <a:pt x="68" y="270"/>
                    </a:lnTo>
                    <a:lnTo>
                      <a:pt x="68" y="270"/>
                    </a:lnTo>
                    <a:lnTo>
                      <a:pt x="70" y="252"/>
                    </a:lnTo>
                    <a:lnTo>
                      <a:pt x="76" y="232"/>
                    </a:lnTo>
                    <a:lnTo>
                      <a:pt x="80" y="214"/>
                    </a:lnTo>
                    <a:lnTo>
                      <a:pt x="88" y="198"/>
                    </a:lnTo>
                    <a:lnTo>
                      <a:pt x="98" y="180"/>
                    </a:lnTo>
                    <a:lnTo>
                      <a:pt x="108" y="164"/>
                    </a:lnTo>
                    <a:lnTo>
                      <a:pt x="120" y="148"/>
                    </a:lnTo>
                    <a:lnTo>
                      <a:pt x="134" y="134"/>
                    </a:lnTo>
                    <a:lnTo>
                      <a:pt x="134" y="134"/>
                    </a:lnTo>
                    <a:lnTo>
                      <a:pt x="148" y="120"/>
                    </a:lnTo>
                    <a:lnTo>
                      <a:pt x="164" y="108"/>
                    </a:lnTo>
                    <a:lnTo>
                      <a:pt x="180" y="98"/>
                    </a:lnTo>
                    <a:lnTo>
                      <a:pt x="198" y="88"/>
                    </a:lnTo>
                    <a:lnTo>
                      <a:pt x="216" y="82"/>
                    </a:lnTo>
                    <a:lnTo>
                      <a:pt x="234" y="76"/>
                    </a:lnTo>
                    <a:lnTo>
                      <a:pt x="252" y="70"/>
                    </a:lnTo>
                    <a:lnTo>
                      <a:pt x="272" y="68"/>
                    </a:lnTo>
                    <a:lnTo>
                      <a:pt x="272" y="0"/>
                    </a:lnTo>
                    <a:lnTo>
                      <a:pt x="272" y="0"/>
                    </a:lnTo>
                    <a:lnTo>
                      <a:pt x="246" y="4"/>
                    </a:lnTo>
                    <a:lnTo>
                      <a:pt x="220" y="8"/>
                    </a:lnTo>
                    <a:lnTo>
                      <a:pt x="196" y="16"/>
                    </a:lnTo>
                    <a:lnTo>
                      <a:pt x="172" y="26"/>
                    </a:lnTo>
                    <a:lnTo>
                      <a:pt x="148" y="38"/>
                    </a:lnTo>
                    <a:lnTo>
                      <a:pt x="126" y="52"/>
                    </a:lnTo>
                    <a:lnTo>
                      <a:pt x="106" y="68"/>
                    </a:lnTo>
                    <a:lnTo>
                      <a:pt x="86" y="86"/>
                    </a:lnTo>
                    <a:lnTo>
                      <a:pt x="86" y="86"/>
                    </a:lnTo>
                    <a:lnTo>
                      <a:pt x="68" y="106"/>
                    </a:lnTo>
                    <a:lnTo>
                      <a:pt x="52" y="126"/>
                    </a:lnTo>
                    <a:lnTo>
                      <a:pt x="38" y="148"/>
                    </a:lnTo>
                    <a:lnTo>
                      <a:pt x="26" y="172"/>
                    </a:lnTo>
                    <a:lnTo>
                      <a:pt x="16" y="196"/>
                    </a:lnTo>
                    <a:lnTo>
                      <a:pt x="8" y="220"/>
                    </a:lnTo>
                    <a:lnTo>
                      <a:pt x="4" y="244"/>
                    </a:lnTo>
                    <a:lnTo>
                      <a:pt x="0" y="270"/>
                    </a:lnTo>
                    <a:lnTo>
                      <a:pt x="0" y="270"/>
                    </a:lnTo>
                    <a:close/>
                  </a:path>
                </a:pathLst>
              </a:custGeom>
              <a:grpFill/>
              <a:ln w="9525">
                <a:noFill/>
                <a:round/>
              </a:ln>
            </p:spPr>
            <p:txBody>
              <a:bodyPr vert="horz" wrap="square" lIns="91440" tIns="45720" rIns="91440" bIns="45720" numCol="1" anchor="t" anchorCtr="0" compatLnSpc="1"/>
              <a:lstStyle/>
              <a:p>
                <a:endParaRPr lang="zh-CN" altLang="en-US">
                  <a:solidFill>
                    <a:schemeClr val="tx1">
                      <a:lumMod val="50000"/>
                      <a:lumOff val="50000"/>
                    </a:schemeClr>
                  </a:solidFill>
                  <a:cs typeface="+mn-ea"/>
                  <a:sym typeface="+mn-lt"/>
                </a:endParaRPr>
              </a:p>
            </p:txBody>
          </p:sp>
        </p:grpSp>
      </p:gr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wipe(up)">
                                      <p:cBhvr>
                                        <p:cTn id="13" dur="500"/>
                                        <p:tgtEl>
                                          <p:spTgt spid="4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p:cTn id="21" dur="500" fill="hold"/>
                                        <p:tgtEl>
                                          <p:spTgt spid="60"/>
                                        </p:tgtEl>
                                        <p:attrNameLst>
                                          <p:attrName>ppt_w</p:attrName>
                                        </p:attrNameLst>
                                      </p:cBhvr>
                                      <p:tavLst>
                                        <p:tav tm="0">
                                          <p:val>
                                            <p:fltVal val="0"/>
                                          </p:val>
                                        </p:tav>
                                        <p:tav tm="100000">
                                          <p:val>
                                            <p:strVal val="#ppt_w"/>
                                          </p:val>
                                        </p:tav>
                                      </p:tavLst>
                                    </p:anim>
                                    <p:anim calcmode="lin" valueType="num">
                                      <p:cBhvr>
                                        <p:cTn id="22" dur="500" fill="hold"/>
                                        <p:tgtEl>
                                          <p:spTgt spid="60"/>
                                        </p:tgtEl>
                                        <p:attrNameLst>
                                          <p:attrName>ppt_h</p:attrName>
                                        </p:attrNameLst>
                                      </p:cBhvr>
                                      <p:tavLst>
                                        <p:tav tm="0">
                                          <p:val>
                                            <p:fltVal val="0"/>
                                          </p:val>
                                        </p:tav>
                                        <p:tav tm="100000">
                                          <p:val>
                                            <p:strVal val="#ppt_h"/>
                                          </p:val>
                                        </p:tav>
                                      </p:tavLst>
                                    </p:anim>
                                    <p:animEffect transition="in" filter="fade">
                                      <p:cBhvr>
                                        <p:cTn id="23" dur="500"/>
                                        <p:tgtEl>
                                          <p:spTgt spid="6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500"/>
                                        <p:tgtEl>
                                          <p:spTgt spid="48"/>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500"/>
                                        <p:tgtEl>
                                          <p:spTgt spid="50"/>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46" grpId="0" animBg="1"/>
      <p:bldP spid="47" grpId="0"/>
      <p:bldP spid="48" grpId="0" animBg="1"/>
      <p:bldP spid="49" grpId="0"/>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右箭头 35"/>
          <p:cNvSpPr/>
          <p:nvPr/>
        </p:nvSpPr>
        <p:spPr>
          <a:xfrm rot="10800000" flipH="1">
            <a:off x="1539408" y="2645296"/>
            <a:ext cx="536381" cy="519349"/>
          </a:xfrm>
          <a:prstGeom prst="bentArrow">
            <a:avLst/>
          </a:prstGeom>
          <a:gradFill flip="none" rotWithShape="1">
            <a:gsLst>
              <a:gs pos="100000">
                <a:schemeClr val="bg1">
                  <a:lumMod val="75000"/>
                  <a:shade val="30000"/>
                  <a:satMod val="115000"/>
                  <a:alpha val="0"/>
                </a:schemeClr>
              </a:gs>
              <a:gs pos="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37" name="圆角右箭头 36"/>
          <p:cNvSpPr/>
          <p:nvPr/>
        </p:nvSpPr>
        <p:spPr>
          <a:xfrm rot="10800000" flipH="1">
            <a:off x="2315667" y="3683276"/>
            <a:ext cx="536381" cy="519349"/>
          </a:xfrm>
          <a:prstGeom prst="bentArrow">
            <a:avLst/>
          </a:prstGeom>
          <a:gradFill flip="none" rotWithShape="1">
            <a:gsLst>
              <a:gs pos="100000">
                <a:schemeClr val="bg1">
                  <a:lumMod val="75000"/>
                  <a:shade val="30000"/>
                  <a:satMod val="115000"/>
                  <a:alpha val="0"/>
                </a:schemeClr>
              </a:gs>
              <a:gs pos="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38" name="圆角右箭头 37"/>
          <p:cNvSpPr/>
          <p:nvPr/>
        </p:nvSpPr>
        <p:spPr>
          <a:xfrm rot="10800000" flipH="1">
            <a:off x="3108858" y="4721255"/>
            <a:ext cx="536381" cy="519349"/>
          </a:xfrm>
          <a:prstGeom prst="bentArrow">
            <a:avLst/>
          </a:prstGeom>
          <a:gradFill flip="none" rotWithShape="1">
            <a:gsLst>
              <a:gs pos="100000">
                <a:schemeClr val="bg1">
                  <a:lumMod val="75000"/>
                  <a:shade val="30000"/>
                  <a:satMod val="115000"/>
                  <a:alpha val="0"/>
                </a:schemeClr>
              </a:gs>
              <a:gs pos="0">
                <a:schemeClr val="bg1">
                  <a:lumMod val="7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39" name="矩形 38"/>
          <p:cNvSpPr/>
          <p:nvPr/>
        </p:nvSpPr>
        <p:spPr>
          <a:xfrm>
            <a:off x="3772224" y="1963765"/>
            <a:ext cx="5087903" cy="541803"/>
          </a:xfrm>
          <a:prstGeom prst="rect">
            <a:avLst/>
          </a:prstGeom>
        </p:spPr>
        <p:txBody>
          <a:bodyPr wrap="square" lIns="121908" tIns="60954" rIns="121908" bIns="60954" anchor="ctr">
            <a:spAutoFit/>
          </a:bodyPr>
          <a:lstStyle/>
          <a:p>
            <a:pPr algn="just">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sp>
        <p:nvSpPr>
          <p:cNvPr id="40" name="矩形 39"/>
          <p:cNvSpPr/>
          <p:nvPr/>
        </p:nvSpPr>
        <p:spPr>
          <a:xfrm>
            <a:off x="6133251" y="5077429"/>
            <a:ext cx="5087903" cy="541803"/>
          </a:xfrm>
          <a:prstGeom prst="rect">
            <a:avLst/>
          </a:prstGeom>
        </p:spPr>
        <p:txBody>
          <a:bodyPr wrap="square" lIns="121908" tIns="60954" rIns="121908" bIns="60954" anchor="ctr">
            <a:spAutoFit/>
          </a:bodyPr>
          <a:lstStyle/>
          <a:p>
            <a:pPr algn="just">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sp>
        <p:nvSpPr>
          <p:cNvPr id="41" name="矩形 40"/>
          <p:cNvSpPr/>
          <p:nvPr/>
        </p:nvSpPr>
        <p:spPr>
          <a:xfrm>
            <a:off x="5346243" y="4039541"/>
            <a:ext cx="5087903" cy="541803"/>
          </a:xfrm>
          <a:prstGeom prst="rect">
            <a:avLst/>
          </a:prstGeom>
        </p:spPr>
        <p:txBody>
          <a:bodyPr wrap="square" lIns="121908" tIns="60954" rIns="121908" bIns="60954" anchor="ctr">
            <a:spAutoFit/>
          </a:bodyPr>
          <a:lstStyle/>
          <a:p>
            <a:pPr algn="just">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sp>
        <p:nvSpPr>
          <p:cNvPr id="42" name="矩形 41"/>
          <p:cNvSpPr/>
          <p:nvPr/>
        </p:nvSpPr>
        <p:spPr>
          <a:xfrm>
            <a:off x="4559234" y="3001653"/>
            <a:ext cx="5087903" cy="541803"/>
          </a:xfrm>
          <a:prstGeom prst="rect">
            <a:avLst/>
          </a:prstGeom>
        </p:spPr>
        <p:txBody>
          <a:bodyPr wrap="square" lIns="121908" tIns="60954" rIns="121908" bIns="60954" anchor="ctr">
            <a:spAutoFit/>
          </a:bodyPr>
          <a:lstStyle/>
          <a:p>
            <a:pPr algn="just">
              <a:lnSpc>
                <a:spcPct val="130000"/>
              </a:lnSpc>
              <a:spcAft>
                <a:spcPts val="800"/>
              </a:spcAft>
            </a:pPr>
            <a:r>
              <a:rPr lang="zh-CN" altLang="en-US" sz="1100" dirty="0">
                <a:solidFill>
                  <a:schemeClr val="tx1">
                    <a:lumMod val="50000"/>
                    <a:lumOff val="50000"/>
                  </a:schemeClr>
                </a:solidFill>
                <a:cs typeface="+mn-ea"/>
                <a:sym typeface="+mn-lt"/>
              </a:rPr>
              <a:t>Enter your text here, enter your text here, enter your text here, enter your text here.</a:t>
            </a:r>
            <a:endParaRPr lang="en-US" altLang="zh-CN" sz="1100" dirty="0">
              <a:solidFill>
                <a:schemeClr val="tx1">
                  <a:lumMod val="50000"/>
                  <a:lumOff val="50000"/>
                </a:schemeClr>
              </a:solidFill>
              <a:cs typeface="+mn-ea"/>
              <a:sym typeface="+mn-lt"/>
            </a:endParaRPr>
          </a:p>
        </p:txBody>
      </p:sp>
      <p:sp>
        <p:nvSpPr>
          <p:cNvPr id="43" name="六边形 42"/>
          <p:cNvSpPr/>
          <p:nvPr/>
        </p:nvSpPr>
        <p:spPr>
          <a:xfrm>
            <a:off x="1302064" y="1851924"/>
            <a:ext cx="2399688" cy="720000"/>
          </a:xfrm>
          <a:prstGeom prst="hexagon">
            <a:avLst/>
          </a:prstGeom>
          <a:solidFill>
            <a:schemeClr val="accent3"/>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cs typeface="+mn-ea"/>
                <a:sym typeface="+mn-lt"/>
              </a:rPr>
              <a:t>Enter your title here.</a:t>
            </a:r>
          </a:p>
        </p:txBody>
      </p:sp>
      <p:sp>
        <p:nvSpPr>
          <p:cNvPr id="76" name="六边形 75"/>
          <p:cNvSpPr/>
          <p:nvPr/>
        </p:nvSpPr>
        <p:spPr>
          <a:xfrm>
            <a:off x="2076897" y="2897392"/>
            <a:ext cx="2399688" cy="720000"/>
          </a:xfrm>
          <a:prstGeom prst="hexagon">
            <a:avLst/>
          </a:prstGeom>
          <a:solidFill>
            <a:schemeClr val="accent1"/>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cs typeface="+mn-ea"/>
                <a:sym typeface="+mn-lt"/>
              </a:rPr>
              <a:t>Enter your title here.</a:t>
            </a:r>
          </a:p>
        </p:txBody>
      </p:sp>
      <p:sp>
        <p:nvSpPr>
          <p:cNvPr id="77" name="六边形 76"/>
          <p:cNvSpPr/>
          <p:nvPr/>
        </p:nvSpPr>
        <p:spPr>
          <a:xfrm>
            <a:off x="2851729" y="3942860"/>
            <a:ext cx="2399688" cy="720000"/>
          </a:xfrm>
          <a:prstGeom prst="hexagon">
            <a:avLst/>
          </a:prstGeom>
          <a:solidFill>
            <a:schemeClr val="accent2"/>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cs typeface="+mn-ea"/>
                <a:sym typeface="+mn-lt"/>
              </a:rPr>
              <a:t>Enter your title here.</a:t>
            </a:r>
          </a:p>
        </p:txBody>
      </p:sp>
      <p:sp>
        <p:nvSpPr>
          <p:cNvPr id="78" name="六边形 77"/>
          <p:cNvSpPr/>
          <p:nvPr/>
        </p:nvSpPr>
        <p:spPr>
          <a:xfrm>
            <a:off x="3626560" y="4988329"/>
            <a:ext cx="2399688" cy="720000"/>
          </a:xfrm>
          <a:prstGeom prst="hexagon">
            <a:avLst/>
          </a:prstGeom>
          <a:solidFill>
            <a:schemeClr val="accent4"/>
          </a:solidFill>
          <a:ln w="28575">
            <a:solidFill>
              <a:srgbClr val="B7B7C5"/>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zh-CN" altLang="en-US" sz="1300" dirty="0">
                <a:solidFill>
                  <a:schemeClr val="bg1"/>
                </a:solidFill>
                <a:cs typeface="+mn-ea"/>
                <a:sym typeface="+mn-lt"/>
              </a:rPr>
              <a:t>Enter your title here.</a:t>
            </a: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300" fill="hold"/>
                                        <p:tgtEl>
                                          <p:spTgt spid="43"/>
                                        </p:tgtEl>
                                        <p:attrNameLst>
                                          <p:attrName>ppt_w</p:attrName>
                                        </p:attrNameLst>
                                      </p:cBhvr>
                                      <p:tavLst>
                                        <p:tav tm="0">
                                          <p:val>
                                            <p:fltVal val="0"/>
                                          </p:val>
                                        </p:tav>
                                        <p:tav tm="100000">
                                          <p:val>
                                            <p:strVal val="#ppt_w"/>
                                          </p:val>
                                        </p:tav>
                                      </p:tavLst>
                                    </p:anim>
                                    <p:anim calcmode="lin" valueType="num">
                                      <p:cBhvr>
                                        <p:cTn id="8" dur="300" fill="hold"/>
                                        <p:tgtEl>
                                          <p:spTgt spid="43"/>
                                        </p:tgtEl>
                                        <p:attrNameLst>
                                          <p:attrName>ppt_h</p:attrName>
                                        </p:attrNameLst>
                                      </p:cBhvr>
                                      <p:tavLst>
                                        <p:tav tm="0">
                                          <p:val>
                                            <p:fltVal val="0"/>
                                          </p:val>
                                        </p:tav>
                                        <p:tav tm="100000">
                                          <p:val>
                                            <p:strVal val="#ppt_h"/>
                                          </p:val>
                                        </p:tav>
                                      </p:tavLst>
                                    </p:anim>
                                    <p:animEffect transition="in" filter="fade">
                                      <p:cBhvr>
                                        <p:cTn id="9" dur="300"/>
                                        <p:tgtEl>
                                          <p:spTgt spid="4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wipe(up)">
                                      <p:cBhvr>
                                        <p:cTn id="13" dur="300"/>
                                        <p:tgtEl>
                                          <p:spTgt spid="3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p:cTn id="17" dur="300" fill="hold"/>
                                        <p:tgtEl>
                                          <p:spTgt spid="76"/>
                                        </p:tgtEl>
                                        <p:attrNameLst>
                                          <p:attrName>ppt_w</p:attrName>
                                        </p:attrNameLst>
                                      </p:cBhvr>
                                      <p:tavLst>
                                        <p:tav tm="0">
                                          <p:val>
                                            <p:fltVal val="0"/>
                                          </p:val>
                                        </p:tav>
                                        <p:tav tm="100000">
                                          <p:val>
                                            <p:strVal val="#ppt_w"/>
                                          </p:val>
                                        </p:tav>
                                      </p:tavLst>
                                    </p:anim>
                                    <p:anim calcmode="lin" valueType="num">
                                      <p:cBhvr>
                                        <p:cTn id="18" dur="300" fill="hold"/>
                                        <p:tgtEl>
                                          <p:spTgt spid="76"/>
                                        </p:tgtEl>
                                        <p:attrNameLst>
                                          <p:attrName>ppt_h</p:attrName>
                                        </p:attrNameLst>
                                      </p:cBhvr>
                                      <p:tavLst>
                                        <p:tav tm="0">
                                          <p:val>
                                            <p:fltVal val="0"/>
                                          </p:val>
                                        </p:tav>
                                        <p:tav tm="100000">
                                          <p:val>
                                            <p:strVal val="#ppt_h"/>
                                          </p:val>
                                        </p:tav>
                                      </p:tavLst>
                                    </p:anim>
                                    <p:animEffect transition="in" filter="fade">
                                      <p:cBhvr>
                                        <p:cTn id="19" dur="300"/>
                                        <p:tgtEl>
                                          <p:spTgt spid="7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300"/>
                                        <p:tgtEl>
                                          <p:spTgt spid="37"/>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7"/>
                                        </p:tgtEl>
                                        <p:attrNameLst>
                                          <p:attrName>style.visibility</p:attrName>
                                        </p:attrNameLst>
                                      </p:cBhvr>
                                      <p:to>
                                        <p:strVal val="visible"/>
                                      </p:to>
                                    </p:set>
                                    <p:anim calcmode="lin" valueType="num">
                                      <p:cBhvr>
                                        <p:cTn id="27" dur="300" fill="hold"/>
                                        <p:tgtEl>
                                          <p:spTgt spid="77"/>
                                        </p:tgtEl>
                                        <p:attrNameLst>
                                          <p:attrName>ppt_w</p:attrName>
                                        </p:attrNameLst>
                                      </p:cBhvr>
                                      <p:tavLst>
                                        <p:tav tm="0">
                                          <p:val>
                                            <p:fltVal val="0"/>
                                          </p:val>
                                        </p:tav>
                                        <p:tav tm="100000">
                                          <p:val>
                                            <p:strVal val="#ppt_w"/>
                                          </p:val>
                                        </p:tav>
                                      </p:tavLst>
                                    </p:anim>
                                    <p:anim calcmode="lin" valueType="num">
                                      <p:cBhvr>
                                        <p:cTn id="28" dur="300" fill="hold"/>
                                        <p:tgtEl>
                                          <p:spTgt spid="77"/>
                                        </p:tgtEl>
                                        <p:attrNameLst>
                                          <p:attrName>ppt_h</p:attrName>
                                        </p:attrNameLst>
                                      </p:cBhvr>
                                      <p:tavLst>
                                        <p:tav tm="0">
                                          <p:val>
                                            <p:fltVal val="0"/>
                                          </p:val>
                                        </p:tav>
                                        <p:tav tm="100000">
                                          <p:val>
                                            <p:strVal val="#ppt_h"/>
                                          </p:val>
                                        </p:tav>
                                      </p:tavLst>
                                    </p:anim>
                                    <p:animEffect transition="in" filter="fade">
                                      <p:cBhvr>
                                        <p:cTn id="29" dur="300"/>
                                        <p:tgtEl>
                                          <p:spTgt spid="7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up)">
                                      <p:cBhvr>
                                        <p:cTn id="33" dur="300"/>
                                        <p:tgtEl>
                                          <p:spTgt spid="38"/>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300" fill="hold"/>
                                        <p:tgtEl>
                                          <p:spTgt spid="78"/>
                                        </p:tgtEl>
                                        <p:attrNameLst>
                                          <p:attrName>ppt_w</p:attrName>
                                        </p:attrNameLst>
                                      </p:cBhvr>
                                      <p:tavLst>
                                        <p:tav tm="0">
                                          <p:val>
                                            <p:fltVal val="0"/>
                                          </p:val>
                                        </p:tav>
                                        <p:tav tm="100000">
                                          <p:val>
                                            <p:strVal val="#ppt_w"/>
                                          </p:val>
                                        </p:tav>
                                      </p:tavLst>
                                    </p:anim>
                                    <p:anim calcmode="lin" valueType="num">
                                      <p:cBhvr>
                                        <p:cTn id="38" dur="300" fill="hold"/>
                                        <p:tgtEl>
                                          <p:spTgt spid="78"/>
                                        </p:tgtEl>
                                        <p:attrNameLst>
                                          <p:attrName>ppt_h</p:attrName>
                                        </p:attrNameLst>
                                      </p:cBhvr>
                                      <p:tavLst>
                                        <p:tav tm="0">
                                          <p:val>
                                            <p:fltVal val="0"/>
                                          </p:val>
                                        </p:tav>
                                        <p:tav tm="100000">
                                          <p:val>
                                            <p:strVal val="#ppt_h"/>
                                          </p:val>
                                        </p:tav>
                                      </p:tavLst>
                                    </p:anim>
                                    <p:animEffect transition="in" filter="fade">
                                      <p:cBhvr>
                                        <p:cTn id="39" dur="300"/>
                                        <p:tgtEl>
                                          <p:spTgt spid="78"/>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1+#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1+#ppt_w/2"/>
                                          </p:val>
                                        </p:tav>
                                        <p:tav tm="100000">
                                          <p:val>
                                            <p:strVal val="#ppt_x"/>
                                          </p:val>
                                        </p:tav>
                                      </p:tavLst>
                                    </p:anim>
                                    <p:anim calcmode="lin" valueType="num">
                                      <p:cBhvr additive="base">
                                        <p:cTn id="49" dur="500" fill="hold"/>
                                        <p:tgtEl>
                                          <p:spTgt spid="42"/>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fill="hold"/>
                                        <p:tgtEl>
                                          <p:spTgt spid="41"/>
                                        </p:tgtEl>
                                        <p:attrNameLst>
                                          <p:attrName>ppt_x</p:attrName>
                                        </p:attrNameLst>
                                      </p:cBhvr>
                                      <p:tavLst>
                                        <p:tav tm="0">
                                          <p:val>
                                            <p:strVal val="1+#ppt_w/2"/>
                                          </p:val>
                                        </p:tav>
                                        <p:tav tm="100000">
                                          <p:val>
                                            <p:strVal val="#ppt_x"/>
                                          </p:val>
                                        </p:tav>
                                      </p:tavLst>
                                    </p:anim>
                                    <p:anim calcmode="lin" valueType="num">
                                      <p:cBhvr additive="base">
                                        <p:cTn id="54" dur="500" fill="hold"/>
                                        <p:tgtEl>
                                          <p:spTgt spid="41"/>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1+#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p:bldP spid="40" grpId="0"/>
      <p:bldP spid="41" grpId="0"/>
      <p:bldP spid="42" grpId="0"/>
      <p:bldP spid="43" grpId="0" animBg="1"/>
      <p:bldP spid="76"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2857899" y="2857497"/>
            <a:ext cx="2095242" cy="2409927"/>
            <a:chOff x="2143108" y="2143122"/>
            <a:chExt cx="1571636" cy="1807445"/>
          </a:xfrm>
        </p:grpSpPr>
        <p:sp>
          <p:nvSpPr>
            <p:cNvPr id="32" name="Rectangle 31"/>
            <p:cNvSpPr/>
            <p:nvPr/>
          </p:nvSpPr>
          <p:spPr>
            <a:xfrm>
              <a:off x="2143108" y="3143254"/>
              <a:ext cx="1571636"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31" name="Rectangle 30"/>
            <p:cNvSpPr/>
            <p:nvPr/>
          </p:nvSpPr>
          <p:spPr>
            <a:xfrm>
              <a:off x="2143108" y="3500444"/>
              <a:ext cx="1571636"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4" name="Group 40"/>
            <p:cNvGrpSpPr/>
            <p:nvPr/>
          </p:nvGrpSpPr>
          <p:grpSpPr>
            <a:xfrm>
              <a:off x="2643174" y="2571750"/>
              <a:ext cx="476251" cy="314325"/>
              <a:chOff x="2141517" y="2373325"/>
              <a:chExt cx="476251" cy="314325"/>
            </a:xfrm>
            <a:solidFill>
              <a:schemeClr val="bg1">
                <a:lumMod val="65000"/>
              </a:schemeClr>
            </a:solidFill>
          </p:grpSpPr>
          <p:sp>
            <p:nvSpPr>
              <p:cNvPr id="42" name="Rectangle 22"/>
              <p:cNvSpPr>
                <a:spLocks noChangeArrowheads="1"/>
              </p:cNvSpPr>
              <p:nvPr/>
            </p:nvSpPr>
            <p:spPr bwMode="auto">
              <a:xfrm>
                <a:off x="2200255" y="2678125"/>
                <a:ext cx="387350" cy="9525"/>
              </a:xfrm>
              <a:prstGeom prst="rect">
                <a:avLst/>
              </a:prstGeom>
              <a:grpFill/>
              <a:ln w="9525">
                <a:noFill/>
                <a:miter lim="800000"/>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3" name="Rectangle 23"/>
              <p:cNvSpPr>
                <a:spLocks noChangeArrowheads="1"/>
              </p:cNvSpPr>
              <p:nvPr/>
            </p:nvSpPr>
            <p:spPr bwMode="auto">
              <a:xfrm>
                <a:off x="2517755" y="2468575"/>
                <a:ext cx="69850" cy="209550"/>
              </a:xfrm>
              <a:prstGeom prst="rect">
                <a:avLst/>
              </a:prstGeom>
              <a:grpFill/>
              <a:ln w="9525">
                <a:noFill/>
                <a:miter lim="800000"/>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4" name="Rectangle 24"/>
              <p:cNvSpPr>
                <a:spLocks noChangeArrowheads="1"/>
              </p:cNvSpPr>
              <p:nvPr/>
            </p:nvSpPr>
            <p:spPr bwMode="auto">
              <a:xfrm>
                <a:off x="2438380" y="2547950"/>
                <a:ext cx="69850" cy="130175"/>
              </a:xfrm>
              <a:prstGeom prst="rect">
                <a:avLst/>
              </a:prstGeom>
              <a:grpFill/>
              <a:ln w="9525">
                <a:noFill/>
                <a:miter lim="800000"/>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5" name="Rectangle 25"/>
              <p:cNvSpPr>
                <a:spLocks noChangeArrowheads="1"/>
              </p:cNvSpPr>
              <p:nvPr/>
            </p:nvSpPr>
            <p:spPr bwMode="auto">
              <a:xfrm>
                <a:off x="2359005" y="2592400"/>
                <a:ext cx="69850" cy="85725"/>
              </a:xfrm>
              <a:prstGeom prst="rect">
                <a:avLst/>
              </a:prstGeom>
              <a:grpFill/>
              <a:ln w="9525">
                <a:noFill/>
                <a:miter lim="800000"/>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6" name="Rectangle 26"/>
              <p:cNvSpPr>
                <a:spLocks noChangeArrowheads="1"/>
              </p:cNvSpPr>
              <p:nvPr/>
            </p:nvSpPr>
            <p:spPr bwMode="auto">
              <a:xfrm>
                <a:off x="2279630" y="2551125"/>
                <a:ext cx="69850" cy="127000"/>
              </a:xfrm>
              <a:prstGeom prst="rect">
                <a:avLst/>
              </a:prstGeom>
              <a:grpFill/>
              <a:ln w="9525">
                <a:noFill/>
                <a:miter lim="800000"/>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7" name="Rectangle 27"/>
              <p:cNvSpPr>
                <a:spLocks noChangeArrowheads="1"/>
              </p:cNvSpPr>
              <p:nvPr/>
            </p:nvSpPr>
            <p:spPr bwMode="auto">
              <a:xfrm>
                <a:off x="2200255" y="2587637"/>
                <a:ext cx="68263" cy="90488"/>
              </a:xfrm>
              <a:prstGeom prst="rect">
                <a:avLst/>
              </a:prstGeom>
              <a:grpFill/>
              <a:ln w="9525">
                <a:noFill/>
                <a:miter lim="800000"/>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8" name="Freeform 28"/>
              <p:cNvSpPr/>
              <p:nvPr/>
            </p:nvSpPr>
            <p:spPr bwMode="auto">
              <a:xfrm>
                <a:off x="2141517" y="2559062"/>
                <a:ext cx="36513" cy="38100"/>
              </a:xfrm>
              <a:custGeom>
                <a:avLst/>
                <a:gdLst/>
                <a:ahLst/>
                <a:cxnLst>
                  <a:cxn ang="0">
                    <a:pos x="22" y="0"/>
                  </a:cxn>
                  <a:cxn ang="0">
                    <a:pos x="22" y="0"/>
                  </a:cxn>
                  <a:cxn ang="0">
                    <a:pos x="27" y="0"/>
                  </a:cxn>
                  <a:cxn ang="0">
                    <a:pos x="32" y="1"/>
                  </a:cxn>
                  <a:cxn ang="0">
                    <a:pos x="36" y="3"/>
                  </a:cxn>
                  <a:cxn ang="0">
                    <a:pos x="40" y="7"/>
                  </a:cxn>
                  <a:cxn ang="0">
                    <a:pos x="42" y="10"/>
                  </a:cxn>
                  <a:cxn ang="0">
                    <a:pos x="45" y="15"/>
                  </a:cxn>
                  <a:cxn ang="0">
                    <a:pos x="46" y="18"/>
                  </a:cxn>
                  <a:cxn ang="0">
                    <a:pos x="46" y="23"/>
                  </a:cxn>
                  <a:cxn ang="0">
                    <a:pos x="46" y="23"/>
                  </a:cxn>
                  <a:cxn ang="0">
                    <a:pos x="46" y="28"/>
                  </a:cxn>
                  <a:cxn ang="0">
                    <a:pos x="45" y="32"/>
                  </a:cxn>
                  <a:cxn ang="0">
                    <a:pos x="42" y="36"/>
                  </a:cxn>
                  <a:cxn ang="0">
                    <a:pos x="40" y="39"/>
                  </a:cxn>
                  <a:cxn ang="0">
                    <a:pos x="36" y="43"/>
                  </a:cxn>
                  <a:cxn ang="0">
                    <a:pos x="32" y="44"/>
                  </a:cxn>
                  <a:cxn ang="0">
                    <a:pos x="27" y="45"/>
                  </a:cxn>
                  <a:cxn ang="0">
                    <a:pos x="22" y="47"/>
                  </a:cxn>
                  <a:cxn ang="0">
                    <a:pos x="22" y="47"/>
                  </a:cxn>
                  <a:cxn ang="0">
                    <a:pos x="19" y="45"/>
                  </a:cxn>
                  <a:cxn ang="0">
                    <a:pos x="14" y="44"/>
                  </a:cxn>
                  <a:cxn ang="0">
                    <a:pos x="10" y="43"/>
                  </a:cxn>
                  <a:cxn ang="0">
                    <a:pos x="6" y="39"/>
                  </a:cxn>
                  <a:cxn ang="0">
                    <a:pos x="4" y="36"/>
                  </a:cxn>
                  <a:cxn ang="0">
                    <a:pos x="1" y="32"/>
                  </a:cxn>
                  <a:cxn ang="0">
                    <a:pos x="0" y="28"/>
                  </a:cxn>
                  <a:cxn ang="0">
                    <a:pos x="0" y="23"/>
                  </a:cxn>
                  <a:cxn ang="0">
                    <a:pos x="0" y="23"/>
                  </a:cxn>
                  <a:cxn ang="0">
                    <a:pos x="0" y="18"/>
                  </a:cxn>
                  <a:cxn ang="0">
                    <a:pos x="1" y="15"/>
                  </a:cxn>
                  <a:cxn ang="0">
                    <a:pos x="4" y="10"/>
                  </a:cxn>
                  <a:cxn ang="0">
                    <a:pos x="6" y="7"/>
                  </a:cxn>
                  <a:cxn ang="0">
                    <a:pos x="10" y="3"/>
                  </a:cxn>
                  <a:cxn ang="0">
                    <a:pos x="14" y="1"/>
                  </a:cxn>
                  <a:cxn ang="0">
                    <a:pos x="19" y="0"/>
                  </a:cxn>
                  <a:cxn ang="0">
                    <a:pos x="22" y="0"/>
                  </a:cxn>
                  <a:cxn ang="0">
                    <a:pos x="22" y="0"/>
                  </a:cxn>
                </a:cxnLst>
                <a:rect l="0" t="0" r="r" b="b"/>
                <a:pathLst>
                  <a:path w="46" h="47">
                    <a:moveTo>
                      <a:pt x="22" y="0"/>
                    </a:moveTo>
                    <a:lnTo>
                      <a:pt x="22" y="0"/>
                    </a:lnTo>
                    <a:lnTo>
                      <a:pt x="27" y="0"/>
                    </a:lnTo>
                    <a:lnTo>
                      <a:pt x="32" y="1"/>
                    </a:lnTo>
                    <a:lnTo>
                      <a:pt x="36" y="3"/>
                    </a:lnTo>
                    <a:lnTo>
                      <a:pt x="40" y="7"/>
                    </a:lnTo>
                    <a:lnTo>
                      <a:pt x="42" y="10"/>
                    </a:lnTo>
                    <a:lnTo>
                      <a:pt x="45" y="15"/>
                    </a:lnTo>
                    <a:lnTo>
                      <a:pt x="46" y="18"/>
                    </a:lnTo>
                    <a:lnTo>
                      <a:pt x="46" y="23"/>
                    </a:lnTo>
                    <a:lnTo>
                      <a:pt x="46" y="23"/>
                    </a:lnTo>
                    <a:lnTo>
                      <a:pt x="46" y="28"/>
                    </a:lnTo>
                    <a:lnTo>
                      <a:pt x="45" y="32"/>
                    </a:lnTo>
                    <a:lnTo>
                      <a:pt x="42" y="36"/>
                    </a:lnTo>
                    <a:lnTo>
                      <a:pt x="40" y="39"/>
                    </a:lnTo>
                    <a:lnTo>
                      <a:pt x="36" y="43"/>
                    </a:lnTo>
                    <a:lnTo>
                      <a:pt x="32" y="44"/>
                    </a:lnTo>
                    <a:lnTo>
                      <a:pt x="27" y="45"/>
                    </a:lnTo>
                    <a:lnTo>
                      <a:pt x="22" y="47"/>
                    </a:lnTo>
                    <a:lnTo>
                      <a:pt x="22" y="47"/>
                    </a:lnTo>
                    <a:lnTo>
                      <a:pt x="19" y="45"/>
                    </a:lnTo>
                    <a:lnTo>
                      <a:pt x="14" y="44"/>
                    </a:lnTo>
                    <a:lnTo>
                      <a:pt x="10" y="43"/>
                    </a:lnTo>
                    <a:lnTo>
                      <a:pt x="6" y="39"/>
                    </a:lnTo>
                    <a:lnTo>
                      <a:pt x="4" y="36"/>
                    </a:lnTo>
                    <a:lnTo>
                      <a:pt x="1" y="32"/>
                    </a:lnTo>
                    <a:lnTo>
                      <a:pt x="0" y="28"/>
                    </a:lnTo>
                    <a:lnTo>
                      <a:pt x="0" y="23"/>
                    </a:lnTo>
                    <a:lnTo>
                      <a:pt x="0" y="23"/>
                    </a:lnTo>
                    <a:lnTo>
                      <a:pt x="0" y="18"/>
                    </a:lnTo>
                    <a:lnTo>
                      <a:pt x="1" y="15"/>
                    </a:lnTo>
                    <a:lnTo>
                      <a:pt x="4" y="10"/>
                    </a:lnTo>
                    <a:lnTo>
                      <a:pt x="6" y="7"/>
                    </a:lnTo>
                    <a:lnTo>
                      <a:pt x="10" y="3"/>
                    </a:lnTo>
                    <a:lnTo>
                      <a:pt x="14" y="1"/>
                    </a:lnTo>
                    <a:lnTo>
                      <a:pt x="19" y="0"/>
                    </a:lnTo>
                    <a:lnTo>
                      <a:pt x="22" y="0"/>
                    </a:lnTo>
                    <a:lnTo>
                      <a:pt x="22"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9" name="Freeform 29"/>
              <p:cNvSpPr/>
              <p:nvPr/>
            </p:nvSpPr>
            <p:spPr bwMode="auto">
              <a:xfrm>
                <a:off x="2568555" y="2373325"/>
                <a:ext cx="49213" cy="47625"/>
              </a:xfrm>
              <a:custGeom>
                <a:avLst/>
                <a:gdLst/>
                <a:ahLst/>
                <a:cxnLst>
                  <a:cxn ang="0">
                    <a:pos x="62" y="0"/>
                  </a:cxn>
                  <a:cxn ang="0">
                    <a:pos x="0" y="1"/>
                  </a:cxn>
                  <a:cxn ang="0">
                    <a:pos x="22" y="29"/>
                  </a:cxn>
                  <a:cxn ang="0">
                    <a:pos x="43" y="59"/>
                  </a:cxn>
                  <a:cxn ang="0">
                    <a:pos x="62" y="0"/>
                  </a:cxn>
                </a:cxnLst>
                <a:rect l="0" t="0" r="r" b="b"/>
                <a:pathLst>
                  <a:path w="62" h="59">
                    <a:moveTo>
                      <a:pt x="62" y="0"/>
                    </a:moveTo>
                    <a:lnTo>
                      <a:pt x="0" y="1"/>
                    </a:lnTo>
                    <a:lnTo>
                      <a:pt x="22" y="29"/>
                    </a:lnTo>
                    <a:lnTo>
                      <a:pt x="43" y="59"/>
                    </a:lnTo>
                    <a:lnTo>
                      <a:pt x="62" y="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50" name="Freeform 30"/>
              <p:cNvSpPr/>
              <p:nvPr/>
            </p:nvSpPr>
            <p:spPr bwMode="auto">
              <a:xfrm>
                <a:off x="2176442" y="2397137"/>
                <a:ext cx="404813" cy="169863"/>
              </a:xfrm>
              <a:custGeom>
                <a:avLst/>
                <a:gdLst/>
                <a:ahLst/>
                <a:cxnLst>
                  <a:cxn ang="0">
                    <a:pos x="0" y="204"/>
                  </a:cxn>
                  <a:cxn ang="0">
                    <a:pos x="176" y="73"/>
                  </a:cxn>
                  <a:cxn ang="0">
                    <a:pos x="182" y="70"/>
                  </a:cxn>
                  <a:cxn ang="0">
                    <a:pos x="186" y="75"/>
                  </a:cxn>
                  <a:cxn ang="0">
                    <a:pos x="270" y="174"/>
                  </a:cxn>
                  <a:cxn ang="0">
                    <a:pos x="502" y="0"/>
                  </a:cxn>
                  <a:cxn ang="0">
                    <a:pos x="507" y="7"/>
                  </a:cxn>
                  <a:cxn ang="0">
                    <a:pos x="511" y="12"/>
                  </a:cxn>
                  <a:cxn ang="0">
                    <a:pos x="274" y="190"/>
                  </a:cxn>
                  <a:cxn ang="0">
                    <a:pos x="268" y="193"/>
                  </a:cxn>
                  <a:cxn ang="0">
                    <a:pos x="263" y="188"/>
                  </a:cxn>
                  <a:cxn ang="0">
                    <a:pos x="180" y="89"/>
                  </a:cxn>
                  <a:cxn ang="0">
                    <a:pos x="9" y="216"/>
                  </a:cxn>
                  <a:cxn ang="0">
                    <a:pos x="9" y="216"/>
                  </a:cxn>
                  <a:cxn ang="0">
                    <a:pos x="5" y="209"/>
                  </a:cxn>
                  <a:cxn ang="0">
                    <a:pos x="0" y="204"/>
                  </a:cxn>
                  <a:cxn ang="0">
                    <a:pos x="0" y="204"/>
                  </a:cxn>
                </a:cxnLst>
                <a:rect l="0" t="0" r="r" b="b"/>
                <a:pathLst>
                  <a:path w="511" h="216">
                    <a:moveTo>
                      <a:pt x="0" y="204"/>
                    </a:moveTo>
                    <a:lnTo>
                      <a:pt x="176" y="73"/>
                    </a:lnTo>
                    <a:lnTo>
                      <a:pt x="182" y="70"/>
                    </a:lnTo>
                    <a:lnTo>
                      <a:pt x="186" y="75"/>
                    </a:lnTo>
                    <a:lnTo>
                      <a:pt x="270" y="174"/>
                    </a:lnTo>
                    <a:lnTo>
                      <a:pt x="502" y="0"/>
                    </a:lnTo>
                    <a:lnTo>
                      <a:pt x="507" y="7"/>
                    </a:lnTo>
                    <a:lnTo>
                      <a:pt x="511" y="12"/>
                    </a:lnTo>
                    <a:lnTo>
                      <a:pt x="274" y="190"/>
                    </a:lnTo>
                    <a:lnTo>
                      <a:pt x="268" y="193"/>
                    </a:lnTo>
                    <a:lnTo>
                      <a:pt x="263" y="188"/>
                    </a:lnTo>
                    <a:lnTo>
                      <a:pt x="180" y="89"/>
                    </a:lnTo>
                    <a:lnTo>
                      <a:pt x="9" y="216"/>
                    </a:lnTo>
                    <a:lnTo>
                      <a:pt x="9" y="216"/>
                    </a:lnTo>
                    <a:lnTo>
                      <a:pt x="5" y="209"/>
                    </a:lnTo>
                    <a:lnTo>
                      <a:pt x="0" y="204"/>
                    </a:lnTo>
                    <a:lnTo>
                      <a:pt x="0" y="204"/>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sp>
          <p:nvSpPr>
            <p:cNvPr id="56" name="Rectangle 55"/>
            <p:cNvSpPr/>
            <p:nvPr/>
          </p:nvSpPr>
          <p:spPr>
            <a:xfrm>
              <a:off x="2571736" y="2143122"/>
              <a:ext cx="754150" cy="253915"/>
            </a:xfrm>
            <a:prstGeom prst="rect">
              <a:avLst/>
            </a:prstGeom>
          </p:spPr>
          <p:txBody>
            <a:bodyPr wrap="none">
              <a:spAutoFit/>
            </a:bodyPr>
            <a:lstStyle/>
            <a:p>
              <a:r>
                <a:rPr lang="zh-CN" altLang="en-US" sz="1600" dirty="0">
                  <a:solidFill>
                    <a:schemeClr val="tx1">
                      <a:lumMod val="50000"/>
                      <a:lumOff val="50000"/>
                    </a:schemeClr>
                  </a:solidFill>
                  <a:cs typeface="+mn-ea"/>
                  <a:sym typeface="+mn-lt"/>
                </a:rPr>
                <a:t>Data chart.</a:t>
              </a:r>
              <a:endParaRPr lang="en-US" sz="1600" dirty="0">
                <a:solidFill>
                  <a:schemeClr val="tx1">
                    <a:lumMod val="50000"/>
                    <a:lumOff val="50000"/>
                  </a:schemeClr>
                </a:solidFill>
                <a:cs typeface="+mn-ea"/>
                <a:sym typeface="+mn-lt"/>
              </a:endParaRPr>
            </a:p>
          </p:txBody>
        </p:sp>
      </p:grpSp>
      <p:grpSp>
        <p:nvGrpSpPr>
          <p:cNvPr id="5" name="Group 60"/>
          <p:cNvGrpSpPr/>
          <p:nvPr/>
        </p:nvGrpSpPr>
        <p:grpSpPr>
          <a:xfrm>
            <a:off x="667419" y="3238500"/>
            <a:ext cx="2095242" cy="2505177"/>
            <a:chOff x="500034" y="2428874"/>
            <a:chExt cx="1571636" cy="1878883"/>
          </a:xfrm>
        </p:grpSpPr>
        <p:sp>
          <p:nvSpPr>
            <p:cNvPr id="27" name="Rectangle 26"/>
            <p:cNvSpPr/>
            <p:nvPr/>
          </p:nvSpPr>
          <p:spPr>
            <a:xfrm>
              <a:off x="500034" y="3500444"/>
              <a:ext cx="1571636" cy="2857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30" name="Rectangle 29"/>
            <p:cNvSpPr/>
            <p:nvPr/>
          </p:nvSpPr>
          <p:spPr>
            <a:xfrm>
              <a:off x="500034" y="3857634"/>
              <a:ext cx="1571636"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6" name="Group 50"/>
            <p:cNvGrpSpPr/>
            <p:nvPr/>
          </p:nvGrpSpPr>
          <p:grpSpPr>
            <a:xfrm>
              <a:off x="1071538" y="2857502"/>
              <a:ext cx="381000" cy="365126"/>
              <a:chOff x="1003288" y="2254241"/>
              <a:chExt cx="381000" cy="365126"/>
            </a:xfrm>
            <a:solidFill>
              <a:schemeClr val="bg1">
                <a:lumMod val="65000"/>
              </a:schemeClr>
            </a:solidFill>
          </p:grpSpPr>
          <p:sp>
            <p:nvSpPr>
              <p:cNvPr id="29" name="Freeform 16"/>
              <p:cNvSpPr/>
              <p:nvPr/>
            </p:nvSpPr>
            <p:spPr bwMode="auto">
              <a:xfrm>
                <a:off x="1058850" y="2411404"/>
                <a:ext cx="146050" cy="207963"/>
              </a:xfrm>
              <a:custGeom>
                <a:avLst/>
                <a:gdLst/>
                <a:ahLst/>
                <a:cxnLst>
                  <a:cxn ang="0">
                    <a:pos x="125" y="101"/>
                  </a:cxn>
                  <a:cxn ang="0">
                    <a:pos x="125" y="231"/>
                  </a:cxn>
                  <a:cxn ang="0">
                    <a:pos x="125" y="231"/>
                  </a:cxn>
                  <a:cxn ang="0">
                    <a:pos x="124" y="237"/>
                  </a:cxn>
                  <a:cxn ang="0">
                    <a:pos x="122" y="243"/>
                  </a:cxn>
                  <a:cxn ang="0">
                    <a:pos x="119" y="248"/>
                  </a:cxn>
                  <a:cxn ang="0">
                    <a:pos x="115" y="253"/>
                  </a:cxn>
                  <a:cxn ang="0">
                    <a:pos x="110" y="257"/>
                  </a:cxn>
                  <a:cxn ang="0">
                    <a:pos x="105" y="260"/>
                  </a:cxn>
                  <a:cxn ang="0">
                    <a:pos x="99" y="262"/>
                  </a:cxn>
                  <a:cxn ang="0">
                    <a:pos x="93" y="263"/>
                  </a:cxn>
                  <a:cxn ang="0">
                    <a:pos x="93" y="263"/>
                  </a:cxn>
                  <a:cxn ang="0">
                    <a:pos x="93" y="263"/>
                  </a:cxn>
                  <a:cxn ang="0">
                    <a:pos x="87" y="262"/>
                  </a:cxn>
                  <a:cxn ang="0">
                    <a:pos x="80" y="260"/>
                  </a:cxn>
                  <a:cxn ang="0">
                    <a:pos x="74" y="257"/>
                  </a:cxn>
                  <a:cxn ang="0">
                    <a:pos x="69" y="253"/>
                  </a:cxn>
                  <a:cxn ang="0">
                    <a:pos x="66" y="248"/>
                  </a:cxn>
                  <a:cxn ang="0">
                    <a:pos x="63" y="243"/>
                  </a:cxn>
                  <a:cxn ang="0">
                    <a:pos x="61" y="237"/>
                  </a:cxn>
                  <a:cxn ang="0">
                    <a:pos x="61" y="231"/>
                  </a:cxn>
                  <a:cxn ang="0">
                    <a:pos x="61" y="101"/>
                  </a:cxn>
                  <a:cxn ang="0">
                    <a:pos x="16" y="101"/>
                  </a:cxn>
                  <a:cxn ang="0">
                    <a:pos x="16" y="101"/>
                  </a:cxn>
                  <a:cxn ang="0">
                    <a:pos x="10" y="100"/>
                  </a:cxn>
                  <a:cxn ang="0">
                    <a:pos x="5" y="99"/>
                  </a:cxn>
                  <a:cxn ang="0">
                    <a:pos x="1" y="95"/>
                  </a:cxn>
                  <a:cxn ang="0">
                    <a:pos x="0" y="91"/>
                  </a:cxn>
                  <a:cxn ang="0">
                    <a:pos x="0" y="87"/>
                  </a:cxn>
                  <a:cxn ang="0">
                    <a:pos x="0" y="82"/>
                  </a:cxn>
                  <a:cxn ang="0">
                    <a:pos x="3" y="77"/>
                  </a:cxn>
                  <a:cxn ang="0">
                    <a:pos x="7" y="73"/>
                  </a:cxn>
                  <a:cxn ang="0">
                    <a:pos x="69" y="11"/>
                  </a:cxn>
                  <a:cxn ang="0">
                    <a:pos x="69" y="11"/>
                  </a:cxn>
                  <a:cxn ang="0">
                    <a:pos x="75" y="6"/>
                  </a:cxn>
                  <a:cxn ang="0">
                    <a:pos x="80" y="2"/>
                  </a:cxn>
                  <a:cxn ang="0">
                    <a:pos x="87" y="0"/>
                  </a:cxn>
                  <a:cxn ang="0">
                    <a:pos x="93" y="0"/>
                  </a:cxn>
                  <a:cxn ang="0">
                    <a:pos x="98" y="0"/>
                  </a:cxn>
                  <a:cxn ang="0">
                    <a:pos x="104" y="2"/>
                  </a:cxn>
                  <a:cxn ang="0">
                    <a:pos x="110" y="6"/>
                  </a:cxn>
                  <a:cxn ang="0">
                    <a:pos x="115" y="11"/>
                  </a:cxn>
                  <a:cxn ang="0">
                    <a:pos x="178" y="73"/>
                  </a:cxn>
                  <a:cxn ang="0">
                    <a:pos x="178" y="73"/>
                  </a:cxn>
                  <a:cxn ang="0">
                    <a:pos x="182" y="77"/>
                  </a:cxn>
                  <a:cxn ang="0">
                    <a:pos x="184" y="82"/>
                  </a:cxn>
                  <a:cxn ang="0">
                    <a:pos x="184" y="86"/>
                  </a:cxn>
                  <a:cxn ang="0">
                    <a:pos x="184" y="91"/>
                  </a:cxn>
                  <a:cxn ang="0">
                    <a:pos x="182" y="95"/>
                  </a:cxn>
                  <a:cxn ang="0">
                    <a:pos x="178" y="97"/>
                  </a:cxn>
                  <a:cxn ang="0">
                    <a:pos x="173" y="100"/>
                  </a:cxn>
                  <a:cxn ang="0">
                    <a:pos x="166" y="101"/>
                  </a:cxn>
                  <a:cxn ang="0">
                    <a:pos x="125" y="101"/>
                  </a:cxn>
                </a:cxnLst>
                <a:rect l="0" t="0" r="r" b="b"/>
                <a:pathLst>
                  <a:path w="184" h="263">
                    <a:moveTo>
                      <a:pt x="125" y="101"/>
                    </a:moveTo>
                    <a:lnTo>
                      <a:pt x="125" y="231"/>
                    </a:lnTo>
                    <a:lnTo>
                      <a:pt x="125" y="231"/>
                    </a:lnTo>
                    <a:lnTo>
                      <a:pt x="124" y="237"/>
                    </a:lnTo>
                    <a:lnTo>
                      <a:pt x="122" y="243"/>
                    </a:lnTo>
                    <a:lnTo>
                      <a:pt x="119" y="248"/>
                    </a:lnTo>
                    <a:lnTo>
                      <a:pt x="115" y="253"/>
                    </a:lnTo>
                    <a:lnTo>
                      <a:pt x="110" y="257"/>
                    </a:lnTo>
                    <a:lnTo>
                      <a:pt x="105" y="260"/>
                    </a:lnTo>
                    <a:lnTo>
                      <a:pt x="99" y="262"/>
                    </a:lnTo>
                    <a:lnTo>
                      <a:pt x="93" y="263"/>
                    </a:lnTo>
                    <a:lnTo>
                      <a:pt x="93" y="263"/>
                    </a:lnTo>
                    <a:lnTo>
                      <a:pt x="93" y="263"/>
                    </a:lnTo>
                    <a:lnTo>
                      <a:pt x="87" y="262"/>
                    </a:lnTo>
                    <a:lnTo>
                      <a:pt x="80" y="260"/>
                    </a:lnTo>
                    <a:lnTo>
                      <a:pt x="74" y="257"/>
                    </a:lnTo>
                    <a:lnTo>
                      <a:pt x="69" y="253"/>
                    </a:lnTo>
                    <a:lnTo>
                      <a:pt x="66" y="248"/>
                    </a:lnTo>
                    <a:lnTo>
                      <a:pt x="63" y="243"/>
                    </a:lnTo>
                    <a:lnTo>
                      <a:pt x="61" y="237"/>
                    </a:lnTo>
                    <a:lnTo>
                      <a:pt x="61" y="231"/>
                    </a:lnTo>
                    <a:lnTo>
                      <a:pt x="61" y="101"/>
                    </a:lnTo>
                    <a:lnTo>
                      <a:pt x="16" y="101"/>
                    </a:lnTo>
                    <a:lnTo>
                      <a:pt x="16" y="101"/>
                    </a:lnTo>
                    <a:lnTo>
                      <a:pt x="10" y="100"/>
                    </a:lnTo>
                    <a:lnTo>
                      <a:pt x="5" y="99"/>
                    </a:lnTo>
                    <a:lnTo>
                      <a:pt x="1" y="95"/>
                    </a:lnTo>
                    <a:lnTo>
                      <a:pt x="0" y="91"/>
                    </a:lnTo>
                    <a:lnTo>
                      <a:pt x="0" y="87"/>
                    </a:lnTo>
                    <a:lnTo>
                      <a:pt x="0" y="82"/>
                    </a:lnTo>
                    <a:lnTo>
                      <a:pt x="3" y="77"/>
                    </a:lnTo>
                    <a:lnTo>
                      <a:pt x="7" y="73"/>
                    </a:lnTo>
                    <a:lnTo>
                      <a:pt x="69" y="11"/>
                    </a:lnTo>
                    <a:lnTo>
                      <a:pt x="69" y="11"/>
                    </a:lnTo>
                    <a:lnTo>
                      <a:pt x="75" y="6"/>
                    </a:lnTo>
                    <a:lnTo>
                      <a:pt x="80" y="2"/>
                    </a:lnTo>
                    <a:lnTo>
                      <a:pt x="87" y="0"/>
                    </a:lnTo>
                    <a:lnTo>
                      <a:pt x="93" y="0"/>
                    </a:lnTo>
                    <a:lnTo>
                      <a:pt x="98" y="0"/>
                    </a:lnTo>
                    <a:lnTo>
                      <a:pt x="104" y="2"/>
                    </a:lnTo>
                    <a:lnTo>
                      <a:pt x="110" y="6"/>
                    </a:lnTo>
                    <a:lnTo>
                      <a:pt x="115" y="11"/>
                    </a:lnTo>
                    <a:lnTo>
                      <a:pt x="178" y="73"/>
                    </a:lnTo>
                    <a:lnTo>
                      <a:pt x="178" y="73"/>
                    </a:lnTo>
                    <a:lnTo>
                      <a:pt x="182" y="77"/>
                    </a:lnTo>
                    <a:lnTo>
                      <a:pt x="184" y="82"/>
                    </a:lnTo>
                    <a:lnTo>
                      <a:pt x="184" y="86"/>
                    </a:lnTo>
                    <a:lnTo>
                      <a:pt x="184" y="91"/>
                    </a:lnTo>
                    <a:lnTo>
                      <a:pt x="182" y="95"/>
                    </a:lnTo>
                    <a:lnTo>
                      <a:pt x="178" y="97"/>
                    </a:lnTo>
                    <a:lnTo>
                      <a:pt x="173" y="100"/>
                    </a:lnTo>
                    <a:lnTo>
                      <a:pt x="166" y="101"/>
                    </a:lnTo>
                    <a:lnTo>
                      <a:pt x="125" y="101"/>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39" name="Freeform 17"/>
              <p:cNvSpPr/>
              <p:nvPr/>
            </p:nvSpPr>
            <p:spPr bwMode="auto">
              <a:xfrm>
                <a:off x="1003288" y="2254241"/>
                <a:ext cx="381000" cy="266700"/>
              </a:xfrm>
              <a:custGeom>
                <a:avLst/>
                <a:gdLst/>
                <a:ahLst/>
                <a:cxnLst>
                  <a:cxn ang="0">
                    <a:pos x="392" y="125"/>
                  </a:cxn>
                  <a:cxn ang="0">
                    <a:pos x="420" y="136"/>
                  </a:cxn>
                  <a:cxn ang="0">
                    <a:pos x="445" y="153"/>
                  </a:cxn>
                  <a:cxn ang="0">
                    <a:pos x="463" y="175"/>
                  </a:cxn>
                  <a:cxn ang="0">
                    <a:pos x="476" y="200"/>
                  </a:cxn>
                  <a:cxn ang="0">
                    <a:pos x="480" y="227"/>
                  </a:cxn>
                  <a:cxn ang="0">
                    <a:pos x="480" y="237"/>
                  </a:cxn>
                  <a:cxn ang="0">
                    <a:pos x="472" y="264"/>
                  </a:cxn>
                  <a:cxn ang="0">
                    <a:pos x="457" y="289"/>
                  </a:cxn>
                  <a:cxn ang="0">
                    <a:pos x="435" y="310"/>
                  </a:cxn>
                  <a:cxn ang="0">
                    <a:pos x="408" y="325"/>
                  </a:cxn>
                  <a:cxn ang="0">
                    <a:pos x="376" y="334"/>
                  </a:cxn>
                  <a:cxn ang="0">
                    <a:pos x="376" y="220"/>
                  </a:cxn>
                  <a:cxn ang="0">
                    <a:pos x="362" y="195"/>
                  </a:cxn>
                  <a:cxn ang="0">
                    <a:pos x="347" y="185"/>
                  </a:cxn>
                  <a:cxn ang="0">
                    <a:pos x="329" y="182"/>
                  </a:cxn>
                  <a:cxn ang="0">
                    <a:pos x="301" y="190"/>
                  </a:cxn>
                  <a:cxn ang="0">
                    <a:pos x="288" y="203"/>
                  </a:cxn>
                  <a:cxn ang="0">
                    <a:pos x="280" y="230"/>
                  </a:cxn>
                  <a:cxn ang="0">
                    <a:pos x="210" y="315"/>
                  </a:cxn>
                  <a:cxn ang="0">
                    <a:pos x="246" y="313"/>
                  </a:cxn>
                  <a:cxn ang="0">
                    <a:pos x="259" y="306"/>
                  </a:cxn>
                  <a:cxn ang="0">
                    <a:pos x="268" y="295"/>
                  </a:cxn>
                  <a:cxn ang="0">
                    <a:pos x="268" y="277"/>
                  </a:cxn>
                  <a:cxn ang="0">
                    <a:pos x="258" y="259"/>
                  </a:cxn>
                  <a:cxn ang="0">
                    <a:pos x="188" y="190"/>
                  </a:cxn>
                  <a:cxn ang="0">
                    <a:pos x="162" y="182"/>
                  </a:cxn>
                  <a:cxn ang="0">
                    <a:pos x="143" y="185"/>
                  </a:cxn>
                  <a:cxn ang="0">
                    <a:pos x="65" y="259"/>
                  </a:cxn>
                  <a:cxn ang="0">
                    <a:pos x="54" y="278"/>
                  </a:cxn>
                  <a:cxn ang="0">
                    <a:pos x="54" y="295"/>
                  </a:cxn>
                  <a:cxn ang="0">
                    <a:pos x="59" y="304"/>
                  </a:cxn>
                  <a:cxn ang="0">
                    <a:pos x="67" y="310"/>
                  </a:cxn>
                  <a:cxn ang="0">
                    <a:pos x="114" y="315"/>
                  </a:cxn>
                  <a:cxn ang="0">
                    <a:pos x="101" y="334"/>
                  </a:cxn>
                  <a:cxn ang="0">
                    <a:pos x="69" y="324"/>
                  </a:cxn>
                  <a:cxn ang="0">
                    <a:pos x="41" y="306"/>
                  </a:cxn>
                  <a:cxn ang="0">
                    <a:pos x="20" y="284"/>
                  </a:cxn>
                  <a:cxn ang="0">
                    <a:pos x="5" y="257"/>
                  </a:cxn>
                  <a:cxn ang="0">
                    <a:pos x="0" y="227"/>
                  </a:cxn>
                  <a:cxn ang="0">
                    <a:pos x="1" y="219"/>
                  </a:cxn>
                  <a:cxn ang="0">
                    <a:pos x="7" y="191"/>
                  </a:cxn>
                  <a:cxn ang="0">
                    <a:pos x="22" y="167"/>
                  </a:cxn>
                  <a:cxn ang="0">
                    <a:pos x="43" y="147"/>
                  </a:cxn>
                  <a:cxn ang="0">
                    <a:pos x="69" y="132"/>
                  </a:cxn>
                  <a:cxn ang="0">
                    <a:pos x="99" y="122"/>
                  </a:cxn>
                  <a:cxn ang="0">
                    <a:pos x="99" y="118"/>
                  </a:cxn>
                  <a:cxn ang="0">
                    <a:pos x="105" y="84"/>
                  </a:cxn>
                  <a:cxn ang="0">
                    <a:pos x="123" y="53"/>
                  </a:cxn>
                  <a:cxn ang="0">
                    <a:pos x="151" y="27"/>
                  </a:cxn>
                  <a:cxn ang="0">
                    <a:pos x="185" y="10"/>
                  </a:cxn>
                  <a:cxn ang="0">
                    <a:pos x="226" y="1"/>
                  </a:cxn>
                  <a:cxn ang="0">
                    <a:pos x="255" y="1"/>
                  </a:cxn>
                  <a:cxn ang="0">
                    <a:pos x="295" y="10"/>
                  </a:cxn>
                  <a:cxn ang="0">
                    <a:pos x="330" y="27"/>
                  </a:cxn>
                  <a:cxn ang="0">
                    <a:pos x="357" y="53"/>
                  </a:cxn>
                  <a:cxn ang="0">
                    <a:pos x="374" y="84"/>
                  </a:cxn>
                  <a:cxn ang="0">
                    <a:pos x="381" y="118"/>
                  </a:cxn>
                  <a:cxn ang="0">
                    <a:pos x="381" y="122"/>
                  </a:cxn>
                </a:cxnLst>
                <a:rect l="0" t="0" r="r" b="b"/>
                <a:pathLst>
                  <a:path w="480" h="336">
                    <a:moveTo>
                      <a:pt x="381" y="122"/>
                    </a:moveTo>
                    <a:lnTo>
                      <a:pt x="381" y="122"/>
                    </a:lnTo>
                    <a:lnTo>
                      <a:pt x="392" y="125"/>
                    </a:lnTo>
                    <a:lnTo>
                      <a:pt x="402" y="127"/>
                    </a:lnTo>
                    <a:lnTo>
                      <a:pt x="412" y="132"/>
                    </a:lnTo>
                    <a:lnTo>
                      <a:pt x="420" y="136"/>
                    </a:lnTo>
                    <a:lnTo>
                      <a:pt x="429" y="141"/>
                    </a:lnTo>
                    <a:lnTo>
                      <a:pt x="438" y="147"/>
                    </a:lnTo>
                    <a:lnTo>
                      <a:pt x="445" y="153"/>
                    </a:lnTo>
                    <a:lnTo>
                      <a:pt x="451" y="161"/>
                    </a:lnTo>
                    <a:lnTo>
                      <a:pt x="457" y="167"/>
                    </a:lnTo>
                    <a:lnTo>
                      <a:pt x="463" y="175"/>
                    </a:lnTo>
                    <a:lnTo>
                      <a:pt x="468" y="183"/>
                    </a:lnTo>
                    <a:lnTo>
                      <a:pt x="472" y="191"/>
                    </a:lnTo>
                    <a:lnTo>
                      <a:pt x="476" y="200"/>
                    </a:lnTo>
                    <a:lnTo>
                      <a:pt x="478" y="209"/>
                    </a:lnTo>
                    <a:lnTo>
                      <a:pt x="480" y="219"/>
                    </a:lnTo>
                    <a:lnTo>
                      <a:pt x="480" y="227"/>
                    </a:lnTo>
                    <a:lnTo>
                      <a:pt x="480" y="227"/>
                    </a:lnTo>
                    <a:lnTo>
                      <a:pt x="480" y="227"/>
                    </a:lnTo>
                    <a:lnTo>
                      <a:pt x="480" y="237"/>
                    </a:lnTo>
                    <a:lnTo>
                      <a:pt x="478" y="247"/>
                    </a:lnTo>
                    <a:lnTo>
                      <a:pt x="476" y="256"/>
                    </a:lnTo>
                    <a:lnTo>
                      <a:pt x="472" y="264"/>
                    </a:lnTo>
                    <a:lnTo>
                      <a:pt x="467" y="273"/>
                    </a:lnTo>
                    <a:lnTo>
                      <a:pt x="462" y="282"/>
                    </a:lnTo>
                    <a:lnTo>
                      <a:pt x="457" y="289"/>
                    </a:lnTo>
                    <a:lnTo>
                      <a:pt x="450" y="297"/>
                    </a:lnTo>
                    <a:lnTo>
                      <a:pt x="442" y="304"/>
                    </a:lnTo>
                    <a:lnTo>
                      <a:pt x="435" y="310"/>
                    </a:lnTo>
                    <a:lnTo>
                      <a:pt x="426" y="315"/>
                    </a:lnTo>
                    <a:lnTo>
                      <a:pt x="418" y="320"/>
                    </a:lnTo>
                    <a:lnTo>
                      <a:pt x="408" y="325"/>
                    </a:lnTo>
                    <a:lnTo>
                      <a:pt x="398" y="329"/>
                    </a:lnTo>
                    <a:lnTo>
                      <a:pt x="387" y="331"/>
                    </a:lnTo>
                    <a:lnTo>
                      <a:pt x="376" y="334"/>
                    </a:lnTo>
                    <a:lnTo>
                      <a:pt x="376" y="230"/>
                    </a:lnTo>
                    <a:lnTo>
                      <a:pt x="376" y="230"/>
                    </a:lnTo>
                    <a:lnTo>
                      <a:pt x="376" y="220"/>
                    </a:lnTo>
                    <a:lnTo>
                      <a:pt x="372" y="211"/>
                    </a:lnTo>
                    <a:lnTo>
                      <a:pt x="368" y="203"/>
                    </a:lnTo>
                    <a:lnTo>
                      <a:pt x="362" y="195"/>
                    </a:lnTo>
                    <a:lnTo>
                      <a:pt x="362" y="195"/>
                    </a:lnTo>
                    <a:lnTo>
                      <a:pt x="355" y="190"/>
                    </a:lnTo>
                    <a:lnTo>
                      <a:pt x="347" y="185"/>
                    </a:lnTo>
                    <a:lnTo>
                      <a:pt x="337" y="183"/>
                    </a:lnTo>
                    <a:lnTo>
                      <a:pt x="329" y="182"/>
                    </a:lnTo>
                    <a:lnTo>
                      <a:pt x="329" y="182"/>
                    </a:lnTo>
                    <a:lnTo>
                      <a:pt x="319" y="183"/>
                    </a:lnTo>
                    <a:lnTo>
                      <a:pt x="309" y="185"/>
                    </a:lnTo>
                    <a:lnTo>
                      <a:pt x="301" y="190"/>
                    </a:lnTo>
                    <a:lnTo>
                      <a:pt x="294" y="195"/>
                    </a:lnTo>
                    <a:lnTo>
                      <a:pt x="294" y="195"/>
                    </a:lnTo>
                    <a:lnTo>
                      <a:pt x="288" y="203"/>
                    </a:lnTo>
                    <a:lnTo>
                      <a:pt x="284" y="211"/>
                    </a:lnTo>
                    <a:lnTo>
                      <a:pt x="280" y="220"/>
                    </a:lnTo>
                    <a:lnTo>
                      <a:pt x="280" y="230"/>
                    </a:lnTo>
                    <a:lnTo>
                      <a:pt x="280" y="336"/>
                    </a:lnTo>
                    <a:lnTo>
                      <a:pt x="210" y="336"/>
                    </a:lnTo>
                    <a:lnTo>
                      <a:pt x="210" y="315"/>
                    </a:lnTo>
                    <a:lnTo>
                      <a:pt x="235" y="315"/>
                    </a:lnTo>
                    <a:lnTo>
                      <a:pt x="235" y="315"/>
                    </a:lnTo>
                    <a:lnTo>
                      <a:pt x="246" y="313"/>
                    </a:lnTo>
                    <a:lnTo>
                      <a:pt x="255" y="310"/>
                    </a:lnTo>
                    <a:lnTo>
                      <a:pt x="255" y="310"/>
                    </a:lnTo>
                    <a:lnTo>
                      <a:pt x="259" y="306"/>
                    </a:lnTo>
                    <a:lnTo>
                      <a:pt x="263" y="303"/>
                    </a:lnTo>
                    <a:lnTo>
                      <a:pt x="266" y="299"/>
                    </a:lnTo>
                    <a:lnTo>
                      <a:pt x="268" y="295"/>
                    </a:lnTo>
                    <a:lnTo>
                      <a:pt x="268" y="295"/>
                    </a:lnTo>
                    <a:lnTo>
                      <a:pt x="269" y="285"/>
                    </a:lnTo>
                    <a:lnTo>
                      <a:pt x="268" y="277"/>
                    </a:lnTo>
                    <a:lnTo>
                      <a:pt x="268" y="277"/>
                    </a:lnTo>
                    <a:lnTo>
                      <a:pt x="264" y="268"/>
                    </a:lnTo>
                    <a:lnTo>
                      <a:pt x="258" y="259"/>
                    </a:lnTo>
                    <a:lnTo>
                      <a:pt x="195" y="198"/>
                    </a:lnTo>
                    <a:lnTo>
                      <a:pt x="195" y="198"/>
                    </a:lnTo>
                    <a:lnTo>
                      <a:pt x="188" y="190"/>
                    </a:lnTo>
                    <a:lnTo>
                      <a:pt x="179" y="185"/>
                    </a:lnTo>
                    <a:lnTo>
                      <a:pt x="170" y="183"/>
                    </a:lnTo>
                    <a:lnTo>
                      <a:pt x="162" y="182"/>
                    </a:lnTo>
                    <a:lnTo>
                      <a:pt x="162" y="182"/>
                    </a:lnTo>
                    <a:lnTo>
                      <a:pt x="152" y="183"/>
                    </a:lnTo>
                    <a:lnTo>
                      <a:pt x="143" y="185"/>
                    </a:lnTo>
                    <a:lnTo>
                      <a:pt x="136" y="190"/>
                    </a:lnTo>
                    <a:lnTo>
                      <a:pt x="127" y="198"/>
                    </a:lnTo>
                    <a:lnTo>
                      <a:pt x="65" y="259"/>
                    </a:lnTo>
                    <a:lnTo>
                      <a:pt x="65" y="259"/>
                    </a:lnTo>
                    <a:lnTo>
                      <a:pt x="58" y="268"/>
                    </a:lnTo>
                    <a:lnTo>
                      <a:pt x="54" y="278"/>
                    </a:lnTo>
                    <a:lnTo>
                      <a:pt x="54" y="278"/>
                    </a:lnTo>
                    <a:lnTo>
                      <a:pt x="53" y="287"/>
                    </a:lnTo>
                    <a:lnTo>
                      <a:pt x="54" y="295"/>
                    </a:lnTo>
                    <a:lnTo>
                      <a:pt x="54" y="295"/>
                    </a:lnTo>
                    <a:lnTo>
                      <a:pt x="57" y="300"/>
                    </a:lnTo>
                    <a:lnTo>
                      <a:pt x="59" y="304"/>
                    </a:lnTo>
                    <a:lnTo>
                      <a:pt x="63" y="306"/>
                    </a:lnTo>
                    <a:lnTo>
                      <a:pt x="67" y="310"/>
                    </a:lnTo>
                    <a:lnTo>
                      <a:pt x="67" y="310"/>
                    </a:lnTo>
                    <a:lnTo>
                      <a:pt x="75" y="314"/>
                    </a:lnTo>
                    <a:lnTo>
                      <a:pt x="85" y="315"/>
                    </a:lnTo>
                    <a:lnTo>
                      <a:pt x="114" y="315"/>
                    </a:lnTo>
                    <a:lnTo>
                      <a:pt x="114" y="335"/>
                    </a:lnTo>
                    <a:lnTo>
                      <a:pt x="114" y="335"/>
                    </a:lnTo>
                    <a:lnTo>
                      <a:pt x="101" y="334"/>
                    </a:lnTo>
                    <a:lnTo>
                      <a:pt x="90" y="331"/>
                    </a:lnTo>
                    <a:lnTo>
                      <a:pt x="79" y="327"/>
                    </a:lnTo>
                    <a:lnTo>
                      <a:pt x="69" y="324"/>
                    </a:lnTo>
                    <a:lnTo>
                      <a:pt x="59" y="319"/>
                    </a:lnTo>
                    <a:lnTo>
                      <a:pt x="49" y="313"/>
                    </a:lnTo>
                    <a:lnTo>
                      <a:pt x="41" y="306"/>
                    </a:lnTo>
                    <a:lnTo>
                      <a:pt x="33" y="300"/>
                    </a:lnTo>
                    <a:lnTo>
                      <a:pt x="26" y="292"/>
                    </a:lnTo>
                    <a:lnTo>
                      <a:pt x="20" y="284"/>
                    </a:lnTo>
                    <a:lnTo>
                      <a:pt x="13" y="275"/>
                    </a:lnTo>
                    <a:lnTo>
                      <a:pt x="8" y="267"/>
                    </a:lnTo>
                    <a:lnTo>
                      <a:pt x="5" y="257"/>
                    </a:lnTo>
                    <a:lnTo>
                      <a:pt x="2" y="248"/>
                    </a:lnTo>
                    <a:lnTo>
                      <a:pt x="1" y="237"/>
                    </a:lnTo>
                    <a:lnTo>
                      <a:pt x="0" y="227"/>
                    </a:lnTo>
                    <a:lnTo>
                      <a:pt x="0" y="227"/>
                    </a:lnTo>
                    <a:lnTo>
                      <a:pt x="0" y="227"/>
                    </a:lnTo>
                    <a:lnTo>
                      <a:pt x="1" y="219"/>
                    </a:lnTo>
                    <a:lnTo>
                      <a:pt x="2" y="209"/>
                    </a:lnTo>
                    <a:lnTo>
                      <a:pt x="5" y="200"/>
                    </a:lnTo>
                    <a:lnTo>
                      <a:pt x="7" y="191"/>
                    </a:lnTo>
                    <a:lnTo>
                      <a:pt x="12" y="183"/>
                    </a:lnTo>
                    <a:lnTo>
                      <a:pt x="16" y="175"/>
                    </a:lnTo>
                    <a:lnTo>
                      <a:pt x="22" y="167"/>
                    </a:lnTo>
                    <a:lnTo>
                      <a:pt x="28" y="161"/>
                    </a:lnTo>
                    <a:lnTo>
                      <a:pt x="36" y="153"/>
                    </a:lnTo>
                    <a:lnTo>
                      <a:pt x="43" y="147"/>
                    </a:lnTo>
                    <a:lnTo>
                      <a:pt x="50" y="141"/>
                    </a:lnTo>
                    <a:lnTo>
                      <a:pt x="59" y="136"/>
                    </a:lnTo>
                    <a:lnTo>
                      <a:pt x="69" y="132"/>
                    </a:lnTo>
                    <a:lnTo>
                      <a:pt x="79" y="127"/>
                    </a:lnTo>
                    <a:lnTo>
                      <a:pt x="89" y="125"/>
                    </a:lnTo>
                    <a:lnTo>
                      <a:pt x="99" y="122"/>
                    </a:lnTo>
                    <a:lnTo>
                      <a:pt x="99" y="122"/>
                    </a:lnTo>
                    <a:lnTo>
                      <a:pt x="99" y="118"/>
                    </a:lnTo>
                    <a:lnTo>
                      <a:pt x="99" y="118"/>
                    </a:lnTo>
                    <a:lnTo>
                      <a:pt x="100" y="107"/>
                    </a:lnTo>
                    <a:lnTo>
                      <a:pt x="101" y="95"/>
                    </a:lnTo>
                    <a:lnTo>
                      <a:pt x="105" y="84"/>
                    </a:lnTo>
                    <a:lnTo>
                      <a:pt x="110" y="73"/>
                    </a:lnTo>
                    <a:lnTo>
                      <a:pt x="116" y="63"/>
                    </a:lnTo>
                    <a:lnTo>
                      <a:pt x="123" y="53"/>
                    </a:lnTo>
                    <a:lnTo>
                      <a:pt x="131" y="43"/>
                    </a:lnTo>
                    <a:lnTo>
                      <a:pt x="141" y="36"/>
                    </a:lnTo>
                    <a:lnTo>
                      <a:pt x="151" y="27"/>
                    </a:lnTo>
                    <a:lnTo>
                      <a:pt x="161" y="21"/>
                    </a:lnTo>
                    <a:lnTo>
                      <a:pt x="173" y="15"/>
                    </a:lnTo>
                    <a:lnTo>
                      <a:pt x="185" y="10"/>
                    </a:lnTo>
                    <a:lnTo>
                      <a:pt x="198" y="6"/>
                    </a:lnTo>
                    <a:lnTo>
                      <a:pt x="211" y="2"/>
                    </a:lnTo>
                    <a:lnTo>
                      <a:pt x="226" y="1"/>
                    </a:lnTo>
                    <a:lnTo>
                      <a:pt x="240" y="0"/>
                    </a:lnTo>
                    <a:lnTo>
                      <a:pt x="240" y="0"/>
                    </a:lnTo>
                    <a:lnTo>
                      <a:pt x="255" y="1"/>
                    </a:lnTo>
                    <a:lnTo>
                      <a:pt x="268" y="2"/>
                    </a:lnTo>
                    <a:lnTo>
                      <a:pt x="282" y="6"/>
                    </a:lnTo>
                    <a:lnTo>
                      <a:pt x="295" y="10"/>
                    </a:lnTo>
                    <a:lnTo>
                      <a:pt x="308" y="15"/>
                    </a:lnTo>
                    <a:lnTo>
                      <a:pt x="319" y="21"/>
                    </a:lnTo>
                    <a:lnTo>
                      <a:pt x="330" y="27"/>
                    </a:lnTo>
                    <a:lnTo>
                      <a:pt x="340" y="36"/>
                    </a:lnTo>
                    <a:lnTo>
                      <a:pt x="348" y="43"/>
                    </a:lnTo>
                    <a:lnTo>
                      <a:pt x="357" y="53"/>
                    </a:lnTo>
                    <a:lnTo>
                      <a:pt x="365" y="63"/>
                    </a:lnTo>
                    <a:lnTo>
                      <a:pt x="369" y="73"/>
                    </a:lnTo>
                    <a:lnTo>
                      <a:pt x="374" y="84"/>
                    </a:lnTo>
                    <a:lnTo>
                      <a:pt x="378" y="95"/>
                    </a:lnTo>
                    <a:lnTo>
                      <a:pt x="381" y="107"/>
                    </a:lnTo>
                    <a:lnTo>
                      <a:pt x="381" y="118"/>
                    </a:lnTo>
                    <a:lnTo>
                      <a:pt x="381" y="118"/>
                    </a:lnTo>
                    <a:lnTo>
                      <a:pt x="381" y="122"/>
                    </a:lnTo>
                    <a:lnTo>
                      <a:pt x="381" y="122"/>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40" name="Freeform 18"/>
              <p:cNvSpPr/>
              <p:nvPr/>
            </p:nvSpPr>
            <p:spPr bwMode="auto">
              <a:xfrm>
                <a:off x="1190613" y="2411404"/>
                <a:ext cx="147638" cy="207963"/>
              </a:xfrm>
              <a:custGeom>
                <a:avLst/>
                <a:gdLst/>
                <a:ahLst/>
                <a:cxnLst>
                  <a:cxn ang="0">
                    <a:pos x="126" y="162"/>
                  </a:cxn>
                  <a:cxn ang="0">
                    <a:pos x="126" y="32"/>
                  </a:cxn>
                  <a:cxn ang="0">
                    <a:pos x="126" y="32"/>
                  </a:cxn>
                  <a:cxn ang="0">
                    <a:pos x="125" y="26"/>
                  </a:cxn>
                  <a:cxn ang="0">
                    <a:pos x="123" y="19"/>
                  </a:cxn>
                  <a:cxn ang="0">
                    <a:pos x="120" y="13"/>
                  </a:cxn>
                  <a:cxn ang="0">
                    <a:pos x="116" y="8"/>
                  </a:cxn>
                  <a:cxn ang="0">
                    <a:pos x="111" y="5"/>
                  </a:cxn>
                  <a:cxn ang="0">
                    <a:pos x="106" y="2"/>
                  </a:cxn>
                  <a:cxn ang="0">
                    <a:pos x="100" y="0"/>
                  </a:cxn>
                  <a:cxn ang="0">
                    <a:pos x="94" y="0"/>
                  </a:cxn>
                  <a:cxn ang="0">
                    <a:pos x="94" y="0"/>
                  </a:cxn>
                  <a:cxn ang="0">
                    <a:pos x="94" y="0"/>
                  </a:cxn>
                  <a:cxn ang="0">
                    <a:pos x="86" y="0"/>
                  </a:cxn>
                  <a:cxn ang="0">
                    <a:pos x="80" y="2"/>
                  </a:cxn>
                  <a:cxn ang="0">
                    <a:pos x="75" y="5"/>
                  </a:cxn>
                  <a:cxn ang="0">
                    <a:pos x="70" y="8"/>
                  </a:cxn>
                  <a:cxn ang="0">
                    <a:pos x="66" y="13"/>
                  </a:cxn>
                  <a:cxn ang="0">
                    <a:pos x="64" y="19"/>
                  </a:cxn>
                  <a:cxn ang="0">
                    <a:pos x="62" y="26"/>
                  </a:cxn>
                  <a:cxn ang="0">
                    <a:pos x="62" y="32"/>
                  </a:cxn>
                  <a:cxn ang="0">
                    <a:pos x="62" y="162"/>
                  </a:cxn>
                  <a:cxn ang="0">
                    <a:pos x="17" y="162"/>
                  </a:cxn>
                  <a:cxn ang="0">
                    <a:pos x="17" y="162"/>
                  </a:cxn>
                  <a:cxn ang="0">
                    <a:pos x="11" y="162"/>
                  </a:cxn>
                  <a:cxn ang="0">
                    <a:pos x="6" y="164"/>
                  </a:cxn>
                  <a:cxn ang="0">
                    <a:pos x="2" y="167"/>
                  </a:cxn>
                  <a:cxn ang="0">
                    <a:pos x="1" y="170"/>
                  </a:cxn>
                  <a:cxn ang="0">
                    <a:pos x="0" y="175"/>
                  </a:cxn>
                  <a:cxn ang="0">
                    <a:pos x="1" y="179"/>
                  </a:cxn>
                  <a:cxn ang="0">
                    <a:pos x="3" y="184"/>
                  </a:cxn>
                  <a:cxn ang="0">
                    <a:pos x="7" y="189"/>
                  </a:cxn>
                  <a:cxn ang="0">
                    <a:pos x="70" y="251"/>
                  </a:cxn>
                  <a:cxn ang="0">
                    <a:pos x="70" y="251"/>
                  </a:cxn>
                  <a:cxn ang="0">
                    <a:pos x="76" y="256"/>
                  </a:cxn>
                  <a:cxn ang="0">
                    <a:pos x="81" y="259"/>
                  </a:cxn>
                  <a:cxn ang="0">
                    <a:pos x="88" y="262"/>
                  </a:cxn>
                  <a:cxn ang="0">
                    <a:pos x="92" y="263"/>
                  </a:cxn>
                  <a:cxn ang="0">
                    <a:pos x="99" y="262"/>
                  </a:cxn>
                  <a:cxn ang="0">
                    <a:pos x="105" y="259"/>
                  </a:cxn>
                  <a:cxn ang="0">
                    <a:pos x="110" y="256"/>
                  </a:cxn>
                  <a:cxn ang="0">
                    <a:pos x="116" y="251"/>
                  </a:cxn>
                  <a:cxn ang="0">
                    <a:pos x="179" y="189"/>
                  </a:cxn>
                  <a:cxn ang="0">
                    <a:pos x="179" y="189"/>
                  </a:cxn>
                  <a:cxn ang="0">
                    <a:pos x="183" y="185"/>
                  </a:cxn>
                  <a:cxn ang="0">
                    <a:pos x="184" y="180"/>
                  </a:cxn>
                  <a:cxn ang="0">
                    <a:pos x="185" y="175"/>
                  </a:cxn>
                  <a:cxn ang="0">
                    <a:pos x="185" y="171"/>
                  </a:cxn>
                  <a:cxn ang="0">
                    <a:pos x="183" y="168"/>
                  </a:cxn>
                  <a:cxn ang="0">
                    <a:pos x="179" y="164"/>
                  </a:cxn>
                  <a:cxn ang="0">
                    <a:pos x="173" y="162"/>
                  </a:cxn>
                  <a:cxn ang="0">
                    <a:pos x="165" y="162"/>
                  </a:cxn>
                  <a:cxn ang="0">
                    <a:pos x="126" y="162"/>
                  </a:cxn>
                </a:cxnLst>
                <a:rect l="0" t="0" r="r" b="b"/>
                <a:pathLst>
                  <a:path w="185" h="263">
                    <a:moveTo>
                      <a:pt x="126" y="162"/>
                    </a:moveTo>
                    <a:lnTo>
                      <a:pt x="126" y="32"/>
                    </a:lnTo>
                    <a:lnTo>
                      <a:pt x="126" y="32"/>
                    </a:lnTo>
                    <a:lnTo>
                      <a:pt x="125" y="26"/>
                    </a:lnTo>
                    <a:lnTo>
                      <a:pt x="123" y="19"/>
                    </a:lnTo>
                    <a:lnTo>
                      <a:pt x="120" y="13"/>
                    </a:lnTo>
                    <a:lnTo>
                      <a:pt x="116" y="8"/>
                    </a:lnTo>
                    <a:lnTo>
                      <a:pt x="111" y="5"/>
                    </a:lnTo>
                    <a:lnTo>
                      <a:pt x="106" y="2"/>
                    </a:lnTo>
                    <a:lnTo>
                      <a:pt x="100" y="0"/>
                    </a:lnTo>
                    <a:lnTo>
                      <a:pt x="94" y="0"/>
                    </a:lnTo>
                    <a:lnTo>
                      <a:pt x="94" y="0"/>
                    </a:lnTo>
                    <a:lnTo>
                      <a:pt x="94" y="0"/>
                    </a:lnTo>
                    <a:lnTo>
                      <a:pt x="86" y="0"/>
                    </a:lnTo>
                    <a:lnTo>
                      <a:pt x="80" y="2"/>
                    </a:lnTo>
                    <a:lnTo>
                      <a:pt x="75" y="5"/>
                    </a:lnTo>
                    <a:lnTo>
                      <a:pt x="70" y="8"/>
                    </a:lnTo>
                    <a:lnTo>
                      <a:pt x="66" y="13"/>
                    </a:lnTo>
                    <a:lnTo>
                      <a:pt x="64" y="19"/>
                    </a:lnTo>
                    <a:lnTo>
                      <a:pt x="62" y="26"/>
                    </a:lnTo>
                    <a:lnTo>
                      <a:pt x="62" y="32"/>
                    </a:lnTo>
                    <a:lnTo>
                      <a:pt x="62" y="162"/>
                    </a:lnTo>
                    <a:lnTo>
                      <a:pt x="17" y="162"/>
                    </a:lnTo>
                    <a:lnTo>
                      <a:pt x="17" y="162"/>
                    </a:lnTo>
                    <a:lnTo>
                      <a:pt x="11" y="162"/>
                    </a:lnTo>
                    <a:lnTo>
                      <a:pt x="6" y="164"/>
                    </a:lnTo>
                    <a:lnTo>
                      <a:pt x="2" y="167"/>
                    </a:lnTo>
                    <a:lnTo>
                      <a:pt x="1" y="170"/>
                    </a:lnTo>
                    <a:lnTo>
                      <a:pt x="0" y="175"/>
                    </a:lnTo>
                    <a:lnTo>
                      <a:pt x="1" y="179"/>
                    </a:lnTo>
                    <a:lnTo>
                      <a:pt x="3" y="184"/>
                    </a:lnTo>
                    <a:lnTo>
                      <a:pt x="7" y="189"/>
                    </a:lnTo>
                    <a:lnTo>
                      <a:pt x="70" y="251"/>
                    </a:lnTo>
                    <a:lnTo>
                      <a:pt x="70" y="251"/>
                    </a:lnTo>
                    <a:lnTo>
                      <a:pt x="76" y="256"/>
                    </a:lnTo>
                    <a:lnTo>
                      <a:pt x="81" y="259"/>
                    </a:lnTo>
                    <a:lnTo>
                      <a:pt x="88" y="262"/>
                    </a:lnTo>
                    <a:lnTo>
                      <a:pt x="92" y="263"/>
                    </a:lnTo>
                    <a:lnTo>
                      <a:pt x="99" y="262"/>
                    </a:lnTo>
                    <a:lnTo>
                      <a:pt x="105" y="259"/>
                    </a:lnTo>
                    <a:lnTo>
                      <a:pt x="110" y="256"/>
                    </a:lnTo>
                    <a:lnTo>
                      <a:pt x="116" y="251"/>
                    </a:lnTo>
                    <a:lnTo>
                      <a:pt x="179" y="189"/>
                    </a:lnTo>
                    <a:lnTo>
                      <a:pt x="179" y="189"/>
                    </a:lnTo>
                    <a:lnTo>
                      <a:pt x="183" y="185"/>
                    </a:lnTo>
                    <a:lnTo>
                      <a:pt x="184" y="180"/>
                    </a:lnTo>
                    <a:lnTo>
                      <a:pt x="185" y="175"/>
                    </a:lnTo>
                    <a:lnTo>
                      <a:pt x="185" y="171"/>
                    </a:lnTo>
                    <a:lnTo>
                      <a:pt x="183" y="168"/>
                    </a:lnTo>
                    <a:lnTo>
                      <a:pt x="179" y="164"/>
                    </a:lnTo>
                    <a:lnTo>
                      <a:pt x="173" y="162"/>
                    </a:lnTo>
                    <a:lnTo>
                      <a:pt x="165" y="162"/>
                    </a:lnTo>
                    <a:lnTo>
                      <a:pt x="126" y="162"/>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sp>
          <p:nvSpPr>
            <p:cNvPr id="57" name="Rectangle 56"/>
            <p:cNvSpPr/>
            <p:nvPr/>
          </p:nvSpPr>
          <p:spPr>
            <a:xfrm>
              <a:off x="945800" y="2428874"/>
              <a:ext cx="600242" cy="253916"/>
            </a:xfrm>
            <a:prstGeom prst="rect">
              <a:avLst/>
            </a:prstGeom>
          </p:spPr>
          <p:txBody>
            <a:bodyPr wrap="none">
              <a:spAutoFit/>
            </a:bodyPr>
            <a:lstStyle/>
            <a:p>
              <a:r>
                <a:rPr lang="zh-CN" altLang="en-US" sz="1600" dirty="0">
                  <a:solidFill>
                    <a:schemeClr val="tx1">
                      <a:lumMod val="50000"/>
                      <a:lumOff val="50000"/>
                    </a:schemeClr>
                  </a:solidFill>
                  <a:cs typeface="+mn-ea"/>
                  <a:sym typeface="+mn-lt"/>
                </a:rPr>
                <a:t>Cloud storage.</a:t>
              </a:r>
              <a:endParaRPr lang="en-US" sz="1600" dirty="0">
                <a:solidFill>
                  <a:schemeClr val="tx1">
                    <a:lumMod val="50000"/>
                    <a:lumOff val="50000"/>
                  </a:schemeClr>
                </a:solidFill>
                <a:cs typeface="+mn-ea"/>
                <a:sym typeface="+mn-lt"/>
              </a:endParaRPr>
            </a:p>
          </p:txBody>
        </p:sp>
      </p:grpSp>
      <p:grpSp>
        <p:nvGrpSpPr>
          <p:cNvPr id="7" name="Group 62"/>
          <p:cNvGrpSpPr/>
          <p:nvPr/>
        </p:nvGrpSpPr>
        <p:grpSpPr>
          <a:xfrm>
            <a:off x="5048380" y="2261208"/>
            <a:ext cx="2095242" cy="2529963"/>
            <a:chOff x="3786182" y="1695905"/>
            <a:chExt cx="1571636" cy="1897472"/>
          </a:xfrm>
        </p:grpSpPr>
        <p:sp>
          <p:nvSpPr>
            <p:cNvPr id="35" name="Rectangle 34"/>
            <p:cNvSpPr/>
            <p:nvPr/>
          </p:nvSpPr>
          <p:spPr>
            <a:xfrm>
              <a:off x="3786182" y="2786064"/>
              <a:ext cx="1571636" cy="28575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33" name="Rectangle 32"/>
            <p:cNvSpPr/>
            <p:nvPr/>
          </p:nvSpPr>
          <p:spPr>
            <a:xfrm>
              <a:off x="3786182" y="3143254"/>
              <a:ext cx="1571636"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8" name="Group 19"/>
            <p:cNvGrpSpPr/>
            <p:nvPr/>
          </p:nvGrpSpPr>
          <p:grpSpPr>
            <a:xfrm>
              <a:off x="4286248" y="2143122"/>
              <a:ext cx="468313" cy="392113"/>
              <a:chOff x="2951142" y="2589225"/>
              <a:chExt cx="468313" cy="392113"/>
            </a:xfrm>
            <a:solidFill>
              <a:schemeClr val="bg1">
                <a:lumMod val="65000"/>
              </a:schemeClr>
            </a:solidFill>
          </p:grpSpPr>
          <p:sp>
            <p:nvSpPr>
              <p:cNvPr id="22" name="Freeform 13"/>
              <p:cNvSpPr>
                <a:spLocks noEditPoints="1"/>
              </p:cNvSpPr>
              <p:nvPr/>
            </p:nvSpPr>
            <p:spPr bwMode="auto">
              <a:xfrm>
                <a:off x="2951142" y="2646375"/>
                <a:ext cx="284163" cy="284163"/>
              </a:xfrm>
              <a:custGeom>
                <a:avLst/>
                <a:gdLst/>
                <a:ahLst/>
                <a:cxnLst>
                  <a:cxn ang="0">
                    <a:pos x="208" y="331"/>
                  </a:cxn>
                  <a:cxn ang="0">
                    <a:pos x="239" y="322"/>
                  </a:cxn>
                  <a:cxn ang="0">
                    <a:pos x="286" y="326"/>
                  </a:cxn>
                  <a:cxn ang="0">
                    <a:pos x="307" y="267"/>
                  </a:cxn>
                  <a:cxn ang="0">
                    <a:pos x="328" y="223"/>
                  </a:cxn>
                  <a:cxn ang="0">
                    <a:pos x="359" y="150"/>
                  </a:cxn>
                  <a:cxn ang="0">
                    <a:pos x="328" y="136"/>
                  </a:cxn>
                  <a:cxn ang="0">
                    <a:pos x="307" y="91"/>
                  </a:cxn>
                  <a:cxn ang="0">
                    <a:pos x="267" y="51"/>
                  </a:cxn>
                  <a:cxn ang="0">
                    <a:pos x="239" y="37"/>
                  </a:cxn>
                  <a:cxn ang="0">
                    <a:pos x="208" y="0"/>
                  </a:cxn>
                  <a:cxn ang="0">
                    <a:pos x="179" y="65"/>
                  </a:cxn>
                  <a:cxn ang="0">
                    <a:pos x="213" y="70"/>
                  </a:cxn>
                  <a:cxn ang="0">
                    <a:pos x="244" y="85"/>
                  </a:cxn>
                  <a:cxn ang="0">
                    <a:pos x="267" y="106"/>
                  </a:cxn>
                  <a:cxn ang="0">
                    <a:pos x="284" y="134"/>
                  </a:cxn>
                  <a:cxn ang="0">
                    <a:pos x="293" y="168"/>
                  </a:cxn>
                  <a:cxn ang="0">
                    <a:pos x="293" y="191"/>
                  </a:cxn>
                  <a:cxn ang="0">
                    <a:pos x="284" y="223"/>
                  </a:cxn>
                  <a:cxn ang="0">
                    <a:pos x="267" y="252"/>
                  </a:cxn>
                  <a:cxn ang="0">
                    <a:pos x="244" y="274"/>
                  </a:cxn>
                  <a:cxn ang="0">
                    <a:pos x="213" y="289"/>
                  </a:cxn>
                  <a:cxn ang="0">
                    <a:pos x="179" y="294"/>
                  </a:cxn>
                  <a:cxn ang="0">
                    <a:pos x="32" y="286"/>
                  </a:cxn>
                  <a:cxn ang="0">
                    <a:pos x="92" y="307"/>
                  </a:cxn>
                  <a:cxn ang="0">
                    <a:pos x="135" y="327"/>
                  </a:cxn>
                  <a:cxn ang="0">
                    <a:pos x="179" y="358"/>
                  </a:cxn>
                  <a:cxn ang="0">
                    <a:pos x="179" y="294"/>
                  </a:cxn>
                  <a:cxn ang="0">
                    <a:pos x="145" y="289"/>
                  </a:cxn>
                  <a:cxn ang="0">
                    <a:pos x="115" y="274"/>
                  </a:cxn>
                  <a:cxn ang="0">
                    <a:pos x="92" y="252"/>
                  </a:cxn>
                  <a:cxn ang="0">
                    <a:pos x="74" y="223"/>
                  </a:cxn>
                  <a:cxn ang="0">
                    <a:pos x="66" y="191"/>
                  </a:cxn>
                  <a:cxn ang="0">
                    <a:pos x="66" y="168"/>
                  </a:cxn>
                  <a:cxn ang="0">
                    <a:pos x="74" y="134"/>
                  </a:cxn>
                  <a:cxn ang="0">
                    <a:pos x="92" y="106"/>
                  </a:cxn>
                  <a:cxn ang="0">
                    <a:pos x="115" y="85"/>
                  </a:cxn>
                  <a:cxn ang="0">
                    <a:pos x="145" y="70"/>
                  </a:cxn>
                  <a:cxn ang="0">
                    <a:pos x="179" y="65"/>
                  </a:cxn>
                  <a:cxn ang="0">
                    <a:pos x="179" y="0"/>
                  </a:cxn>
                  <a:cxn ang="0">
                    <a:pos x="151" y="27"/>
                  </a:cxn>
                  <a:cxn ang="0">
                    <a:pos x="105" y="43"/>
                  </a:cxn>
                  <a:cxn ang="0">
                    <a:pos x="32" y="72"/>
                  </a:cxn>
                  <a:cxn ang="0">
                    <a:pos x="43" y="105"/>
                  </a:cxn>
                  <a:cxn ang="0">
                    <a:pos x="27" y="150"/>
                  </a:cxn>
                  <a:cxn ang="0">
                    <a:pos x="27" y="207"/>
                  </a:cxn>
                  <a:cxn ang="0">
                    <a:pos x="36" y="238"/>
                  </a:cxn>
                  <a:cxn ang="0">
                    <a:pos x="52" y="267"/>
                  </a:cxn>
                </a:cxnLst>
                <a:rect l="0" t="0" r="r" b="b"/>
                <a:pathLst>
                  <a:path w="359" h="358">
                    <a:moveTo>
                      <a:pt x="179" y="358"/>
                    </a:moveTo>
                    <a:lnTo>
                      <a:pt x="208" y="358"/>
                    </a:lnTo>
                    <a:lnTo>
                      <a:pt x="208" y="331"/>
                    </a:lnTo>
                    <a:lnTo>
                      <a:pt x="208" y="331"/>
                    </a:lnTo>
                    <a:lnTo>
                      <a:pt x="224" y="327"/>
                    </a:lnTo>
                    <a:lnTo>
                      <a:pt x="239" y="322"/>
                    </a:lnTo>
                    <a:lnTo>
                      <a:pt x="254" y="315"/>
                    </a:lnTo>
                    <a:lnTo>
                      <a:pt x="267" y="307"/>
                    </a:lnTo>
                    <a:lnTo>
                      <a:pt x="286" y="326"/>
                    </a:lnTo>
                    <a:lnTo>
                      <a:pt x="326" y="286"/>
                    </a:lnTo>
                    <a:lnTo>
                      <a:pt x="307" y="267"/>
                    </a:lnTo>
                    <a:lnTo>
                      <a:pt x="307" y="267"/>
                    </a:lnTo>
                    <a:lnTo>
                      <a:pt x="315" y="253"/>
                    </a:lnTo>
                    <a:lnTo>
                      <a:pt x="323" y="238"/>
                    </a:lnTo>
                    <a:lnTo>
                      <a:pt x="328" y="223"/>
                    </a:lnTo>
                    <a:lnTo>
                      <a:pt x="331" y="207"/>
                    </a:lnTo>
                    <a:lnTo>
                      <a:pt x="359" y="207"/>
                    </a:lnTo>
                    <a:lnTo>
                      <a:pt x="359" y="150"/>
                    </a:lnTo>
                    <a:lnTo>
                      <a:pt x="331" y="150"/>
                    </a:lnTo>
                    <a:lnTo>
                      <a:pt x="331" y="150"/>
                    </a:lnTo>
                    <a:lnTo>
                      <a:pt x="328" y="136"/>
                    </a:lnTo>
                    <a:lnTo>
                      <a:pt x="323" y="119"/>
                    </a:lnTo>
                    <a:lnTo>
                      <a:pt x="315" y="105"/>
                    </a:lnTo>
                    <a:lnTo>
                      <a:pt x="307" y="91"/>
                    </a:lnTo>
                    <a:lnTo>
                      <a:pt x="326" y="72"/>
                    </a:lnTo>
                    <a:lnTo>
                      <a:pt x="286" y="33"/>
                    </a:lnTo>
                    <a:lnTo>
                      <a:pt x="267" y="51"/>
                    </a:lnTo>
                    <a:lnTo>
                      <a:pt x="267" y="51"/>
                    </a:lnTo>
                    <a:lnTo>
                      <a:pt x="254" y="43"/>
                    </a:lnTo>
                    <a:lnTo>
                      <a:pt x="239" y="37"/>
                    </a:lnTo>
                    <a:lnTo>
                      <a:pt x="224" y="30"/>
                    </a:lnTo>
                    <a:lnTo>
                      <a:pt x="208" y="27"/>
                    </a:lnTo>
                    <a:lnTo>
                      <a:pt x="208" y="0"/>
                    </a:lnTo>
                    <a:lnTo>
                      <a:pt x="179" y="0"/>
                    </a:lnTo>
                    <a:lnTo>
                      <a:pt x="179" y="65"/>
                    </a:lnTo>
                    <a:lnTo>
                      <a:pt x="179" y="65"/>
                    </a:lnTo>
                    <a:lnTo>
                      <a:pt x="190" y="65"/>
                    </a:lnTo>
                    <a:lnTo>
                      <a:pt x="203" y="68"/>
                    </a:lnTo>
                    <a:lnTo>
                      <a:pt x="213" y="70"/>
                    </a:lnTo>
                    <a:lnTo>
                      <a:pt x="224" y="74"/>
                    </a:lnTo>
                    <a:lnTo>
                      <a:pt x="234" y="79"/>
                    </a:lnTo>
                    <a:lnTo>
                      <a:pt x="244" y="85"/>
                    </a:lnTo>
                    <a:lnTo>
                      <a:pt x="252" y="91"/>
                    </a:lnTo>
                    <a:lnTo>
                      <a:pt x="260" y="98"/>
                    </a:lnTo>
                    <a:lnTo>
                      <a:pt x="267" y="106"/>
                    </a:lnTo>
                    <a:lnTo>
                      <a:pt x="275" y="116"/>
                    </a:lnTo>
                    <a:lnTo>
                      <a:pt x="279" y="124"/>
                    </a:lnTo>
                    <a:lnTo>
                      <a:pt x="284" y="134"/>
                    </a:lnTo>
                    <a:lnTo>
                      <a:pt x="288" y="145"/>
                    </a:lnTo>
                    <a:lnTo>
                      <a:pt x="292" y="157"/>
                    </a:lnTo>
                    <a:lnTo>
                      <a:pt x="293" y="168"/>
                    </a:lnTo>
                    <a:lnTo>
                      <a:pt x="293" y="179"/>
                    </a:lnTo>
                    <a:lnTo>
                      <a:pt x="293" y="179"/>
                    </a:lnTo>
                    <a:lnTo>
                      <a:pt x="293" y="191"/>
                    </a:lnTo>
                    <a:lnTo>
                      <a:pt x="292" y="202"/>
                    </a:lnTo>
                    <a:lnTo>
                      <a:pt x="288" y="213"/>
                    </a:lnTo>
                    <a:lnTo>
                      <a:pt x="284" y="223"/>
                    </a:lnTo>
                    <a:lnTo>
                      <a:pt x="279" y="233"/>
                    </a:lnTo>
                    <a:lnTo>
                      <a:pt x="275" y="243"/>
                    </a:lnTo>
                    <a:lnTo>
                      <a:pt x="267" y="252"/>
                    </a:lnTo>
                    <a:lnTo>
                      <a:pt x="260" y="260"/>
                    </a:lnTo>
                    <a:lnTo>
                      <a:pt x="252" y="268"/>
                    </a:lnTo>
                    <a:lnTo>
                      <a:pt x="244" y="274"/>
                    </a:lnTo>
                    <a:lnTo>
                      <a:pt x="234" y="280"/>
                    </a:lnTo>
                    <a:lnTo>
                      <a:pt x="224" y="285"/>
                    </a:lnTo>
                    <a:lnTo>
                      <a:pt x="213" y="289"/>
                    </a:lnTo>
                    <a:lnTo>
                      <a:pt x="203" y="291"/>
                    </a:lnTo>
                    <a:lnTo>
                      <a:pt x="190" y="293"/>
                    </a:lnTo>
                    <a:lnTo>
                      <a:pt x="179" y="294"/>
                    </a:lnTo>
                    <a:lnTo>
                      <a:pt x="179" y="358"/>
                    </a:lnTo>
                    <a:close/>
                    <a:moveTo>
                      <a:pt x="52" y="267"/>
                    </a:moveTo>
                    <a:lnTo>
                      <a:pt x="32" y="286"/>
                    </a:lnTo>
                    <a:lnTo>
                      <a:pt x="73" y="326"/>
                    </a:lnTo>
                    <a:lnTo>
                      <a:pt x="92" y="307"/>
                    </a:lnTo>
                    <a:lnTo>
                      <a:pt x="92" y="307"/>
                    </a:lnTo>
                    <a:lnTo>
                      <a:pt x="105" y="315"/>
                    </a:lnTo>
                    <a:lnTo>
                      <a:pt x="120" y="322"/>
                    </a:lnTo>
                    <a:lnTo>
                      <a:pt x="135" y="327"/>
                    </a:lnTo>
                    <a:lnTo>
                      <a:pt x="151" y="331"/>
                    </a:lnTo>
                    <a:lnTo>
                      <a:pt x="151" y="358"/>
                    </a:lnTo>
                    <a:lnTo>
                      <a:pt x="179" y="358"/>
                    </a:lnTo>
                    <a:lnTo>
                      <a:pt x="179" y="294"/>
                    </a:lnTo>
                    <a:lnTo>
                      <a:pt x="179" y="294"/>
                    </a:lnTo>
                    <a:lnTo>
                      <a:pt x="179" y="294"/>
                    </a:lnTo>
                    <a:lnTo>
                      <a:pt x="168" y="293"/>
                    </a:lnTo>
                    <a:lnTo>
                      <a:pt x="156" y="291"/>
                    </a:lnTo>
                    <a:lnTo>
                      <a:pt x="145" y="289"/>
                    </a:lnTo>
                    <a:lnTo>
                      <a:pt x="135" y="285"/>
                    </a:lnTo>
                    <a:lnTo>
                      <a:pt x="125" y="280"/>
                    </a:lnTo>
                    <a:lnTo>
                      <a:pt x="115" y="274"/>
                    </a:lnTo>
                    <a:lnTo>
                      <a:pt x="106" y="268"/>
                    </a:lnTo>
                    <a:lnTo>
                      <a:pt x="99" y="260"/>
                    </a:lnTo>
                    <a:lnTo>
                      <a:pt x="92" y="252"/>
                    </a:lnTo>
                    <a:lnTo>
                      <a:pt x="84" y="243"/>
                    </a:lnTo>
                    <a:lnTo>
                      <a:pt x="79" y="233"/>
                    </a:lnTo>
                    <a:lnTo>
                      <a:pt x="74" y="223"/>
                    </a:lnTo>
                    <a:lnTo>
                      <a:pt x="71" y="213"/>
                    </a:lnTo>
                    <a:lnTo>
                      <a:pt x="67" y="202"/>
                    </a:lnTo>
                    <a:lnTo>
                      <a:pt x="66" y="191"/>
                    </a:lnTo>
                    <a:lnTo>
                      <a:pt x="64" y="179"/>
                    </a:lnTo>
                    <a:lnTo>
                      <a:pt x="64" y="179"/>
                    </a:lnTo>
                    <a:lnTo>
                      <a:pt x="66" y="168"/>
                    </a:lnTo>
                    <a:lnTo>
                      <a:pt x="67" y="157"/>
                    </a:lnTo>
                    <a:lnTo>
                      <a:pt x="71" y="145"/>
                    </a:lnTo>
                    <a:lnTo>
                      <a:pt x="74" y="134"/>
                    </a:lnTo>
                    <a:lnTo>
                      <a:pt x="79" y="124"/>
                    </a:lnTo>
                    <a:lnTo>
                      <a:pt x="84" y="116"/>
                    </a:lnTo>
                    <a:lnTo>
                      <a:pt x="92" y="106"/>
                    </a:lnTo>
                    <a:lnTo>
                      <a:pt x="99" y="98"/>
                    </a:lnTo>
                    <a:lnTo>
                      <a:pt x="106" y="91"/>
                    </a:lnTo>
                    <a:lnTo>
                      <a:pt x="115" y="85"/>
                    </a:lnTo>
                    <a:lnTo>
                      <a:pt x="125" y="79"/>
                    </a:lnTo>
                    <a:lnTo>
                      <a:pt x="135" y="74"/>
                    </a:lnTo>
                    <a:lnTo>
                      <a:pt x="145" y="70"/>
                    </a:lnTo>
                    <a:lnTo>
                      <a:pt x="156" y="68"/>
                    </a:lnTo>
                    <a:lnTo>
                      <a:pt x="168" y="65"/>
                    </a:lnTo>
                    <a:lnTo>
                      <a:pt x="179" y="65"/>
                    </a:lnTo>
                    <a:lnTo>
                      <a:pt x="179" y="65"/>
                    </a:lnTo>
                    <a:lnTo>
                      <a:pt x="179" y="65"/>
                    </a:lnTo>
                    <a:lnTo>
                      <a:pt x="179" y="0"/>
                    </a:lnTo>
                    <a:lnTo>
                      <a:pt x="151" y="0"/>
                    </a:lnTo>
                    <a:lnTo>
                      <a:pt x="151" y="27"/>
                    </a:lnTo>
                    <a:lnTo>
                      <a:pt x="151" y="27"/>
                    </a:lnTo>
                    <a:lnTo>
                      <a:pt x="135" y="30"/>
                    </a:lnTo>
                    <a:lnTo>
                      <a:pt x="120" y="37"/>
                    </a:lnTo>
                    <a:lnTo>
                      <a:pt x="105" y="43"/>
                    </a:lnTo>
                    <a:lnTo>
                      <a:pt x="92" y="51"/>
                    </a:lnTo>
                    <a:lnTo>
                      <a:pt x="73" y="33"/>
                    </a:lnTo>
                    <a:lnTo>
                      <a:pt x="32" y="72"/>
                    </a:lnTo>
                    <a:lnTo>
                      <a:pt x="52" y="91"/>
                    </a:lnTo>
                    <a:lnTo>
                      <a:pt x="52" y="91"/>
                    </a:lnTo>
                    <a:lnTo>
                      <a:pt x="43" y="105"/>
                    </a:lnTo>
                    <a:lnTo>
                      <a:pt x="36" y="119"/>
                    </a:lnTo>
                    <a:lnTo>
                      <a:pt x="31" y="136"/>
                    </a:lnTo>
                    <a:lnTo>
                      <a:pt x="27" y="150"/>
                    </a:lnTo>
                    <a:lnTo>
                      <a:pt x="0" y="150"/>
                    </a:lnTo>
                    <a:lnTo>
                      <a:pt x="0" y="207"/>
                    </a:lnTo>
                    <a:lnTo>
                      <a:pt x="27" y="207"/>
                    </a:lnTo>
                    <a:lnTo>
                      <a:pt x="27" y="207"/>
                    </a:lnTo>
                    <a:lnTo>
                      <a:pt x="31" y="223"/>
                    </a:lnTo>
                    <a:lnTo>
                      <a:pt x="36" y="238"/>
                    </a:lnTo>
                    <a:lnTo>
                      <a:pt x="43" y="253"/>
                    </a:lnTo>
                    <a:lnTo>
                      <a:pt x="52" y="267"/>
                    </a:lnTo>
                    <a:lnTo>
                      <a:pt x="52" y="267"/>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25" name="Freeform 14"/>
              <p:cNvSpPr>
                <a:spLocks noEditPoints="1"/>
              </p:cNvSpPr>
              <p:nvPr/>
            </p:nvSpPr>
            <p:spPr bwMode="auto">
              <a:xfrm>
                <a:off x="3233717" y="2798775"/>
                <a:ext cx="182563" cy="182563"/>
              </a:xfrm>
              <a:custGeom>
                <a:avLst/>
                <a:gdLst/>
                <a:ahLst/>
                <a:cxnLst>
                  <a:cxn ang="0">
                    <a:pos x="131" y="20"/>
                  </a:cxn>
                  <a:cxn ang="0">
                    <a:pos x="152" y="6"/>
                  </a:cxn>
                  <a:cxn ang="0">
                    <a:pos x="183" y="21"/>
                  </a:cxn>
                  <a:cxn ang="0">
                    <a:pos x="179" y="42"/>
                  </a:cxn>
                  <a:cxn ang="0">
                    <a:pos x="198" y="64"/>
                  </a:cxn>
                  <a:cxn ang="0">
                    <a:pos x="219" y="64"/>
                  </a:cxn>
                  <a:cxn ang="0">
                    <a:pos x="230" y="97"/>
                  </a:cxn>
                  <a:cxn ang="0">
                    <a:pos x="213" y="109"/>
                  </a:cxn>
                  <a:cxn ang="0">
                    <a:pos x="210" y="137"/>
                  </a:cxn>
                  <a:cxn ang="0">
                    <a:pos x="225" y="152"/>
                  </a:cxn>
                  <a:cxn ang="0">
                    <a:pos x="210" y="183"/>
                  </a:cxn>
                  <a:cxn ang="0">
                    <a:pos x="189" y="179"/>
                  </a:cxn>
                  <a:cxn ang="0">
                    <a:pos x="167" y="198"/>
                  </a:cxn>
                  <a:cxn ang="0">
                    <a:pos x="167" y="220"/>
                  </a:cxn>
                  <a:cxn ang="0">
                    <a:pos x="135" y="230"/>
                  </a:cxn>
                  <a:cxn ang="0">
                    <a:pos x="123" y="213"/>
                  </a:cxn>
                  <a:cxn ang="0">
                    <a:pos x="115" y="163"/>
                  </a:cxn>
                  <a:cxn ang="0">
                    <a:pos x="136" y="158"/>
                  </a:cxn>
                  <a:cxn ang="0">
                    <a:pos x="153" y="144"/>
                  </a:cxn>
                  <a:cxn ang="0">
                    <a:pos x="161" y="131"/>
                  </a:cxn>
                  <a:cxn ang="0">
                    <a:pos x="161" y="103"/>
                  </a:cxn>
                  <a:cxn ang="0">
                    <a:pos x="147" y="80"/>
                  </a:cxn>
                  <a:cxn ang="0">
                    <a:pos x="130" y="71"/>
                  </a:cxn>
                  <a:cxn ang="0">
                    <a:pos x="115" y="19"/>
                  </a:cxn>
                  <a:cxn ang="0">
                    <a:pos x="11" y="167"/>
                  </a:cxn>
                  <a:cxn ang="0">
                    <a:pos x="1" y="135"/>
                  </a:cxn>
                  <a:cxn ang="0">
                    <a:pos x="19" y="123"/>
                  </a:cxn>
                  <a:cxn ang="0">
                    <a:pos x="20" y="94"/>
                  </a:cxn>
                  <a:cxn ang="0">
                    <a:pos x="5" y="79"/>
                  </a:cxn>
                  <a:cxn ang="0">
                    <a:pos x="21" y="48"/>
                  </a:cxn>
                  <a:cxn ang="0">
                    <a:pos x="42" y="52"/>
                  </a:cxn>
                  <a:cxn ang="0">
                    <a:pos x="63" y="34"/>
                  </a:cxn>
                  <a:cxn ang="0">
                    <a:pos x="63" y="12"/>
                  </a:cxn>
                  <a:cxn ang="0">
                    <a:pos x="97" y="1"/>
                  </a:cxn>
                  <a:cxn ang="0">
                    <a:pos x="109" y="19"/>
                  </a:cxn>
                  <a:cxn ang="0">
                    <a:pos x="115" y="68"/>
                  </a:cxn>
                  <a:cxn ang="0">
                    <a:pos x="94" y="73"/>
                  </a:cxn>
                  <a:cxn ang="0">
                    <a:pos x="78" y="88"/>
                  </a:cxn>
                  <a:cxn ang="0">
                    <a:pos x="71" y="100"/>
                  </a:cxn>
                  <a:cxn ang="0">
                    <a:pos x="71" y="129"/>
                  </a:cxn>
                  <a:cxn ang="0">
                    <a:pos x="84" y="151"/>
                  </a:cxn>
                  <a:cxn ang="0">
                    <a:pos x="100" y="161"/>
                  </a:cxn>
                  <a:cxn ang="0">
                    <a:pos x="115" y="213"/>
                  </a:cxn>
                  <a:cxn ang="0">
                    <a:pos x="84" y="208"/>
                  </a:cxn>
                  <a:cxn ang="0">
                    <a:pos x="68" y="221"/>
                  </a:cxn>
                  <a:cxn ang="0">
                    <a:pos x="40" y="203"/>
                  </a:cxn>
                  <a:cxn ang="0">
                    <a:pos x="45" y="183"/>
                  </a:cxn>
                  <a:cxn ang="0">
                    <a:pos x="29" y="160"/>
                  </a:cxn>
                </a:cxnLst>
                <a:rect l="0" t="0" r="r" b="b"/>
                <a:pathLst>
                  <a:path w="231" h="231">
                    <a:moveTo>
                      <a:pt x="115" y="19"/>
                    </a:moveTo>
                    <a:lnTo>
                      <a:pt x="115" y="19"/>
                    </a:lnTo>
                    <a:lnTo>
                      <a:pt x="131" y="20"/>
                    </a:lnTo>
                    <a:lnTo>
                      <a:pt x="146" y="24"/>
                    </a:lnTo>
                    <a:lnTo>
                      <a:pt x="152" y="6"/>
                    </a:lnTo>
                    <a:lnTo>
                      <a:pt x="152" y="6"/>
                    </a:lnTo>
                    <a:lnTo>
                      <a:pt x="163" y="10"/>
                    </a:lnTo>
                    <a:lnTo>
                      <a:pt x="173" y="15"/>
                    </a:lnTo>
                    <a:lnTo>
                      <a:pt x="183" y="21"/>
                    </a:lnTo>
                    <a:lnTo>
                      <a:pt x="192" y="29"/>
                    </a:lnTo>
                    <a:lnTo>
                      <a:pt x="179" y="42"/>
                    </a:lnTo>
                    <a:lnTo>
                      <a:pt x="179" y="42"/>
                    </a:lnTo>
                    <a:lnTo>
                      <a:pt x="187" y="48"/>
                    </a:lnTo>
                    <a:lnTo>
                      <a:pt x="193" y="56"/>
                    </a:lnTo>
                    <a:lnTo>
                      <a:pt x="198" y="64"/>
                    </a:lnTo>
                    <a:lnTo>
                      <a:pt x="203" y="72"/>
                    </a:lnTo>
                    <a:lnTo>
                      <a:pt x="219" y="64"/>
                    </a:lnTo>
                    <a:lnTo>
                      <a:pt x="219" y="64"/>
                    </a:lnTo>
                    <a:lnTo>
                      <a:pt x="224" y="74"/>
                    </a:lnTo>
                    <a:lnTo>
                      <a:pt x="228" y="85"/>
                    </a:lnTo>
                    <a:lnTo>
                      <a:pt x="230" y="97"/>
                    </a:lnTo>
                    <a:lnTo>
                      <a:pt x="231" y="108"/>
                    </a:lnTo>
                    <a:lnTo>
                      <a:pt x="213" y="109"/>
                    </a:lnTo>
                    <a:lnTo>
                      <a:pt x="213" y="109"/>
                    </a:lnTo>
                    <a:lnTo>
                      <a:pt x="213" y="119"/>
                    </a:lnTo>
                    <a:lnTo>
                      <a:pt x="213" y="127"/>
                    </a:lnTo>
                    <a:lnTo>
                      <a:pt x="210" y="137"/>
                    </a:lnTo>
                    <a:lnTo>
                      <a:pt x="208" y="147"/>
                    </a:lnTo>
                    <a:lnTo>
                      <a:pt x="225" y="152"/>
                    </a:lnTo>
                    <a:lnTo>
                      <a:pt x="225" y="152"/>
                    </a:lnTo>
                    <a:lnTo>
                      <a:pt x="221" y="163"/>
                    </a:lnTo>
                    <a:lnTo>
                      <a:pt x="217" y="173"/>
                    </a:lnTo>
                    <a:lnTo>
                      <a:pt x="210" y="183"/>
                    </a:lnTo>
                    <a:lnTo>
                      <a:pt x="203" y="192"/>
                    </a:lnTo>
                    <a:lnTo>
                      <a:pt x="189" y="179"/>
                    </a:lnTo>
                    <a:lnTo>
                      <a:pt x="189" y="179"/>
                    </a:lnTo>
                    <a:lnTo>
                      <a:pt x="183" y="187"/>
                    </a:lnTo>
                    <a:lnTo>
                      <a:pt x="176" y="193"/>
                    </a:lnTo>
                    <a:lnTo>
                      <a:pt x="167" y="198"/>
                    </a:lnTo>
                    <a:lnTo>
                      <a:pt x="160" y="203"/>
                    </a:lnTo>
                    <a:lnTo>
                      <a:pt x="167" y="220"/>
                    </a:lnTo>
                    <a:lnTo>
                      <a:pt x="167" y="220"/>
                    </a:lnTo>
                    <a:lnTo>
                      <a:pt x="157" y="224"/>
                    </a:lnTo>
                    <a:lnTo>
                      <a:pt x="146" y="228"/>
                    </a:lnTo>
                    <a:lnTo>
                      <a:pt x="135" y="230"/>
                    </a:lnTo>
                    <a:lnTo>
                      <a:pt x="124" y="231"/>
                    </a:lnTo>
                    <a:lnTo>
                      <a:pt x="123" y="213"/>
                    </a:lnTo>
                    <a:lnTo>
                      <a:pt x="123" y="213"/>
                    </a:lnTo>
                    <a:lnTo>
                      <a:pt x="115" y="213"/>
                    </a:lnTo>
                    <a:lnTo>
                      <a:pt x="115" y="163"/>
                    </a:lnTo>
                    <a:lnTo>
                      <a:pt x="115" y="163"/>
                    </a:lnTo>
                    <a:lnTo>
                      <a:pt x="123" y="162"/>
                    </a:lnTo>
                    <a:lnTo>
                      <a:pt x="130" y="161"/>
                    </a:lnTo>
                    <a:lnTo>
                      <a:pt x="136" y="158"/>
                    </a:lnTo>
                    <a:lnTo>
                      <a:pt x="144" y="155"/>
                    </a:lnTo>
                    <a:lnTo>
                      <a:pt x="149" y="150"/>
                    </a:lnTo>
                    <a:lnTo>
                      <a:pt x="153" y="144"/>
                    </a:lnTo>
                    <a:lnTo>
                      <a:pt x="157" y="137"/>
                    </a:lnTo>
                    <a:lnTo>
                      <a:pt x="161" y="131"/>
                    </a:lnTo>
                    <a:lnTo>
                      <a:pt x="161" y="131"/>
                    </a:lnTo>
                    <a:lnTo>
                      <a:pt x="162" y="121"/>
                    </a:lnTo>
                    <a:lnTo>
                      <a:pt x="162" y="113"/>
                    </a:lnTo>
                    <a:lnTo>
                      <a:pt x="161" y="103"/>
                    </a:lnTo>
                    <a:lnTo>
                      <a:pt x="158" y="94"/>
                    </a:lnTo>
                    <a:lnTo>
                      <a:pt x="153" y="87"/>
                    </a:lnTo>
                    <a:lnTo>
                      <a:pt x="147" y="80"/>
                    </a:lnTo>
                    <a:lnTo>
                      <a:pt x="140" y="74"/>
                    </a:lnTo>
                    <a:lnTo>
                      <a:pt x="130" y="71"/>
                    </a:lnTo>
                    <a:lnTo>
                      <a:pt x="130" y="71"/>
                    </a:lnTo>
                    <a:lnTo>
                      <a:pt x="123" y="69"/>
                    </a:lnTo>
                    <a:lnTo>
                      <a:pt x="115" y="68"/>
                    </a:lnTo>
                    <a:lnTo>
                      <a:pt x="115" y="19"/>
                    </a:lnTo>
                    <a:close/>
                    <a:moveTo>
                      <a:pt x="29" y="160"/>
                    </a:moveTo>
                    <a:lnTo>
                      <a:pt x="11" y="167"/>
                    </a:lnTo>
                    <a:lnTo>
                      <a:pt x="11" y="167"/>
                    </a:lnTo>
                    <a:lnTo>
                      <a:pt x="8" y="157"/>
                    </a:lnTo>
                    <a:lnTo>
                      <a:pt x="4" y="146"/>
                    </a:lnTo>
                    <a:lnTo>
                      <a:pt x="1" y="135"/>
                    </a:lnTo>
                    <a:lnTo>
                      <a:pt x="0" y="124"/>
                    </a:lnTo>
                    <a:lnTo>
                      <a:pt x="19" y="123"/>
                    </a:lnTo>
                    <a:lnTo>
                      <a:pt x="19" y="123"/>
                    </a:lnTo>
                    <a:lnTo>
                      <a:pt x="17" y="114"/>
                    </a:lnTo>
                    <a:lnTo>
                      <a:pt x="19" y="104"/>
                    </a:lnTo>
                    <a:lnTo>
                      <a:pt x="20" y="94"/>
                    </a:lnTo>
                    <a:lnTo>
                      <a:pt x="24" y="85"/>
                    </a:lnTo>
                    <a:lnTo>
                      <a:pt x="5" y="79"/>
                    </a:lnTo>
                    <a:lnTo>
                      <a:pt x="5" y="79"/>
                    </a:lnTo>
                    <a:lnTo>
                      <a:pt x="10" y="68"/>
                    </a:lnTo>
                    <a:lnTo>
                      <a:pt x="15" y="58"/>
                    </a:lnTo>
                    <a:lnTo>
                      <a:pt x="21" y="48"/>
                    </a:lnTo>
                    <a:lnTo>
                      <a:pt x="29" y="40"/>
                    </a:lnTo>
                    <a:lnTo>
                      <a:pt x="42" y="52"/>
                    </a:lnTo>
                    <a:lnTo>
                      <a:pt x="42" y="52"/>
                    </a:lnTo>
                    <a:lnTo>
                      <a:pt x="48" y="45"/>
                    </a:lnTo>
                    <a:lnTo>
                      <a:pt x="56" y="38"/>
                    </a:lnTo>
                    <a:lnTo>
                      <a:pt x="63" y="34"/>
                    </a:lnTo>
                    <a:lnTo>
                      <a:pt x="72" y="29"/>
                    </a:lnTo>
                    <a:lnTo>
                      <a:pt x="63" y="12"/>
                    </a:lnTo>
                    <a:lnTo>
                      <a:pt x="63" y="12"/>
                    </a:lnTo>
                    <a:lnTo>
                      <a:pt x="74" y="8"/>
                    </a:lnTo>
                    <a:lnTo>
                      <a:pt x="85" y="4"/>
                    </a:lnTo>
                    <a:lnTo>
                      <a:pt x="97" y="1"/>
                    </a:lnTo>
                    <a:lnTo>
                      <a:pt x="108" y="0"/>
                    </a:lnTo>
                    <a:lnTo>
                      <a:pt x="109" y="19"/>
                    </a:lnTo>
                    <a:lnTo>
                      <a:pt x="109" y="19"/>
                    </a:lnTo>
                    <a:lnTo>
                      <a:pt x="115" y="19"/>
                    </a:lnTo>
                    <a:lnTo>
                      <a:pt x="115" y="68"/>
                    </a:lnTo>
                    <a:lnTo>
                      <a:pt x="115" y="68"/>
                    </a:lnTo>
                    <a:lnTo>
                      <a:pt x="108" y="69"/>
                    </a:lnTo>
                    <a:lnTo>
                      <a:pt x="102" y="71"/>
                    </a:lnTo>
                    <a:lnTo>
                      <a:pt x="94" y="73"/>
                    </a:lnTo>
                    <a:lnTo>
                      <a:pt x="88" y="77"/>
                    </a:lnTo>
                    <a:lnTo>
                      <a:pt x="83" y="82"/>
                    </a:lnTo>
                    <a:lnTo>
                      <a:pt x="78" y="88"/>
                    </a:lnTo>
                    <a:lnTo>
                      <a:pt x="74" y="94"/>
                    </a:lnTo>
                    <a:lnTo>
                      <a:pt x="71" y="100"/>
                    </a:lnTo>
                    <a:lnTo>
                      <a:pt x="71" y="100"/>
                    </a:lnTo>
                    <a:lnTo>
                      <a:pt x="68" y="110"/>
                    </a:lnTo>
                    <a:lnTo>
                      <a:pt x="68" y="120"/>
                    </a:lnTo>
                    <a:lnTo>
                      <a:pt x="71" y="129"/>
                    </a:lnTo>
                    <a:lnTo>
                      <a:pt x="73" y="137"/>
                    </a:lnTo>
                    <a:lnTo>
                      <a:pt x="78" y="145"/>
                    </a:lnTo>
                    <a:lnTo>
                      <a:pt x="84" y="151"/>
                    </a:lnTo>
                    <a:lnTo>
                      <a:pt x="92" y="157"/>
                    </a:lnTo>
                    <a:lnTo>
                      <a:pt x="100" y="161"/>
                    </a:lnTo>
                    <a:lnTo>
                      <a:pt x="100" y="161"/>
                    </a:lnTo>
                    <a:lnTo>
                      <a:pt x="108" y="162"/>
                    </a:lnTo>
                    <a:lnTo>
                      <a:pt x="115" y="163"/>
                    </a:lnTo>
                    <a:lnTo>
                      <a:pt x="115" y="213"/>
                    </a:lnTo>
                    <a:lnTo>
                      <a:pt x="115" y="213"/>
                    </a:lnTo>
                    <a:lnTo>
                      <a:pt x="100" y="212"/>
                    </a:lnTo>
                    <a:lnTo>
                      <a:pt x="84" y="208"/>
                    </a:lnTo>
                    <a:lnTo>
                      <a:pt x="79" y="226"/>
                    </a:lnTo>
                    <a:lnTo>
                      <a:pt x="79" y="226"/>
                    </a:lnTo>
                    <a:lnTo>
                      <a:pt x="68" y="221"/>
                    </a:lnTo>
                    <a:lnTo>
                      <a:pt x="58" y="216"/>
                    </a:lnTo>
                    <a:lnTo>
                      <a:pt x="48" y="210"/>
                    </a:lnTo>
                    <a:lnTo>
                      <a:pt x="40" y="203"/>
                    </a:lnTo>
                    <a:lnTo>
                      <a:pt x="52" y="189"/>
                    </a:lnTo>
                    <a:lnTo>
                      <a:pt x="52" y="189"/>
                    </a:lnTo>
                    <a:lnTo>
                      <a:pt x="45" y="183"/>
                    </a:lnTo>
                    <a:lnTo>
                      <a:pt x="38" y="176"/>
                    </a:lnTo>
                    <a:lnTo>
                      <a:pt x="34" y="168"/>
                    </a:lnTo>
                    <a:lnTo>
                      <a:pt x="29" y="160"/>
                    </a:lnTo>
                    <a:lnTo>
                      <a:pt x="29" y="16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sp>
            <p:nvSpPr>
              <p:cNvPr id="28" name="Freeform 15"/>
              <p:cNvSpPr>
                <a:spLocks noEditPoints="1"/>
              </p:cNvSpPr>
              <p:nvPr/>
            </p:nvSpPr>
            <p:spPr bwMode="auto">
              <a:xfrm>
                <a:off x="3228955" y="2589225"/>
                <a:ext cx="190500" cy="190500"/>
              </a:xfrm>
              <a:custGeom>
                <a:avLst/>
                <a:gdLst/>
                <a:ahLst/>
                <a:cxnLst>
                  <a:cxn ang="0">
                    <a:pos x="131" y="0"/>
                  </a:cxn>
                  <a:cxn ang="0">
                    <a:pos x="170" y="10"/>
                  </a:cxn>
                  <a:cxn ang="0">
                    <a:pos x="163" y="47"/>
                  </a:cxn>
                  <a:cxn ang="0">
                    <a:pos x="186" y="65"/>
                  </a:cxn>
                  <a:cxn ang="0">
                    <a:pos x="222" y="53"/>
                  </a:cxn>
                  <a:cxn ang="0">
                    <a:pos x="234" y="76"/>
                  </a:cxn>
                  <a:cxn ang="0">
                    <a:pos x="204" y="107"/>
                  </a:cxn>
                  <a:cxn ang="0">
                    <a:pos x="205" y="127"/>
                  </a:cxn>
                  <a:cxn ang="0">
                    <a:pos x="236" y="157"/>
                  </a:cxn>
                  <a:cxn ang="0">
                    <a:pos x="225" y="180"/>
                  </a:cxn>
                  <a:cxn ang="0">
                    <a:pos x="182" y="178"/>
                  </a:cxn>
                  <a:cxn ang="0">
                    <a:pos x="168" y="190"/>
                  </a:cxn>
                  <a:cxn ang="0">
                    <a:pos x="151" y="199"/>
                  </a:cxn>
                  <a:cxn ang="0">
                    <a:pos x="154" y="236"/>
                  </a:cxn>
                  <a:cxn ang="0">
                    <a:pos x="121" y="240"/>
                  </a:cxn>
                  <a:cxn ang="0">
                    <a:pos x="134" y="189"/>
                  </a:cxn>
                  <a:cxn ang="0">
                    <a:pos x="158" y="179"/>
                  </a:cxn>
                  <a:cxn ang="0">
                    <a:pos x="184" y="148"/>
                  </a:cxn>
                  <a:cxn ang="0">
                    <a:pos x="191" y="109"/>
                  </a:cxn>
                  <a:cxn ang="0">
                    <a:pos x="182" y="85"/>
                  </a:cxn>
                  <a:cxn ang="0">
                    <a:pos x="160" y="62"/>
                  </a:cxn>
                  <a:cxn ang="0">
                    <a:pos x="131" y="50"/>
                  </a:cxn>
                  <a:cxn ang="0">
                    <a:pos x="121" y="34"/>
                  </a:cxn>
                  <a:cxn ang="0">
                    <a:pos x="121" y="240"/>
                  </a:cxn>
                  <a:cxn ang="0">
                    <a:pos x="114" y="204"/>
                  </a:cxn>
                  <a:cxn ang="0">
                    <a:pos x="95" y="200"/>
                  </a:cxn>
                  <a:cxn ang="0">
                    <a:pos x="60" y="224"/>
                  </a:cxn>
                  <a:cxn ang="0">
                    <a:pos x="39" y="208"/>
                  </a:cxn>
                  <a:cxn ang="0">
                    <a:pos x="51" y="167"/>
                  </a:cxn>
                  <a:cxn ang="0">
                    <a:pos x="42" y="149"/>
                  </a:cxn>
                  <a:cxn ang="0">
                    <a:pos x="37" y="131"/>
                  </a:cxn>
                  <a:cxn ang="0">
                    <a:pos x="0" y="122"/>
                  </a:cxn>
                  <a:cxn ang="0">
                    <a:pos x="6" y="83"/>
                  </a:cxn>
                  <a:cxn ang="0">
                    <a:pos x="43" y="85"/>
                  </a:cxn>
                  <a:cxn ang="0">
                    <a:pos x="60" y="62"/>
                  </a:cxn>
                  <a:cxn ang="0">
                    <a:pos x="42" y="27"/>
                  </a:cxn>
                  <a:cxn ang="0">
                    <a:pos x="78" y="7"/>
                  </a:cxn>
                  <a:cxn ang="0">
                    <a:pos x="105" y="37"/>
                  </a:cxn>
                  <a:cxn ang="0">
                    <a:pos x="121" y="49"/>
                  </a:cxn>
                  <a:cxn ang="0">
                    <a:pos x="95" y="54"/>
                  </a:cxn>
                  <a:cxn ang="0">
                    <a:pos x="63" y="79"/>
                  </a:cxn>
                  <a:cxn ang="0">
                    <a:pos x="51" y="117"/>
                  </a:cxn>
                  <a:cxn ang="0">
                    <a:pos x="55" y="144"/>
                  </a:cxn>
                  <a:cxn ang="0">
                    <a:pos x="73" y="172"/>
                  </a:cxn>
                  <a:cxn ang="0">
                    <a:pos x="100" y="186"/>
                  </a:cxn>
                  <a:cxn ang="0">
                    <a:pos x="121" y="240"/>
                  </a:cxn>
                </a:cxnLst>
                <a:rect l="0" t="0" r="r" b="b"/>
                <a:pathLst>
                  <a:path w="240" h="240">
                    <a:moveTo>
                      <a:pt x="128" y="36"/>
                    </a:moveTo>
                    <a:lnTo>
                      <a:pt x="131" y="0"/>
                    </a:lnTo>
                    <a:lnTo>
                      <a:pt x="131" y="0"/>
                    </a:lnTo>
                    <a:lnTo>
                      <a:pt x="145" y="1"/>
                    </a:lnTo>
                    <a:lnTo>
                      <a:pt x="157" y="5"/>
                    </a:lnTo>
                    <a:lnTo>
                      <a:pt x="170" y="10"/>
                    </a:lnTo>
                    <a:lnTo>
                      <a:pt x="182" y="16"/>
                    </a:lnTo>
                    <a:lnTo>
                      <a:pt x="163" y="47"/>
                    </a:lnTo>
                    <a:lnTo>
                      <a:pt x="163" y="47"/>
                    </a:lnTo>
                    <a:lnTo>
                      <a:pt x="172" y="52"/>
                    </a:lnTo>
                    <a:lnTo>
                      <a:pt x="178" y="58"/>
                    </a:lnTo>
                    <a:lnTo>
                      <a:pt x="186" y="65"/>
                    </a:lnTo>
                    <a:lnTo>
                      <a:pt x="191" y="73"/>
                    </a:lnTo>
                    <a:lnTo>
                      <a:pt x="222" y="53"/>
                    </a:lnTo>
                    <a:lnTo>
                      <a:pt x="222" y="53"/>
                    </a:lnTo>
                    <a:lnTo>
                      <a:pt x="228" y="64"/>
                    </a:lnTo>
                    <a:lnTo>
                      <a:pt x="234" y="76"/>
                    </a:lnTo>
                    <a:lnTo>
                      <a:pt x="234" y="76"/>
                    </a:lnTo>
                    <a:lnTo>
                      <a:pt x="238" y="90"/>
                    </a:lnTo>
                    <a:lnTo>
                      <a:pt x="240" y="102"/>
                    </a:lnTo>
                    <a:lnTo>
                      <a:pt x="204" y="107"/>
                    </a:lnTo>
                    <a:lnTo>
                      <a:pt x="204" y="107"/>
                    </a:lnTo>
                    <a:lnTo>
                      <a:pt x="205" y="117"/>
                    </a:lnTo>
                    <a:lnTo>
                      <a:pt x="205" y="127"/>
                    </a:lnTo>
                    <a:lnTo>
                      <a:pt x="204" y="136"/>
                    </a:lnTo>
                    <a:lnTo>
                      <a:pt x="202" y="146"/>
                    </a:lnTo>
                    <a:lnTo>
                      <a:pt x="236" y="157"/>
                    </a:lnTo>
                    <a:lnTo>
                      <a:pt x="236" y="157"/>
                    </a:lnTo>
                    <a:lnTo>
                      <a:pt x="231" y="169"/>
                    </a:lnTo>
                    <a:lnTo>
                      <a:pt x="225" y="180"/>
                    </a:lnTo>
                    <a:lnTo>
                      <a:pt x="218" y="193"/>
                    </a:lnTo>
                    <a:lnTo>
                      <a:pt x="208" y="203"/>
                    </a:lnTo>
                    <a:lnTo>
                      <a:pt x="182" y="178"/>
                    </a:lnTo>
                    <a:lnTo>
                      <a:pt x="182" y="178"/>
                    </a:lnTo>
                    <a:lnTo>
                      <a:pt x="176" y="184"/>
                    </a:lnTo>
                    <a:lnTo>
                      <a:pt x="168" y="190"/>
                    </a:lnTo>
                    <a:lnTo>
                      <a:pt x="160" y="195"/>
                    </a:lnTo>
                    <a:lnTo>
                      <a:pt x="151" y="199"/>
                    </a:lnTo>
                    <a:lnTo>
                      <a:pt x="151" y="199"/>
                    </a:lnTo>
                    <a:lnTo>
                      <a:pt x="163" y="232"/>
                    </a:lnTo>
                    <a:lnTo>
                      <a:pt x="163" y="232"/>
                    </a:lnTo>
                    <a:lnTo>
                      <a:pt x="154" y="236"/>
                    </a:lnTo>
                    <a:lnTo>
                      <a:pt x="142" y="238"/>
                    </a:lnTo>
                    <a:lnTo>
                      <a:pt x="131" y="240"/>
                    </a:lnTo>
                    <a:lnTo>
                      <a:pt x="121" y="240"/>
                    </a:lnTo>
                    <a:lnTo>
                      <a:pt x="121" y="190"/>
                    </a:lnTo>
                    <a:lnTo>
                      <a:pt x="121" y="190"/>
                    </a:lnTo>
                    <a:lnTo>
                      <a:pt x="134" y="189"/>
                    </a:lnTo>
                    <a:lnTo>
                      <a:pt x="146" y="185"/>
                    </a:lnTo>
                    <a:lnTo>
                      <a:pt x="146" y="185"/>
                    </a:lnTo>
                    <a:lnTo>
                      <a:pt x="158" y="179"/>
                    </a:lnTo>
                    <a:lnTo>
                      <a:pt x="170" y="170"/>
                    </a:lnTo>
                    <a:lnTo>
                      <a:pt x="178" y="161"/>
                    </a:lnTo>
                    <a:lnTo>
                      <a:pt x="184" y="148"/>
                    </a:lnTo>
                    <a:lnTo>
                      <a:pt x="189" y="136"/>
                    </a:lnTo>
                    <a:lnTo>
                      <a:pt x="191" y="122"/>
                    </a:lnTo>
                    <a:lnTo>
                      <a:pt x="191" y="109"/>
                    </a:lnTo>
                    <a:lnTo>
                      <a:pt x="187" y="95"/>
                    </a:lnTo>
                    <a:lnTo>
                      <a:pt x="187" y="95"/>
                    </a:lnTo>
                    <a:lnTo>
                      <a:pt x="182" y="85"/>
                    </a:lnTo>
                    <a:lnTo>
                      <a:pt x="176" y="75"/>
                    </a:lnTo>
                    <a:lnTo>
                      <a:pt x="168" y="68"/>
                    </a:lnTo>
                    <a:lnTo>
                      <a:pt x="160" y="62"/>
                    </a:lnTo>
                    <a:lnTo>
                      <a:pt x="151" y="57"/>
                    </a:lnTo>
                    <a:lnTo>
                      <a:pt x="141" y="53"/>
                    </a:lnTo>
                    <a:lnTo>
                      <a:pt x="131" y="50"/>
                    </a:lnTo>
                    <a:lnTo>
                      <a:pt x="121" y="49"/>
                    </a:lnTo>
                    <a:lnTo>
                      <a:pt x="121" y="34"/>
                    </a:lnTo>
                    <a:lnTo>
                      <a:pt x="121" y="34"/>
                    </a:lnTo>
                    <a:lnTo>
                      <a:pt x="128" y="36"/>
                    </a:lnTo>
                    <a:lnTo>
                      <a:pt x="128" y="36"/>
                    </a:lnTo>
                    <a:close/>
                    <a:moveTo>
                      <a:pt x="121" y="240"/>
                    </a:moveTo>
                    <a:lnTo>
                      <a:pt x="121" y="240"/>
                    </a:lnTo>
                    <a:lnTo>
                      <a:pt x="110" y="240"/>
                    </a:lnTo>
                    <a:lnTo>
                      <a:pt x="114" y="204"/>
                    </a:lnTo>
                    <a:lnTo>
                      <a:pt x="114" y="204"/>
                    </a:lnTo>
                    <a:lnTo>
                      <a:pt x="104" y="203"/>
                    </a:lnTo>
                    <a:lnTo>
                      <a:pt x="95" y="200"/>
                    </a:lnTo>
                    <a:lnTo>
                      <a:pt x="87" y="196"/>
                    </a:lnTo>
                    <a:lnTo>
                      <a:pt x="78" y="193"/>
                    </a:lnTo>
                    <a:lnTo>
                      <a:pt x="60" y="224"/>
                    </a:lnTo>
                    <a:lnTo>
                      <a:pt x="60" y="224"/>
                    </a:lnTo>
                    <a:lnTo>
                      <a:pt x="48" y="216"/>
                    </a:lnTo>
                    <a:lnTo>
                      <a:pt x="39" y="208"/>
                    </a:lnTo>
                    <a:lnTo>
                      <a:pt x="29" y="198"/>
                    </a:lnTo>
                    <a:lnTo>
                      <a:pt x="20" y="186"/>
                    </a:lnTo>
                    <a:lnTo>
                      <a:pt x="51" y="167"/>
                    </a:lnTo>
                    <a:lnTo>
                      <a:pt x="51" y="167"/>
                    </a:lnTo>
                    <a:lnTo>
                      <a:pt x="46" y="158"/>
                    </a:lnTo>
                    <a:lnTo>
                      <a:pt x="42" y="149"/>
                    </a:lnTo>
                    <a:lnTo>
                      <a:pt x="42" y="149"/>
                    </a:lnTo>
                    <a:lnTo>
                      <a:pt x="39" y="141"/>
                    </a:lnTo>
                    <a:lnTo>
                      <a:pt x="37" y="131"/>
                    </a:lnTo>
                    <a:lnTo>
                      <a:pt x="1" y="137"/>
                    </a:lnTo>
                    <a:lnTo>
                      <a:pt x="1" y="137"/>
                    </a:lnTo>
                    <a:lnTo>
                      <a:pt x="0" y="122"/>
                    </a:lnTo>
                    <a:lnTo>
                      <a:pt x="0" y="109"/>
                    </a:lnTo>
                    <a:lnTo>
                      <a:pt x="3" y="96"/>
                    </a:lnTo>
                    <a:lnTo>
                      <a:pt x="6" y="83"/>
                    </a:lnTo>
                    <a:lnTo>
                      <a:pt x="40" y="94"/>
                    </a:lnTo>
                    <a:lnTo>
                      <a:pt x="40" y="94"/>
                    </a:lnTo>
                    <a:lnTo>
                      <a:pt x="43" y="85"/>
                    </a:lnTo>
                    <a:lnTo>
                      <a:pt x="48" y="76"/>
                    </a:lnTo>
                    <a:lnTo>
                      <a:pt x="53" y="69"/>
                    </a:lnTo>
                    <a:lnTo>
                      <a:pt x="60" y="62"/>
                    </a:lnTo>
                    <a:lnTo>
                      <a:pt x="34" y="37"/>
                    </a:lnTo>
                    <a:lnTo>
                      <a:pt x="34" y="37"/>
                    </a:lnTo>
                    <a:lnTo>
                      <a:pt x="42" y="27"/>
                    </a:lnTo>
                    <a:lnTo>
                      <a:pt x="53" y="20"/>
                    </a:lnTo>
                    <a:lnTo>
                      <a:pt x="64" y="12"/>
                    </a:lnTo>
                    <a:lnTo>
                      <a:pt x="78" y="7"/>
                    </a:lnTo>
                    <a:lnTo>
                      <a:pt x="90" y="41"/>
                    </a:lnTo>
                    <a:lnTo>
                      <a:pt x="90" y="41"/>
                    </a:lnTo>
                    <a:lnTo>
                      <a:pt x="105" y="37"/>
                    </a:lnTo>
                    <a:lnTo>
                      <a:pt x="121" y="34"/>
                    </a:lnTo>
                    <a:lnTo>
                      <a:pt x="121" y="49"/>
                    </a:lnTo>
                    <a:lnTo>
                      <a:pt x="121" y="49"/>
                    </a:lnTo>
                    <a:lnTo>
                      <a:pt x="108" y="50"/>
                    </a:lnTo>
                    <a:lnTo>
                      <a:pt x="95" y="54"/>
                    </a:lnTo>
                    <a:lnTo>
                      <a:pt x="95" y="54"/>
                    </a:lnTo>
                    <a:lnTo>
                      <a:pt x="83" y="60"/>
                    </a:lnTo>
                    <a:lnTo>
                      <a:pt x="72" y="69"/>
                    </a:lnTo>
                    <a:lnTo>
                      <a:pt x="63" y="79"/>
                    </a:lnTo>
                    <a:lnTo>
                      <a:pt x="57" y="91"/>
                    </a:lnTo>
                    <a:lnTo>
                      <a:pt x="52" y="104"/>
                    </a:lnTo>
                    <a:lnTo>
                      <a:pt x="51" y="117"/>
                    </a:lnTo>
                    <a:lnTo>
                      <a:pt x="51" y="131"/>
                    </a:lnTo>
                    <a:lnTo>
                      <a:pt x="55" y="144"/>
                    </a:lnTo>
                    <a:lnTo>
                      <a:pt x="55" y="144"/>
                    </a:lnTo>
                    <a:lnTo>
                      <a:pt x="60" y="154"/>
                    </a:lnTo>
                    <a:lnTo>
                      <a:pt x="66" y="163"/>
                    </a:lnTo>
                    <a:lnTo>
                      <a:pt x="73" y="172"/>
                    </a:lnTo>
                    <a:lnTo>
                      <a:pt x="82" y="178"/>
                    </a:lnTo>
                    <a:lnTo>
                      <a:pt x="90" y="183"/>
                    </a:lnTo>
                    <a:lnTo>
                      <a:pt x="100" y="186"/>
                    </a:lnTo>
                    <a:lnTo>
                      <a:pt x="110" y="189"/>
                    </a:lnTo>
                    <a:lnTo>
                      <a:pt x="121" y="190"/>
                    </a:lnTo>
                    <a:lnTo>
                      <a:pt x="121" y="240"/>
                    </a:lnTo>
                    <a:close/>
                  </a:path>
                </a:pathLst>
              </a:custGeom>
              <a:grpFill/>
              <a:ln w="9525">
                <a:noFill/>
                <a:round/>
              </a:ln>
            </p:spPr>
            <p:txBody>
              <a:bodyPr vert="horz" wrap="square" lIns="91440" tIns="45720" rIns="91440" bIns="45720" numCol="1" anchor="t" anchorCtr="0" compatLnSpc="1"/>
              <a:lstStyle/>
              <a:p>
                <a:endParaRPr lang="en-US">
                  <a:solidFill>
                    <a:schemeClr val="tx1">
                      <a:lumMod val="50000"/>
                      <a:lumOff val="50000"/>
                    </a:schemeClr>
                  </a:solidFill>
                  <a:cs typeface="+mn-ea"/>
                  <a:sym typeface="+mn-lt"/>
                </a:endParaRPr>
              </a:p>
            </p:txBody>
          </p:sp>
        </p:grpSp>
        <p:sp>
          <p:nvSpPr>
            <p:cNvPr id="58" name="Rectangle 57"/>
            <p:cNvSpPr/>
            <p:nvPr/>
          </p:nvSpPr>
          <p:spPr>
            <a:xfrm>
              <a:off x="4170301" y="1695905"/>
              <a:ext cx="754150" cy="253915"/>
            </a:xfrm>
            <a:prstGeom prst="rect">
              <a:avLst/>
            </a:prstGeom>
          </p:spPr>
          <p:txBody>
            <a:bodyPr wrap="none">
              <a:spAutoFit/>
            </a:bodyPr>
            <a:lstStyle/>
            <a:p>
              <a:r>
                <a:rPr lang="zh-CN" altLang="en-US" sz="1600" dirty="0">
                  <a:solidFill>
                    <a:schemeClr val="tx1">
                      <a:lumMod val="50000"/>
                      <a:lumOff val="50000"/>
                    </a:schemeClr>
                  </a:solidFill>
                  <a:cs typeface="+mn-ea"/>
                  <a:sym typeface="+mn-lt"/>
                </a:rPr>
                <a:t>System settings.</a:t>
              </a:r>
              <a:endParaRPr lang="en-US" sz="1600" dirty="0">
                <a:solidFill>
                  <a:schemeClr val="tx1">
                    <a:lumMod val="50000"/>
                    <a:lumOff val="50000"/>
                  </a:schemeClr>
                </a:solidFill>
                <a:cs typeface="+mn-ea"/>
                <a:sym typeface="+mn-lt"/>
              </a:endParaRPr>
            </a:p>
          </p:txBody>
        </p:sp>
      </p:grpSp>
      <p:grpSp>
        <p:nvGrpSpPr>
          <p:cNvPr id="9" name="Group 63"/>
          <p:cNvGrpSpPr/>
          <p:nvPr/>
        </p:nvGrpSpPr>
        <p:grpSpPr>
          <a:xfrm>
            <a:off x="7238860" y="1904990"/>
            <a:ext cx="2095242" cy="2409927"/>
            <a:chOff x="5429256" y="1428742"/>
            <a:chExt cx="1571636" cy="1807445"/>
          </a:xfrm>
        </p:grpSpPr>
        <p:sp>
          <p:nvSpPr>
            <p:cNvPr id="36" name="Rectangle 35"/>
            <p:cNvSpPr/>
            <p:nvPr/>
          </p:nvSpPr>
          <p:spPr>
            <a:xfrm>
              <a:off x="5429256" y="2428874"/>
              <a:ext cx="1571636" cy="2857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34" name="Rectangle 33"/>
            <p:cNvSpPr/>
            <p:nvPr/>
          </p:nvSpPr>
          <p:spPr>
            <a:xfrm>
              <a:off x="5429256" y="2786064"/>
              <a:ext cx="1571636"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grpSp>
          <p:nvGrpSpPr>
            <p:cNvPr id="10" name="Group 52"/>
            <p:cNvGrpSpPr/>
            <p:nvPr/>
          </p:nvGrpSpPr>
          <p:grpSpPr>
            <a:xfrm>
              <a:off x="6072198" y="1857370"/>
              <a:ext cx="438164" cy="345204"/>
              <a:chOff x="1058564" y="1781841"/>
              <a:chExt cx="649993" cy="512092"/>
            </a:xfrm>
            <a:solidFill>
              <a:schemeClr val="bg1">
                <a:lumMod val="65000"/>
              </a:schemeClr>
            </a:solidFill>
          </p:grpSpPr>
          <p:sp>
            <p:nvSpPr>
              <p:cNvPr id="54"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55"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grpSp>
        <p:sp>
          <p:nvSpPr>
            <p:cNvPr id="59" name="Rectangle 58"/>
            <p:cNvSpPr/>
            <p:nvPr/>
          </p:nvSpPr>
          <p:spPr>
            <a:xfrm>
              <a:off x="5857884" y="1428742"/>
              <a:ext cx="754150" cy="253915"/>
            </a:xfrm>
            <a:prstGeom prst="rect">
              <a:avLst/>
            </a:prstGeom>
          </p:spPr>
          <p:txBody>
            <a:bodyPr wrap="none">
              <a:spAutoFit/>
            </a:bodyPr>
            <a:lstStyle/>
            <a:p>
              <a:r>
                <a:rPr lang="zh-CN" altLang="en-US" sz="1600" dirty="0">
                  <a:solidFill>
                    <a:schemeClr val="tx1">
                      <a:lumMod val="50000"/>
                      <a:lumOff val="50000"/>
                    </a:schemeClr>
                  </a:solidFill>
                  <a:cs typeface="+mn-ea"/>
                  <a:sym typeface="+mn-lt"/>
                </a:rPr>
                <a:t>Business communication.</a:t>
              </a:r>
              <a:endParaRPr lang="en-US" sz="1600" dirty="0">
                <a:solidFill>
                  <a:schemeClr val="tx1">
                    <a:lumMod val="50000"/>
                    <a:lumOff val="50000"/>
                  </a:schemeClr>
                </a:solidFill>
                <a:cs typeface="+mn-ea"/>
                <a:sym typeface="+mn-lt"/>
              </a:endParaRPr>
            </a:p>
          </p:txBody>
        </p:sp>
      </p:grpSp>
      <p:grpSp>
        <p:nvGrpSpPr>
          <p:cNvPr id="11" name="Group 64"/>
          <p:cNvGrpSpPr/>
          <p:nvPr/>
        </p:nvGrpSpPr>
        <p:grpSpPr>
          <a:xfrm>
            <a:off x="9429340" y="1428737"/>
            <a:ext cx="2095242" cy="2409927"/>
            <a:chOff x="7072330" y="1071552"/>
            <a:chExt cx="1571636" cy="1807445"/>
          </a:xfrm>
        </p:grpSpPr>
        <p:sp>
          <p:nvSpPr>
            <p:cNvPr id="38" name="Rectangle 37"/>
            <p:cNvSpPr/>
            <p:nvPr/>
          </p:nvSpPr>
          <p:spPr>
            <a:xfrm>
              <a:off x="7072330" y="2071684"/>
              <a:ext cx="1571636" cy="2857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37" name="Rectangle 36"/>
            <p:cNvSpPr/>
            <p:nvPr/>
          </p:nvSpPr>
          <p:spPr>
            <a:xfrm>
              <a:off x="7072330" y="2428874"/>
              <a:ext cx="1571636" cy="450123"/>
            </a:xfrm>
            <a:prstGeom prst="rect">
              <a:avLst/>
            </a:prstGeom>
          </p:spPr>
          <p:txBody>
            <a:bodyPr wrap="square">
              <a:spAutoFit/>
            </a:bodyPr>
            <a:lstStyle/>
            <a:p>
              <a:r>
                <a:rPr lang="zh-CN" altLang="en-US" sz="11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a:t>
              </a:r>
            </a:p>
          </p:txBody>
        </p:sp>
        <p:sp>
          <p:nvSpPr>
            <p:cNvPr id="52" name="Freeform 15"/>
            <p:cNvSpPr>
              <a:spLocks noEditPoints="1"/>
            </p:cNvSpPr>
            <p:nvPr/>
          </p:nvSpPr>
          <p:spPr bwMode="auto">
            <a:xfrm>
              <a:off x="7786710" y="1500180"/>
              <a:ext cx="339546" cy="339156"/>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lumMod val="65000"/>
              </a:schemeClr>
            </a:solidFill>
            <a:ln>
              <a:noFill/>
            </a:ln>
          </p:spPr>
          <p:txBody>
            <a:bodyPr vert="horz" wrap="square" lIns="91440" tIns="45720" rIns="91440" bIns="45720" numCol="1" anchor="t" anchorCtr="0" compatLnSpc="1"/>
            <a:lstStyle/>
            <a:p>
              <a:endParaRPr lang="en-US" dirty="0">
                <a:solidFill>
                  <a:schemeClr val="tx1">
                    <a:lumMod val="50000"/>
                    <a:lumOff val="50000"/>
                  </a:schemeClr>
                </a:solidFill>
                <a:cs typeface="+mn-ea"/>
                <a:sym typeface="+mn-lt"/>
              </a:endParaRPr>
            </a:p>
          </p:txBody>
        </p:sp>
        <p:sp>
          <p:nvSpPr>
            <p:cNvPr id="60" name="Rectangle 59"/>
            <p:cNvSpPr/>
            <p:nvPr/>
          </p:nvSpPr>
          <p:spPr>
            <a:xfrm>
              <a:off x="7500958" y="1071552"/>
              <a:ext cx="754150" cy="253915"/>
            </a:xfrm>
            <a:prstGeom prst="rect">
              <a:avLst/>
            </a:prstGeom>
          </p:spPr>
          <p:txBody>
            <a:bodyPr wrap="none">
              <a:spAutoFit/>
            </a:bodyPr>
            <a:lstStyle/>
            <a:p>
              <a:r>
                <a:rPr lang="zh-CN" altLang="en-US" sz="1600" dirty="0">
                  <a:solidFill>
                    <a:schemeClr val="tx1">
                      <a:lumMod val="50000"/>
                      <a:lumOff val="50000"/>
                    </a:schemeClr>
                  </a:solidFill>
                  <a:cs typeface="+mn-ea"/>
                  <a:sym typeface="+mn-lt"/>
                </a:rPr>
                <a:t>Teamwork.</a:t>
              </a:r>
              <a:endParaRPr lang="en-US" sz="1600" dirty="0">
                <a:solidFill>
                  <a:schemeClr val="tx1">
                    <a:lumMod val="50000"/>
                    <a:lumOff val="50000"/>
                  </a:schemeClr>
                </a:solidFill>
                <a:cs typeface="+mn-ea"/>
                <a:sym typeface="+mn-lt"/>
              </a:endParaRPr>
            </a:p>
          </p:txBody>
        </p:sp>
      </p:grpSp>
      <p:sp>
        <p:nvSpPr>
          <p:cNvPr id="2" name="标题 1"/>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Bottom)">
                                      <p:cBhvr>
                                        <p:cTn id="19" dur="500"/>
                                        <p:tgtEl>
                                          <p:spTgt spid="9"/>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lide(fromBottom)">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15904"/>
            <a:ext cx="4304715"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2"/>
              </a:solidFill>
              <a:cs typeface="+mn-ea"/>
              <a:sym typeface="+mn-lt"/>
            </a:endParaRPr>
          </a:p>
        </p:txBody>
      </p:sp>
      <p:sp>
        <p:nvSpPr>
          <p:cNvPr id="3" name="文本框 2"/>
          <p:cNvSpPr txBox="1"/>
          <p:nvPr/>
        </p:nvSpPr>
        <p:spPr>
          <a:xfrm>
            <a:off x="467182" y="2225162"/>
            <a:ext cx="3566939" cy="707886"/>
          </a:xfrm>
          <a:prstGeom prst="rect">
            <a:avLst/>
          </a:prstGeom>
          <a:noFill/>
        </p:spPr>
        <p:txBody>
          <a:bodyPr wrap="none" lIns="91440" tIns="45720" rIns="91440" bIns="45720" rtlCol="0">
            <a:spAutoFit/>
          </a:bodyPr>
          <a:lstStyle/>
          <a:p>
            <a:r>
              <a:rPr lang="zh-CN" altLang="en-US" sz="4000" b="1" dirty="0">
                <a:solidFill>
                  <a:schemeClr val="bg1"/>
                </a:solidFill>
                <a:cs typeface="+mn-ea"/>
                <a:sym typeface="+mn-lt"/>
              </a:rPr>
              <a:t>The first part</a:t>
            </a:r>
          </a:p>
        </p:txBody>
      </p:sp>
      <p:sp>
        <p:nvSpPr>
          <p:cNvPr id="4" name="TextBox 23"/>
          <p:cNvSpPr txBox="1"/>
          <p:nvPr/>
        </p:nvSpPr>
        <p:spPr>
          <a:xfrm>
            <a:off x="5723592" y="245115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5" name="TextBox 24"/>
          <p:cNvSpPr txBox="1"/>
          <p:nvPr/>
        </p:nvSpPr>
        <p:spPr>
          <a:xfrm>
            <a:off x="5723592" y="28877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6" name="TextBox 25"/>
          <p:cNvSpPr txBox="1"/>
          <p:nvPr/>
        </p:nvSpPr>
        <p:spPr>
          <a:xfrm>
            <a:off x="5723594" y="335456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7" name="文本框 6"/>
          <p:cNvSpPr txBox="1"/>
          <p:nvPr/>
        </p:nvSpPr>
        <p:spPr>
          <a:xfrm>
            <a:off x="5843704" y="1716048"/>
            <a:ext cx="3060453" cy="667106"/>
          </a:xfrm>
          <a:prstGeom prst="rect">
            <a:avLst/>
          </a:prstGeom>
          <a:noFill/>
        </p:spPr>
        <p:txBody>
          <a:bodyPr wrap="none" lIns="91440" tIns="45720" rIns="91440" bIns="45720" rtlCol="0">
            <a:spAutoFit/>
          </a:bodyPr>
          <a:lstStyle/>
          <a:p>
            <a:r>
              <a:rPr lang="zh-CN" altLang="en-US" sz="3735" b="1" dirty="0">
                <a:solidFill>
                  <a:schemeClr val="tx2"/>
                </a:solidFill>
                <a:cs typeface="+mn-ea"/>
                <a:sym typeface="+mn-lt"/>
              </a:rPr>
              <a:t>Add a chapter title.</a:t>
            </a:r>
          </a:p>
        </p:txBody>
      </p:sp>
      <p:sp>
        <p:nvSpPr>
          <p:cNvPr id="8" name="矩形 7"/>
          <p:cNvSpPr/>
          <p:nvPr/>
        </p:nvSpPr>
        <p:spPr>
          <a:xfrm>
            <a:off x="4403189" y="1815904"/>
            <a:ext cx="407963"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tx2"/>
              </a:solidFill>
              <a:cs typeface="+mn-ea"/>
              <a:sym typeface="+mn-lt"/>
            </a:endParaRPr>
          </a:p>
        </p:txBody>
      </p:sp>
      <p:sp>
        <p:nvSpPr>
          <p:cNvPr id="9" name="TextBox 23"/>
          <p:cNvSpPr txBox="1"/>
          <p:nvPr/>
        </p:nvSpPr>
        <p:spPr>
          <a:xfrm>
            <a:off x="8553520" y="249649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0" name="TextBox 24"/>
          <p:cNvSpPr txBox="1"/>
          <p:nvPr/>
        </p:nvSpPr>
        <p:spPr>
          <a:xfrm>
            <a:off x="8553520" y="2933048"/>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1" name="TextBox 25"/>
          <p:cNvSpPr txBox="1"/>
          <p:nvPr/>
        </p:nvSpPr>
        <p:spPr>
          <a:xfrm>
            <a:off x="8553522" y="33999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2" name="矩形 11"/>
          <p:cNvSpPr/>
          <p:nvPr/>
        </p:nvSpPr>
        <p:spPr>
          <a:xfrm>
            <a:off x="6278881" y="4028957"/>
            <a:ext cx="5914338" cy="2101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400" fill="hold"/>
                                        <p:tgtEl>
                                          <p:spTgt spid="8"/>
                                        </p:tgtEl>
                                        <p:attrNameLst>
                                          <p:attrName>ppt_x</p:attrName>
                                        </p:attrNameLst>
                                      </p:cBhvr>
                                      <p:tavLst>
                                        <p:tav tm="0">
                                          <p:val>
                                            <p:strVal val="#ppt_x"/>
                                          </p:val>
                                        </p:tav>
                                        <p:tav tm="100000">
                                          <p:val>
                                            <p:strVal val="#ppt_x"/>
                                          </p:val>
                                        </p:tav>
                                      </p:tavLst>
                                    </p:anim>
                                    <p:anim calcmode="lin" valueType="num">
                                      <p:cBhvr additive="base">
                                        <p:cTn id="11" dur="4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animBg="1"/>
      <p:bldP spid="9" grpId="0"/>
      <p:bldP spid="10" grpId="0"/>
      <p:bldP spid="11" grpId="0"/>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同心圆 28"/>
          <p:cNvSpPr/>
          <p:nvPr/>
        </p:nvSpPr>
        <p:spPr>
          <a:xfrm>
            <a:off x="8927060"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30" name="同心圆 29"/>
          <p:cNvSpPr/>
          <p:nvPr/>
        </p:nvSpPr>
        <p:spPr>
          <a:xfrm>
            <a:off x="1572878"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31" name="同心圆 30"/>
          <p:cNvSpPr/>
          <p:nvPr/>
        </p:nvSpPr>
        <p:spPr>
          <a:xfrm>
            <a:off x="4024272"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32" name="同心圆 31"/>
          <p:cNvSpPr/>
          <p:nvPr/>
        </p:nvSpPr>
        <p:spPr>
          <a:xfrm>
            <a:off x="6475666" y="2340798"/>
            <a:ext cx="1769030" cy="1769260"/>
          </a:xfrm>
          <a:prstGeom prst="donut">
            <a:avLst>
              <a:gd name="adj" fmla="val 4534"/>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33" name="饼形 11"/>
          <p:cNvSpPr/>
          <p:nvPr/>
        </p:nvSpPr>
        <p:spPr>
          <a:xfrm flipH="1">
            <a:off x="6477462" y="2341361"/>
            <a:ext cx="1769028" cy="1768732"/>
          </a:xfrm>
          <a:custGeom>
            <a:avLst/>
            <a:gdLst/>
            <a:ahLst/>
            <a:cxnLst/>
            <a:rect l="l" t="t" r="r" b="b"/>
            <a:pathLst>
              <a:path w="1475666" h="1475225">
                <a:moveTo>
                  <a:pt x="729096" y="0"/>
                </a:moveTo>
                <a:lnTo>
                  <a:pt x="729096" y="87283"/>
                </a:lnTo>
                <a:cubicBezTo>
                  <a:pt x="373585" y="91142"/>
                  <a:pt x="86843" y="380781"/>
                  <a:pt x="86843" y="737392"/>
                </a:cubicBezTo>
                <a:cubicBezTo>
                  <a:pt x="86843" y="1096924"/>
                  <a:pt x="378301" y="1388382"/>
                  <a:pt x="737833" y="1388382"/>
                </a:cubicBezTo>
                <a:cubicBezTo>
                  <a:pt x="1097365" y="1388382"/>
                  <a:pt x="1388823" y="1096924"/>
                  <a:pt x="1388823" y="737392"/>
                </a:cubicBezTo>
                <a:cubicBezTo>
                  <a:pt x="1388823" y="463479"/>
                  <a:pt x="1219652" y="229079"/>
                  <a:pt x="979688" y="133978"/>
                </a:cubicBezTo>
                <a:lnTo>
                  <a:pt x="1012985" y="53802"/>
                </a:lnTo>
                <a:cubicBezTo>
                  <a:pt x="1284399" y="161922"/>
                  <a:pt x="1475666" y="427321"/>
                  <a:pt x="1475666" y="737392"/>
                </a:cubicBezTo>
                <a:cubicBezTo>
                  <a:pt x="1475666" y="1144886"/>
                  <a:pt x="1145327" y="1475225"/>
                  <a:pt x="737833" y="1475225"/>
                </a:cubicBezTo>
                <a:cubicBezTo>
                  <a:pt x="330339" y="1475225"/>
                  <a:pt x="0" y="1144886"/>
                  <a:pt x="0" y="737392"/>
                </a:cubicBezTo>
                <a:cubicBezTo>
                  <a:pt x="0" y="332816"/>
                  <a:pt x="325625" y="4294"/>
                  <a:pt x="729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solidFill>
                <a:schemeClr val="tx1">
                  <a:lumMod val="50000"/>
                  <a:lumOff val="50000"/>
                </a:schemeClr>
              </a:solidFill>
              <a:cs typeface="+mn-ea"/>
              <a:sym typeface="+mn-lt"/>
            </a:endParaRPr>
          </a:p>
        </p:txBody>
      </p:sp>
      <p:sp>
        <p:nvSpPr>
          <p:cNvPr id="34" name="饼形 13"/>
          <p:cNvSpPr/>
          <p:nvPr/>
        </p:nvSpPr>
        <p:spPr>
          <a:xfrm flipH="1">
            <a:off x="4024271" y="2341362"/>
            <a:ext cx="1769031" cy="1768697"/>
          </a:xfrm>
          <a:custGeom>
            <a:avLst/>
            <a:gdLst/>
            <a:ahLst/>
            <a:cxnLst/>
            <a:rect l="l" t="t" r="r" b="b"/>
            <a:pathLst>
              <a:path w="1475666" h="1475196">
                <a:moveTo>
                  <a:pt x="728532" y="0"/>
                </a:moveTo>
                <a:lnTo>
                  <a:pt x="728532" y="87311"/>
                </a:lnTo>
                <a:cubicBezTo>
                  <a:pt x="373281" y="91420"/>
                  <a:pt x="86843" y="380941"/>
                  <a:pt x="86843" y="737363"/>
                </a:cubicBezTo>
                <a:cubicBezTo>
                  <a:pt x="86843" y="1096895"/>
                  <a:pt x="378301" y="1388353"/>
                  <a:pt x="737833" y="1388353"/>
                </a:cubicBezTo>
                <a:cubicBezTo>
                  <a:pt x="1097365" y="1388353"/>
                  <a:pt x="1388823" y="1096895"/>
                  <a:pt x="1388823" y="737363"/>
                </a:cubicBezTo>
                <a:lnTo>
                  <a:pt x="1388654" y="735682"/>
                </a:lnTo>
                <a:lnTo>
                  <a:pt x="1475581" y="735682"/>
                </a:lnTo>
                <a:cubicBezTo>
                  <a:pt x="1475665" y="736242"/>
                  <a:pt x="1475666" y="736803"/>
                  <a:pt x="1475666" y="737363"/>
                </a:cubicBezTo>
                <a:cubicBezTo>
                  <a:pt x="1475666" y="1144857"/>
                  <a:pt x="1145327" y="1475196"/>
                  <a:pt x="737833" y="1475196"/>
                </a:cubicBezTo>
                <a:cubicBezTo>
                  <a:pt x="330339" y="1475196"/>
                  <a:pt x="0" y="1144857"/>
                  <a:pt x="0" y="737363"/>
                </a:cubicBezTo>
                <a:cubicBezTo>
                  <a:pt x="0" y="332976"/>
                  <a:pt x="325322" y="4571"/>
                  <a:pt x="7285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51" name="饼形 12"/>
          <p:cNvSpPr/>
          <p:nvPr/>
        </p:nvSpPr>
        <p:spPr>
          <a:xfrm flipH="1">
            <a:off x="8927059" y="2340798"/>
            <a:ext cx="1769030" cy="1769107"/>
          </a:xfrm>
          <a:custGeom>
            <a:avLst/>
            <a:gdLst/>
            <a:ahLst/>
            <a:cxnLst/>
            <a:rect l="l" t="t" r="r" b="b"/>
            <a:pathLst>
              <a:path w="1475666" h="1475537">
                <a:moveTo>
                  <a:pt x="735279" y="0"/>
                </a:moveTo>
                <a:lnTo>
                  <a:pt x="735279" y="86972"/>
                </a:lnTo>
                <a:cubicBezTo>
                  <a:pt x="376921" y="88096"/>
                  <a:pt x="86843" y="379024"/>
                  <a:pt x="86843" y="737704"/>
                </a:cubicBezTo>
                <a:cubicBezTo>
                  <a:pt x="86843" y="1097236"/>
                  <a:pt x="378301" y="1388694"/>
                  <a:pt x="737833" y="1388694"/>
                </a:cubicBezTo>
                <a:cubicBezTo>
                  <a:pt x="1097365" y="1388694"/>
                  <a:pt x="1388823" y="1097236"/>
                  <a:pt x="1388823" y="737704"/>
                </a:cubicBezTo>
                <a:cubicBezTo>
                  <a:pt x="1388823" y="680887"/>
                  <a:pt x="1381544" y="625771"/>
                  <a:pt x="1365464" y="573862"/>
                </a:cubicBezTo>
                <a:lnTo>
                  <a:pt x="1448299" y="549133"/>
                </a:lnTo>
                <a:cubicBezTo>
                  <a:pt x="1467145" y="608797"/>
                  <a:pt x="1475666" y="672256"/>
                  <a:pt x="1475666" y="737704"/>
                </a:cubicBezTo>
                <a:cubicBezTo>
                  <a:pt x="1475666" y="1145198"/>
                  <a:pt x="1145327" y="1475537"/>
                  <a:pt x="737833" y="1475537"/>
                </a:cubicBezTo>
                <a:cubicBezTo>
                  <a:pt x="330339" y="1475537"/>
                  <a:pt x="0" y="1145198"/>
                  <a:pt x="0" y="737704"/>
                </a:cubicBezTo>
                <a:cubicBezTo>
                  <a:pt x="0" y="331062"/>
                  <a:pt x="328959" y="1253"/>
                  <a:pt x="73527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52" name="同心圆 26"/>
          <p:cNvSpPr/>
          <p:nvPr/>
        </p:nvSpPr>
        <p:spPr>
          <a:xfrm flipH="1">
            <a:off x="1797663" y="2341142"/>
            <a:ext cx="1544244" cy="1768916"/>
          </a:xfrm>
          <a:custGeom>
            <a:avLst/>
            <a:gdLst/>
            <a:ahLst/>
            <a:cxnLst/>
            <a:rect l="l" t="t" r="r" b="b"/>
            <a:pathLst>
              <a:path w="1288156" h="1475378">
                <a:moveTo>
                  <a:pt x="732132" y="0"/>
                </a:moveTo>
                <a:lnTo>
                  <a:pt x="732132" y="87130"/>
                </a:lnTo>
                <a:cubicBezTo>
                  <a:pt x="375223" y="89644"/>
                  <a:pt x="86843" y="379917"/>
                  <a:pt x="86843" y="737545"/>
                </a:cubicBezTo>
                <a:cubicBezTo>
                  <a:pt x="86843" y="1097077"/>
                  <a:pt x="378301" y="1388535"/>
                  <a:pt x="737833" y="1388535"/>
                </a:cubicBezTo>
                <a:cubicBezTo>
                  <a:pt x="931636" y="1388535"/>
                  <a:pt x="1105659" y="1303847"/>
                  <a:pt x="1222994" y="1167757"/>
                </a:cubicBezTo>
                <a:lnTo>
                  <a:pt x="1288156" y="1224613"/>
                </a:lnTo>
                <a:cubicBezTo>
                  <a:pt x="1155176" y="1379174"/>
                  <a:pt x="957739" y="1475378"/>
                  <a:pt x="737833" y="1475378"/>
                </a:cubicBezTo>
                <a:cubicBezTo>
                  <a:pt x="330339" y="1475378"/>
                  <a:pt x="0" y="1145039"/>
                  <a:pt x="0" y="737545"/>
                </a:cubicBezTo>
                <a:cubicBezTo>
                  <a:pt x="0" y="331954"/>
                  <a:pt x="327261" y="2799"/>
                  <a:pt x="732132"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cxnSp>
        <p:nvCxnSpPr>
          <p:cNvPr id="53" name="直接连接符 52"/>
          <p:cNvCxnSpPr/>
          <p:nvPr/>
        </p:nvCxnSpPr>
        <p:spPr>
          <a:xfrm flipV="1">
            <a:off x="6140191" y="2094985"/>
            <a:ext cx="0" cy="3239163"/>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3670704" y="2077691"/>
            <a:ext cx="0" cy="3256456"/>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8676218" y="2116806"/>
            <a:ext cx="0" cy="3217341"/>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413967" y="3219502"/>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sym typeface="+mn-lt"/>
              </a:rPr>
              <a:t>75%</a:t>
            </a:r>
            <a:endParaRPr lang="zh-CN" altLang="en-US" sz="3700" dirty="0">
              <a:solidFill>
                <a:schemeClr val="tx1">
                  <a:lumMod val="50000"/>
                  <a:lumOff val="50000"/>
                </a:schemeClr>
              </a:solidFill>
              <a:cs typeface="+mn-ea"/>
              <a:sym typeface="+mn-lt"/>
            </a:endParaRPr>
          </a:p>
        </p:txBody>
      </p:sp>
      <p:sp>
        <p:nvSpPr>
          <p:cNvPr id="57" name="TextBox 56"/>
          <p:cNvSpPr txBox="1"/>
          <p:nvPr/>
        </p:nvSpPr>
        <p:spPr>
          <a:xfrm>
            <a:off x="1962573" y="3225352"/>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sym typeface="+mn-lt"/>
              </a:rPr>
              <a:t>64%</a:t>
            </a:r>
            <a:endParaRPr lang="zh-CN" altLang="en-US" sz="3700" dirty="0">
              <a:solidFill>
                <a:schemeClr val="tx1">
                  <a:lumMod val="50000"/>
                  <a:lumOff val="50000"/>
                </a:schemeClr>
              </a:solidFill>
              <a:cs typeface="+mn-ea"/>
              <a:sym typeface="+mn-lt"/>
            </a:endParaRPr>
          </a:p>
        </p:txBody>
      </p:sp>
      <p:sp>
        <p:nvSpPr>
          <p:cNvPr id="58" name="TextBox 57"/>
          <p:cNvSpPr txBox="1"/>
          <p:nvPr/>
        </p:nvSpPr>
        <p:spPr>
          <a:xfrm>
            <a:off x="6879855" y="3208924"/>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sym typeface="+mn-lt"/>
              </a:rPr>
              <a:t>90%</a:t>
            </a:r>
            <a:endParaRPr lang="zh-CN" altLang="en-US" sz="3700" dirty="0">
              <a:solidFill>
                <a:schemeClr val="tx1">
                  <a:lumMod val="50000"/>
                  <a:lumOff val="50000"/>
                </a:schemeClr>
              </a:solidFill>
              <a:cs typeface="+mn-ea"/>
              <a:sym typeface="+mn-lt"/>
            </a:endParaRPr>
          </a:p>
        </p:txBody>
      </p:sp>
      <p:sp>
        <p:nvSpPr>
          <p:cNvPr id="59" name="TextBox 58"/>
          <p:cNvSpPr txBox="1"/>
          <p:nvPr/>
        </p:nvSpPr>
        <p:spPr>
          <a:xfrm>
            <a:off x="9342151" y="3185205"/>
            <a:ext cx="122563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sym typeface="+mn-lt"/>
              </a:rPr>
              <a:t>78%</a:t>
            </a:r>
            <a:endParaRPr lang="zh-CN" altLang="en-US" sz="3700" dirty="0">
              <a:solidFill>
                <a:schemeClr val="tx1">
                  <a:lumMod val="50000"/>
                  <a:lumOff val="50000"/>
                </a:schemeClr>
              </a:solidFill>
              <a:cs typeface="+mn-ea"/>
              <a:sym typeface="+mn-lt"/>
            </a:endParaRPr>
          </a:p>
        </p:txBody>
      </p:sp>
      <p:sp>
        <p:nvSpPr>
          <p:cNvPr id="60" name="TextBox 59"/>
          <p:cNvSpPr txBox="1"/>
          <p:nvPr/>
        </p:nvSpPr>
        <p:spPr>
          <a:xfrm>
            <a:off x="1230794" y="4339499"/>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 inside.</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content is brief and detailed.</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All in all, to put it simply.</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Summary of the contents.</a:t>
            </a:r>
          </a:p>
        </p:txBody>
      </p:sp>
      <p:sp>
        <p:nvSpPr>
          <p:cNvPr id="61" name="TextBox 60"/>
          <p:cNvSpPr txBox="1"/>
          <p:nvPr/>
        </p:nvSpPr>
        <p:spPr>
          <a:xfrm>
            <a:off x="3752225" y="4326587"/>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 inside.</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content is brief and detailed.</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All in all, to put it simply.</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Summary of the contents.</a:t>
            </a:r>
          </a:p>
        </p:txBody>
      </p:sp>
      <p:sp>
        <p:nvSpPr>
          <p:cNvPr id="62" name="TextBox 61"/>
          <p:cNvSpPr txBox="1"/>
          <p:nvPr/>
        </p:nvSpPr>
        <p:spPr>
          <a:xfrm>
            <a:off x="6176455" y="4296643"/>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 inside.</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content is brief and detailed.</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All in all, to put it simply.</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Summary of the contents.</a:t>
            </a:r>
          </a:p>
        </p:txBody>
      </p:sp>
      <p:sp>
        <p:nvSpPr>
          <p:cNvPr id="63" name="TextBox 62"/>
          <p:cNvSpPr txBox="1"/>
          <p:nvPr/>
        </p:nvSpPr>
        <p:spPr>
          <a:xfrm>
            <a:off x="8638315" y="4316596"/>
            <a:ext cx="1442943" cy="943848"/>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 inside.</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content is brief and detailed.</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All in all, to put it simply.</a:t>
            </a:r>
            <a:endParaRPr lang="en-US" altLang="zh-CN" sz="1300" dirty="0">
              <a:solidFill>
                <a:schemeClr val="tx1">
                  <a:lumMod val="50000"/>
                  <a:lumOff val="50000"/>
                </a:schemeClr>
              </a:solidFill>
              <a:cs typeface="+mn-ea"/>
              <a:sym typeface="+mn-lt"/>
            </a:endParaRPr>
          </a:p>
          <a:p>
            <a:r>
              <a:rPr lang="zh-CN" altLang="en-US" sz="1300" dirty="0">
                <a:solidFill>
                  <a:schemeClr val="tx1">
                    <a:lumMod val="50000"/>
                    <a:lumOff val="50000"/>
                  </a:schemeClr>
                </a:solidFill>
                <a:cs typeface="+mn-ea"/>
                <a:sym typeface="+mn-lt"/>
              </a:rPr>
              <a:t>Summary of the contents.</a:t>
            </a:r>
          </a:p>
        </p:txBody>
      </p:sp>
      <p:sp>
        <p:nvSpPr>
          <p:cNvPr id="64" name="等腰三角形 63"/>
          <p:cNvSpPr/>
          <p:nvPr/>
        </p:nvSpPr>
        <p:spPr>
          <a:xfrm>
            <a:off x="2249196" y="2808512"/>
            <a:ext cx="422176" cy="36399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65" name="等腰三角形 64"/>
          <p:cNvSpPr/>
          <p:nvPr/>
        </p:nvSpPr>
        <p:spPr>
          <a:xfrm>
            <a:off x="4684998" y="2794037"/>
            <a:ext cx="422176" cy="36399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66" name="等腰三角形 65"/>
          <p:cNvSpPr/>
          <p:nvPr/>
        </p:nvSpPr>
        <p:spPr>
          <a:xfrm>
            <a:off x="7149092" y="2778916"/>
            <a:ext cx="422176" cy="36399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67" name="等腰三角形 66"/>
          <p:cNvSpPr/>
          <p:nvPr/>
        </p:nvSpPr>
        <p:spPr>
          <a:xfrm flipV="1">
            <a:off x="9600485" y="2794037"/>
            <a:ext cx="422176" cy="36399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21" presetClass="entr" presetSubtype="1"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heel(1)">
                                      <p:cBhvr>
                                        <p:cTn id="36" dur="500"/>
                                        <p:tgtEl>
                                          <p:spTgt spid="52"/>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heel(1)">
                                      <p:cBhvr>
                                        <p:cTn id="39" dur="500"/>
                                        <p:tgtEl>
                                          <p:spTgt spid="34"/>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heel(1)">
                                      <p:cBhvr>
                                        <p:cTn id="42" dur="500"/>
                                        <p:tgtEl>
                                          <p:spTgt spid="33"/>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heel(1)">
                                      <p:cBhvr>
                                        <p:cTn id="45" dur="500"/>
                                        <p:tgtEl>
                                          <p:spTgt spid="51"/>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500" fill="hold"/>
                                        <p:tgtEl>
                                          <p:spTgt spid="57"/>
                                        </p:tgtEl>
                                        <p:attrNameLst>
                                          <p:attrName>ppt_w</p:attrName>
                                        </p:attrNameLst>
                                      </p:cBhvr>
                                      <p:tavLst>
                                        <p:tav tm="0">
                                          <p:val>
                                            <p:fltVal val="0"/>
                                          </p:val>
                                        </p:tav>
                                        <p:tav tm="100000">
                                          <p:val>
                                            <p:strVal val="#ppt_w"/>
                                          </p:val>
                                        </p:tav>
                                      </p:tavLst>
                                    </p:anim>
                                    <p:anim calcmode="lin" valueType="num">
                                      <p:cBhvr>
                                        <p:cTn id="50" dur="500" fill="hold"/>
                                        <p:tgtEl>
                                          <p:spTgt spid="57"/>
                                        </p:tgtEl>
                                        <p:attrNameLst>
                                          <p:attrName>ppt_h</p:attrName>
                                        </p:attrNameLst>
                                      </p:cBhvr>
                                      <p:tavLst>
                                        <p:tav tm="0">
                                          <p:val>
                                            <p:fltVal val="0"/>
                                          </p:val>
                                        </p:tav>
                                        <p:tav tm="100000">
                                          <p:val>
                                            <p:strVal val="#ppt_h"/>
                                          </p:val>
                                        </p:tav>
                                      </p:tavLst>
                                    </p:anim>
                                    <p:animEffect transition="in" filter="fade">
                                      <p:cBhvr>
                                        <p:cTn id="51" dur="500"/>
                                        <p:tgtEl>
                                          <p:spTgt spid="5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p:cTn id="54" dur="500" fill="hold"/>
                                        <p:tgtEl>
                                          <p:spTgt spid="56"/>
                                        </p:tgtEl>
                                        <p:attrNameLst>
                                          <p:attrName>ppt_w</p:attrName>
                                        </p:attrNameLst>
                                      </p:cBhvr>
                                      <p:tavLst>
                                        <p:tav tm="0">
                                          <p:val>
                                            <p:fltVal val="0"/>
                                          </p:val>
                                        </p:tav>
                                        <p:tav tm="100000">
                                          <p:val>
                                            <p:strVal val="#ppt_w"/>
                                          </p:val>
                                        </p:tav>
                                      </p:tavLst>
                                    </p:anim>
                                    <p:anim calcmode="lin" valueType="num">
                                      <p:cBhvr>
                                        <p:cTn id="55" dur="500" fill="hold"/>
                                        <p:tgtEl>
                                          <p:spTgt spid="56"/>
                                        </p:tgtEl>
                                        <p:attrNameLst>
                                          <p:attrName>ppt_h</p:attrName>
                                        </p:attrNameLst>
                                      </p:cBhvr>
                                      <p:tavLst>
                                        <p:tav tm="0">
                                          <p:val>
                                            <p:fltVal val="0"/>
                                          </p:val>
                                        </p:tav>
                                        <p:tav tm="100000">
                                          <p:val>
                                            <p:strVal val="#ppt_h"/>
                                          </p:val>
                                        </p:tav>
                                      </p:tavLst>
                                    </p:anim>
                                    <p:animEffect transition="in" filter="fade">
                                      <p:cBhvr>
                                        <p:cTn id="56" dur="500"/>
                                        <p:tgtEl>
                                          <p:spTgt spid="56"/>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 calcmode="lin" valueType="num">
                                      <p:cBhvr>
                                        <p:cTn id="64" dur="500" fill="hold"/>
                                        <p:tgtEl>
                                          <p:spTgt spid="59"/>
                                        </p:tgtEl>
                                        <p:attrNameLst>
                                          <p:attrName>ppt_w</p:attrName>
                                        </p:attrNameLst>
                                      </p:cBhvr>
                                      <p:tavLst>
                                        <p:tav tm="0">
                                          <p:val>
                                            <p:fltVal val="0"/>
                                          </p:val>
                                        </p:tav>
                                        <p:tav tm="100000">
                                          <p:val>
                                            <p:strVal val="#ppt_w"/>
                                          </p:val>
                                        </p:tav>
                                      </p:tavLst>
                                    </p:anim>
                                    <p:anim calcmode="lin" valueType="num">
                                      <p:cBhvr>
                                        <p:cTn id="65" dur="500" fill="hold"/>
                                        <p:tgtEl>
                                          <p:spTgt spid="59"/>
                                        </p:tgtEl>
                                        <p:attrNameLst>
                                          <p:attrName>ppt_h</p:attrName>
                                        </p:attrNameLst>
                                      </p:cBhvr>
                                      <p:tavLst>
                                        <p:tav tm="0">
                                          <p:val>
                                            <p:fltVal val="0"/>
                                          </p:val>
                                        </p:tav>
                                        <p:tav tm="100000">
                                          <p:val>
                                            <p:strVal val="#ppt_h"/>
                                          </p:val>
                                        </p:tav>
                                      </p:tavLst>
                                    </p:anim>
                                    <p:animEffect transition="in" filter="fade">
                                      <p:cBhvr>
                                        <p:cTn id="66" dur="500"/>
                                        <p:tgtEl>
                                          <p:spTgt spid="59"/>
                                        </p:tgtEl>
                                      </p:cBhvr>
                                    </p:animEffect>
                                  </p:childTnLst>
                                </p:cTn>
                              </p:par>
                            </p:childTnLst>
                          </p:cTn>
                        </p:par>
                        <p:par>
                          <p:cTn id="67" fill="hold">
                            <p:stCondLst>
                              <p:cond delay="1500"/>
                            </p:stCondLst>
                            <p:childTnLst>
                              <p:par>
                                <p:cTn id="68" presetID="12" presetClass="entr" presetSubtype="4" fill="hold" grpId="0" nodeType="afterEffect">
                                  <p:stCondLst>
                                    <p:cond delay="0"/>
                                  </p:stCondLst>
                                  <p:childTnLst>
                                    <p:set>
                                      <p:cBhvr>
                                        <p:cTn id="69" dur="1" fill="hold">
                                          <p:stCondLst>
                                            <p:cond delay="0"/>
                                          </p:stCondLst>
                                        </p:cTn>
                                        <p:tgtEl>
                                          <p:spTgt spid="64"/>
                                        </p:tgtEl>
                                        <p:attrNameLst>
                                          <p:attrName>style.visibility</p:attrName>
                                        </p:attrNameLst>
                                      </p:cBhvr>
                                      <p:to>
                                        <p:strVal val="visible"/>
                                      </p:to>
                                    </p:set>
                                    <p:anim calcmode="lin" valueType="num">
                                      <p:cBhvr additive="base">
                                        <p:cTn id="70" dur="500"/>
                                        <p:tgtEl>
                                          <p:spTgt spid="64"/>
                                        </p:tgtEl>
                                        <p:attrNameLst>
                                          <p:attrName>ppt_y</p:attrName>
                                        </p:attrNameLst>
                                      </p:cBhvr>
                                      <p:tavLst>
                                        <p:tav tm="0">
                                          <p:val>
                                            <p:strVal val="#ppt_y+#ppt_h*1.125000"/>
                                          </p:val>
                                        </p:tav>
                                        <p:tav tm="100000">
                                          <p:val>
                                            <p:strVal val="#ppt_y"/>
                                          </p:val>
                                        </p:tav>
                                      </p:tavLst>
                                    </p:anim>
                                    <p:animEffect transition="in" filter="wipe(up)">
                                      <p:cBhvr>
                                        <p:cTn id="71" dur="500"/>
                                        <p:tgtEl>
                                          <p:spTgt spid="64"/>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 calcmode="lin" valueType="num">
                                      <p:cBhvr additive="base">
                                        <p:cTn id="74" dur="500"/>
                                        <p:tgtEl>
                                          <p:spTgt spid="65"/>
                                        </p:tgtEl>
                                        <p:attrNameLst>
                                          <p:attrName>ppt_y</p:attrName>
                                        </p:attrNameLst>
                                      </p:cBhvr>
                                      <p:tavLst>
                                        <p:tav tm="0">
                                          <p:val>
                                            <p:strVal val="#ppt_y+#ppt_h*1.125000"/>
                                          </p:val>
                                        </p:tav>
                                        <p:tav tm="100000">
                                          <p:val>
                                            <p:strVal val="#ppt_y"/>
                                          </p:val>
                                        </p:tav>
                                      </p:tavLst>
                                    </p:anim>
                                    <p:animEffect transition="in" filter="wipe(up)">
                                      <p:cBhvr>
                                        <p:cTn id="75" dur="500"/>
                                        <p:tgtEl>
                                          <p:spTgt spid="65"/>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additive="base">
                                        <p:cTn id="78" dur="500"/>
                                        <p:tgtEl>
                                          <p:spTgt spid="66"/>
                                        </p:tgtEl>
                                        <p:attrNameLst>
                                          <p:attrName>ppt_y</p:attrName>
                                        </p:attrNameLst>
                                      </p:cBhvr>
                                      <p:tavLst>
                                        <p:tav tm="0">
                                          <p:val>
                                            <p:strVal val="#ppt_y+#ppt_h*1.125000"/>
                                          </p:val>
                                        </p:tav>
                                        <p:tav tm="100000">
                                          <p:val>
                                            <p:strVal val="#ppt_y"/>
                                          </p:val>
                                        </p:tav>
                                      </p:tavLst>
                                    </p:anim>
                                    <p:animEffect transition="in" filter="wipe(up)">
                                      <p:cBhvr>
                                        <p:cTn id="79" dur="500"/>
                                        <p:tgtEl>
                                          <p:spTgt spid="66"/>
                                        </p:tgtEl>
                                      </p:cBhvr>
                                    </p:animEffect>
                                  </p:childTnLst>
                                </p:cTn>
                              </p:par>
                              <p:par>
                                <p:cTn id="80" presetID="12" presetClass="entr" presetSubtype="1" fill="hold" grpId="0" nodeType="with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additive="base">
                                        <p:cTn id="82" dur="500"/>
                                        <p:tgtEl>
                                          <p:spTgt spid="67"/>
                                        </p:tgtEl>
                                        <p:attrNameLst>
                                          <p:attrName>ppt_y</p:attrName>
                                        </p:attrNameLst>
                                      </p:cBhvr>
                                      <p:tavLst>
                                        <p:tav tm="0">
                                          <p:val>
                                            <p:strVal val="#ppt_y-#ppt_h*1.125000"/>
                                          </p:val>
                                        </p:tav>
                                        <p:tav tm="100000">
                                          <p:val>
                                            <p:strVal val="#ppt_y"/>
                                          </p:val>
                                        </p:tav>
                                      </p:tavLst>
                                    </p:anim>
                                    <p:animEffect transition="in" filter="wipe(down)">
                                      <p:cBhvr>
                                        <p:cTn id="83" dur="500"/>
                                        <p:tgtEl>
                                          <p:spTgt spid="67"/>
                                        </p:tgtEl>
                                      </p:cBhvr>
                                    </p:animEffect>
                                  </p:childTnLst>
                                </p:cTn>
                              </p:par>
                            </p:childTnLst>
                          </p:cTn>
                        </p:par>
                        <p:par>
                          <p:cTn id="84" fill="hold">
                            <p:stCondLst>
                              <p:cond delay="2000"/>
                            </p:stCondLst>
                            <p:childTnLst>
                              <p:par>
                                <p:cTn id="85" presetID="42" presetClass="entr" presetSubtype="0" fill="hold" grpId="0" nodeType="after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anim calcmode="lin" valueType="num">
                                      <p:cBhvr>
                                        <p:cTn id="88" dur="500" fill="hold"/>
                                        <p:tgtEl>
                                          <p:spTgt spid="60"/>
                                        </p:tgtEl>
                                        <p:attrNameLst>
                                          <p:attrName>ppt_x</p:attrName>
                                        </p:attrNameLst>
                                      </p:cBhvr>
                                      <p:tavLst>
                                        <p:tav tm="0">
                                          <p:val>
                                            <p:strVal val="#ppt_x"/>
                                          </p:val>
                                        </p:tav>
                                        <p:tav tm="100000">
                                          <p:val>
                                            <p:strVal val="#ppt_x"/>
                                          </p:val>
                                        </p:tav>
                                      </p:tavLst>
                                    </p:anim>
                                    <p:anim calcmode="lin" valueType="num">
                                      <p:cBhvr>
                                        <p:cTn id="89" dur="500" fill="hold"/>
                                        <p:tgtEl>
                                          <p:spTgt spid="6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anim calcmode="lin" valueType="num">
                                      <p:cBhvr>
                                        <p:cTn id="93" dur="500" fill="hold"/>
                                        <p:tgtEl>
                                          <p:spTgt spid="61"/>
                                        </p:tgtEl>
                                        <p:attrNameLst>
                                          <p:attrName>ppt_x</p:attrName>
                                        </p:attrNameLst>
                                      </p:cBhvr>
                                      <p:tavLst>
                                        <p:tav tm="0">
                                          <p:val>
                                            <p:strVal val="#ppt_x"/>
                                          </p:val>
                                        </p:tav>
                                        <p:tav tm="100000">
                                          <p:val>
                                            <p:strVal val="#ppt_x"/>
                                          </p:val>
                                        </p:tav>
                                      </p:tavLst>
                                    </p:anim>
                                    <p:anim calcmode="lin" valueType="num">
                                      <p:cBhvr>
                                        <p:cTn id="94" dur="500" fill="hold"/>
                                        <p:tgtEl>
                                          <p:spTgt spid="6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anim calcmode="lin" valueType="num">
                                      <p:cBhvr>
                                        <p:cTn id="98" dur="500" fill="hold"/>
                                        <p:tgtEl>
                                          <p:spTgt spid="62"/>
                                        </p:tgtEl>
                                        <p:attrNameLst>
                                          <p:attrName>ppt_x</p:attrName>
                                        </p:attrNameLst>
                                      </p:cBhvr>
                                      <p:tavLst>
                                        <p:tav tm="0">
                                          <p:val>
                                            <p:strVal val="#ppt_x"/>
                                          </p:val>
                                        </p:tav>
                                        <p:tav tm="100000">
                                          <p:val>
                                            <p:strVal val="#ppt_x"/>
                                          </p:val>
                                        </p:tav>
                                      </p:tavLst>
                                    </p:anim>
                                    <p:anim calcmode="lin" valueType="num">
                                      <p:cBhvr>
                                        <p:cTn id="99" dur="500" fill="hold"/>
                                        <p:tgtEl>
                                          <p:spTgt spid="6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fade">
                                      <p:cBhvr>
                                        <p:cTn id="102" dur="500"/>
                                        <p:tgtEl>
                                          <p:spTgt spid="63"/>
                                        </p:tgtEl>
                                      </p:cBhvr>
                                    </p:animEffect>
                                    <p:anim calcmode="lin" valueType="num">
                                      <p:cBhvr>
                                        <p:cTn id="103" dur="500" fill="hold"/>
                                        <p:tgtEl>
                                          <p:spTgt spid="63"/>
                                        </p:tgtEl>
                                        <p:attrNameLst>
                                          <p:attrName>ppt_x</p:attrName>
                                        </p:attrNameLst>
                                      </p:cBhvr>
                                      <p:tavLst>
                                        <p:tav tm="0">
                                          <p:val>
                                            <p:strVal val="#ppt_x"/>
                                          </p:val>
                                        </p:tav>
                                        <p:tav tm="100000">
                                          <p:val>
                                            <p:strVal val="#ppt_x"/>
                                          </p:val>
                                        </p:tav>
                                      </p:tavLst>
                                    </p:anim>
                                    <p:anim calcmode="lin" valueType="num">
                                      <p:cBhvr>
                                        <p:cTn id="104"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51" grpId="0" animBg="1"/>
      <p:bldP spid="52" grpId="0" animBg="1"/>
      <p:bldP spid="56" grpId="0"/>
      <p:bldP spid="57" grpId="0"/>
      <p:bldP spid="58" grpId="0"/>
      <p:bldP spid="59" grpId="0"/>
      <p:bldP spid="60" grpId="0"/>
      <p:bldP spid="61" grpId="0"/>
      <p:bldP spid="62" grpId="0"/>
      <p:bldP spid="63" grpId="0"/>
      <p:bldP spid="64" grpId="0" animBg="1"/>
      <p:bldP spid="65" grpId="0" animBg="1"/>
      <p:bldP spid="66" grpId="0" animBg="1"/>
      <p:bldP spid="6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434795" y="3732924"/>
            <a:ext cx="2008229" cy="1920213"/>
          </a:xfrm>
          <a:prstGeom prst="rect">
            <a:avLst/>
          </a:prstGeom>
          <a:solidFill>
            <a:schemeClr val="bg1">
              <a:alpha val="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sym typeface="+mn-lt"/>
            </a:endParaRPr>
          </a:p>
        </p:txBody>
      </p:sp>
      <p:sp>
        <p:nvSpPr>
          <p:cNvPr id="36" name="矩形 35"/>
          <p:cNvSpPr/>
          <p:nvPr/>
        </p:nvSpPr>
        <p:spPr>
          <a:xfrm>
            <a:off x="6434795" y="3732923"/>
            <a:ext cx="2008229" cy="576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7" name="矩形 36"/>
          <p:cNvSpPr/>
          <p:nvPr/>
        </p:nvSpPr>
        <p:spPr>
          <a:xfrm>
            <a:off x="1009201" y="3732925"/>
            <a:ext cx="2008229" cy="1920213"/>
          </a:xfrm>
          <a:prstGeom prst="rect">
            <a:avLst/>
          </a:prstGeom>
          <a:solidFill>
            <a:schemeClr val="bg1">
              <a:alpha val="5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sym typeface="+mn-lt"/>
            </a:endParaRPr>
          </a:p>
        </p:txBody>
      </p:sp>
      <p:sp>
        <p:nvSpPr>
          <p:cNvPr id="38" name="矩形 37"/>
          <p:cNvSpPr/>
          <p:nvPr/>
        </p:nvSpPr>
        <p:spPr>
          <a:xfrm>
            <a:off x="1009201" y="3732924"/>
            <a:ext cx="2008229" cy="576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9" name="矩形 38"/>
          <p:cNvSpPr/>
          <p:nvPr/>
        </p:nvSpPr>
        <p:spPr>
          <a:xfrm>
            <a:off x="9156970" y="2292676"/>
            <a:ext cx="2008229" cy="1920213"/>
          </a:xfrm>
          <a:prstGeom prst="rect">
            <a:avLst/>
          </a:prstGeom>
          <a:solidFill>
            <a:schemeClr val="bg1">
              <a:alpha val="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sym typeface="+mn-lt"/>
            </a:endParaRPr>
          </a:p>
        </p:txBody>
      </p:sp>
      <p:sp>
        <p:nvSpPr>
          <p:cNvPr id="40" name="矩形 39"/>
          <p:cNvSpPr/>
          <p:nvPr/>
        </p:nvSpPr>
        <p:spPr>
          <a:xfrm>
            <a:off x="9156970" y="2292675"/>
            <a:ext cx="2008229" cy="576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46" name="矩形 45"/>
          <p:cNvSpPr/>
          <p:nvPr/>
        </p:nvSpPr>
        <p:spPr>
          <a:xfrm>
            <a:off x="3731376" y="2292677"/>
            <a:ext cx="2008229" cy="1920213"/>
          </a:xfrm>
          <a:prstGeom prst="rect">
            <a:avLst/>
          </a:prstGeom>
          <a:solidFill>
            <a:schemeClr val="bg1">
              <a:alpha val="5000"/>
            </a:schemeClr>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dirty="0">
              <a:cs typeface="+mn-ea"/>
              <a:sym typeface="+mn-lt"/>
            </a:endParaRPr>
          </a:p>
        </p:txBody>
      </p:sp>
      <p:sp>
        <p:nvSpPr>
          <p:cNvPr id="47" name="矩形 46"/>
          <p:cNvSpPr/>
          <p:nvPr/>
        </p:nvSpPr>
        <p:spPr>
          <a:xfrm>
            <a:off x="3731376" y="2292676"/>
            <a:ext cx="2008229" cy="576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cxnSp>
        <p:nvCxnSpPr>
          <p:cNvPr id="48" name="肘形连接符 47"/>
          <p:cNvCxnSpPr>
            <a:stCxn id="37" idx="3"/>
            <a:endCxn id="46" idx="1"/>
          </p:cNvCxnSpPr>
          <p:nvPr/>
        </p:nvCxnSpPr>
        <p:spPr>
          <a:xfrm flipV="1">
            <a:off x="3017430" y="3252783"/>
            <a:ext cx="713946" cy="1440248"/>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肘形连接符 48"/>
          <p:cNvCxnSpPr>
            <a:stCxn id="46" idx="3"/>
            <a:endCxn id="35" idx="1"/>
          </p:cNvCxnSpPr>
          <p:nvPr/>
        </p:nvCxnSpPr>
        <p:spPr>
          <a:xfrm>
            <a:off x="5739605" y="3252784"/>
            <a:ext cx="695189" cy="1440247"/>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35" idx="3"/>
            <a:endCxn id="39" idx="1"/>
          </p:cNvCxnSpPr>
          <p:nvPr/>
        </p:nvCxnSpPr>
        <p:spPr>
          <a:xfrm flipV="1">
            <a:off x="8443023" y="3252781"/>
            <a:ext cx="713946" cy="1440248"/>
          </a:xfrm>
          <a:prstGeom prst="bentConnector3">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427753" y="3765389"/>
            <a:ext cx="784806" cy="400097"/>
          </a:xfrm>
          <a:prstGeom prst="rect">
            <a:avLst/>
          </a:prstGeom>
          <a:noFill/>
        </p:spPr>
        <p:txBody>
          <a:bodyPr wrap="none" lIns="121908" tIns="60954" rIns="121908" bIns="60954" rtlCol="0">
            <a:spAutoFit/>
          </a:bodyPr>
          <a:lstStyle/>
          <a:p>
            <a:r>
              <a:rPr lang="en-US" altLang="zh-CN" dirty="0">
                <a:solidFill>
                  <a:schemeClr val="bg1"/>
                </a:solidFill>
                <a:cs typeface="+mn-ea"/>
                <a:sym typeface="+mn-lt"/>
              </a:rPr>
              <a:t>201</a:t>
            </a:r>
            <a:r>
              <a:rPr lang="en-US" dirty="0">
                <a:solidFill>
                  <a:schemeClr val="bg1"/>
                </a:solidFill>
                <a:cs typeface="+mn-ea"/>
                <a:sym typeface="+mn-lt"/>
              </a:rPr>
              <a:t>6</a:t>
            </a:r>
          </a:p>
        </p:txBody>
      </p:sp>
      <p:sp>
        <p:nvSpPr>
          <p:cNvPr id="69" name="TextBox 68"/>
          <p:cNvSpPr txBox="1"/>
          <p:nvPr/>
        </p:nvSpPr>
        <p:spPr>
          <a:xfrm>
            <a:off x="4150625" y="2330188"/>
            <a:ext cx="784806" cy="400097"/>
          </a:xfrm>
          <a:prstGeom prst="rect">
            <a:avLst/>
          </a:prstGeom>
          <a:noFill/>
        </p:spPr>
        <p:txBody>
          <a:bodyPr wrap="none" lIns="121908" tIns="60954" rIns="121908" bIns="60954" rtlCol="0">
            <a:spAutoFit/>
          </a:bodyPr>
          <a:lstStyle/>
          <a:p>
            <a:r>
              <a:rPr lang="en-US" altLang="zh-CN" dirty="0">
                <a:solidFill>
                  <a:schemeClr val="bg1"/>
                </a:solidFill>
                <a:cs typeface="+mn-ea"/>
                <a:sym typeface="+mn-lt"/>
              </a:rPr>
              <a:t>2017</a:t>
            </a:r>
          </a:p>
        </p:txBody>
      </p:sp>
      <p:sp>
        <p:nvSpPr>
          <p:cNvPr id="70" name="TextBox 69"/>
          <p:cNvSpPr txBox="1"/>
          <p:nvPr/>
        </p:nvSpPr>
        <p:spPr>
          <a:xfrm>
            <a:off x="6837113" y="3765389"/>
            <a:ext cx="784806" cy="400097"/>
          </a:xfrm>
          <a:prstGeom prst="rect">
            <a:avLst/>
          </a:prstGeom>
          <a:noFill/>
        </p:spPr>
        <p:txBody>
          <a:bodyPr wrap="none" lIns="121908" tIns="60954" rIns="121908" bIns="60954" rtlCol="0">
            <a:spAutoFit/>
          </a:bodyPr>
          <a:lstStyle/>
          <a:p>
            <a:r>
              <a:rPr lang="en-US" altLang="zh-CN" dirty="0">
                <a:solidFill>
                  <a:schemeClr val="bg1"/>
                </a:solidFill>
                <a:cs typeface="+mn-ea"/>
                <a:sym typeface="+mn-lt"/>
              </a:rPr>
              <a:t>2018</a:t>
            </a:r>
            <a:endParaRPr lang="zh-CN" altLang="en-US" dirty="0">
              <a:solidFill>
                <a:schemeClr val="bg1"/>
              </a:solidFill>
              <a:cs typeface="+mn-ea"/>
              <a:sym typeface="+mn-lt"/>
            </a:endParaRPr>
          </a:p>
        </p:txBody>
      </p:sp>
      <p:sp>
        <p:nvSpPr>
          <p:cNvPr id="71" name="TextBox 70"/>
          <p:cNvSpPr txBox="1"/>
          <p:nvPr/>
        </p:nvSpPr>
        <p:spPr>
          <a:xfrm>
            <a:off x="9559288" y="2330188"/>
            <a:ext cx="784806" cy="400097"/>
          </a:xfrm>
          <a:prstGeom prst="rect">
            <a:avLst/>
          </a:prstGeom>
          <a:noFill/>
        </p:spPr>
        <p:txBody>
          <a:bodyPr wrap="none" lIns="121908" tIns="60954" rIns="121908" bIns="60954" rtlCol="0">
            <a:spAutoFit/>
          </a:bodyPr>
          <a:lstStyle/>
          <a:p>
            <a:r>
              <a:rPr lang="en-US" altLang="zh-CN" dirty="0">
                <a:solidFill>
                  <a:schemeClr val="bg1"/>
                </a:solidFill>
                <a:cs typeface="+mn-ea"/>
                <a:sym typeface="+mn-lt"/>
              </a:rPr>
              <a:t>2019</a:t>
            </a:r>
            <a:endParaRPr lang="zh-CN" altLang="en-US" dirty="0">
              <a:solidFill>
                <a:schemeClr val="bg1"/>
              </a:solidFill>
              <a:cs typeface="+mn-ea"/>
              <a:sym typeface="+mn-lt"/>
            </a:endParaRPr>
          </a:p>
        </p:txBody>
      </p:sp>
      <p:sp>
        <p:nvSpPr>
          <p:cNvPr id="72" name="TextBox 71"/>
          <p:cNvSpPr txBox="1"/>
          <p:nvPr/>
        </p:nvSpPr>
        <p:spPr>
          <a:xfrm>
            <a:off x="1063676" y="4418411"/>
            <a:ext cx="1868899" cy="553986"/>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inside.</a:t>
            </a:r>
            <a:endParaRPr lang="en-US" altLang="zh-CN" sz="1400" dirty="0">
              <a:solidFill>
                <a:schemeClr val="tx1">
                  <a:lumMod val="50000"/>
                  <a:lumOff val="50000"/>
                </a:schemeClr>
              </a:solidFill>
              <a:cs typeface="+mn-ea"/>
              <a:sym typeface="+mn-lt"/>
            </a:endParaRPr>
          </a:p>
        </p:txBody>
      </p:sp>
      <p:sp>
        <p:nvSpPr>
          <p:cNvPr id="73" name="TextBox 72"/>
          <p:cNvSpPr txBox="1"/>
          <p:nvPr/>
        </p:nvSpPr>
        <p:spPr>
          <a:xfrm>
            <a:off x="6505078" y="4057311"/>
            <a:ext cx="1956703" cy="1415760"/>
          </a:xfrm>
          <a:prstGeom prst="rect">
            <a:avLst/>
          </a:prstGeom>
          <a:noFill/>
        </p:spPr>
        <p:txBody>
          <a:bodyPr wrap="square" lIns="121908" tIns="60954" rIns="121908" bIns="60954" rtlCol="0">
            <a:spAutoFit/>
          </a:bodyPr>
          <a:lstStyle/>
          <a:p>
            <a:endParaRPr lang="en-US" altLang="zh-CN" sz="1400" dirty="0">
              <a:solidFill>
                <a:schemeClr val="tx1">
                  <a:lumMod val="50000"/>
                  <a:lumOff val="50000"/>
                </a:schemeClr>
              </a:solidFill>
              <a:cs typeface="+mn-ea"/>
              <a:sym typeface="+mn-lt"/>
            </a:endParaRPr>
          </a:p>
          <a:p>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Click to add.</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Add text content, content is brief.</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Detailed.</a:t>
            </a:r>
            <a:endParaRPr lang="en-US" altLang="zh-CN" sz="1400" dirty="0">
              <a:solidFill>
                <a:schemeClr val="tx1">
                  <a:lumMod val="50000"/>
                  <a:lumOff val="50000"/>
                </a:schemeClr>
              </a:solidFill>
              <a:cs typeface="+mn-ea"/>
              <a:sym typeface="+mn-lt"/>
            </a:endParaRPr>
          </a:p>
        </p:txBody>
      </p:sp>
      <p:sp>
        <p:nvSpPr>
          <p:cNvPr id="74" name="TextBox 73"/>
          <p:cNvSpPr txBox="1"/>
          <p:nvPr/>
        </p:nvSpPr>
        <p:spPr>
          <a:xfrm>
            <a:off x="3774681" y="2987357"/>
            <a:ext cx="1920116" cy="553986"/>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inside.</a:t>
            </a:r>
            <a:endParaRPr lang="en-US" altLang="zh-CN" sz="1400" dirty="0">
              <a:solidFill>
                <a:schemeClr val="tx1">
                  <a:lumMod val="50000"/>
                  <a:lumOff val="50000"/>
                </a:schemeClr>
              </a:solidFill>
              <a:cs typeface="+mn-ea"/>
              <a:sym typeface="+mn-lt"/>
            </a:endParaRPr>
          </a:p>
        </p:txBody>
      </p:sp>
      <p:sp>
        <p:nvSpPr>
          <p:cNvPr id="75" name="TextBox 74"/>
          <p:cNvSpPr txBox="1"/>
          <p:nvPr/>
        </p:nvSpPr>
        <p:spPr>
          <a:xfrm>
            <a:off x="9201779" y="3000057"/>
            <a:ext cx="1963419" cy="553986"/>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inside.</a:t>
            </a:r>
            <a:endParaRPr lang="en-US" altLang="zh-CN" sz="1400" dirty="0">
              <a:solidFill>
                <a:schemeClr val="tx1">
                  <a:lumMod val="50000"/>
                  <a:lumOff val="50000"/>
                </a:schemeClr>
              </a:solidFill>
              <a:cs typeface="+mn-ea"/>
              <a:sym typeface="+mn-lt"/>
            </a:endParaRPr>
          </a:p>
        </p:txBody>
      </p:sp>
      <p:cxnSp>
        <p:nvCxnSpPr>
          <p:cNvPr id="76" name="直接连接符 75"/>
          <p:cNvCxnSpPr/>
          <p:nvPr/>
        </p:nvCxnSpPr>
        <p:spPr>
          <a:xfrm>
            <a:off x="-37301" y="4698433"/>
            <a:ext cx="10480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1165199" y="3257435"/>
            <a:ext cx="104809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trips(upRight)">
                                      <p:cBhvr>
                                        <p:cTn id="11" dur="500"/>
                                        <p:tgtEl>
                                          <p:spTgt spid="37"/>
                                        </p:tgtEl>
                                      </p:cBhvr>
                                    </p:animEffect>
                                  </p:childTnLst>
                                </p:cTn>
                              </p:par>
                              <p:par>
                                <p:cTn id="12" presetID="18" presetClass="entr" presetSubtype="3"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strips(upRight)">
                                      <p:cBhvr>
                                        <p:cTn id="14" dur="500"/>
                                        <p:tgtEl>
                                          <p:spTgt spid="38"/>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additive="base">
                                        <p:cTn id="18" dur="500"/>
                                        <p:tgtEl>
                                          <p:spTgt spid="72"/>
                                        </p:tgtEl>
                                        <p:attrNameLst>
                                          <p:attrName>ppt_y</p:attrName>
                                        </p:attrNameLst>
                                      </p:cBhvr>
                                      <p:tavLst>
                                        <p:tav tm="0">
                                          <p:val>
                                            <p:strVal val="#ppt_y+#ppt_h*1.125000"/>
                                          </p:val>
                                        </p:tav>
                                        <p:tav tm="100000">
                                          <p:val>
                                            <p:strVal val="#ppt_y"/>
                                          </p:val>
                                        </p:tav>
                                      </p:tavLst>
                                    </p:anim>
                                    <p:animEffect transition="in" filter="wipe(up)">
                                      <p:cBhvr>
                                        <p:cTn id="19" dur="500"/>
                                        <p:tgtEl>
                                          <p:spTgt spid="72"/>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p:tgtEl>
                                          <p:spTgt spid="68"/>
                                        </p:tgtEl>
                                        <p:attrNameLst>
                                          <p:attrName>ppt_y</p:attrName>
                                        </p:attrNameLst>
                                      </p:cBhvr>
                                      <p:tavLst>
                                        <p:tav tm="0">
                                          <p:val>
                                            <p:strVal val="#ppt_y+#ppt_h*1.125000"/>
                                          </p:val>
                                        </p:tav>
                                        <p:tav tm="100000">
                                          <p:val>
                                            <p:strVal val="#ppt_y"/>
                                          </p:val>
                                        </p:tav>
                                      </p:tavLst>
                                    </p:anim>
                                    <p:animEffect transition="in" filter="wipe(up)">
                                      <p:cBhvr>
                                        <p:cTn id="23" dur="500"/>
                                        <p:tgtEl>
                                          <p:spTgt spid="68"/>
                                        </p:tgtEl>
                                      </p:cBhvr>
                                    </p:animEffect>
                                  </p:childTnLst>
                                </p:cTn>
                              </p:par>
                            </p:childTnLst>
                          </p:cTn>
                        </p:par>
                        <p:par>
                          <p:cTn id="24" fill="hold">
                            <p:stCondLst>
                              <p:cond delay="1500"/>
                            </p:stCondLst>
                            <p:childTnLst>
                              <p:par>
                                <p:cTn id="25" presetID="18" presetClass="entr" presetSubtype="3"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strips(upRight)">
                                      <p:cBhvr>
                                        <p:cTn id="27" dur="500"/>
                                        <p:tgtEl>
                                          <p:spTgt spid="48"/>
                                        </p:tgtEl>
                                      </p:cBhvr>
                                    </p:animEffect>
                                  </p:childTnLst>
                                </p:cTn>
                              </p:par>
                            </p:childTnLst>
                          </p:cTn>
                        </p:par>
                        <p:par>
                          <p:cTn id="28" fill="hold">
                            <p:stCondLst>
                              <p:cond delay="2000"/>
                            </p:stCondLst>
                            <p:childTnLst>
                              <p:par>
                                <p:cTn id="29" presetID="18" presetClass="entr" presetSubtype="3"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upRight)">
                                      <p:cBhvr>
                                        <p:cTn id="31" dur="500"/>
                                        <p:tgtEl>
                                          <p:spTgt spid="46"/>
                                        </p:tgtEl>
                                      </p:cBhvr>
                                    </p:animEffect>
                                  </p:childTnLst>
                                </p:cTn>
                              </p:par>
                              <p:par>
                                <p:cTn id="32" presetID="18" presetClass="entr" presetSubtype="3"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strips(upRight)">
                                      <p:cBhvr>
                                        <p:cTn id="34" dur="500"/>
                                        <p:tgtEl>
                                          <p:spTgt spid="47"/>
                                        </p:tgtEl>
                                      </p:cBhvr>
                                    </p:animEffec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p:tgtEl>
                                          <p:spTgt spid="74"/>
                                        </p:tgtEl>
                                        <p:attrNameLst>
                                          <p:attrName>ppt_y</p:attrName>
                                        </p:attrNameLst>
                                      </p:cBhvr>
                                      <p:tavLst>
                                        <p:tav tm="0">
                                          <p:val>
                                            <p:strVal val="#ppt_y+#ppt_h*1.125000"/>
                                          </p:val>
                                        </p:tav>
                                        <p:tav tm="100000">
                                          <p:val>
                                            <p:strVal val="#ppt_y"/>
                                          </p:val>
                                        </p:tav>
                                      </p:tavLst>
                                    </p:anim>
                                    <p:animEffect transition="in" filter="wipe(up)">
                                      <p:cBhvr>
                                        <p:cTn id="39" dur="500"/>
                                        <p:tgtEl>
                                          <p:spTgt spid="7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500"/>
                                        <p:tgtEl>
                                          <p:spTgt spid="69"/>
                                        </p:tgtEl>
                                        <p:attrNameLst>
                                          <p:attrName>ppt_y</p:attrName>
                                        </p:attrNameLst>
                                      </p:cBhvr>
                                      <p:tavLst>
                                        <p:tav tm="0">
                                          <p:val>
                                            <p:strVal val="#ppt_y+#ppt_h*1.125000"/>
                                          </p:val>
                                        </p:tav>
                                        <p:tav tm="100000">
                                          <p:val>
                                            <p:strVal val="#ppt_y"/>
                                          </p:val>
                                        </p:tav>
                                      </p:tavLst>
                                    </p:anim>
                                    <p:animEffect transition="in" filter="wipe(up)">
                                      <p:cBhvr>
                                        <p:cTn id="43" dur="500"/>
                                        <p:tgtEl>
                                          <p:spTgt spid="69"/>
                                        </p:tgtEl>
                                      </p:cBhvr>
                                    </p:animEffect>
                                  </p:childTnLst>
                                </p:cTn>
                              </p:par>
                            </p:childTnLst>
                          </p:cTn>
                        </p:par>
                        <p:par>
                          <p:cTn id="44" fill="hold">
                            <p:stCondLst>
                              <p:cond delay="3000"/>
                            </p:stCondLst>
                            <p:childTnLst>
                              <p:par>
                                <p:cTn id="45" presetID="18" presetClass="entr" presetSubtype="6"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downRight)">
                                      <p:cBhvr>
                                        <p:cTn id="47" dur="500"/>
                                        <p:tgtEl>
                                          <p:spTgt spid="49"/>
                                        </p:tgtEl>
                                      </p:cBhvr>
                                    </p:animEffect>
                                  </p:childTnLst>
                                </p:cTn>
                              </p:par>
                            </p:childTnLst>
                          </p:cTn>
                        </p:par>
                        <p:par>
                          <p:cTn id="48" fill="hold">
                            <p:stCondLst>
                              <p:cond delay="3500"/>
                            </p:stCondLst>
                            <p:childTnLst>
                              <p:par>
                                <p:cTn id="49" presetID="18" presetClass="entr" presetSubtype="3"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trips(upRight)">
                                      <p:cBhvr>
                                        <p:cTn id="51" dur="500"/>
                                        <p:tgtEl>
                                          <p:spTgt spid="35"/>
                                        </p:tgtEl>
                                      </p:cBhvr>
                                    </p:animEffect>
                                  </p:childTnLst>
                                </p:cTn>
                              </p:par>
                              <p:par>
                                <p:cTn id="52" presetID="18" presetClass="entr" presetSubtype="3"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strips(upRight)">
                                      <p:cBhvr>
                                        <p:cTn id="54" dur="500"/>
                                        <p:tgtEl>
                                          <p:spTgt spid="36"/>
                                        </p:tgtEl>
                                      </p:cBhvr>
                                    </p:animEffect>
                                  </p:childTnLst>
                                </p:cTn>
                              </p:par>
                            </p:childTnLst>
                          </p:cTn>
                        </p:par>
                        <p:par>
                          <p:cTn id="55" fill="hold">
                            <p:stCondLst>
                              <p:cond delay="4000"/>
                            </p:stCondLst>
                            <p:childTnLst>
                              <p:par>
                                <p:cTn id="56" presetID="12" presetClass="entr" presetSubtype="4" fill="hold" grpId="0" nodeType="afterEffect">
                                  <p:stCondLst>
                                    <p:cond delay="0"/>
                                  </p:stCondLst>
                                  <p:childTnLst>
                                    <p:set>
                                      <p:cBhvr>
                                        <p:cTn id="57" dur="1" fill="hold">
                                          <p:stCondLst>
                                            <p:cond delay="0"/>
                                          </p:stCondLst>
                                        </p:cTn>
                                        <p:tgtEl>
                                          <p:spTgt spid="73"/>
                                        </p:tgtEl>
                                        <p:attrNameLst>
                                          <p:attrName>style.visibility</p:attrName>
                                        </p:attrNameLst>
                                      </p:cBhvr>
                                      <p:to>
                                        <p:strVal val="visible"/>
                                      </p:to>
                                    </p:set>
                                    <p:anim calcmode="lin" valueType="num">
                                      <p:cBhvr additive="base">
                                        <p:cTn id="58" dur="500"/>
                                        <p:tgtEl>
                                          <p:spTgt spid="73"/>
                                        </p:tgtEl>
                                        <p:attrNameLst>
                                          <p:attrName>ppt_y</p:attrName>
                                        </p:attrNameLst>
                                      </p:cBhvr>
                                      <p:tavLst>
                                        <p:tav tm="0">
                                          <p:val>
                                            <p:strVal val="#ppt_y+#ppt_h*1.125000"/>
                                          </p:val>
                                        </p:tav>
                                        <p:tav tm="100000">
                                          <p:val>
                                            <p:strVal val="#ppt_y"/>
                                          </p:val>
                                        </p:tav>
                                      </p:tavLst>
                                    </p:anim>
                                    <p:animEffect transition="in" filter="wipe(up)">
                                      <p:cBhvr>
                                        <p:cTn id="59" dur="500"/>
                                        <p:tgtEl>
                                          <p:spTgt spid="73"/>
                                        </p:tgtEl>
                                      </p:cBhvr>
                                    </p:animEffect>
                                  </p:childTnLst>
                                </p:cTn>
                              </p:par>
                              <p:par>
                                <p:cTn id="60" presetID="12" presetClass="entr" presetSubtype="4"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additive="base">
                                        <p:cTn id="62" dur="500"/>
                                        <p:tgtEl>
                                          <p:spTgt spid="70"/>
                                        </p:tgtEl>
                                        <p:attrNameLst>
                                          <p:attrName>ppt_y</p:attrName>
                                        </p:attrNameLst>
                                      </p:cBhvr>
                                      <p:tavLst>
                                        <p:tav tm="0">
                                          <p:val>
                                            <p:strVal val="#ppt_y+#ppt_h*1.125000"/>
                                          </p:val>
                                        </p:tav>
                                        <p:tav tm="100000">
                                          <p:val>
                                            <p:strVal val="#ppt_y"/>
                                          </p:val>
                                        </p:tav>
                                      </p:tavLst>
                                    </p:anim>
                                    <p:animEffect transition="in" filter="wipe(up)">
                                      <p:cBhvr>
                                        <p:cTn id="63" dur="500"/>
                                        <p:tgtEl>
                                          <p:spTgt spid="70"/>
                                        </p:tgtEl>
                                      </p:cBhvr>
                                    </p:animEffect>
                                  </p:childTnLst>
                                </p:cTn>
                              </p:par>
                            </p:childTnLst>
                          </p:cTn>
                        </p:par>
                        <p:par>
                          <p:cTn id="64" fill="hold">
                            <p:stCondLst>
                              <p:cond delay="4500"/>
                            </p:stCondLst>
                            <p:childTnLst>
                              <p:par>
                                <p:cTn id="65" presetID="18" presetClass="entr" presetSubtype="3"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strips(upRight)">
                                      <p:cBhvr>
                                        <p:cTn id="67" dur="500"/>
                                        <p:tgtEl>
                                          <p:spTgt spid="50"/>
                                        </p:tgtEl>
                                      </p:cBhvr>
                                    </p:animEffect>
                                  </p:childTnLst>
                                </p:cTn>
                              </p:par>
                            </p:childTnLst>
                          </p:cTn>
                        </p:par>
                        <p:par>
                          <p:cTn id="68" fill="hold">
                            <p:stCondLst>
                              <p:cond delay="5000"/>
                            </p:stCondLst>
                            <p:childTnLst>
                              <p:par>
                                <p:cTn id="69" presetID="18" presetClass="entr" presetSubtype="3"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upRight)">
                                      <p:cBhvr>
                                        <p:cTn id="71" dur="500"/>
                                        <p:tgtEl>
                                          <p:spTgt spid="39"/>
                                        </p:tgtEl>
                                      </p:cBhvr>
                                    </p:animEffect>
                                  </p:childTnLst>
                                </p:cTn>
                              </p:par>
                              <p:par>
                                <p:cTn id="72" presetID="18" presetClass="entr" presetSubtype="3"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strips(upRight)">
                                      <p:cBhvr>
                                        <p:cTn id="74" dur="500"/>
                                        <p:tgtEl>
                                          <p:spTgt spid="40"/>
                                        </p:tgtEl>
                                      </p:cBhvr>
                                    </p:animEffect>
                                  </p:childTnLst>
                                </p:cTn>
                              </p:par>
                            </p:childTnLst>
                          </p:cTn>
                        </p:par>
                        <p:par>
                          <p:cTn id="75" fill="hold">
                            <p:stCondLst>
                              <p:cond delay="5500"/>
                            </p:stCondLst>
                            <p:childTnLst>
                              <p:par>
                                <p:cTn id="76" presetID="12" presetClass="entr" presetSubtype="4"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additive="base">
                                        <p:cTn id="78" dur="500"/>
                                        <p:tgtEl>
                                          <p:spTgt spid="75"/>
                                        </p:tgtEl>
                                        <p:attrNameLst>
                                          <p:attrName>ppt_y</p:attrName>
                                        </p:attrNameLst>
                                      </p:cBhvr>
                                      <p:tavLst>
                                        <p:tav tm="0">
                                          <p:val>
                                            <p:strVal val="#ppt_y+#ppt_h*1.125000"/>
                                          </p:val>
                                        </p:tav>
                                        <p:tav tm="100000">
                                          <p:val>
                                            <p:strVal val="#ppt_y"/>
                                          </p:val>
                                        </p:tav>
                                      </p:tavLst>
                                    </p:anim>
                                    <p:animEffect transition="in" filter="wipe(up)">
                                      <p:cBhvr>
                                        <p:cTn id="79" dur="500"/>
                                        <p:tgtEl>
                                          <p:spTgt spid="75"/>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additive="base">
                                        <p:cTn id="82" dur="500"/>
                                        <p:tgtEl>
                                          <p:spTgt spid="71"/>
                                        </p:tgtEl>
                                        <p:attrNameLst>
                                          <p:attrName>ppt_y</p:attrName>
                                        </p:attrNameLst>
                                      </p:cBhvr>
                                      <p:tavLst>
                                        <p:tav tm="0">
                                          <p:val>
                                            <p:strVal val="#ppt_y+#ppt_h*1.125000"/>
                                          </p:val>
                                        </p:tav>
                                        <p:tav tm="100000">
                                          <p:val>
                                            <p:strVal val="#ppt_y"/>
                                          </p:val>
                                        </p:tav>
                                      </p:tavLst>
                                    </p:anim>
                                    <p:animEffect transition="in" filter="wipe(up)">
                                      <p:cBhvr>
                                        <p:cTn id="83" dur="500"/>
                                        <p:tgtEl>
                                          <p:spTgt spid="71"/>
                                        </p:tgtEl>
                                      </p:cBhvr>
                                    </p:animEffect>
                                  </p:childTnLst>
                                </p:cTn>
                              </p:par>
                            </p:childTnLst>
                          </p:cTn>
                        </p:par>
                        <p:par>
                          <p:cTn id="84" fill="hold">
                            <p:stCondLst>
                              <p:cond delay="6000"/>
                            </p:stCondLst>
                            <p:childTnLst>
                              <p:par>
                                <p:cTn id="85" presetID="22" presetClass="entr" presetSubtype="8" fill="hold"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6" grpId="0" animBg="1"/>
      <p:bldP spid="47" grpId="0" animBg="1"/>
      <p:bldP spid="68" grpId="0"/>
      <p:bldP spid="69" grpId="0"/>
      <p:bldP spid="70" grpId="0"/>
      <p:bldP spid="71" grpId="0"/>
      <p:bldP spid="72" grpId="0"/>
      <p:bldP spid="73" grpId="0"/>
      <p:bldP spid="74" grpId="0"/>
      <p:bldP spid="7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57"/>
          <p:cNvSpPr/>
          <p:nvPr/>
        </p:nvSpPr>
        <p:spPr>
          <a:xfrm>
            <a:off x="7739035" y="2560629"/>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sym typeface="+mn-lt"/>
            </a:endParaRPr>
          </a:p>
        </p:txBody>
      </p:sp>
      <p:cxnSp>
        <p:nvCxnSpPr>
          <p:cNvPr id="31" name="Straight Connector 298"/>
          <p:cNvCxnSpPr/>
          <p:nvPr/>
        </p:nvCxnSpPr>
        <p:spPr>
          <a:xfrm>
            <a:off x="4197599" y="4251588"/>
            <a:ext cx="3505673" cy="1600"/>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2" name="Straight Connector 297"/>
          <p:cNvCxnSpPr/>
          <p:nvPr/>
        </p:nvCxnSpPr>
        <p:spPr>
          <a:xfrm>
            <a:off x="4417015" y="5011512"/>
            <a:ext cx="3247763" cy="1599"/>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33" name="Straight Connector 152"/>
          <p:cNvCxnSpPr/>
          <p:nvPr/>
        </p:nvCxnSpPr>
        <p:spPr>
          <a:xfrm flipH="1">
            <a:off x="1709866" y="2272173"/>
            <a:ext cx="1759075" cy="2542372"/>
          </a:xfrm>
          <a:prstGeom prst="line">
            <a:avLst/>
          </a:prstGeom>
          <a:ln w="12700">
            <a:solidFill>
              <a:schemeClr val="accent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4" name="TextBox 54"/>
          <p:cNvSpPr txBox="1">
            <a:spLocks noChangeArrowheads="1"/>
          </p:cNvSpPr>
          <p:nvPr/>
        </p:nvSpPr>
        <p:spPr bwMode="auto">
          <a:xfrm rot="18300000">
            <a:off x="818112" y="3264403"/>
            <a:ext cx="3282764" cy="36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zh-CN" altLang="en-US" sz="1600" dirty="0">
                <a:solidFill>
                  <a:schemeClr val="tx2"/>
                </a:solidFill>
                <a:latin typeface="+mn-lt"/>
                <a:cs typeface="+mn-ea"/>
                <a:sym typeface="+mn-lt"/>
              </a:rPr>
              <a:t>Click here to add text details.</a:t>
            </a:r>
            <a:endParaRPr lang="en-GB" altLang="zh-CN" sz="1600" dirty="0">
              <a:solidFill>
                <a:schemeClr val="tx2"/>
              </a:solidFill>
              <a:latin typeface="+mn-lt"/>
              <a:cs typeface="+mn-ea"/>
              <a:sym typeface="+mn-lt"/>
            </a:endParaRPr>
          </a:p>
        </p:txBody>
      </p:sp>
      <p:grpSp>
        <p:nvGrpSpPr>
          <p:cNvPr id="51" name="Group 162"/>
          <p:cNvGrpSpPr>
            <a:grpSpLocks noChangeAspect="1"/>
          </p:cNvGrpSpPr>
          <p:nvPr/>
        </p:nvGrpSpPr>
        <p:grpSpPr>
          <a:xfrm>
            <a:off x="1663123" y="2177001"/>
            <a:ext cx="3849578" cy="3501617"/>
            <a:chOff x="1457325" y="1144588"/>
            <a:chExt cx="4314825" cy="3924301"/>
          </a:xfrm>
          <a:solidFill>
            <a:schemeClr val="tx2"/>
          </a:solidFill>
          <a:effectLst>
            <a:outerShdw blurRad="50800" dist="38100" dir="2700000" algn="tl" rotWithShape="0">
              <a:prstClr val="black">
                <a:alpha val="40000"/>
              </a:prstClr>
            </a:outerShdw>
          </a:effectLst>
        </p:grpSpPr>
        <p:sp>
          <p:nvSpPr>
            <p:cNvPr id="52" name="Freeform 6"/>
            <p:cNvSpPr>
              <a:spLocks noEditPoints="1"/>
            </p:cNvSpPr>
            <p:nvPr/>
          </p:nvSpPr>
          <p:spPr bwMode="auto">
            <a:xfrm>
              <a:off x="3608388" y="1374776"/>
              <a:ext cx="1952625" cy="3524250"/>
            </a:xfrm>
            <a:custGeom>
              <a:avLst/>
              <a:gdLst/>
              <a:ahLst/>
              <a:cxnLst>
                <a:cxn ang="0">
                  <a:pos x="216" y="187"/>
                </a:cxn>
                <a:cxn ang="0">
                  <a:pos x="104" y="24"/>
                </a:cxn>
                <a:cxn ang="0">
                  <a:pos x="7379" y="10633"/>
                </a:cxn>
                <a:cxn ang="0">
                  <a:pos x="7267" y="10470"/>
                </a:cxn>
                <a:cxn ang="0">
                  <a:pos x="7156" y="10307"/>
                </a:cxn>
                <a:cxn ang="0">
                  <a:pos x="7044" y="10143"/>
                </a:cxn>
                <a:cxn ang="0">
                  <a:pos x="6932" y="9980"/>
                </a:cxn>
                <a:cxn ang="0">
                  <a:pos x="6819" y="9817"/>
                </a:cxn>
                <a:cxn ang="0">
                  <a:pos x="6707" y="9654"/>
                </a:cxn>
                <a:cxn ang="0">
                  <a:pos x="6596" y="9491"/>
                </a:cxn>
                <a:cxn ang="0">
                  <a:pos x="6484" y="9328"/>
                </a:cxn>
                <a:cxn ang="0">
                  <a:pos x="6372" y="9165"/>
                </a:cxn>
                <a:cxn ang="0">
                  <a:pos x="6260" y="9001"/>
                </a:cxn>
                <a:cxn ang="0">
                  <a:pos x="6148" y="8838"/>
                </a:cxn>
                <a:cxn ang="0">
                  <a:pos x="6036" y="8674"/>
                </a:cxn>
                <a:cxn ang="0">
                  <a:pos x="5924" y="8511"/>
                </a:cxn>
                <a:cxn ang="0">
                  <a:pos x="5476" y="7858"/>
                </a:cxn>
                <a:cxn ang="0">
                  <a:pos x="5365" y="7695"/>
                </a:cxn>
                <a:cxn ang="0">
                  <a:pos x="5253" y="7532"/>
                </a:cxn>
                <a:cxn ang="0">
                  <a:pos x="5141" y="7369"/>
                </a:cxn>
                <a:cxn ang="0">
                  <a:pos x="5029" y="7206"/>
                </a:cxn>
                <a:cxn ang="0">
                  <a:pos x="4916" y="7042"/>
                </a:cxn>
                <a:cxn ang="0">
                  <a:pos x="4804" y="6879"/>
                </a:cxn>
                <a:cxn ang="0">
                  <a:pos x="4693" y="6716"/>
                </a:cxn>
                <a:cxn ang="0">
                  <a:pos x="4581" y="6553"/>
                </a:cxn>
                <a:cxn ang="0">
                  <a:pos x="4469" y="6389"/>
                </a:cxn>
                <a:cxn ang="0">
                  <a:pos x="4357" y="6226"/>
                </a:cxn>
                <a:cxn ang="0">
                  <a:pos x="4245" y="6063"/>
                </a:cxn>
                <a:cxn ang="0">
                  <a:pos x="4134" y="5899"/>
                </a:cxn>
                <a:cxn ang="0">
                  <a:pos x="4022" y="5736"/>
                </a:cxn>
                <a:cxn ang="0">
                  <a:pos x="3573" y="5084"/>
                </a:cxn>
                <a:cxn ang="0">
                  <a:pos x="3462" y="4920"/>
                </a:cxn>
                <a:cxn ang="0">
                  <a:pos x="3350" y="4757"/>
                </a:cxn>
                <a:cxn ang="0">
                  <a:pos x="3238" y="4594"/>
                </a:cxn>
                <a:cxn ang="0">
                  <a:pos x="3126" y="4431"/>
                </a:cxn>
                <a:cxn ang="0">
                  <a:pos x="3014" y="4268"/>
                </a:cxn>
                <a:cxn ang="0">
                  <a:pos x="2901" y="4105"/>
                </a:cxn>
                <a:cxn ang="0">
                  <a:pos x="2790" y="3940"/>
                </a:cxn>
                <a:cxn ang="0">
                  <a:pos x="2678" y="3777"/>
                </a:cxn>
                <a:cxn ang="0">
                  <a:pos x="2566" y="3614"/>
                </a:cxn>
                <a:cxn ang="0">
                  <a:pos x="2454" y="3451"/>
                </a:cxn>
                <a:cxn ang="0">
                  <a:pos x="2342" y="3288"/>
                </a:cxn>
                <a:cxn ang="0">
                  <a:pos x="2231" y="3125"/>
                </a:cxn>
                <a:cxn ang="0">
                  <a:pos x="2119" y="2962"/>
                </a:cxn>
                <a:cxn ang="0">
                  <a:pos x="2006" y="2798"/>
                </a:cxn>
                <a:cxn ang="0">
                  <a:pos x="1670" y="2309"/>
                </a:cxn>
                <a:cxn ang="0">
                  <a:pos x="1559" y="2146"/>
                </a:cxn>
                <a:cxn ang="0">
                  <a:pos x="1447" y="1983"/>
                </a:cxn>
                <a:cxn ang="0">
                  <a:pos x="1335" y="1819"/>
                </a:cxn>
                <a:cxn ang="0">
                  <a:pos x="1223" y="1655"/>
                </a:cxn>
                <a:cxn ang="0">
                  <a:pos x="1111" y="1492"/>
                </a:cxn>
                <a:cxn ang="0">
                  <a:pos x="999" y="1329"/>
                </a:cxn>
                <a:cxn ang="0">
                  <a:pos x="887" y="1166"/>
                </a:cxn>
                <a:cxn ang="0">
                  <a:pos x="775" y="1003"/>
                </a:cxn>
                <a:cxn ang="0">
                  <a:pos x="663" y="839"/>
                </a:cxn>
                <a:cxn ang="0">
                  <a:pos x="551" y="676"/>
                </a:cxn>
                <a:cxn ang="0">
                  <a:pos x="439" y="513"/>
                </a:cxn>
                <a:cxn ang="0">
                  <a:pos x="328" y="350"/>
                </a:cxn>
              </a:cxnLst>
              <a:rect l="0" t="0" r="r" b="b"/>
              <a:pathLst>
                <a:path w="7379" h="13324">
                  <a:moveTo>
                    <a:pt x="216" y="187"/>
                  </a:moveTo>
                  <a:lnTo>
                    <a:pt x="0" y="265"/>
                  </a:lnTo>
                  <a:lnTo>
                    <a:pt x="0" y="237"/>
                  </a:lnTo>
                  <a:lnTo>
                    <a:pt x="199" y="163"/>
                  </a:lnTo>
                  <a:lnTo>
                    <a:pt x="216" y="187"/>
                  </a:lnTo>
                  <a:close/>
                  <a:moveTo>
                    <a:pt x="104" y="24"/>
                  </a:moveTo>
                  <a:lnTo>
                    <a:pt x="0" y="61"/>
                  </a:lnTo>
                  <a:lnTo>
                    <a:pt x="0" y="32"/>
                  </a:lnTo>
                  <a:lnTo>
                    <a:pt x="87" y="0"/>
                  </a:lnTo>
                  <a:lnTo>
                    <a:pt x="104" y="24"/>
                  </a:lnTo>
                  <a:close/>
                  <a:moveTo>
                    <a:pt x="7379" y="10633"/>
                  </a:moveTo>
                  <a:lnTo>
                    <a:pt x="0" y="13324"/>
                  </a:lnTo>
                  <a:lnTo>
                    <a:pt x="0" y="13294"/>
                  </a:lnTo>
                  <a:lnTo>
                    <a:pt x="7364" y="10610"/>
                  </a:lnTo>
                  <a:lnTo>
                    <a:pt x="7379" y="10633"/>
                  </a:lnTo>
                  <a:close/>
                  <a:moveTo>
                    <a:pt x="7267" y="10470"/>
                  </a:moveTo>
                  <a:lnTo>
                    <a:pt x="0" y="13119"/>
                  </a:lnTo>
                  <a:lnTo>
                    <a:pt x="0" y="13091"/>
                  </a:lnTo>
                  <a:lnTo>
                    <a:pt x="7252" y="10447"/>
                  </a:lnTo>
                  <a:lnTo>
                    <a:pt x="7267" y="10470"/>
                  </a:lnTo>
                  <a:close/>
                  <a:moveTo>
                    <a:pt x="7156" y="10307"/>
                  </a:moveTo>
                  <a:lnTo>
                    <a:pt x="0" y="12915"/>
                  </a:lnTo>
                  <a:lnTo>
                    <a:pt x="0" y="12887"/>
                  </a:lnTo>
                  <a:lnTo>
                    <a:pt x="7139" y="10284"/>
                  </a:lnTo>
                  <a:lnTo>
                    <a:pt x="7156" y="10307"/>
                  </a:lnTo>
                  <a:close/>
                  <a:moveTo>
                    <a:pt x="7044" y="10143"/>
                  </a:moveTo>
                  <a:lnTo>
                    <a:pt x="0" y="12711"/>
                  </a:lnTo>
                  <a:lnTo>
                    <a:pt x="0" y="12683"/>
                  </a:lnTo>
                  <a:lnTo>
                    <a:pt x="7027" y="10121"/>
                  </a:lnTo>
                  <a:lnTo>
                    <a:pt x="7044" y="10143"/>
                  </a:lnTo>
                  <a:close/>
                  <a:moveTo>
                    <a:pt x="6932" y="9980"/>
                  </a:moveTo>
                  <a:lnTo>
                    <a:pt x="0" y="12508"/>
                  </a:lnTo>
                  <a:lnTo>
                    <a:pt x="0" y="12478"/>
                  </a:lnTo>
                  <a:lnTo>
                    <a:pt x="6915" y="9958"/>
                  </a:lnTo>
                  <a:lnTo>
                    <a:pt x="6932" y="9980"/>
                  </a:lnTo>
                  <a:close/>
                  <a:moveTo>
                    <a:pt x="6819" y="9817"/>
                  </a:moveTo>
                  <a:lnTo>
                    <a:pt x="0" y="12304"/>
                  </a:lnTo>
                  <a:lnTo>
                    <a:pt x="0" y="12274"/>
                  </a:lnTo>
                  <a:lnTo>
                    <a:pt x="6804" y="9794"/>
                  </a:lnTo>
                  <a:lnTo>
                    <a:pt x="6819" y="9817"/>
                  </a:lnTo>
                  <a:close/>
                  <a:moveTo>
                    <a:pt x="6707" y="9654"/>
                  </a:moveTo>
                  <a:lnTo>
                    <a:pt x="0" y="12099"/>
                  </a:lnTo>
                  <a:lnTo>
                    <a:pt x="0" y="12070"/>
                  </a:lnTo>
                  <a:lnTo>
                    <a:pt x="6692" y="9630"/>
                  </a:lnTo>
                  <a:lnTo>
                    <a:pt x="6707" y="9654"/>
                  </a:lnTo>
                  <a:close/>
                  <a:moveTo>
                    <a:pt x="6596" y="9491"/>
                  </a:moveTo>
                  <a:lnTo>
                    <a:pt x="0" y="11895"/>
                  </a:lnTo>
                  <a:lnTo>
                    <a:pt x="0" y="11867"/>
                  </a:lnTo>
                  <a:lnTo>
                    <a:pt x="6580" y="9467"/>
                  </a:lnTo>
                  <a:lnTo>
                    <a:pt x="6596" y="9491"/>
                  </a:lnTo>
                  <a:close/>
                  <a:moveTo>
                    <a:pt x="6484" y="9328"/>
                  </a:moveTo>
                  <a:lnTo>
                    <a:pt x="0" y="11691"/>
                  </a:lnTo>
                  <a:lnTo>
                    <a:pt x="0" y="11663"/>
                  </a:lnTo>
                  <a:lnTo>
                    <a:pt x="6468" y="9304"/>
                  </a:lnTo>
                  <a:lnTo>
                    <a:pt x="6484" y="9328"/>
                  </a:lnTo>
                  <a:close/>
                  <a:moveTo>
                    <a:pt x="6372" y="9165"/>
                  </a:moveTo>
                  <a:lnTo>
                    <a:pt x="0" y="11487"/>
                  </a:lnTo>
                  <a:lnTo>
                    <a:pt x="0" y="11458"/>
                  </a:lnTo>
                  <a:lnTo>
                    <a:pt x="6356" y="9141"/>
                  </a:lnTo>
                  <a:lnTo>
                    <a:pt x="6372" y="9165"/>
                  </a:lnTo>
                  <a:close/>
                  <a:moveTo>
                    <a:pt x="6260" y="9001"/>
                  </a:moveTo>
                  <a:lnTo>
                    <a:pt x="0" y="11284"/>
                  </a:lnTo>
                  <a:lnTo>
                    <a:pt x="0" y="11254"/>
                  </a:lnTo>
                  <a:lnTo>
                    <a:pt x="6245" y="8978"/>
                  </a:lnTo>
                  <a:lnTo>
                    <a:pt x="6260" y="9001"/>
                  </a:lnTo>
                  <a:close/>
                  <a:moveTo>
                    <a:pt x="6148" y="8838"/>
                  </a:moveTo>
                  <a:lnTo>
                    <a:pt x="0" y="11079"/>
                  </a:lnTo>
                  <a:lnTo>
                    <a:pt x="0" y="11050"/>
                  </a:lnTo>
                  <a:lnTo>
                    <a:pt x="6132" y="8815"/>
                  </a:lnTo>
                  <a:lnTo>
                    <a:pt x="6148" y="8838"/>
                  </a:lnTo>
                  <a:close/>
                  <a:moveTo>
                    <a:pt x="6036" y="8674"/>
                  </a:moveTo>
                  <a:lnTo>
                    <a:pt x="0" y="10875"/>
                  </a:lnTo>
                  <a:lnTo>
                    <a:pt x="0" y="10846"/>
                  </a:lnTo>
                  <a:lnTo>
                    <a:pt x="6020" y="8651"/>
                  </a:lnTo>
                  <a:lnTo>
                    <a:pt x="6036" y="8674"/>
                  </a:lnTo>
                  <a:close/>
                  <a:moveTo>
                    <a:pt x="5924" y="8511"/>
                  </a:moveTo>
                  <a:lnTo>
                    <a:pt x="0" y="10671"/>
                  </a:lnTo>
                  <a:lnTo>
                    <a:pt x="0" y="10643"/>
                  </a:lnTo>
                  <a:lnTo>
                    <a:pt x="5908" y="8488"/>
                  </a:lnTo>
                  <a:lnTo>
                    <a:pt x="5924" y="8511"/>
                  </a:lnTo>
                  <a:close/>
                  <a:moveTo>
                    <a:pt x="5476" y="7858"/>
                  </a:moveTo>
                  <a:lnTo>
                    <a:pt x="0" y="9855"/>
                  </a:lnTo>
                  <a:lnTo>
                    <a:pt x="0" y="9826"/>
                  </a:lnTo>
                  <a:lnTo>
                    <a:pt x="5461" y="7836"/>
                  </a:lnTo>
                  <a:lnTo>
                    <a:pt x="5476" y="7858"/>
                  </a:lnTo>
                  <a:close/>
                  <a:moveTo>
                    <a:pt x="5365" y="7695"/>
                  </a:moveTo>
                  <a:lnTo>
                    <a:pt x="0" y="9651"/>
                  </a:lnTo>
                  <a:lnTo>
                    <a:pt x="0" y="9622"/>
                  </a:lnTo>
                  <a:lnTo>
                    <a:pt x="5349" y="7672"/>
                  </a:lnTo>
                  <a:lnTo>
                    <a:pt x="5365" y="7695"/>
                  </a:lnTo>
                  <a:close/>
                  <a:moveTo>
                    <a:pt x="5253" y="7532"/>
                  </a:moveTo>
                  <a:lnTo>
                    <a:pt x="0" y="9447"/>
                  </a:lnTo>
                  <a:lnTo>
                    <a:pt x="0" y="9418"/>
                  </a:lnTo>
                  <a:lnTo>
                    <a:pt x="5237" y="7509"/>
                  </a:lnTo>
                  <a:lnTo>
                    <a:pt x="5253" y="7532"/>
                  </a:lnTo>
                  <a:close/>
                  <a:moveTo>
                    <a:pt x="5141" y="7369"/>
                  </a:moveTo>
                  <a:lnTo>
                    <a:pt x="0" y="9243"/>
                  </a:lnTo>
                  <a:lnTo>
                    <a:pt x="0" y="9214"/>
                  </a:lnTo>
                  <a:lnTo>
                    <a:pt x="5124" y="7345"/>
                  </a:lnTo>
                  <a:lnTo>
                    <a:pt x="5141" y="7369"/>
                  </a:lnTo>
                  <a:close/>
                  <a:moveTo>
                    <a:pt x="5029" y="7206"/>
                  </a:moveTo>
                  <a:lnTo>
                    <a:pt x="0" y="9038"/>
                  </a:lnTo>
                  <a:lnTo>
                    <a:pt x="0" y="9010"/>
                  </a:lnTo>
                  <a:lnTo>
                    <a:pt x="5013" y="7182"/>
                  </a:lnTo>
                  <a:lnTo>
                    <a:pt x="5029" y="7206"/>
                  </a:lnTo>
                  <a:close/>
                  <a:moveTo>
                    <a:pt x="4916" y="7042"/>
                  </a:moveTo>
                  <a:lnTo>
                    <a:pt x="0" y="8834"/>
                  </a:lnTo>
                  <a:lnTo>
                    <a:pt x="0" y="8806"/>
                  </a:lnTo>
                  <a:lnTo>
                    <a:pt x="4901" y="7019"/>
                  </a:lnTo>
                  <a:lnTo>
                    <a:pt x="4916" y="7042"/>
                  </a:lnTo>
                  <a:close/>
                  <a:moveTo>
                    <a:pt x="4804" y="6879"/>
                  </a:moveTo>
                  <a:lnTo>
                    <a:pt x="0" y="8631"/>
                  </a:lnTo>
                  <a:lnTo>
                    <a:pt x="0" y="8602"/>
                  </a:lnTo>
                  <a:lnTo>
                    <a:pt x="4789" y="6856"/>
                  </a:lnTo>
                  <a:lnTo>
                    <a:pt x="4804" y="6879"/>
                  </a:lnTo>
                  <a:close/>
                  <a:moveTo>
                    <a:pt x="4693" y="6716"/>
                  </a:moveTo>
                  <a:lnTo>
                    <a:pt x="0" y="8427"/>
                  </a:lnTo>
                  <a:lnTo>
                    <a:pt x="0" y="8398"/>
                  </a:lnTo>
                  <a:lnTo>
                    <a:pt x="4677" y="6692"/>
                  </a:lnTo>
                  <a:lnTo>
                    <a:pt x="4693" y="6716"/>
                  </a:lnTo>
                  <a:close/>
                  <a:moveTo>
                    <a:pt x="4581" y="6553"/>
                  </a:moveTo>
                  <a:lnTo>
                    <a:pt x="0" y="8223"/>
                  </a:lnTo>
                  <a:lnTo>
                    <a:pt x="0" y="8193"/>
                  </a:lnTo>
                  <a:lnTo>
                    <a:pt x="4565" y="6529"/>
                  </a:lnTo>
                  <a:lnTo>
                    <a:pt x="4581" y="6553"/>
                  </a:lnTo>
                  <a:close/>
                  <a:moveTo>
                    <a:pt x="4469" y="6389"/>
                  </a:moveTo>
                  <a:lnTo>
                    <a:pt x="0" y="8018"/>
                  </a:lnTo>
                  <a:lnTo>
                    <a:pt x="0" y="7990"/>
                  </a:lnTo>
                  <a:lnTo>
                    <a:pt x="4453" y="6366"/>
                  </a:lnTo>
                  <a:lnTo>
                    <a:pt x="4469" y="6389"/>
                  </a:lnTo>
                  <a:close/>
                  <a:moveTo>
                    <a:pt x="4357" y="6226"/>
                  </a:moveTo>
                  <a:lnTo>
                    <a:pt x="0" y="7814"/>
                  </a:lnTo>
                  <a:lnTo>
                    <a:pt x="0" y="7786"/>
                  </a:lnTo>
                  <a:lnTo>
                    <a:pt x="4342" y="6203"/>
                  </a:lnTo>
                  <a:lnTo>
                    <a:pt x="4357" y="6226"/>
                  </a:lnTo>
                  <a:close/>
                  <a:moveTo>
                    <a:pt x="4245" y="6063"/>
                  </a:moveTo>
                  <a:lnTo>
                    <a:pt x="0" y="7610"/>
                  </a:lnTo>
                  <a:lnTo>
                    <a:pt x="0" y="7582"/>
                  </a:lnTo>
                  <a:lnTo>
                    <a:pt x="4229" y="6040"/>
                  </a:lnTo>
                  <a:lnTo>
                    <a:pt x="4245" y="6063"/>
                  </a:lnTo>
                  <a:close/>
                  <a:moveTo>
                    <a:pt x="4134" y="5899"/>
                  </a:moveTo>
                  <a:lnTo>
                    <a:pt x="0" y="7407"/>
                  </a:lnTo>
                  <a:lnTo>
                    <a:pt x="0" y="7378"/>
                  </a:lnTo>
                  <a:lnTo>
                    <a:pt x="4117" y="5877"/>
                  </a:lnTo>
                  <a:lnTo>
                    <a:pt x="4134" y="5899"/>
                  </a:lnTo>
                  <a:close/>
                  <a:moveTo>
                    <a:pt x="4022" y="5736"/>
                  </a:moveTo>
                  <a:lnTo>
                    <a:pt x="0" y="7203"/>
                  </a:lnTo>
                  <a:lnTo>
                    <a:pt x="0" y="7173"/>
                  </a:lnTo>
                  <a:lnTo>
                    <a:pt x="4005" y="5714"/>
                  </a:lnTo>
                  <a:lnTo>
                    <a:pt x="4022" y="5736"/>
                  </a:lnTo>
                  <a:close/>
                  <a:moveTo>
                    <a:pt x="3573" y="5084"/>
                  </a:moveTo>
                  <a:lnTo>
                    <a:pt x="0" y="6386"/>
                  </a:lnTo>
                  <a:lnTo>
                    <a:pt x="0" y="6358"/>
                  </a:lnTo>
                  <a:lnTo>
                    <a:pt x="3558" y="5061"/>
                  </a:lnTo>
                  <a:lnTo>
                    <a:pt x="3573" y="5084"/>
                  </a:lnTo>
                  <a:close/>
                  <a:moveTo>
                    <a:pt x="3462" y="4920"/>
                  </a:moveTo>
                  <a:lnTo>
                    <a:pt x="0" y="6183"/>
                  </a:lnTo>
                  <a:lnTo>
                    <a:pt x="0" y="6153"/>
                  </a:lnTo>
                  <a:lnTo>
                    <a:pt x="3446" y="4897"/>
                  </a:lnTo>
                  <a:lnTo>
                    <a:pt x="3462" y="4920"/>
                  </a:lnTo>
                  <a:close/>
                  <a:moveTo>
                    <a:pt x="3350" y="4757"/>
                  </a:moveTo>
                  <a:lnTo>
                    <a:pt x="0" y="5979"/>
                  </a:lnTo>
                  <a:lnTo>
                    <a:pt x="0" y="5949"/>
                  </a:lnTo>
                  <a:lnTo>
                    <a:pt x="3334" y="4734"/>
                  </a:lnTo>
                  <a:lnTo>
                    <a:pt x="3350" y="4757"/>
                  </a:lnTo>
                  <a:close/>
                  <a:moveTo>
                    <a:pt x="3238" y="4594"/>
                  </a:moveTo>
                  <a:lnTo>
                    <a:pt x="0" y="5774"/>
                  </a:lnTo>
                  <a:lnTo>
                    <a:pt x="0" y="5745"/>
                  </a:lnTo>
                  <a:lnTo>
                    <a:pt x="3221" y="4570"/>
                  </a:lnTo>
                  <a:lnTo>
                    <a:pt x="3238" y="4594"/>
                  </a:lnTo>
                  <a:close/>
                  <a:moveTo>
                    <a:pt x="3126" y="4431"/>
                  </a:moveTo>
                  <a:lnTo>
                    <a:pt x="0" y="5570"/>
                  </a:lnTo>
                  <a:lnTo>
                    <a:pt x="0" y="5542"/>
                  </a:lnTo>
                  <a:lnTo>
                    <a:pt x="3110" y="4407"/>
                  </a:lnTo>
                  <a:lnTo>
                    <a:pt x="3126" y="4431"/>
                  </a:lnTo>
                  <a:close/>
                  <a:moveTo>
                    <a:pt x="3014" y="4268"/>
                  </a:moveTo>
                  <a:lnTo>
                    <a:pt x="0" y="5366"/>
                  </a:lnTo>
                  <a:lnTo>
                    <a:pt x="0" y="5338"/>
                  </a:lnTo>
                  <a:lnTo>
                    <a:pt x="2998" y="4244"/>
                  </a:lnTo>
                  <a:lnTo>
                    <a:pt x="3014" y="4268"/>
                  </a:lnTo>
                  <a:close/>
                  <a:moveTo>
                    <a:pt x="2901" y="4105"/>
                  </a:moveTo>
                  <a:lnTo>
                    <a:pt x="0" y="5162"/>
                  </a:lnTo>
                  <a:lnTo>
                    <a:pt x="0" y="5133"/>
                  </a:lnTo>
                  <a:lnTo>
                    <a:pt x="2886" y="4081"/>
                  </a:lnTo>
                  <a:lnTo>
                    <a:pt x="2901" y="4105"/>
                  </a:lnTo>
                  <a:close/>
                  <a:moveTo>
                    <a:pt x="2790" y="3940"/>
                  </a:moveTo>
                  <a:lnTo>
                    <a:pt x="0" y="4959"/>
                  </a:lnTo>
                  <a:lnTo>
                    <a:pt x="0" y="4929"/>
                  </a:lnTo>
                  <a:lnTo>
                    <a:pt x="2774" y="3918"/>
                  </a:lnTo>
                  <a:lnTo>
                    <a:pt x="2790" y="3940"/>
                  </a:lnTo>
                  <a:close/>
                  <a:moveTo>
                    <a:pt x="2678" y="3777"/>
                  </a:moveTo>
                  <a:lnTo>
                    <a:pt x="0" y="4754"/>
                  </a:lnTo>
                  <a:lnTo>
                    <a:pt x="0" y="4725"/>
                  </a:lnTo>
                  <a:lnTo>
                    <a:pt x="2662" y="3755"/>
                  </a:lnTo>
                  <a:lnTo>
                    <a:pt x="2678" y="3777"/>
                  </a:lnTo>
                  <a:close/>
                  <a:moveTo>
                    <a:pt x="2566" y="3614"/>
                  </a:moveTo>
                  <a:lnTo>
                    <a:pt x="0" y="4550"/>
                  </a:lnTo>
                  <a:lnTo>
                    <a:pt x="0" y="4521"/>
                  </a:lnTo>
                  <a:lnTo>
                    <a:pt x="2550" y="3591"/>
                  </a:lnTo>
                  <a:lnTo>
                    <a:pt x="2566" y="3614"/>
                  </a:lnTo>
                  <a:close/>
                  <a:moveTo>
                    <a:pt x="2454" y="3451"/>
                  </a:moveTo>
                  <a:lnTo>
                    <a:pt x="0" y="4346"/>
                  </a:lnTo>
                  <a:lnTo>
                    <a:pt x="0" y="4318"/>
                  </a:lnTo>
                  <a:lnTo>
                    <a:pt x="2439" y="3428"/>
                  </a:lnTo>
                  <a:lnTo>
                    <a:pt x="2454" y="3451"/>
                  </a:lnTo>
                  <a:close/>
                  <a:moveTo>
                    <a:pt x="2342" y="3288"/>
                  </a:moveTo>
                  <a:lnTo>
                    <a:pt x="0" y="4142"/>
                  </a:lnTo>
                  <a:lnTo>
                    <a:pt x="0" y="4113"/>
                  </a:lnTo>
                  <a:lnTo>
                    <a:pt x="2327" y="3265"/>
                  </a:lnTo>
                  <a:lnTo>
                    <a:pt x="2342" y="3288"/>
                  </a:lnTo>
                  <a:close/>
                  <a:moveTo>
                    <a:pt x="2231" y="3125"/>
                  </a:moveTo>
                  <a:lnTo>
                    <a:pt x="0" y="3938"/>
                  </a:lnTo>
                  <a:lnTo>
                    <a:pt x="0" y="3909"/>
                  </a:lnTo>
                  <a:lnTo>
                    <a:pt x="2214" y="3102"/>
                  </a:lnTo>
                  <a:lnTo>
                    <a:pt x="2231" y="3125"/>
                  </a:lnTo>
                  <a:close/>
                  <a:moveTo>
                    <a:pt x="2119" y="2962"/>
                  </a:moveTo>
                  <a:lnTo>
                    <a:pt x="0" y="3734"/>
                  </a:lnTo>
                  <a:lnTo>
                    <a:pt x="0" y="3705"/>
                  </a:lnTo>
                  <a:lnTo>
                    <a:pt x="2102" y="2939"/>
                  </a:lnTo>
                  <a:lnTo>
                    <a:pt x="2119" y="2962"/>
                  </a:lnTo>
                  <a:close/>
                  <a:moveTo>
                    <a:pt x="2006" y="2798"/>
                  </a:moveTo>
                  <a:lnTo>
                    <a:pt x="0" y="3530"/>
                  </a:lnTo>
                  <a:lnTo>
                    <a:pt x="0" y="3501"/>
                  </a:lnTo>
                  <a:lnTo>
                    <a:pt x="1990" y="2776"/>
                  </a:lnTo>
                  <a:lnTo>
                    <a:pt x="2006" y="2798"/>
                  </a:lnTo>
                  <a:close/>
                  <a:moveTo>
                    <a:pt x="1670" y="2309"/>
                  </a:moveTo>
                  <a:lnTo>
                    <a:pt x="0" y="2918"/>
                  </a:lnTo>
                  <a:lnTo>
                    <a:pt x="0" y="2889"/>
                  </a:lnTo>
                  <a:lnTo>
                    <a:pt x="1655" y="2285"/>
                  </a:lnTo>
                  <a:lnTo>
                    <a:pt x="1670" y="2309"/>
                  </a:lnTo>
                  <a:close/>
                  <a:moveTo>
                    <a:pt x="1559" y="2146"/>
                  </a:moveTo>
                  <a:lnTo>
                    <a:pt x="0" y="2713"/>
                  </a:lnTo>
                  <a:lnTo>
                    <a:pt x="0" y="2685"/>
                  </a:lnTo>
                  <a:lnTo>
                    <a:pt x="1543" y="2122"/>
                  </a:lnTo>
                  <a:lnTo>
                    <a:pt x="1559" y="2146"/>
                  </a:lnTo>
                  <a:close/>
                  <a:moveTo>
                    <a:pt x="1447" y="1983"/>
                  </a:moveTo>
                  <a:lnTo>
                    <a:pt x="0" y="2510"/>
                  </a:lnTo>
                  <a:lnTo>
                    <a:pt x="0" y="2481"/>
                  </a:lnTo>
                  <a:lnTo>
                    <a:pt x="1431" y="1959"/>
                  </a:lnTo>
                  <a:lnTo>
                    <a:pt x="1447" y="1983"/>
                  </a:lnTo>
                  <a:close/>
                  <a:moveTo>
                    <a:pt x="1335" y="1819"/>
                  </a:moveTo>
                  <a:lnTo>
                    <a:pt x="0" y="2306"/>
                  </a:lnTo>
                  <a:lnTo>
                    <a:pt x="0" y="2277"/>
                  </a:lnTo>
                  <a:lnTo>
                    <a:pt x="1319" y="1796"/>
                  </a:lnTo>
                  <a:lnTo>
                    <a:pt x="1335" y="1819"/>
                  </a:lnTo>
                  <a:close/>
                  <a:moveTo>
                    <a:pt x="1223" y="1655"/>
                  </a:moveTo>
                  <a:lnTo>
                    <a:pt x="0" y="2102"/>
                  </a:lnTo>
                  <a:lnTo>
                    <a:pt x="0" y="2072"/>
                  </a:lnTo>
                  <a:lnTo>
                    <a:pt x="1207" y="1633"/>
                  </a:lnTo>
                  <a:lnTo>
                    <a:pt x="1223" y="1655"/>
                  </a:lnTo>
                  <a:close/>
                  <a:moveTo>
                    <a:pt x="1111" y="1492"/>
                  </a:moveTo>
                  <a:lnTo>
                    <a:pt x="0" y="1898"/>
                  </a:lnTo>
                  <a:lnTo>
                    <a:pt x="0" y="1868"/>
                  </a:lnTo>
                  <a:lnTo>
                    <a:pt x="1095" y="1469"/>
                  </a:lnTo>
                  <a:lnTo>
                    <a:pt x="1111" y="1492"/>
                  </a:lnTo>
                  <a:close/>
                  <a:moveTo>
                    <a:pt x="999" y="1329"/>
                  </a:moveTo>
                  <a:lnTo>
                    <a:pt x="0" y="1693"/>
                  </a:lnTo>
                  <a:lnTo>
                    <a:pt x="0" y="1665"/>
                  </a:lnTo>
                  <a:lnTo>
                    <a:pt x="983" y="1306"/>
                  </a:lnTo>
                  <a:lnTo>
                    <a:pt x="999" y="1329"/>
                  </a:lnTo>
                  <a:close/>
                  <a:moveTo>
                    <a:pt x="887" y="1166"/>
                  </a:moveTo>
                  <a:lnTo>
                    <a:pt x="0" y="1489"/>
                  </a:lnTo>
                  <a:lnTo>
                    <a:pt x="0" y="1461"/>
                  </a:lnTo>
                  <a:lnTo>
                    <a:pt x="871" y="1143"/>
                  </a:lnTo>
                  <a:lnTo>
                    <a:pt x="887" y="1166"/>
                  </a:lnTo>
                  <a:close/>
                  <a:moveTo>
                    <a:pt x="775" y="1003"/>
                  </a:moveTo>
                  <a:lnTo>
                    <a:pt x="0" y="1285"/>
                  </a:lnTo>
                  <a:lnTo>
                    <a:pt x="0" y="1257"/>
                  </a:lnTo>
                  <a:lnTo>
                    <a:pt x="759" y="980"/>
                  </a:lnTo>
                  <a:lnTo>
                    <a:pt x="775" y="1003"/>
                  </a:lnTo>
                  <a:close/>
                  <a:moveTo>
                    <a:pt x="663" y="839"/>
                  </a:moveTo>
                  <a:lnTo>
                    <a:pt x="0" y="1082"/>
                  </a:lnTo>
                  <a:lnTo>
                    <a:pt x="0" y="1052"/>
                  </a:lnTo>
                  <a:lnTo>
                    <a:pt x="648" y="817"/>
                  </a:lnTo>
                  <a:lnTo>
                    <a:pt x="663" y="839"/>
                  </a:lnTo>
                  <a:close/>
                  <a:moveTo>
                    <a:pt x="551" y="676"/>
                  </a:moveTo>
                  <a:lnTo>
                    <a:pt x="0" y="878"/>
                  </a:lnTo>
                  <a:lnTo>
                    <a:pt x="0" y="848"/>
                  </a:lnTo>
                  <a:lnTo>
                    <a:pt x="536" y="654"/>
                  </a:lnTo>
                  <a:lnTo>
                    <a:pt x="551" y="676"/>
                  </a:lnTo>
                  <a:close/>
                  <a:moveTo>
                    <a:pt x="439" y="513"/>
                  </a:moveTo>
                  <a:lnTo>
                    <a:pt x="0" y="673"/>
                  </a:lnTo>
                  <a:lnTo>
                    <a:pt x="0" y="644"/>
                  </a:lnTo>
                  <a:lnTo>
                    <a:pt x="424" y="490"/>
                  </a:lnTo>
                  <a:lnTo>
                    <a:pt x="439" y="513"/>
                  </a:lnTo>
                  <a:close/>
                  <a:moveTo>
                    <a:pt x="328" y="350"/>
                  </a:moveTo>
                  <a:lnTo>
                    <a:pt x="0" y="469"/>
                  </a:lnTo>
                  <a:lnTo>
                    <a:pt x="0" y="441"/>
                  </a:lnTo>
                  <a:lnTo>
                    <a:pt x="311" y="326"/>
                  </a:lnTo>
                  <a:lnTo>
                    <a:pt x="328" y="350"/>
                  </a:lnTo>
                  <a:close/>
                </a:path>
              </a:pathLst>
            </a:custGeom>
            <a:grpFill/>
            <a:ln w="9525">
              <a:noFill/>
              <a:round/>
            </a:ln>
          </p:spPr>
          <p:txBody>
            <a:bodyPr/>
            <a:lstStyle/>
            <a:p>
              <a:pPr>
                <a:defRPr/>
              </a:pPr>
              <a:endParaRPr lang="en-US">
                <a:cs typeface="+mn-ea"/>
                <a:sym typeface="+mn-lt"/>
              </a:endParaRPr>
            </a:p>
          </p:txBody>
        </p:sp>
        <p:sp>
          <p:nvSpPr>
            <p:cNvPr id="53" name="Freeform 7"/>
            <p:cNvSpPr/>
            <p:nvPr/>
          </p:nvSpPr>
          <p:spPr bwMode="auto">
            <a:xfrm>
              <a:off x="3608388" y="2841626"/>
              <a:ext cx="1035050" cy="384175"/>
            </a:xfrm>
            <a:custGeom>
              <a:avLst/>
              <a:gdLst/>
              <a:ahLst/>
              <a:cxnLst>
                <a:cxn ang="0">
                  <a:pos x="3909" y="23"/>
                </a:cxn>
                <a:cxn ang="0">
                  <a:pos x="0" y="1448"/>
                </a:cxn>
                <a:cxn ang="0">
                  <a:pos x="0" y="1419"/>
                </a:cxn>
                <a:cxn ang="0">
                  <a:pos x="3893" y="0"/>
                </a:cxn>
                <a:cxn ang="0">
                  <a:pos x="3909" y="23"/>
                </a:cxn>
              </a:cxnLst>
              <a:rect l="0" t="0" r="r" b="b"/>
              <a:pathLst>
                <a:path w="3909" h="1448">
                  <a:moveTo>
                    <a:pt x="3909" y="23"/>
                  </a:moveTo>
                  <a:lnTo>
                    <a:pt x="0" y="1448"/>
                  </a:lnTo>
                  <a:lnTo>
                    <a:pt x="0" y="1419"/>
                  </a:lnTo>
                  <a:lnTo>
                    <a:pt x="3893" y="0"/>
                  </a:lnTo>
                  <a:lnTo>
                    <a:pt x="3909" y="23"/>
                  </a:lnTo>
                  <a:close/>
                </a:path>
              </a:pathLst>
            </a:custGeom>
            <a:grpFill/>
            <a:ln w="9525">
              <a:noFill/>
              <a:round/>
            </a:ln>
          </p:spPr>
          <p:txBody>
            <a:bodyPr/>
            <a:lstStyle/>
            <a:p>
              <a:pPr>
                <a:defRPr/>
              </a:pPr>
              <a:endParaRPr lang="en-US">
                <a:cs typeface="+mn-ea"/>
                <a:sym typeface="+mn-lt"/>
              </a:endParaRPr>
            </a:p>
          </p:txBody>
        </p:sp>
        <p:sp>
          <p:nvSpPr>
            <p:cNvPr id="54" name="Freeform 8"/>
            <p:cNvSpPr/>
            <p:nvPr/>
          </p:nvSpPr>
          <p:spPr bwMode="auto">
            <a:xfrm>
              <a:off x="3148013" y="1163638"/>
              <a:ext cx="596900" cy="858838"/>
            </a:xfrm>
            <a:custGeom>
              <a:avLst/>
              <a:gdLst/>
              <a:ahLst/>
              <a:cxnLst>
                <a:cxn ang="0">
                  <a:pos x="2257" y="39"/>
                </a:cxn>
                <a:cxn ang="0">
                  <a:pos x="56" y="3249"/>
                </a:cxn>
                <a:cxn ang="0">
                  <a:pos x="0" y="3211"/>
                </a:cxn>
                <a:cxn ang="0">
                  <a:pos x="2201" y="0"/>
                </a:cxn>
                <a:cxn ang="0">
                  <a:pos x="2257" y="39"/>
                </a:cxn>
              </a:cxnLst>
              <a:rect l="0" t="0" r="r" b="b"/>
              <a:pathLst>
                <a:path w="2257" h="3249">
                  <a:moveTo>
                    <a:pt x="2257" y="39"/>
                  </a:moveTo>
                  <a:lnTo>
                    <a:pt x="56" y="3249"/>
                  </a:lnTo>
                  <a:lnTo>
                    <a:pt x="0" y="3211"/>
                  </a:lnTo>
                  <a:lnTo>
                    <a:pt x="2201" y="0"/>
                  </a:lnTo>
                  <a:lnTo>
                    <a:pt x="2257" y="39"/>
                  </a:lnTo>
                  <a:close/>
                </a:path>
              </a:pathLst>
            </a:custGeom>
            <a:grpFill/>
            <a:ln w="9525">
              <a:noFill/>
              <a:round/>
            </a:ln>
          </p:spPr>
          <p:txBody>
            <a:bodyPr/>
            <a:lstStyle/>
            <a:p>
              <a:pPr>
                <a:defRPr/>
              </a:pPr>
              <a:endParaRPr lang="en-US">
                <a:cs typeface="+mn-ea"/>
                <a:sym typeface="+mn-lt"/>
              </a:endParaRPr>
            </a:p>
          </p:txBody>
        </p:sp>
        <p:sp>
          <p:nvSpPr>
            <p:cNvPr id="55" name="Freeform 9"/>
            <p:cNvSpPr/>
            <p:nvPr/>
          </p:nvSpPr>
          <p:spPr bwMode="auto">
            <a:xfrm>
              <a:off x="2630488" y="2063751"/>
              <a:ext cx="496888" cy="712788"/>
            </a:xfrm>
            <a:custGeom>
              <a:avLst/>
              <a:gdLst/>
              <a:ahLst/>
              <a:cxnLst>
                <a:cxn ang="0">
                  <a:pos x="1877" y="38"/>
                </a:cxn>
                <a:cxn ang="0">
                  <a:pos x="56" y="2694"/>
                </a:cxn>
                <a:cxn ang="0">
                  <a:pos x="0" y="2655"/>
                </a:cxn>
                <a:cxn ang="0">
                  <a:pos x="1821" y="0"/>
                </a:cxn>
                <a:cxn ang="0">
                  <a:pos x="1877" y="38"/>
                </a:cxn>
              </a:cxnLst>
              <a:rect l="0" t="0" r="r" b="b"/>
              <a:pathLst>
                <a:path w="1877" h="2694">
                  <a:moveTo>
                    <a:pt x="1877" y="38"/>
                  </a:moveTo>
                  <a:lnTo>
                    <a:pt x="56" y="2694"/>
                  </a:lnTo>
                  <a:lnTo>
                    <a:pt x="0" y="2655"/>
                  </a:lnTo>
                  <a:lnTo>
                    <a:pt x="1821" y="0"/>
                  </a:lnTo>
                  <a:lnTo>
                    <a:pt x="1877" y="38"/>
                  </a:lnTo>
                  <a:close/>
                </a:path>
              </a:pathLst>
            </a:custGeom>
            <a:grpFill/>
            <a:ln w="9525">
              <a:noFill/>
              <a:round/>
            </a:ln>
          </p:spPr>
          <p:txBody>
            <a:bodyPr/>
            <a:lstStyle/>
            <a:p>
              <a:pPr>
                <a:defRPr/>
              </a:pPr>
              <a:endParaRPr lang="en-US">
                <a:cs typeface="+mn-ea"/>
                <a:sym typeface="+mn-lt"/>
              </a:endParaRPr>
            </a:p>
          </p:txBody>
        </p:sp>
        <p:sp>
          <p:nvSpPr>
            <p:cNvPr id="56" name="Freeform 10"/>
            <p:cNvSpPr/>
            <p:nvPr/>
          </p:nvSpPr>
          <p:spPr bwMode="auto">
            <a:xfrm>
              <a:off x="2124075" y="2811463"/>
              <a:ext cx="492125" cy="706438"/>
            </a:xfrm>
            <a:custGeom>
              <a:avLst/>
              <a:gdLst/>
              <a:ahLst/>
              <a:cxnLst>
                <a:cxn ang="0">
                  <a:pos x="1861" y="39"/>
                </a:cxn>
                <a:cxn ang="0">
                  <a:pos x="56" y="2672"/>
                </a:cxn>
                <a:cxn ang="0">
                  <a:pos x="0" y="2633"/>
                </a:cxn>
                <a:cxn ang="0">
                  <a:pos x="1805" y="0"/>
                </a:cxn>
                <a:cxn ang="0">
                  <a:pos x="1861" y="39"/>
                </a:cxn>
              </a:cxnLst>
              <a:rect l="0" t="0" r="r" b="b"/>
              <a:pathLst>
                <a:path w="1861" h="2672">
                  <a:moveTo>
                    <a:pt x="1861" y="39"/>
                  </a:moveTo>
                  <a:lnTo>
                    <a:pt x="56" y="2672"/>
                  </a:lnTo>
                  <a:lnTo>
                    <a:pt x="0" y="2633"/>
                  </a:lnTo>
                  <a:lnTo>
                    <a:pt x="1805" y="0"/>
                  </a:lnTo>
                  <a:lnTo>
                    <a:pt x="1861" y="39"/>
                  </a:lnTo>
                  <a:close/>
                </a:path>
              </a:pathLst>
            </a:custGeom>
            <a:grpFill/>
            <a:ln w="9525">
              <a:noFill/>
              <a:round/>
            </a:ln>
          </p:spPr>
          <p:txBody>
            <a:bodyPr/>
            <a:lstStyle/>
            <a:p>
              <a:pPr>
                <a:defRPr/>
              </a:pPr>
              <a:endParaRPr lang="en-US">
                <a:cs typeface="+mn-ea"/>
                <a:sym typeface="+mn-lt"/>
              </a:endParaRPr>
            </a:p>
          </p:txBody>
        </p:sp>
        <p:sp>
          <p:nvSpPr>
            <p:cNvPr id="57" name="Freeform 11"/>
            <p:cNvSpPr/>
            <p:nvPr/>
          </p:nvSpPr>
          <p:spPr bwMode="auto">
            <a:xfrm>
              <a:off x="1509713" y="3563938"/>
              <a:ext cx="588963" cy="849313"/>
            </a:xfrm>
            <a:custGeom>
              <a:avLst/>
              <a:gdLst/>
              <a:ahLst/>
              <a:cxnLst>
                <a:cxn ang="0">
                  <a:pos x="2229" y="38"/>
                </a:cxn>
                <a:cxn ang="0">
                  <a:pos x="56" y="3207"/>
                </a:cxn>
                <a:cxn ang="0">
                  <a:pos x="0" y="3169"/>
                </a:cxn>
                <a:cxn ang="0">
                  <a:pos x="2173" y="0"/>
                </a:cxn>
                <a:cxn ang="0">
                  <a:pos x="2229" y="38"/>
                </a:cxn>
              </a:cxnLst>
              <a:rect l="0" t="0" r="r" b="b"/>
              <a:pathLst>
                <a:path w="2229" h="3207">
                  <a:moveTo>
                    <a:pt x="2229" y="38"/>
                  </a:moveTo>
                  <a:lnTo>
                    <a:pt x="56" y="3207"/>
                  </a:lnTo>
                  <a:lnTo>
                    <a:pt x="0" y="3169"/>
                  </a:lnTo>
                  <a:lnTo>
                    <a:pt x="2173" y="0"/>
                  </a:lnTo>
                  <a:lnTo>
                    <a:pt x="2229" y="38"/>
                  </a:lnTo>
                  <a:close/>
                </a:path>
              </a:pathLst>
            </a:custGeom>
            <a:grpFill/>
            <a:ln w="9525">
              <a:noFill/>
              <a:round/>
            </a:ln>
          </p:spPr>
          <p:txBody>
            <a:bodyPr/>
            <a:lstStyle/>
            <a:p>
              <a:pPr>
                <a:defRPr/>
              </a:pPr>
              <a:endParaRPr lang="en-US">
                <a:cs typeface="+mn-ea"/>
                <a:sym typeface="+mn-lt"/>
              </a:endParaRPr>
            </a:p>
          </p:txBody>
        </p:sp>
        <p:sp>
          <p:nvSpPr>
            <p:cNvPr id="58" name="Freeform 12"/>
            <p:cNvSpPr/>
            <p:nvPr/>
          </p:nvSpPr>
          <p:spPr bwMode="auto">
            <a:xfrm>
              <a:off x="5129213" y="3563938"/>
              <a:ext cx="590550" cy="849313"/>
            </a:xfrm>
            <a:custGeom>
              <a:avLst/>
              <a:gdLst/>
              <a:ahLst/>
              <a:cxnLst>
                <a:cxn ang="0">
                  <a:pos x="56" y="0"/>
                </a:cxn>
                <a:cxn ang="0">
                  <a:pos x="2230" y="3171"/>
                </a:cxn>
                <a:cxn ang="0">
                  <a:pos x="2174" y="3209"/>
                </a:cxn>
                <a:cxn ang="0">
                  <a:pos x="0" y="38"/>
                </a:cxn>
                <a:cxn ang="0">
                  <a:pos x="56" y="0"/>
                </a:cxn>
              </a:cxnLst>
              <a:rect l="0" t="0" r="r" b="b"/>
              <a:pathLst>
                <a:path w="2230" h="3209">
                  <a:moveTo>
                    <a:pt x="56" y="0"/>
                  </a:moveTo>
                  <a:lnTo>
                    <a:pt x="2230" y="3171"/>
                  </a:lnTo>
                  <a:lnTo>
                    <a:pt x="2174" y="3209"/>
                  </a:lnTo>
                  <a:lnTo>
                    <a:pt x="0" y="38"/>
                  </a:lnTo>
                  <a:lnTo>
                    <a:pt x="56" y="0"/>
                  </a:lnTo>
                  <a:close/>
                </a:path>
              </a:pathLst>
            </a:custGeom>
            <a:grpFill/>
            <a:ln w="9525">
              <a:noFill/>
              <a:round/>
            </a:ln>
          </p:spPr>
          <p:txBody>
            <a:bodyPr/>
            <a:lstStyle/>
            <a:p>
              <a:pPr>
                <a:defRPr/>
              </a:pPr>
              <a:endParaRPr lang="en-US">
                <a:cs typeface="+mn-ea"/>
                <a:sym typeface="+mn-lt"/>
              </a:endParaRPr>
            </a:p>
          </p:txBody>
        </p:sp>
        <p:sp>
          <p:nvSpPr>
            <p:cNvPr id="59" name="Freeform 13"/>
            <p:cNvSpPr/>
            <p:nvPr/>
          </p:nvSpPr>
          <p:spPr bwMode="auto">
            <a:xfrm>
              <a:off x="4616450" y="2814638"/>
              <a:ext cx="492125" cy="706438"/>
            </a:xfrm>
            <a:custGeom>
              <a:avLst/>
              <a:gdLst/>
              <a:ahLst/>
              <a:cxnLst>
                <a:cxn ang="0">
                  <a:pos x="56" y="0"/>
                </a:cxn>
                <a:cxn ang="0">
                  <a:pos x="1858" y="2627"/>
                </a:cxn>
                <a:cxn ang="0">
                  <a:pos x="1802" y="2666"/>
                </a:cxn>
                <a:cxn ang="0">
                  <a:pos x="0" y="37"/>
                </a:cxn>
                <a:cxn ang="0">
                  <a:pos x="56" y="0"/>
                </a:cxn>
              </a:cxnLst>
              <a:rect l="0" t="0" r="r" b="b"/>
              <a:pathLst>
                <a:path w="1858" h="2666">
                  <a:moveTo>
                    <a:pt x="56" y="0"/>
                  </a:moveTo>
                  <a:lnTo>
                    <a:pt x="1858" y="2627"/>
                  </a:lnTo>
                  <a:lnTo>
                    <a:pt x="1802" y="2666"/>
                  </a:lnTo>
                  <a:lnTo>
                    <a:pt x="0" y="37"/>
                  </a:lnTo>
                  <a:lnTo>
                    <a:pt x="56" y="0"/>
                  </a:lnTo>
                  <a:close/>
                </a:path>
              </a:pathLst>
            </a:custGeom>
            <a:grpFill/>
            <a:ln w="9525">
              <a:noFill/>
              <a:round/>
            </a:ln>
          </p:spPr>
          <p:txBody>
            <a:bodyPr/>
            <a:lstStyle/>
            <a:p>
              <a:pPr>
                <a:defRPr/>
              </a:pPr>
              <a:endParaRPr lang="en-US">
                <a:cs typeface="+mn-ea"/>
                <a:sym typeface="+mn-lt"/>
              </a:endParaRPr>
            </a:p>
          </p:txBody>
        </p:sp>
        <p:sp>
          <p:nvSpPr>
            <p:cNvPr id="60" name="Freeform 14"/>
            <p:cNvSpPr/>
            <p:nvPr/>
          </p:nvSpPr>
          <p:spPr bwMode="auto">
            <a:xfrm>
              <a:off x="4102100" y="2065338"/>
              <a:ext cx="485775" cy="695325"/>
            </a:xfrm>
            <a:custGeom>
              <a:avLst/>
              <a:gdLst/>
              <a:ahLst/>
              <a:cxnLst>
                <a:cxn ang="0">
                  <a:pos x="56" y="0"/>
                </a:cxn>
                <a:cxn ang="0">
                  <a:pos x="1832" y="2591"/>
                </a:cxn>
                <a:cxn ang="0">
                  <a:pos x="1776" y="2629"/>
                </a:cxn>
                <a:cxn ang="0">
                  <a:pos x="0" y="38"/>
                </a:cxn>
                <a:cxn ang="0">
                  <a:pos x="56" y="0"/>
                </a:cxn>
              </a:cxnLst>
              <a:rect l="0" t="0" r="r" b="b"/>
              <a:pathLst>
                <a:path w="1832" h="2629">
                  <a:moveTo>
                    <a:pt x="56" y="0"/>
                  </a:moveTo>
                  <a:lnTo>
                    <a:pt x="1832" y="2591"/>
                  </a:lnTo>
                  <a:lnTo>
                    <a:pt x="1776" y="2629"/>
                  </a:lnTo>
                  <a:lnTo>
                    <a:pt x="0" y="38"/>
                  </a:lnTo>
                  <a:lnTo>
                    <a:pt x="56" y="0"/>
                  </a:lnTo>
                  <a:close/>
                </a:path>
              </a:pathLst>
            </a:custGeom>
            <a:grpFill/>
            <a:ln w="9525">
              <a:noFill/>
              <a:round/>
            </a:ln>
          </p:spPr>
          <p:txBody>
            <a:bodyPr/>
            <a:lstStyle/>
            <a:p>
              <a:pPr>
                <a:defRPr/>
              </a:pPr>
              <a:endParaRPr lang="en-US">
                <a:cs typeface="+mn-ea"/>
                <a:sym typeface="+mn-lt"/>
              </a:endParaRPr>
            </a:p>
          </p:txBody>
        </p:sp>
        <p:sp>
          <p:nvSpPr>
            <p:cNvPr id="61" name="Freeform 15"/>
            <p:cNvSpPr/>
            <p:nvPr/>
          </p:nvSpPr>
          <p:spPr bwMode="auto">
            <a:xfrm>
              <a:off x="3484563" y="1163638"/>
              <a:ext cx="587375" cy="844550"/>
            </a:xfrm>
            <a:custGeom>
              <a:avLst/>
              <a:gdLst/>
              <a:ahLst/>
              <a:cxnLst>
                <a:cxn ang="0">
                  <a:pos x="56" y="0"/>
                </a:cxn>
                <a:cxn ang="0">
                  <a:pos x="2220" y="3157"/>
                </a:cxn>
                <a:cxn ang="0">
                  <a:pos x="2164" y="3194"/>
                </a:cxn>
                <a:cxn ang="0">
                  <a:pos x="0" y="39"/>
                </a:cxn>
                <a:cxn ang="0">
                  <a:pos x="56" y="0"/>
                </a:cxn>
              </a:cxnLst>
              <a:rect l="0" t="0" r="r" b="b"/>
              <a:pathLst>
                <a:path w="2220" h="3194">
                  <a:moveTo>
                    <a:pt x="56" y="0"/>
                  </a:moveTo>
                  <a:lnTo>
                    <a:pt x="2220" y="3157"/>
                  </a:lnTo>
                  <a:lnTo>
                    <a:pt x="2164" y="3194"/>
                  </a:lnTo>
                  <a:lnTo>
                    <a:pt x="0" y="39"/>
                  </a:lnTo>
                  <a:lnTo>
                    <a:pt x="56" y="0"/>
                  </a:lnTo>
                  <a:close/>
                </a:path>
              </a:pathLst>
            </a:custGeom>
            <a:grpFill/>
            <a:ln w="9525">
              <a:noFill/>
              <a:round/>
            </a:ln>
          </p:spPr>
          <p:txBody>
            <a:bodyPr/>
            <a:lstStyle/>
            <a:p>
              <a:pPr>
                <a:defRPr/>
              </a:pPr>
              <a:endParaRPr lang="en-US">
                <a:cs typeface="+mn-ea"/>
                <a:sym typeface="+mn-lt"/>
              </a:endParaRPr>
            </a:p>
          </p:txBody>
        </p:sp>
        <p:sp>
          <p:nvSpPr>
            <p:cNvPr id="62" name="Freeform 16"/>
            <p:cNvSpPr/>
            <p:nvPr/>
          </p:nvSpPr>
          <p:spPr bwMode="auto">
            <a:xfrm>
              <a:off x="1457325" y="4152901"/>
              <a:ext cx="2339975" cy="868363"/>
            </a:xfrm>
            <a:custGeom>
              <a:avLst/>
              <a:gdLst/>
              <a:ahLst/>
              <a:cxnLst>
                <a:cxn ang="0">
                  <a:pos x="23" y="0"/>
                </a:cxn>
                <a:cxn ang="0">
                  <a:pos x="8846" y="3216"/>
                </a:cxn>
                <a:cxn ang="0">
                  <a:pos x="8823" y="3281"/>
                </a:cxn>
                <a:cxn ang="0">
                  <a:pos x="0" y="64"/>
                </a:cxn>
                <a:cxn ang="0">
                  <a:pos x="23" y="0"/>
                </a:cxn>
              </a:cxnLst>
              <a:rect l="0" t="0" r="r" b="b"/>
              <a:pathLst>
                <a:path w="8846" h="3281">
                  <a:moveTo>
                    <a:pt x="23" y="0"/>
                  </a:moveTo>
                  <a:lnTo>
                    <a:pt x="8846" y="3216"/>
                  </a:lnTo>
                  <a:lnTo>
                    <a:pt x="8823" y="3281"/>
                  </a:lnTo>
                  <a:lnTo>
                    <a:pt x="0" y="64"/>
                  </a:lnTo>
                  <a:lnTo>
                    <a:pt x="23" y="0"/>
                  </a:lnTo>
                  <a:close/>
                </a:path>
              </a:pathLst>
            </a:custGeom>
            <a:grpFill/>
            <a:ln w="9525">
              <a:noFill/>
              <a:round/>
            </a:ln>
          </p:spPr>
          <p:txBody>
            <a:bodyPr/>
            <a:lstStyle/>
            <a:p>
              <a:pPr>
                <a:defRPr/>
              </a:pPr>
              <a:endParaRPr lang="en-US">
                <a:cs typeface="+mn-ea"/>
                <a:sym typeface="+mn-lt"/>
              </a:endParaRPr>
            </a:p>
          </p:txBody>
        </p:sp>
        <p:sp>
          <p:nvSpPr>
            <p:cNvPr id="63" name="Freeform 17"/>
            <p:cNvSpPr/>
            <p:nvPr/>
          </p:nvSpPr>
          <p:spPr bwMode="auto">
            <a:xfrm>
              <a:off x="3432175" y="4152901"/>
              <a:ext cx="2339975" cy="868363"/>
            </a:xfrm>
            <a:custGeom>
              <a:avLst/>
              <a:gdLst/>
              <a:ahLst/>
              <a:cxnLst>
                <a:cxn ang="0">
                  <a:pos x="8846" y="64"/>
                </a:cxn>
                <a:cxn ang="0">
                  <a:pos x="23" y="3281"/>
                </a:cxn>
                <a:cxn ang="0">
                  <a:pos x="0" y="3216"/>
                </a:cxn>
                <a:cxn ang="0">
                  <a:pos x="8823" y="0"/>
                </a:cxn>
                <a:cxn ang="0">
                  <a:pos x="8846" y="64"/>
                </a:cxn>
              </a:cxnLst>
              <a:rect l="0" t="0" r="r" b="b"/>
              <a:pathLst>
                <a:path w="8846" h="3281">
                  <a:moveTo>
                    <a:pt x="8846" y="64"/>
                  </a:moveTo>
                  <a:lnTo>
                    <a:pt x="23" y="3281"/>
                  </a:lnTo>
                  <a:lnTo>
                    <a:pt x="0" y="3216"/>
                  </a:lnTo>
                  <a:lnTo>
                    <a:pt x="8823" y="0"/>
                  </a:lnTo>
                  <a:lnTo>
                    <a:pt x="8846" y="64"/>
                  </a:lnTo>
                  <a:close/>
                </a:path>
              </a:pathLst>
            </a:custGeom>
            <a:grpFill/>
            <a:ln w="9525">
              <a:noFill/>
              <a:round/>
            </a:ln>
          </p:spPr>
          <p:txBody>
            <a:bodyPr/>
            <a:lstStyle/>
            <a:p>
              <a:pPr>
                <a:defRPr/>
              </a:pPr>
              <a:endParaRPr lang="en-US">
                <a:cs typeface="+mn-ea"/>
                <a:sym typeface="+mn-lt"/>
              </a:endParaRPr>
            </a:p>
          </p:txBody>
        </p:sp>
        <p:sp>
          <p:nvSpPr>
            <p:cNvPr id="64" name="Freeform 18"/>
            <p:cNvSpPr/>
            <p:nvPr/>
          </p:nvSpPr>
          <p:spPr bwMode="auto">
            <a:xfrm>
              <a:off x="3609975" y="2071688"/>
              <a:ext cx="571500" cy="222250"/>
            </a:xfrm>
            <a:custGeom>
              <a:avLst/>
              <a:gdLst/>
              <a:ahLst/>
              <a:cxnLst>
                <a:cxn ang="0">
                  <a:pos x="2159" y="64"/>
                </a:cxn>
                <a:cxn ang="0">
                  <a:pos x="23" y="843"/>
                </a:cxn>
                <a:cxn ang="0">
                  <a:pos x="0" y="779"/>
                </a:cxn>
                <a:cxn ang="0">
                  <a:pos x="2137" y="0"/>
                </a:cxn>
                <a:cxn ang="0">
                  <a:pos x="2159" y="64"/>
                </a:cxn>
              </a:cxnLst>
              <a:rect l="0" t="0" r="r" b="b"/>
              <a:pathLst>
                <a:path w="2159" h="843">
                  <a:moveTo>
                    <a:pt x="2159" y="64"/>
                  </a:moveTo>
                  <a:lnTo>
                    <a:pt x="23" y="843"/>
                  </a:lnTo>
                  <a:lnTo>
                    <a:pt x="0" y="779"/>
                  </a:lnTo>
                  <a:lnTo>
                    <a:pt x="2137" y="0"/>
                  </a:lnTo>
                  <a:lnTo>
                    <a:pt x="2159" y="64"/>
                  </a:lnTo>
                  <a:close/>
                </a:path>
              </a:pathLst>
            </a:custGeom>
            <a:grpFill/>
            <a:ln w="9525">
              <a:noFill/>
              <a:round/>
            </a:ln>
          </p:spPr>
          <p:txBody>
            <a:bodyPr/>
            <a:lstStyle/>
            <a:p>
              <a:pPr>
                <a:defRPr/>
              </a:pPr>
              <a:endParaRPr lang="en-US">
                <a:cs typeface="+mn-ea"/>
                <a:sym typeface="+mn-lt"/>
              </a:endParaRPr>
            </a:p>
          </p:txBody>
        </p:sp>
        <p:sp>
          <p:nvSpPr>
            <p:cNvPr id="65" name="Freeform 19"/>
            <p:cNvSpPr/>
            <p:nvPr/>
          </p:nvSpPr>
          <p:spPr bwMode="auto">
            <a:xfrm>
              <a:off x="3606800" y="1958976"/>
              <a:ext cx="488950" cy="192088"/>
            </a:xfrm>
            <a:custGeom>
              <a:avLst/>
              <a:gdLst/>
              <a:ahLst/>
              <a:cxnLst>
                <a:cxn ang="0">
                  <a:pos x="1848" y="63"/>
                </a:cxn>
                <a:cxn ang="0">
                  <a:pos x="24" y="729"/>
                </a:cxn>
                <a:cxn ang="0">
                  <a:pos x="0" y="664"/>
                </a:cxn>
                <a:cxn ang="0">
                  <a:pos x="1825" y="0"/>
                </a:cxn>
                <a:cxn ang="0">
                  <a:pos x="1848" y="63"/>
                </a:cxn>
              </a:cxnLst>
              <a:rect l="0" t="0" r="r" b="b"/>
              <a:pathLst>
                <a:path w="1848" h="729">
                  <a:moveTo>
                    <a:pt x="1848" y="63"/>
                  </a:moveTo>
                  <a:lnTo>
                    <a:pt x="24" y="729"/>
                  </a:lnTo>
                  <a:lnTo>
                    <a:pt x="0" y="664"/>
                  </a:lnTo>
                  <a:lnTo>
                    <a:pt x="1825" y="0"/>
                  </a:lnTo>
                  <a:lnTo>
                    <a:pt x="1848" y="63"/>
                  </a:lnTo>
                  <a:close/>
                </a:path>
              </a:pathLst>
            </a:custGeom>
            <a:grpFill/>
            <a:ln w="9525">
              <a:noFill/>
              <a:round/>
            </a:ln>
          </p:spPr>
          <p:txBody>
            <a:bodyPr/>
            <a:lstStyle/>
            <a:p>
              <a:pPr>
                <a:defRPr/>
              </a:pPr>
              <a:endParaRPr lang="en-US">
                <a:cs typeface="+mn-ea"/>
                <a:sym typeface="+mn-lt"/>
              </a:endParaRPr>
            </a:p>
          </p:txBody>
        </p:sp>
        <p:sp>
          <p:nvSpPr>
            <p:cNvPr id="66" name="Freeform 20"/>
            <p:cNvSpPr/>
            <p:nvPr/>
          </p:nvSpPr>
          <p:spPr bwMode="auto">
            <a:xfrm>
              <a:off x="2090738" y="3451226"/>
              <a:ext cx="1528763" cy="571500"/>
            </a:xfrm>
            <a:custGeom>
              <a:avLst/>
              <a:gdLst/>
              <a:ahLst/>
              <a:cxnLst>
                <a:cxn ang="0">
                  <a:pos x="24" y="0"/>
                </a:cxn>
                <a:cxn ang="0">
                  <a:pos x="5774" y="2096"/>
                </a:cxn>
                <a:cxn ang="0">
                  <a:pos x="5751" y="2161"/>
                </a:cxn>
                <a:cxn ang="0">
                  <a:pos x="0" y="64"/>
                </a:cxn>
                <a:cxn ang="0">
                  <a:pos x="24" y="0"/>
                </a:cxn>
              </a:cxnLst>
              <a:rect l="0" t="0" r="r" b="b"/>
              <a:pathLst>
                <a:path w="5774" h="2161">
                  <a:moveTo>
                    <a:pt x="24" y="0"/>
                  </a:moveTo>
                  <a:lnTo>
                    <a:pt x="5774" y="2096"/>
                  </a:lnTo>
                  <a:lnTo>
                    <a:pt x="5751" y="2161"/>
                  </a:lnTo>
                  <a:lnTo>
                    <a:pt x="0" y="64"/>
                  </a:lnTo>
                  <a:lnTo>
                    <a:pt x="24" y="0"/>
                  </a:lnTo>
                  <a:close/>
                </a:path>
              </a:pathLst>
            </a:custGeom>
            <a:grpFill/>
            <a:ln w="9525">
              <a:noFill/>
              <a:round/>
            </a:ln>
          </p:spPr>
          <p:txBody>
            <a:bodyPr/>
            <a:lstStyle/>
            <a:p>
              <a:pPr>
                <a:defRPr/>
              </a:pPr>
              <a:endParaRPr lang="en-US">
                <a:cs typeface="+mn-ea"/>
                <a:sym typeface="+mn-lt"/>
              </a:endParaRPr>
            </a:p>
          </p:txBody>
        </p:sp>
        <p:sp>
          <p:nvSpPr>
            <p:cNvPr id="67" name="Freeform 21"/>
            <p:cNvSpPr/>
            <p:nvPr/>
          </p:nvSpPr>
          <p:spPr bwMode="auto">
            <a:xfrm>
              <a:off x="3613150" y="3451226"/>
              <a:ext cx="1527175" cy="571500"/>
            </a:xfrm>
            <a:custGeom>
              <a:avLst/>
              <a:gdLst/>
              <a:ahLst/>
              <a:cxnLst>
                <a:cxn ang="0">
                  <a:pos x="5774" y="64"/>
                </a:cxn>
                <a:cxn ang="0">
                  <a:pos x="23" y="2161"/>
                </a:cxn>
                <a:cxn ang="0">
                  <a:pos x="0" y="2096"/>
                </a:cxn>
                <a:cxn ang="0">
                  <a:pos x="5750" y="0"/>
                </a:cxn>
                <a:cxn ang="0">
                  <a:pos x="5774" y="64"/>
                </a:cxn>
              </a:cxnLst>
              <a:rect l="0" t="0" r="r" b="b"/>
              <a:pathLst>
                <a:path w="5774" h="2161">
                  <a:moveTo>
                    <a:pt x="5774" y="64"/>
                  </a:moveTo>
                  <a:lnTo>
                    <a:pt x="23" y="2161"/>
                  </a:lnTo>
                  <a:lnTo>
                    <a:pt x="0" y="2096"/>
                  </a:lnTo>
                  <a:lnTo>
                    <a:pt x="5750" y="0"/>
                  </a:lnTo>
                  <a:lnTo>
                    <a:pt x="5774" y="64"/>
                  </a:lnTo>
                  <a:close/>
                </a:path>
              </a:pathLst>
            </a:custGeom>
            <a:grpFill/>
            <a:ln w="9525">
              <a:noFill/>
              <a:round/>
            </a:ln>
          </p:spPr>
          <p:txBody>
            <a:bodyPr/>
            <a:lstStyle/>
            <a:p>
              <a:pPr>
                <a:defRPr/>
              </a:pPr>
              <a:endParaRPr lang="en-US">
                <a:cs typeface="+mn-ea"/>
                <a:sym typeface="+mn-lt"/>
              </a:endParaRPr>
            </a:p>
          </p:txBody>
        </p:sp>
        <p:sp>
          <p:nvSpPr>
            <p:cNvPr id="78" name="Freeform 22"/>
            <p:cNvSpPr/>
            <p:nvPr/>
          </p:nvSpPr>
          <p:spPr bwMode="auto">
            <a:xfrm>
              <a:off x="2538413" y="2822576"/>
              <a:ext cx="1077913" cy="407988"/>
            </a:xfrm>
            <a:custGeom>
              <a:avLst/>
              <a:gdLst/>
              <a:ahLst/>
              <a:cxnLst>
                <a:cxn ang="0">
                  <a:pos x="24" y="0"/>
                </a:cxn>
                <a:cxn ang="0">
                  <a:pos x="4073" y="1477"/>
                </a:cxn>
                <a:cxn ang="0">
                  <a:pos x="4050" y="1540"/>
                </a:cxn>
                <a:cxn ang="0">
                  <a:pos x="0" y="65"/>
                </a:cxn>
                <a:cxn ang="0">
                  <a:pos x="24" y="0"/>
                </a:cxn>
              </a:cxnLst>
              <a:rect l="0" t="0" r="r" b="b"/>
              <a:pathLst>
                <a:path w="4073" h="1540">
                  <a:moveTo>
                    <a:pt x="24" y="0"/>
                  </a:moveTo>
                  <a:lnTo>
                    <a:pt x="4073" y="1477"/>
                  </a:lnTo>
                  <a:lnTo>
                    <a:pt x="4050" y="1540"/>
                  </a:lnTo>
                  <a:lnTo>
                    <a:pt x="0" y="65"/>
                  </a:lnTo>
                  <a:lnTo>
                    <a:pt x="24" y="0"/>
                  </a:lnTo>
                  <a:close/>
                </a:path>
              </a:pathLst>
            </a:custGeom>
            <a:grpFill/>
            <a:ln w="9525">
              <a:noFill/>
              <a:round/>
            </a:ln>
          </p:spPr>
          <p:txBody>
            <a:bodyPr/>
            <a:lstStyle/>
            <a:p>
              <a:pPr>
                <a:defRPr/>
              </a:pPr>
              <a:endParaRPr lang="en-US">
                <a:cs typeface="+mn-ea"/>
                <a:sym typeface="+mn-lt"/>
              </a:endParaRPr>
            </a:p>
          </p:txBody>
        </p:sp>
        <p:sp>
          <p:nvSpPr>
            <p:cNvPr id="79" name="Freeform 23"/>
            <p:cNvSpPr/>
            <p:nvPr/>
          </p:nvSpPr>
          <p:spPr bwMode="auto">
            <a:xfrm>
              <a:off x="3609975" y="2822576"/>
              <a:ext cx="1077913" cy="407988"/>
            </a:xfrm>
            <a:custGeom>
              <a:avLst/>
              <a:gdLst/>
              <a:ahLst/>
              <a:cxnLst>
                <a:cxn ang="0">
                  <a:pos x="4073" y="65"/>
                </a:cxn>
                <a:cxn ang="0">
                  <a:pos x="23" y="1540"/>
                </a:cxn>
                <a:cxn ang="0">
                  <a:pos x="0" y="1477"/>
                </a:cxn>
                <a:cxn ang="0">
                  <a:pos x="4050" y="0"/>
                </a:cxn>
                <a:cxn ang="0">
                  <a:pos x="4073" y="65"/>
                </a:cxn>
              </a:cxnLst>
              <a:rect l="0" t="0" r="r" b="b"/>
              <a:pathLst>
                <a:path w="4073" h="1540">
                  <a:moveTo>
                    <a:pt x="4073" y="65"/>
                  </a:moveTo>
                  <a:lnTo>
                    <a:pt x="23" y="1540"/>
                  </a:lnTo>
                  <a:lnTo>
                    <a:pt x="0" y="1477"/>
                  </a:lnTo>
                  <a:lnTo>
                    <a:pt x="4050" y="0"/>
                  </a:lnTo>
                  <a:lnTo>
                    <a:pt x="4073" y="65"/>
                  </a:lnTo>
                  <a:close/>
                </a:path>
              </a:pathLst>
            </a:custGeom>
            <a:grpFill/>
            <a:ln w="9525">
              <a:noFill/>
              <a:round/>
            </a:ln>
          </p:spPr>
          <p:txBody>
            <a:bodyPr/>
            <a:lstStyle/>
            <a:p>
              <a:pPr>
                <a:defRPr/>
              </a:pPr>
              <a:endParaRPr lang="en-US">
                <a:cs typeface="+mn-ea"/>
                <a:sym typeface="+mn-lt"/>
              </a:endParaRPr>
            </a:p>
          </p:txBody>
        </p:sp>
        <p:sp>
          <p:nvSpPr>
            <p:cNvPr id="80" name="Freeform 24"/>
            <p:cNvSpPr/>
            <p:nvPr/>
          </p:nvSpPr>
          <p:spPr bwMode="auto">
            <a:xfrm>
              <a:off x="2617788" y="2708276"/>
              <a:ext cx="998538" cy="377825"/>
            </a:xfrm>
            <a:custGeom>
              <a:avLst/>
              <a:gdLst/>
              <a:ahLst/>
              <a:cxnLst>
                <a:cxn ang="0">
                  <a:pos x="23" y="0"/>
                </a:cxn>
                <a:cxn ang="0">
                  <a:pos x="3769" y="1366"/>
                </a:cxn>
                <a:cxn ang="0">
                  <a:pos x="3746" y="1429"/>
                </a:cxn>
                <a:cxn ang="0">
                  <a:pos x="0" y="63"/>
                </a:cxn>
                <a:cxn ang="0">
                  <a:pos x="23" y="0"/>
                </a:cxn>
              </a:cxnLst>
              <a:rect l="0" t="0" r="r" b="b"/>
              <a:pathLst>
                <a:path w="3769" h="1429">
                  <a:moveTo>
                    <a:pt x="23" y="0"/>
                  </a:moveTo>
                  <a:lnTo>
                    <a:pt x="3769" y="1366"/>
                  </a:lnTo>
                  <a:lnTo>
                    <a:pt x="3746" y="1429"/>
                  </a:lnTo>
                  <a:lnTo>
                    <a:pt x="0" y="63"/>
                  </a:lnTo>
                  <a:lnTo>
                    <a:pt x="23" y="0"/>
                  </a:lnTo>
                  <a:close/>
                </a:path>
              </a:pathLst>
            </a:custGeom>
            <a:grpFill/>
            <a:ln w="9525">
              <a:noFill/>
              <a:round/>
            </a:ln>
          </p:spPr>
          <p:txBody>
            <a:bodyPr/>
            <a:lstStyle/>
            <a:p>
              <a:pPr>
                <a:defRPr/>
              </a:pPr>
              <a:endParaRPr lang="en-US">
                <a:cs typeface="+mn-ea"/>
                <a:sym typeface="+mn-lt"/>
              </a:endParaRPr>
            </a:p>
          </p:txBody>
        </p:sp>
        <p:sp>
          <p:nvSpPr>
            <p:cNvPr id="81" name="Freeform 25"/>
            <p:cNvSpPr/>
            <p:nvPr/>
          </p:nvSpPr>
          <p:spPr bwMode="auto">
            <a:xfrm>
              <a:off x="3616325" y="2708276"/>
              <a:ext cx="996950" cy="377825"/>
            </a:xfrm>
            <a:custGeom>
              <a:avLst/>
              <a:gdLst/>
              <a:ahLst/>
              <a:cxnLst>
                <a:cxn ang="0">
                  <a:pos x="3769" y="63"/>
                </a:cxn>
                <a:cxn ang="0">
                  <a:pos x="24" y="1429"/>
                </a:cxn>
                <a:cxn ang="0">
                  <a:pos x="0" y="1366"/>
                </a:cxn>
                <a:cxn ang="0">
                  <a:pos x="3746" y="0"/>
                </a:cxn>
                <a:cxn ang="0">
                  <a:pos x="3769" y="63"/>
                </a:cxn>
              </a:cxnLst>
              <a:rect l="0" t="0" r="r" b="b"/>
              <a:pathLst>
                <a:path w="3769" h="1429">
                  <a:moveTo>
                    <a:pt x="3769" y="63"/>
                  </a:moveTo>
                  <a:lnTo>
                    <a:pt x="24" y="1429"/>
                  </a:lnTo>
                  <a:lnTo>
                    <a:pt x="0" y="1366"/>
                  </a:lnTo>
                  <a:lnTo>
                    <a:pt x="3746" y="0"/>
                  </a:lnTo>
                  <a:lnTo>
                    <a:pt x="3769" y="63"/>
                  </a:lnTo>
                  <a:close/>
                </a:path>
              </a:pathLst>
            </a:custGeom>
            <a:grpFill/>
            <a:ln w="9525">
              <a:noFill/>
              <a:round/>
            </a:ln>
          </p:spPr>
          <p:txBody>
            <a:bodyPr/>
            <a:lstStyle/>
            <a:p>
              <a:pPr>
                <a:defRPr/>
              </a:pPr>
              <a:endParaRPr lang="en-US">
                <a:cs typeface="+mn-ea"/>
                <a:sym typeface="+mn-lt"/>
              </a:endParaRPr>
            </a:p>
          </p:txBody>
        </p:sp>
        <p:sp>
          <p:nvSpPr>
            <p:cNvPr id="82" name="Freeform 26"/>
            <p:cNvSpPr/>
            <p:nvPr/>
          </p:nvSpPr>
          <p:spPr bwMode="auto">
            <a:xfrm>
              <a:off x="3044825" y="2071688"/>
              <a:ext cx="571500" cy="222250"/>
            </a:xfrm>
            <a:custGeom>
              <a:avLst/>
              <a:gdLst/>
              <a:ahLst/>
              <a:cxnLst>
                <a:cxn ang="0">
                  <a:pos x="24" y="0"/>
                </a:cxn>
                <a:cxn ang="0">
                  <a:pos x="2160" y="779"/>
                </a:cxn>
                <a:cxn ang="0">
                  <a:pos x="2137" y="843"/>
                </a:cxn>
                <a:cxn ang="0">
                  <a:pos x="0" y="64"/>
                </a:cxn>
                <a:cxn ang="0">
                  <a:pos x="24" y="0"/>
                </a:cxn>
              </a:cxnLst>
              <a:rect l="0" t="0" r="r" b="b"/>
              <a:pathLst>
                <a:path w="2160" h="843">
                  <a:moveTo>
                    <a:pt x="24" y="0"/>
                  </a:moveTo>
                  <a:lnTo>
                    <a:pt x="2160" y="779"/>
                  </a:lnTo>
                  <a:lnTo>
                    <a:pt x="2137" y="843"/>
                  </a:lnTo>
                  <a:lnTo>
                    <a:pt x="0" y="64"/>
                  </a:lnTo>
                  <a:lnTo>
                    <a:pt x="24" y="0"/>
                  </a:lnTo>
                  <a:close/>
                </a:path>
              </a:pathLst>
            </a:custGeom>
            <a:grpFill/>
            <a:ln w="9525">
              <a:noFill/>
              <a:round/>
            </a:ln>
          </p:spPr>
          <p:txBody>
            <a:bodyPr/>
            <a:lstStyle/>
            <a:p>
              <a:pPr>
                <a:defRPr/>
              </a:pPr>
              <a:endParaRPr lang="en-US">
                <a:cs typeface="+mn-ea"/>
                <a:sym typeface="+mn-lt"/>
              </a:endParaRPr>
            </a:p>
          </p:txBody>
        </p:sp>
        <p:sp>
          <p:nvSpPr>
            <p:cNvPr id="83" name="Freeform 27"/>
            <p:cNvSpPr/>
            <p:nvPr/>
          </p:nvSpPr>
          <p:spPr bwMode="auto">
            <a:xfrm>
              <a:off x="3130550" y="1958976"/>
              <a:ext cx="488950" cy="192088"/>
            </a:xfrm>
            <a:custGeom>
              <a:avLst/>
              <a:gdLst/>
              <a:ahLst/>
              <a:cxnLst>
                <a:cxn ang="0">
                  <a:pos x="24" y="0"/>
                </a:cxn>
                <a:cxn ang="0">
                  <a:pos x="1848" y="664"/>
                </a:cxn>
                <a:cxn ang="0">
                  <a:pos x="1825" y="729"/>
                </a:cxn>
                <a:cxn ang="0">
                  <a:pos x="0" y="63"/>
                </a:cxn>
                <a:cxn ang="0">
                  <a:pos x="24" y="0"/>
                </a:cxn>
              </a:cxnLst>
              <a:rect l="0" t="0" r="r" b="b"/>
              <a:pathLst>
                <a:path w="1848" h="729">
                  <a:moveTo>
                    <a:pt x="24" y="0"/>
                  </a:moveTo>
                  <a:lnTo>
                    <a:pt x="1848" y="664"/>
                  </a:lnTo>
                  <a:lnTo>
                    <a:pt x="1825" y="729"/>
                  </a:lnTo>
                  <a:lnTo>
                    <a:pt x="0" y="63"/>
                  </a:lnTo>
                  <a:lnTo>
                    <a:pt x="24" y="0"/>
                  </a:lnTo>
                  <a:close/>
                </a:path>
              </a:pathLst>
            </a:custGeom>
            <a:grpFill/>
            <a:ln w="9525">
              <a:noFill/>
              <a:round/>
            </a:ln>
          </p:spPr>
          <p:txBody>
            <a:bodyPr/>
            <a:lstStyle/>
            <a:p>
              <a:pPr>
                <a:defRPr/>
              </a:pPr>
              <a:endParaRPr lang="en-US">
                <a:cs typeface="+mn-ea"/>
                <a:sym typeface="+mn-lt"/>
              </a:endParaRPr>
            </a:p>
          </p:txBody>
        </p:sp>
        <p:sp>
          <p:nvSpPr>
            <p:cNvPr id="84" name="Freeform 28"/>
            <p:cNvSpPr/>
            <p:nvPr/>
          </p:nvSpPr>
          <p:spPr bwMode="auto">
            <a:xfrm>
              <a:off x="2006600" y="3565526"/>
              <a:ext cx="1609725" cy="600075"/>
            </a:xfrm>
            <a:custGeom>
              <a:avLst/>
              <a:gdLst/>
              <a:ahLst/>
              <a:cxnLst>
                <a:cxn ang="0">
                  <a:pos x="24" y="0"/>
                </a:cxn>
                <a:cxn ang="0">
                  <a:pos x="6082" y="2209"/>
                </a:cxn>
                <a:cxn ang="0">
                  <a:pos x="6059" y="2273"/>
                </a:cxn>
                <a:cxn ang="0">
                  <a:pos x="0" y="63"/>
                </a:cxn>
                <a:cxn ang="0">
                  <a:pos x="24" y="0"/>
                </a:cxn>
              </a:cxnLst>
              <a:rect l="0" t="0" r="r" b="b"/>
              <a:pathLst>
                <a:path w="6082" h="2273">
                  <a:moveTo>
                    <a:pt x="24" y="0"/>
                  </a:moveTo>
                  <a:lnTo>
                    <a:pt x="6082" y="2209"/>
                  </a:lnTo>
                  <a:lnTo>
                    <a:pt x="6059" y="2273"/>
                  </a:lnTo>
                  <a:lnTo>
                    <a:pt x="0" y="63"/>
                  </a:lnTo>
                  <a:lnTo>
                    <a:pt x="24" y="0"/>
                  </a:lnTo>
                  <a:close/>
                </a:path>
              </a:pathLst>
            </a:custGeom>
            <a:grpFill/>
            <a:ln w="9525">
              <a:noFill/>
              <a:round/>
            </a:ln>
          </p:spPr>
          <p:txBody>
            <a:bodyPr/>
            <a:lstStyle/>
            <a:p>
              <a:pPr>
                <a:defRPr/>
              </a:pPr>
              <a:endParaRPr lang="en-US">
                <a:cs typeface="+mn-ea"/>
                <a:sym typeface="+mn-lt"/>
              </a:endParaRPr>
            </a:p>
          </p:txBody>
        </p:sp>
        <p:sp>
          <p:nvSpPr>
            <p:cNvPr id="85" name="Freeform 29"/>
            <p:cNvSpPr/>
            <p:nvPr/>
          </p:nvSpPr>
          <p:spPr bwMode="auto">
            <a:xfrm>
              <a:off x="3616325" y="3565526"/>
              <a:ext cx="1608138" cy="600075"/>
            </a:xfrm>
            <a:custGeom>
              <a:avLst/>
              <a:gdLst/>
              <a:ahLst/>
              <a:cxnLst>
                <a:cxn ang="0">
                  <a:pos x="6082" y="63"/>
                </a:cxn>
                <a:cxn ang="0">
                  <a:pos x="24" y="2273"/>
                </a:cxn>
                <a:cxn ang="0">
                  <a:pos x="0" y="2209"/>
                </a:cxn>
                <a:cxn ang="0">
                  <a:pos x="6058" y="0"/>
                </a:cxn>
                <a:cxn ang="0">
                  <a:pos x="6082" y="63"/>
                </a:cxn>
              </a:cxnLst>
              <a:rect l="0" t="0" r="r" b="b"/>
              <a:pathLst>
                <a:path w="6082" h="2273">
                  <a:moveTo>
                    <a:pt x="6082" y="63"/>
                  </a:moveTo>
                  <a:lnTo>
                    <a:pt x="24" y="2273"/>
                  </a:lnTo>
                  <a:lnTo>
                    <a:pt x="0" y="2209"/>
                  </a:lnTo>
                  <a:lnTo>
                    <a:pt x="6058" y="0"/>
                  </a:lnTo>
                  <a:lnTo>
                    <a:pt x="6082" y="63"/>
                  </a:lnTo>
                  <a:close/>
                </a:path>
              </a:pathLst>
            </a:custGeom>
            <a:grpFill/>
            <a:ln w="9525">
              <a:noFill/>
              <a:round/>
            </a:ln>
          </p:spPr>
          <p:txBody>
            <a:bodyPr/>
            <a:lstStyle/>
            <a:p>
              <a:pPr>
                <a:defRPr/>
              </a:pPr>
              <a:endParaRPr lang="en-US">
                <a:cs typeface="+mn-ea"/>
                <a:sym typeface="+mn-lt"/>
              </a:endParaRPr>
            </a:p>
          </p:txBody>
        </p:sp>
        <p:sp>
          <p:nvSpPr>
            <p:cNvPr id="86" name="Freeform 30"/>
            <p:cNvSpPr/>
            <p:nvPr/>
          </p:nvSpPr>
          <p:spPr bwMode="auto">
            <a:xfrm>
              <a:off x="1792288" y="3819526"/>
              <a:ext cx="36513" cy="23813"/>
            </a:xfrm>
            <a:custGeom>
              <a:avLst/>
              <a:gdLst/>
              <a:ahLst/>
              <a:cxnLst>
                <a:cxn ang="0">
                  <a:pos x="132" y="67"/>
                </a:cxn>
                <a:cxn ang="0">
                  <a:pos x="118" y="59"/>
                </a:cxn>
                <a:cxn ang="0">
                  <a:pos x="98" y="47"/>
                </a:cxn>
                <a:cxn ang="0">
                  <a:pos x="77" y="35"/>
                </a:cxn>
                <a:cxn ang="0">
                  <a:pos x="56" y="24"/>
                </a:cxn>
                <a:cxn ang="0">
                  <a:pos x="35" y="11"/>
                </a:cxn>
                <a:cxn ang="0">
                  <a:pos x="13" y="0"/>
                </a:cxn>
                <a:cxn ang="0">
                  <a:pos x="0" y="25"/>
                </a:cxn>
                <a:cxn ang="0">
                  <a:pos x="21" y="36"/>
                </a:cxn>
                <a:cxn ang="0">
                  <a:pos x="43" y="47"/>
                </a:cxn>
                <a:cxn ang="0">
                  <a:pos x="63" y="59"/>
                </a:cxn>
                <a:cxn ang="0">
                  <a:pos x="85" y="70"/>
                </a:cxn>
                <a:cxn ang="0">
                  <a:pos x="105" y="83"/>
                </a:cxn>
                <a:cxn ang="0">
                  <a:pos x="118" y="91"/>
                </a:cxn>
                <a:cxn ang="0">
                  <a:pos x="132" y="67"/>
                </a:cxn>
              </a:cxnLst>
              <a:rect l="0" t="0" r="r" b="b"/>
              <a:pathLst>
                <a:path w="132" h="91">
                  <a:moveTo>
                    <a:pt x="132" y="67"/>
                  </a:moveTo>
                  <a:lnTo>
                    <a:pt x="118" y="59"/>
                  </a:lnTo>
                  <a:lnTo>
                    <a:pt x="98" y="47"/>
                  </a:lnTo>
                  <a:lnTo>
                    <a:pt x="77" y="35"/>
                  </a:lnTo>
                  <a:lnTo>
                    <a:pt x="56" y="24"/>
                  </a:lnTo>
                  <a:lnTo>
                    <a:pt x="35" y="11"/>
                  </a:lnTo>
                  <a:lnTo>
                    <a:pt x="13" y="0"/>
                  </a:lnTo>
                  <a:lnTo>
                    <a:pt x="0" y="25"/>
                  </a:lnTo>
                  <a:lnTo>
                    <a:pt x="21" y="36"/>
                  </a:lnTo>
                  <a:lnTo>
                    <a:pt x="43" y="47"/>
                  </a:lnTo>
                  <a:lnTo>
                    <a:pt x="63" y="59"/>
                  </a:lnTo>
                  <a:lnTo>
                    <a:pt x="85" y="70"/>
                  </a:lnTo>
                  <a:lnTo>
                    <a:pt x="105" y="83"/>
                  </a:lnTo>
                  <a:lnTo>
                    <a:pt x="118" y="91"/>
                  </a:lnTo>
                  <a:lnTo>
                    <a:pt x="132" y="67"/>
                  </a:lnTo>
                  <a:close/>
                </a:path>
              </a:pathLst>
            </a:custGeom>
            <a:grpFill/>
            <a:ln w="9525">
              <a:noFill/>
              <a:round/>
            </a:ln>
          </p:spPr>
          <p:txBody>
            <a:bodyPr/>
            <a:lstStyle/>
            <a:p>
              <a:pPr>
                <a:defRPr/>
              </a:pPr>
              <a:endParaRPr lang="en-US">
                <a:cs typeface="+mn-ea"/>
                <a:sym typeface="+mn-lt"/>
              </a:endParaRPr>
            </a:p>
          </p:txBody>
        </p:sp>
        <p:sp>
          <p:nvSpPr>
            <p:cNvPr id="87" name="Freeform 31"/>
            <p:cNvSpPr/>
            <p:nvPr/>
          </p:nvSpPr>
          <p:spPr bwMode="auto">
            <a:xfrm>
              <a:off x="1843088" y="3848101"/>
              <a:ext cx="33338" cy="26988"/>
            </a:xfrm>
            <a:custGeom>
              <a:avLst/>
              <a:gdLst/>
              <a:ahLst/>
              <a:cxnLst>
                <a:cxn ang="0">
                  <a:pos x="127" y="77"/>
                </a:cxn>
                <a:cxn ang="0">
                  <a:pos x="125" y="75"/>
                </a:cxn>
                <a:cxn ang="0">
                  <a:pos x="107" y="62"/>
                </a:cxn>
                <a:cxn ang="0">
                  <a:pos x="87" y="49"/>
                </a:cxn>
                <a:cxn ang="0">
                  <a:pos x="69" y="36"/>
                </a:cxn>
                <a:cxn ang="0">
                  <a:pos x="49" y="24"/>
                </a:cxn>
                <a:cxn ang="0">
                  <a:pos x="30" y="10"/>
                </a:cxn>
                <a:cxn ang="0">
                  <a:pos x="14" y="0"/>
                </a:cxn>
                <a:cxn ang="0">
                  <a:pos x="0" y="23"/>
                </a:cxn>
                <a:cxn ang="0">
                  <a:pos x="16" y="34"/>
                </a:cxn>
                <a:cxn ang="0">
                  <a:pos x="34" y="46"/>
                </a:cxn>
                <a:cxn ang="0">
                  <a:pos x="54" y="58"/>
                </a:cxn>
                <a:cxn ang="0">
                  <a:pos x="72" y="72"/>
                </a:cxn>
                <a:cxn ang="0">
                  <a:pos x="90" y="84"/>
                </a:cxn>
                <a:cxn ang="0">
                  <a:pos x="109" y="97"/>
                </a:cxn>
                <a:cxn ang="0">
                  <a:pos x="111" y="99"/>
                </a:cxn>
                <a:cxn ang="0">
                  <a:pos x="127" y="77"/>
                </a:cxn>
              </a:cxnLst>
              <a:rect l="0" t="0" r="r" b="b"/>
              <a:pathLst>
                <a:path w="127" h="99">
                  <a:moveTo>
                    <a:pt x="127" y="77"/>
                  </a:moveTo>
                  <a:lnTo>
                    <a:pt x="125" y="75"/>
                  </a:lnTo>
                  <a:lnTo>
                    <a:pt x="107" y="62"/>
                  </a:lnTo>
                  <a:lnTo>
                    <a:pt x="87" y="49"/>
                  </a:lnTo>
                  <a:lnTo>
                    <a:pt x="69" y="36"/>
                  </a:lnTo>
                  <a:lnTo>
                    <a:pt x="49" y="24"/>
                  </a:lnTo>
                  <a:lnTo>
                    <a:pt x="30" y="10"/>
                  </a:lnTo>
                  <a:lnTo>
                    <a:pt x="14" y="0"/>
                  </a:lnTo>
                  <a:lnTo>
                    <a:pt x="0" y="23"/>
                  </a:lnTo>
                  <a:lnTo>
                    <a:pt x="16" y="34"/>
                  </a:lnTo>
                  <a:lnTo>
                    <a:pt x="34" y="46"/>
                  </a:lnTo>
                  <a:lnTo>
                    <a:pt x="54" y="58"/>
                  </a:lnTo>
                  <a:lnTo>
                    <a:pt x="72" y="72"/>
                  </a:lnTo>
                  <a:lnTo>
                    <a:pt x="90" y="84"/>
                  </a:lnTo>
                  <a:lnTo>
                    <a:pt x="109" y="97"/>
                  </a:lnTo>
                  <a:lnTo>
                    <a:pt x="111" y="99"/>
                  </a:lnTo>
                  <a:lnTo>
                    <a:pt x="127" y="77"/>
                  </a:lnTo>
                  <a:close/>
                </a:path>
              </a:pathLst>
            </a:custGeom>
            <a:grpFill/>
            <a:ln w="9525">
              <a:noFill/>
              <a:round/>
            </a:ln>
          </p:spPr>
          <p:txBody>
            <a:bodyPr/>
            <a:lstStyle/>
            <a:p>
              <a:pPr>
                <a:defRPr/>
              </a:pPr>
              <a:endParaRPr lang="en-US">
                <a:cs typeface="+mn-ea"/>
                <a:sym typeface="+mn-lt"/>
              </a:endParaRPr>
            </a:p>
          </p:txBody>
        </p:sp>
        <p:sp>
          <p:nvSpPr>
            <p:cNvPr id="88" name="Freeform 32"/>
            <p:cNvSpPr/>
            <p:nvPr/>
          </p:nvSpPr>
          <p:spPr bwMode="auto">
            <a:xfrm>
              <a:off x="1889125" y="3881438"/>
              <a:ext cx="31750" cy="28575"/>
            </a:xfrm>
            <a:custGeom>
              <a:avLst/>
              <a:gdLst/>
              <a:ahLst/>
              <a:cxnLst>
                <a:cxn ang="0">
                  <a:pos x="121" y="88"/>
                </a:cxn>
                <a:cxn ang="0">
                  <a:pos x="119" y="86"/>
                </a:cxn>
                <a:cxn ang="0">
                  <a:pos x="103" y="72"/>
                </a:cxn>
                <a:cxn ang="0">
                  <a:pos x="86" y="58"/>
                </a:cxn>
                <a:cxn ang="0">
                  <a:pos x="70" y="43"/>
                </a:cxn>
                <a:cxn ang="0">
                  <a:pos x="54" y="29"/>
                </a:cxn>
                <a:cxn ang="0">
                  <a:pos x="37" y="16"/>
                </a:cxn>
                <a:cxn ang="0">
                  <a:pos x="19" y="2"/>
                </a:cxn>
                <a:cxn ang="0">
                  <a:pos x="16" y="0"/>
                </a:cxn>
                <a:cxn ang="0">
                  <a:pos x="0" y="21"/>
                </a:cxn>
                <a:cxn ang="0">
                  <a:pos x="3" y="23"/>
                </a:cxn>
                <a:cxn ang="0">
                  <a:pos x="19" y="36"/>
                </a:cxn>
                <a:cxn ang="0">
                  <a:pos x="37" y="51"/>
                </a:cxn>
                <a:cxn ang="0">
                  <a:pos x="53" y="64"/>
                </a:cxn>
                <a:cxn ang="0">
                  <a:pos x="69" y="78"/>
                </a:cxn>
                <a:cxn ang="0">
                  <a:pos x="84" y="92"/>
                </a:cxn>
                <a:cxn ang="0">
                  <a:pos x="101" y="107"/>
                </a:cxn>
                <a:cxn ang="0">
                  <a:pos x="103" y="109"/>
                </a:cxn>
                <a:cxn ang="0">
                  <a:pos x="121" y="88"/>
                </a:cxn>
              </a:cxnLst>
              <a:rect l="0" t="0" r="r" b="b"/>
              <a:pathLst>
                <a:path w="121" h="109">
                  <a:moveTo>
                    <a:pt x="121" y="88"/>
                  </a:moveTo>
                  <a:lnTo>
                    <a:pt x="119" y="86"/>
                  </a:lnTo>
                  <a:lnTo>
                    <a:pt x="103" y="72"/>
                  </a:lnTo>
                  <a:lnTo>
                    <a:pt x="86" y="58"/>
                  </a:lnTo>
                  <a:lnTo>
                    <a:pt x="70" y="43"/>
                  </a:lnTo>
                  <a:lnTo>
                    <a:pt x="54" y="29"/>
                  </a:lnTo>
                  <a:lnTo>
                    <a:pt x="37" y="16"/>
                  </a:lnTo>
                  <a:lnTo>
                    <a:pt x="19" y="2"/>
                  </a:lnTo>
                  <a:lnTo>
                    <a:pt x="16" y="0"/>
                  </a:lnTo>
                  <a:lnTo>
                    <a:pt x="0" y="21"/>
                  </a:lnTo>
                  <a:lnTo>
                    <a:pt x="3" y="23"/>
                  </a:lnTo>
                  <a:lnTo>
                    <a:pt x="19" y="36"/>
                  </a:lnTo>
                  <a:lnTo>
                    <a:pt x="37" y="51"/>
                  </a:lnTo>
                  <a:lnTo>
                    <a:pt x="53" y="64"/>
                  </a:lnTo>
                  <a:lnTo>
                    <a:pt x="69" y="78"/>
                  </a:lnTo>
                  <a:lnTo>
                    <a:pt x="84" y="92"/>
                  </a:lnTo>
                  <a:lnTo>
                    <a:pt x="101" y="107"/>
                  </a:lnTo>
                  <a:lnTo>
                    <a:pt x="103" y="109"/>
                  </a:lnTo>
                  <a:lnTo>
                    <a:pt x="121" y="88"/>
                  </a:lnTo>
                  <a:close/>
                </a:path>
              </a:pathLst>
            </a:custGeom>
            <a:grpFill/>
            <a:ln w="9525">
              <a:noFill/>
              <a:round/>
            </a:ln>
          </p:spPr>
          <p:txBody>
            <a:bodyPr/>
            <a:lstStyle/>
            <a:p>
              <a:pPr>
                <a:defRPr/>
              </a:pPr>
              <a:endParaRPr lang="en-US">
                <a:cs typeface="+mn-ea"/>
                <a:sym typeface="+mn-lt"/>
              </a:endParaRPr>
            </a:p>
          </p:txBody>
        </p:sp>
        <p:sp>
          <p:nvSpPr>
            <p:cNvPr id="89" name="Freeform 33"/>
            <p:cNvSpPr/>
            <p:nvPr/>
          </p:nvSpPr>
          <p:spPr bwMode="auto">
            <a:xfrm>
              <a:off x="1931988" y="3919538"/>
              <a:ext cx="30163" cy="31750"/>
            </a:xfrm>
            <a:custGeom>
              <a:avLst/>
              <a:gdLst/>
              <a:ahLst/>
              <a:cxnLst>
                <a:cxn ang="0">
                  <a:pos x="112" y="100"/>
                </a:cxn>
                <a:cxn ang="0">
                  <a:pos x="104" y="91"/>
                </a:cxn>
                <a:cxn ang="0">
                  <a:pos x="90" y="75"/>
                </a:cxn>
                <a:cxn ang="0">
                  <a:pos x="76" y="59"/>
                </a:cxn>
                <a:cxn ang="0">
                  <a:pos x="62" y="44"/>
                </a:cxn>
                <a:cxn ang="0">
                  <a:pos x="48" y="30"/>
                </a:cxn>
                <a:cxn ang="0">
                  <a:pos x="34" y="15"/>
                </a:cxn>
                <a:cxn ang="0">
                  <a:pos x="18" y="0"/>
                </a:cxn>
                <a:cxn ang="0">
                  <a:pos x="0" y="19"/>
                </a:cxn>
                <a:cxn ang="0">
                  <a:pos x="13" y="33"/>
                </a:cxn>
                <a:cxn ang="0">
                  <a:pos x="27" y="48"/>
                </a:cxn>
                <a:cxn ang="0">
                  <a:pos x="42" y="64"/>
                </a:cxn>
                <a:cxn ang="0">
                  <a:pos x="56" y="78"/>
                </a:cxn>
                <a:cxn ang="0">
                  <a:pos x="69" y="93"/>
                </a:cxn>
                <a:cxn ang="0">
                  <a:pos x="82" y="108"/>
                </a:cxn>
                <a:cxn ang="0">
                  <a:pos x="91" y="119"/>
                </a:cxn>
                <a:cxn ang="0">
                  <a:pos x="112" y="100"/>
                </a:cxn>
              </a:cxnLst>
              <a:rect l="0" t="0" r="r" b="b"/>
              <a:pathLst>
                <a:path w="112" h="119">
                  <a:moveTo>
                    <a:pt x="112" y="100"/>
                  </a:moveTo>
                  <a:lnTo>
                    <a:pt x="104" y="91"/>
                  </a:lnTo>
                  <a:lnTo>
                    <a:pt x="90" y="75"/>
                  </a:lnTo>
                  <a:lnTo>
                    <a:pt x="76" y="59"/>
                  </a:lnTo>
                  <a:lnTo>
                    <a:pt x="62" y="44"/>
                  </a:lnTo>
                  <a:lnTo>
                    <a:pt x="48" y="30"/>
                  </a:lnTo>
                  <a:lnTo>
                    <a:pt x="34" y="15"/>
                  </a:lnTo>
                  <a:lnTo>
                    <a:pt x="18" y="0"/>
                  </a:lnTo>
                  <a:lnTo>
                    <a:pt x="0" y="19"/>
                  </a:lnTo>
                  <a:lnTo>
                    <a:pt x="13" y="33"/>
                  </a:lnTo>
                  <a:lnTo>
                    <a:pt x="27" y="48"/>
                  </a:lnTo>
                  <a:lnTo>
                    <a:pt x="42" y="64"/>
                  </a:lnTo>
                  <a:lnTo>
                    <a:pt x="56" y="78"/>
                  </a:lnTo>
                  <a:lnTo>
                    <a:pt x="69" y="93"/>
                  </a:lnTo>
                  <a:lnTo>
                    <a:pt x="82" y="108"/>
                  </a:lnTo>
                  <a:lnTo>
                    <a:pt x="91" y="119"/>
                  </a:lnTo>
                  <a:lnTo>
                    <a:pt x="112" y="100"/>
                  </a:lnTo>
                  <a:close/>
                </a:path>
              </a:pathLst>
            </a:custGeom>
            <a:grpFill/>
            <a:ln w="9525">
              <a:noFill/>
              <a:round/>
            </a:ln>
          </p:spPr>
          <p:txBody>
            <a:bodyPr/>
            <a:lstStyle/>
            <a:p>
              <a:pPr>
                <a:defRPr/>
              </a:pPr>
              <a:endParaRPr lang="en-US">
                <a:cs typeface="+mn-ea"/>
                <a:sym typeface="+mn-lt"/>
              </a:endParaRPr>
            </a:p>
          </p:txBody>
        </p:sp>
        <p:sp>
          <p:nvSpPr>
            <p:cNvPr id="90" name="Freeform 34"/>
            <p:cNvSpPr/>
            <p:nvPr/>
          </p:nvSpPr>
          <p:spPr bwMode="auto">
            <a:xfrm>
              <a:off x="1970088" y="3963988"/>
              <a:ext cx="26988" cy="33338"/>
            </a:xfrm>
            <a:custGeom>
              <a:avLst/>
              <a:gdLst/>
              <a:ahLst/>
              <a:cxnLst>
                <a:cxn ang="0">
                  <a:pos x="100" y="113"/>
                </a:cxn>
                <a:cxn ang="0">
                  <a:pos x="95" y="105"/>
                </a:cxn>
                <a:cxn ang="0">
                  <a:pos x="84" y="88"/>
                </a:cxn>
                <a:cxn ang="0">
                  <a:pos x="73" y="72"/>
                </a:cxn>
                <a:cxn ang="0">
                  <a:pos x="62" y="55"/>
                </a:cxn>
                <a:cxn ang="0">
                  <a:pos x="50" y="38"/>
                </a:cxn>
                <a:cxn ang="0">
                  <a:pos x="38" y="22"/>
                </a:cxn>
                <a:cxn ang="0">
                  <a:pos x="26" y="6"/>
                </a:cxn>
                <a:cxn ang="0">
                  <a:pos x="21" y="0"/>
                </a:cxn>
                <a:cxn ang="0">
                  <a:pos x="0" y="17"/>
                </a:cxn>
                <a:cxn ang="0">
                  <a:pos x="4" y="23"/>
                </a:cxn>
                <a:cxn ang="0">
                  <a:pos x="16" y="38"/>
                </a:cxn>
                <a:cxn ang="0">
                  <a:pos x="28" y="54"/>
                </a:cxn>
                <a:cxn ang="0">
                  <a:pos x="39" y="71"/>
                </a:cxn>
                <a:cxn ang="0">
                  <a:pos x="51" y="87"/>
                </a:cxn>
                <a:cxn ang="0">
                  <a:pos x="62" y="103"/>
                </a:cxn>
                <a:cxn ang="0">
                  <a:pos x="72" y="120"/>
                </a:cxn>
                <a:cxn ang="0">
                  <a:pos x="77" y="128"/>
                </a:cxn>
                <a:cxn ang="0">
                  <a:pos x="100" y="113"/>
                </a:cxn>
              </a:cxnLst>
              <a:rect l="0" t="0" r="r" b="b"/>
              <a:pathLst>
                <a:path w="100" h="128">
                  <a:moveTo>
                    <a:pt x="100" y="113"/>
                  </a:moveTo>
                  <a:lnTo>
                    <a:pt x="95" y="105"/>
                  </a:lnTo>
                  <a:lnTo>
                    <a:pt x="84" y="88"/>
                  </a:lnTo>
                  <a:lnTo>
                    <a:pt x="73" y="72"/>
                  </a:lnTo>
                  <a:lnTo>
                    <a:pt x="62" y="55"/>
                  </a:lnTo>
                  <a:lnTo>
                    <a:pt x="50" y="38"/>
                  </a:lnTo>
                  <a:lnTo>
                    <a:pt x="38" y="22"/>
                  </a:lnTo>
                  <a:lnTo>
                    <a:pt x="26" y="6"/>
                  </a:lnTo>
                  <a:lnTo>
                    <a:pt x="21" y="0"/>
                  </a:lnTo>
                  <a:lnTo>
                    <a:pt x="0" y="17"/>
                  </a:lnTo>
                  <a:lnTo>
                    <a:pt x="4" y="23"/>
                  </a:lnTo>
                  <a:lnTo>
                    <a:pt x="16" y="38"/>
                  </a:lnTo>
                  <a:lnTo>
                    <a:pt x="28" y="54"/>
                  </a:lnTo>
                  <a:lnTo>
                    <a:pt x="39" y="71"/>
                  </a:lnTo>
                  <a:lnTo>
                    <a:pt x="51" y="87"/>
                  </a:lnTo>
                  <a:lnTo>
                    <a:pt x="62" y="103"/>
                  </a:lnTo>
                  <a:lnTo>
                    <a:pt x="72" y="120"/>
                  </a:lnTo>
                  <a:lnTo>
                    <a:pt x="77" y="128"/>
                  </a:lnTo>
                  <a:lnTo>
                    <a:pt x="100" y="113"/>
                  </a:lnTo>
                  <a:close/>
                </a:path>
              </a:pathLst>
            </a:custGeom>
            <a:grpFill/>
            <a:ln w="9525">
              <a:noFill/>
              <a:round/>
            </a:ln>
          </p:spPr>
          <p:txBody>
            <a:bodyPr/>
            <a:lstStyle/>
            <a:p>
              <a:pPr>
                <a:defRPr/>
              </a:pPr>
              <a:endParaRPr lang="en-US">
                <a:cs typeface="+mn-ea"/>
                <a:sym typeface="+mn-lt"/>
              </a:endParaRPr>
            </a:p>
          </p:txBody>
        </p:sp>
        <p:sp>
          <p:nvSpPr>
            <p:cNvPr id="91" name="Freeform 35"/>
            <p:cNvSpPr/>
            <p:nvPr/>
          </p:nvSpPr>
          <p:spPr bwMode="auto">
            <a:xfrm>
              <a:off x="2001838" y="4011613"/>
              <a:ext cx="22225" cy="36513"/>
            </a:xfrm>
            <a:custGeom>
              <a:avLst/>
              <a:gdLst/>
              <a:ahLst/>
              <a:cxnLst>
                <a:cxn ang="0">
                  <a:pos x="84" y="122"/>
                </a:cxn>
                <a:cxn ang="0">
                  <a:pos x="80" y="114"/>
                </a:cxn>
                <a:cxn ang="0">
                  <a:pos x="72" y="96"/>
                </a:cxn>
                <a:cxn ang="0">
                  <a:pos x="64" y="77"/>
                </a:cxn>
                <a:cxn ang="0">
                  <a:pos x="55" y="60"/>
                </a:cxn>
                <a:cxn ang="0">
                  <a:pos x="46" y="42"/>
                </a:cxn>
                <a:cxn ang="0">
                  <a:pos x="37" y="24"/>
                </a:cxn>
                <a:cxn ang="0">
                  <a:pos x="27" y="7"/>
                </a:cxn>
                <a:cxn ang="0">
                  <a:pos x="23" y="0"/>
                </a:cxn>
                <a:cxn ang="0">
                  <a:pos x="0" y="13"/>
                </a:cxn>
                <a:cxn ang="0">
                  <a:pos x="4" y="20"/>
                </a:cxn>
                <a:cxn ang="0">
                  <a:pos x="13" y="38"/>
                </a:cxn>
                <a:cxn ang="0">
                  <a:pos x="22" y="55"/>
                </a:cxn>
                <a:cxn ang="0">
                  <a:pos x="30" y="72"/>
                </a:cxn>
                <a:cxn ang="0">
                  <a:pos x="40" y="90"/>
                </a:cxn>
                <a:cxn ang="0">
                  <a:pos x="48" y="107"/>
                </a:cxn>
                <a:cxn ang="0">
                  <a:pos x="56" y="125"/>
                </a:cxn>
                <a:cxn ang="0">
                  <a:pos x="60" y="133"/>
                </a:cxn>
                <a:cxn ang="0">
                  <a:pos x="84" y="122"/>
                </a:cxn>
              </a:cxnLst>
              <a:rect l="0" t="0" r="r" b="b"/>
              <a:pathLst>
                <a:path w="84" h="133">
                  <a:moveTo>
                    <a:pt x="84" y="122"/>
                  </a:moveTo>
                  <a:lnTo>
                    <a:pt x="80" y="114"/>
                  </a:lnTo>
                  <a:lnTo>
                    <a:pt x="72" y="96"/>
                  </a:lnTo>
                  <a:lnTo>
                    <a:pt x="64" y="77"/>
                  </a:lnTo>
                  <a:lnTo>
                    <a:pt x="55" y="60"/>
                  </a:lnTo>
                  <a:lnTo>
                    <a:pt x="46" y="42"/>
                  </a:lnTo>
                  <a:lnTo>
                    <a:pt x="37" y="24"/>
                  </a:lnTo>
                  <a:lnTo>
                    <a:pt x="27" y="7"/>
                  </a:lnTo>
                  <a:lnTo>
                    <a:pt x="23" y="0"/>
                  </a:lnTo>
                  <a:lnTo>
                    <a:pt x="0" y="13"/>
                  </a:lnTo>
                  <a:lnTo>
                    <a:pt x="4" y="20"/>
                  </a:lnTo>
                  <a:lnTo>
                    <a:pt x="13" y="38"/>
                  </a:lnTo>
                  <a:lnTo>
                    <a:pt x="22" y="55"/>
                  </a:lnTo>
                  <a:lnTo>
                    <a:pt x="30" y="72"/>
                  </a:lnTo>
                  <a:lnTo>
                    <a:pt x="40" y="90"/>
                  </a:lnTo>
                  <a:lnTo>
                    <a:pt x="48" y="107"/>
                  </a:lnTo>
                  <a:lnTo>
                    <a:pt x="56" y="125"/>
                  </a:lnTo>
                  <a:lnTo>
                    <a:pt x="60" y="133"/>
                  </a:lnTo>
                  <a:lnTo>
                    <a:pt x="84" y="122"/>
                  </a:lnTo>
                  <a:close/>
                </a:path>
              </a:pathLst>
            </a:custGeom>
            <a:grpFill/>
            <a:ln w="9525">
              <a:noFill/>
              <a:round/>
            </a:ln>
          </p:spPr>
          <p:txBody>
            <a:bodyPr/>
            <a:lstStyle/>
            <a:p>
              <a:pPr>
                <a:defRPr/>
              </a:pPr>
              <a:endParaRPr lang="en-US">
                <a:cs typeface="+mn-ea"/>
                <a:sym typeface="+mn-lt"/>
              </a:endParaRPr>
            </a:p>
          </p:txBody>
        </p:sp>
        <p:sp>
          <p:nvSpPr>
            <p:cNvPr id="92" name="Freeform 36"/>
            <p:cNvSpPr/>
            <p:nvPr/>
          </p:nvSpPr>
          <p:spPr bwMode="auto">
            <a:xfrm>
              <a:off x="2025650" y="4064001"/>
              <a:ext cx="17463" cy="36513"/>
            </a:xfrm>
            <a:custGeom>
              <a:avLst/>
              <a:gdLst/>
              <a:ahLst/>
              <a:cxnLst>
                <a:cxn ang="0">
                  <a:pos x="68" y="130"/>
                </a:cxn>
                <a:cxn ang="0">
                  <a:pos x="65" y="122"/>
                </a:cxn>
                <a:cxn ang="0">
                  <a:pos x="60" y="103"/>
                </a:cxn>
                <a:cxn ang="0">
                  <a:pos x="54" y="83"/>
                </a:cxn>
                <a:cxn ang="0">
                  <a:pos x="47" y="64"/>
                </a:cxn>
                <a:cxn ang="0">
                  <a:pos x="41" y="44"/>
                </a:cxn>
                <a:cxn ang="0">
                  <a:pos x="34" y="26"/>
                </a:cxn>
                <a:cxn ang="0">
                  <a:pos x="28" y="7"/>
                </a:cxn>
                <a:cxn ang="0">
                  <a:pos x="25" y="0"/>
                </a:cxn>
                <a:cxn ang="0">
                  <a:pos x="0" y="10"/>
                </a:cxn>
                <a:cxn ang="0">
                  <a:pos x="3" y="16"/>
                </a:cxn>
                <a:cxn ang="0">
                  <a:pos x="9" y="35"/>
                </a:cxn>
                <a:cxn ang="0">
                  <a:pos x="16" y="54"/>
                </a:cxn>
                <a:cxn ang="0">
                  <a:pos x="22" y="72"/>
                </a:cxn>
                <a:cxn ang="0">
                  <a:pos x="28" y="91"/>
                </a:cxn>
                <a:cxn ang="0">
                  <a:pos x="33" y="110"/>
                </a:cxn>
                <a:cxn ang="0">
                  <a:pos x="39" y="129"/>
                </a:cxn>
                <a:cxn ang="0">
                  <a:pos x="41" y="137"/>
                </a:cxn>
                <a:cxn ang="0">
                  <a:pos x="68" y="130"/>
                </a:cxn>
              </a:cxnLst>
              <a:rect l="0" t="0" r="r" b="b"/>
              <a:pathLst>
                <a:path w="68" h="137">
                  <a:moveTo>
                    <a:pt x="68" y="130"/>
                  </a:moveTo>
                  <a:lnTo>
                    <a:pt x="65" y="122"/>
                  </a:lnTo>
                  <a:lnTo>
                    <a:pt x="60" y="103"/>
                  </a:lnTo>
                  <a:lnTo>
                    <a:pt x="54" y="83"/>
                  </a:lnTo>
                  <a:lnTo>
                    <a:pt x="47" y="64"/>
                  </a:lnTo>
                  <a:lnTo>
                    <a:pt x="41" y="44"/>
                  </a:lnTo>
                  <a:lnTo>
                    <a:pt x="34" y="26"/>
                  </a:lnTo>
                  <a:lnTo>
                    <a:pt x="28" y="7"/>
                  </a:lnTo>
                  <a:lnTo>
                    <a:pt x="25" y="0"/>
                  </a:lnTo>
                  <a:lnTo>
                    <a:pt x="0" y="10"/>
                  </a:lnTo>
                  <a:lnTo>
                    <a:pt x="3" y="16"/>
                  </a:lnTo>
                  <a:lnTo>
                    <a:pt x="9" y="35"/>
                  </a:lnTo>
                  <a:lnTo>
                    <a:pt x="16" y="54"/>
                  </a:lnTo>
                  <a:lnTo>
                    <a:pt x="22" y="72"/>
                  </a:lnTo>
                  <a:lnTo>
                    <a:pt x="28" y="91"/>
                  </a:lnTo>
                  <a:lnTo>
                    <a:pt x="33" y="110"/>
                  </a:lnTo>
                  <a:lnTo>
                    <a:pt x="39" y="129"/>
                  </a:lnTo>
                  <a:lnTo>
                    <a:pt x="41" y="137"/>
                  </a:lnTo>
                  <a:lnTo>
                    <a:pt x="68" y="130"/>
                  </a:lnTo>
                  <a:close/>
                </a:path>
              </a:pathLst>
            </a:custGeom>
            <a:grpFill/>
            <a:ln w="9525">
              <a:noFill/>
              <a:round/>
            </a:ln>
          </p:spPr>
          <p:txBody>
            <a:bodyPr/>
            <a:lstStyle/>
            <a:p>
              <a:pPr>
                <a:defRPr/>
              </a:pPr>
              <a:endParaRPr lang="en-US">
                <a:cs typeface="+mn-ea"/>
                <a:sym typeface="+mn-lt"/>
              </a:endParaRPr>
            </a:p>
          </p:txBody>
        </p:sp>
        <p:sp>
          <p:nvSpPr>
            <p:cNvPr id="93" name="Freeform 37"/>
            <p:cNvSpPr/>
            <p:nvPr/>
          </p:nvSpPr>
          <p:spPr bwMode="auto">
            <a:xfrm>
              <a:off x="2041525" y="4119563"/>
              <a:ext cx="12700" cy="38100"/>
            </a:xfrm>
            <a:custGeom>
              <a:avLst/>
              <a:gdLst/>
              <a:ahLst/>
              <a:cxnLst>
                <a:cxn ang="0">
                  <a:pos x="51" y="135"/>
                </a:cxn>
                <a:cxn ang="0">
                  <a:pos x="50" y="132"/>
                </a:cxn>
                <a:cxn ang="0">
                  <a:pos x="48" y="112"/>
                </a:cxn>
                <a:cxn ang="0">
                  <a:pos x="44" y="91"/>
                </a:cxn>
                <a:cxn ang="0">
                  <a:pos x="40" y="71"/>
                </a:cxn>
                <a:cxn ang="0">
                  <a:pos x="36" y="51"/>
                </a:cxn>
                <a:cxn ang="0">
                  <a:pos x="33" y="30"/>
                </a:cxn>
                <a:cxn ang="0">
                  <a:pos x="28" y="10"/>
                </a:cxn>
                <a:cxn ang="0">
                  <a:pos x="26" y="0"/>
                </a:cxn>
                <a:cxn ang="0">
                  <a:pos x="0" y="6"/>
                </a:cxn>
                <a:cxn ang="0">
                  <a:pos x="2" y="16"/>
                </a:cxn>
                <a:cxn ang="0">
                  <a:pos x="6" y="35"/>
                </a:cxn>
                <a:cxn ang="0">
                  <a:pos x="10" y="56"/>
                </a:cxn>
                <a:cxn ang="0">
                  <a:pos x="14" y="76"/>
                </a:cxn>
                <a:cxn ang="0">
                  <a:pos x="17" y="95"/>
                </a:cxn>
                <a:cxn ang="0">
                  <a:pos x="20" y="116"/>
                </a:cxn>
                <a:cxn ang="0">
                  <a:pos x="23" y="136"/>
                </a:cxn>
                <a:cxn ang="0">
                  <a:pos x="23" y="138"/>
                </a:cxn>
                <a:cxn ang="0">
                  <a:pos x="51" y="135"/>
                </a:cxn>
              </a:cxnLst>
              <a:rect l="0" t="0" r="r" b="b"/>
              <a:pathLst>
                <a:path w="51" h="138">
                  <a:moveTo>
                    <a:pt x="51" y="135"/>
                  </a:moveTo>
                  <a:lnTo>
                    <a:pt x="50" y="132"/>
                  </a:lnTo>
                  <a:lnTo>
                    <a:pt x="48" y="112"/>
                  </a:lnTo>
                  <a:lnTo>
                    <a:pt x="44" y="91"/>
                  </a:lnTo>
                  <a:lnTo>
                    <a:pt x="40" y="71"/>
                  </a:lnTo>
                  <a:lnTo>
                    <a:pt x="36" y="51"/>
                  </a:lnTo>
                  <a:lnTo>
                    <a:pt x="33" y="30"/>
                  </a:lnTo>
                  <a:lnTo>
                    <a:pt x="28" y="10"/>
                  </a:lnTo>
                  <a:lnTo>
                    <a:pt x="26" y="0"/>
                  </a:lnTo>
                  <a:lnTo>
                    <a:pt x="0" y="6"/>
                  </a:lnTo>
                  <a:lnTo>
                    <a:pt x="2" y="16"/>
                  </a:lnTo>
                  <a:lnTo>
                    <a:pt x="6" y="35"/>
                  </a:lnTo>
                  <a:lnTo>
                    <a:pt x="10" y="56"/>
                  </a:lnTo>
                  <a:lnTo>
                    <a:pt x="14" y="76"/>
                  </a:lnTo>
                  <a:lnTo>
                    <a:pt x="17" y="95"/>
                  </a:lnTo>
                  <a:lnTo>
                    <a:pt x="20" y="116"/>
                  </a:lnTo>
                  <a:lnTo>
                    <a:pt x="23" y="136"/>
                  </a:lnTo>
                  <a:lnTo>
                    <a:pt x="23" y="138"/>
                  </a:lnTo>
                  <a:lnTo>
                    <a:pt x="51" y="135"/>
                  </a:lnTo>
                  <a:close/>
                </a:path>
              </a:pathLst>
            </a:custGeom>
            <a:grpFill/>
            <a:ln w="9525">
              <a:noFill/>
              <a:round/>
            </a:ln>
          </p:spPr>
          <p:txBody>
            <a:bodyPr/>
            <a:lstStyle/>
            <a:p>
              <a:pPr>
                <a:defRPr/>
              </a:pPr>
              <a:endParaRPr lang="en-US">
                <a:cs typeface="+mn-ea"/>
                <a:sym typeface="+mn-lt"/>
              </a:endParaRPr>
            </a:p>
          </p:txBody>
        </p:sp>
        <p:sp>
          <p:nvSpPr>
            <p:cNvPr id="94" name="Freeform 38"/>
            <p:cNvSpPr/>
            <p:nvPr/>
          </p:nvSpPr>
          <p:spPr bwMode="auto">
            <a:xfrm>
              <a:off x="2049463" y="4178301"/>
              <a:ext cx="9525" cy="36513"/>
            </a:xfrm>
            <a:custGeom>
              <a:avLst/>
              <a:gdLst/>
              <a:ahLst/>
              <a:cxnLst>
                <a:cxn ang="0">
                  <a:pos x="34" y="136"/>
                </a:cxn>
                <a:cxn ang="0">
                  <a:pos x="34" y="129"/>
                </a:cxn>
                <a:cxn ang="0">
                  <a:pos x="34" y="107"/>
                </a:cxn>
                <a:cxn ang="0">
                  <a:pos x="33" y="85"/>
                </a:cxn>
                <a:cxn ang="0">
                  <a:pos x="32" y="64"/>
                </a:cxn>
                <a:cxn ang="0">
                  <a:pos x="31" y="42"/>
                </a:cxn>
                <a:cxn ang="0">
                  <a:pos x="29" y="21"/>
                </a:cxn>
                <a:cxn ang="0">
                  <a:pos x="28" y="0"/>
                </a:cxn>
                <a:cxn ang="0">
                  <a:pos x="0" y="2"/>
                </a:cxn>
                <a:cxn ang="0">
                  <a:pos x="2" y="23"/>
                </a:cxn>
                <a:cxn ang="0">
                  <a:pos x="3" y="43"/>
                </a:cxn>
                <a:cxn ang="0">
                  <a:pos x="4" y="65"/>
                </a:cxn>
                <a:cxn ang="0">
                  <a:pos x="5" y="86"/>
                </a:cxn>
                <a:cxn ang="0">
                  <a:pos x="6" y="108"/>
                </a:cxn>
                <a:cxn ang="0">
                  <a:pos x="7" y="129"/>
                </a:cxn>
                <a:cxn ang="0">
                  <a:pos x="7" y="137"/>
                </a:cxn>
                <a:cxn ang="0">
                  <a:pos x="34" y="136"/>
                </a:cxn>
              </a:cxnLst>
              <a:rect l="0" t="0" r="r" b="b"/>
              <a:pathLst>
                <a:path w="34" h="137">
                  <a:moveTo>
                    <a:pt x="34" y="136"/>
                  </a:moveTo>
                  <a:lnTo>
                    <a:pt x="34" y="129"/>
                  </a:lnTo>
                  <a:lnTo>
                    <a:pt x="34" y="107"/>
                  </a:lnTo>
                  <a:lnTo>
                    <a:pt x="33" y="85"/>
                  </a:lnTo>
                  <a:lnTo>
                    <a:pt x="32" y="64"/>
                  </a:lnTo>
                  <a:lnTo>
                    <a:pt x="31" y="42"/>
                  </a:lnTo>
                  <a:lnTo>
                    <a:pt x="29" y="21"/>
                  </a:lnTo>
                  <a:lnTo>
                    <a:pt x="28" y="0"/>
                  </a:lnTo>
                  <a:lnTo>
                    <a:pt x="0" y="2"/>
                  </a:lnTo>
                  <a:lnTo>
                    <a:pt x="2" y="23"/>
                  </a:lnTo>
                  <a:lnTo>
                    <a:pt x="3" y="43"/>
                  </a:lnTo>
                  <a:lnTo>
                    <a:pt x="4" y="65"/>
                  </a:lnTo>
                  <a:lnTo>
                    <a:pt x="5" y="86"/>
                  </a:lnTo>
                  <a:lnTo>
                    <a:pt x="6" y="108"/>
                  </a:lnTo>
                  <a:lnTo>
                    <a:pt x="7" y="129"/>
                  </a:lnTo>
                  <a:lnTo>
                    <a:pt x="7" y="137"/>
                  </a:lnTo>
                  <a:lnTo>
                    <a:pt x="34" y="136"/>
                  </a:lnTo>
                  <a:close/>
                </a:path>
              </a:pathLst>
            </a:custGeom>
            <a:grpFill/>
            <a:ln w="9525">
              <a:noFill/>
              <a:round/>
            </a:ln>
          </p:spPr>
          <p:txBody>
            <a:bodyPr/>
            <a:lstStyle/>
            <a:p>
              <a:pPr>
                <a:defRPr/>
              </a:pPr>
              <a:endParaRPr lang="en-US">
                <a:cs typeface="+mn-ea"/>
                <a:sym typeface="+mn-lt"/>
              </a:endParaRPr>
            </a:p>
          </p:txBody>
        </p:sp>
        <p:sp>
          <p:nvSpPr>
            <p:cNvPr id="95" name="Freeform 39"/>
            <p:cNvSpPr/>
            <p:nvPr/>
          </p:nvSpPr>
          <p:spPr bwMode="auto">
            <a:xfrm>
              <a:off x="2049463" y="4235451"/>
              <a:ext cx="9525" cy="36513"/>
            </a:xfrm>
            <a:custGeom>
              <a:avLst/>
              <a:gdLst/>
              <a:ahLst/>
              <a:cxnLst>
                <a:cxn ang="0">
                  <a:pos x="27" y="137"/>
                </a:cxn>
                <a:cxn ang="0">
                  <a:pos x="27" y="135"/>
                </a:cxn>
                <a:cxn ang="0">
                  <a:pos x="29" y="113"/>
                </a:cxn>
                <a:cxn ang="0">
                  <a:pos x="31" y="89"/>
                </a:cxn>
                <a:cxn ang="0">
                  <a:pos x="32" y="67"/>
                </a:cxn>
                <a:cxn ang="0">
                  <a:pos x="33" y="45"/>
                </a:cxn>
                <a:cxn ang="0">
                  <a:pos x="34" y="22"/>
                </a:cxn>
                <a:cxn ang="0">
                  <a:pos x="35" y="1"/>
                </a:cxn>
                <a:cxn ang="0">
                  <a:pos x="7" y="0"/>
                </a:cxn>
                <a:cxn ang="0">
                  <a:pos x="7" y="21"/>
                </a:cxn>
                <a:cxn ang="0">
                  <a:pos x="6" y="43"/>
                </a:cxn>
                <a:cxn ang="0">
                  <a:pos x="5" y="65"/>
                </a:cxn>
                <a:cxn ang="0">
                  <a:pos x="3" y="87"/>
                </a:cxn>
                <a:cxn ang="0">
                  <a:pos x="2" y="111"/>
                </a:cxn>
                <a:cxn ang="0">
                  <a:pos x="0" y="133"/>
                </a:cxn>
                <a:cxn ang="0">
                  <a:pos x="0" y="135"/>
                </a:cxn>
                <a:cxn ang="0">
                  <a:pos x="27" y="137"/>
                </a:cxn>
              </a:cxnLst>
              <a:rect l="0" t="0" r="r" b="b"/>
              <a:pathLst>
                <a:path w="35" h="137">
                  <a:moveTo>
                    <a:pt x="27" y="137"/>
                  </a:moveTo>
                  <a:lnTo>
                    <a:pt x="27" y="135"/>
                  </a:lnTo>
                  <a:lnTo>
                    <a:pt x="29" y="113"/>
                  </a:lnTo>
                  <a:lnTo>
                    <a:pt x="31" y="89"/>
                  </a:lnTo>
                  <a:lnTo>
                    <a:pt x="32" y="67"/>
                  </a:lnTo>
                  <a:lnTo>
                    <a:pt x="33" y="45"/>
                  </a:lnTo>
                  <a:lnTo>
                    <a:pt x="34" y="22"/>
                  </a:lnTo>
                  <a:lnTo>
                    <a:pt x="35" y="1"/>
                  </a:lnTo>
                  <a:lnTo>
                    <a:pt x="7" y="0"/>
                  </a:lnTo>
                  <a:lnTo>
                    <a:pt x="7" y="21"/>
                  </a:lnTo>
                  <a:lnTo>
                    <a:pt x="6" y="43"/>
                  </a:lnTo>
                  <a:lnTo>
                    <a:pt x="5" y="65"/>
                  </a:lnTo>
                  <a:lnTo>
                    <a:pt x="3" y="87"/>
                  </a:lnTo>
                  <a:lnTo>
                    <a:pt x="2" y="111"/>
                  </a:lnTo>
                  <a:lnTo>
                    <a:pt x="0" y="133"/>
                  </a:lnTo>
                  <a:lnTo>
                    <a:pt x="0" y="135"/>
                  </a:lnTo>
                  <a:lnTo>
                    <a:pt x="27" y="137"/>
                  </a:lnTo>
                  <a:close/>
                </a:path>
              </a:pathLst>
            </a:custGeom>
            <a:grpFill/>
            <a:ln w="9525">
              <a:noFill/>
              <a:round/>
            </a:ln>
          </p:spPr>
          <p:txBody>
            <a:bodyPr/>
            <a:lstStyle/>
            <a:p>
              <a:pPr>
                <a:defRPr/>
              </a:pPr>
              <a:endParaRPr lang="en-US">
                <a:cs typeface="+mn-ea"/>
                <a:sym typeface="+mn-lt"/>
              </a:endParaRPr>
            </a:p>
          </p:txBody>
        </p:sp>
        <p:sp>
          <p:nvSpPr>
            <p:cNvPr id="96" name="Freeform 40"/>
            <p:cNvSpPr/>
            <p:nvPr/>
          </p:nvSpPr>
          <p:spPr bwMode="auto">
            <a:xfrm>
              <a:off x="2041525" y="4292601"/>
              <a:ext cx="12700" cy="36513"/>
            </a:xfrm>
            <a:custGeom>
              <a:avLst/>
              <a:gdLst/>
              <a:ahLst/>
              <a:cxnLst>
                <a:cxn ang="0">
                  <a:pos x="27" y="138"/>
                </a:cxn>
                <a:cxn ang="0">
                  <a:pos x="28" y="132"/>
                </a:cxn>
                <a:cxn ang="0">
                  <a:pos x="32" y="108"/>
                </a:cxn>
                <a:cxn ang="0">
                  <a:pos x="36" y="84"/>
                </a:cxn>
                <a:cxn ang="0">
                  <a:pos x="39" y="60"/>
                </a:cxn>
                <a:cxn ang="0">
                  <a:pos x="43" y="36"/>
                </a:cxn>
                <a:cxn ang="0">
                  <a:pos x="46" y="13"/>
                </a:cxn>
                <a:cxn ang="0">
                  <a:pos x="48" y="3"/>
                </a:cxn>
                <a:cxn ang="0">
                  <a:pos x="20" y="0"/>
                </a:cxn>
                <a:cxn ang="0">
                  <a:pos x="19" y="9"/>
                </a:cxn>
                <a:cxn ang="0">
                  <a:pos x="16" y="32"/>
                </a:cxn>
                <a:cxn ang="0">
                  <a:pos x="13" y="56"/>
                </a:cxn>
                <a:cxn ang="0">
                  <a:pos x="9" y="79"/>
                </a:cxn>
                <a:cxn ang="0">
                  <a:pos x="5" y="104"/>
                </a:cxn>
                <a:cxn ang="0">
                  <a:pos x="1" y="127"/>
                </a:cxn>
                <a:cxn ang="0">
                  <a:pos x="0" y="133"/>
                </a:cxn>
                <a:cxn ang="0">
                  <a:pos x="27" y="138"/>
                </a:cxn>
              </a:cxnLst>
              <a:rect l="0" t="0" r="r" b="b"/>
              <a:pathLst>
                <a:path w="48" h="138">
                  <a:moveTo>
                    <a:pt x="27" y="138"/>
                  </a:moveTo>
                  <a:lnTo>
                    <a:pt x="28" y="132"/>
                  </a:lnTo>
                  <a:lnTo>
                    <a:pt x="32" y="108"/>
                  </a:lnTo>
                  <a:lnTo>
                    <a:pt x="36" y="84"/>
                  </a:lnTo>
                  <a:lnTo>
                    <a:pt x="39" y="60"/>
                  </a:lnTo>
                  <a:lnTo>
                    <a:pt x="43" y="36"/>
                  </a:lnTo>
                  <a:lnTo>
                    <a:pt x="46" y="13"/>
                  </a:lnTo>
                  <a:lnTo>
                    <a:pt x="48" y="3"/>
                  </a:lnTo>
                  <a:lnTo>
                    <a:pt x="20" y="0"/>
                  </a:lnTo>
                  <a:lnTo>
                    <a:pt x="19" y="9"/>
                  </a:lnTo>
                  <a:lnTo>
                    <a:pt x="16" y="32"/>
                  </a:lnTo>
                  <a:lnTo>
                    <a:pt x="13" y="56"/>
                  </a:lnTo>
                  <a:lnTo>
                    <a:pt x="9" y="79"/>
                  </a:lnTo>
                  <a:lnTo>
                    <a:pt x="5" y="104"/>
                  </a:lnTo>
                  <a:lnTo>
                    <a:pt x="1" y="127"/>
                  </a:lnTo>
                  <a:lnTo>
                    <a:pt x="0" y="133"/>
                  </a:lnTo>
                  <a:lnTo>
                    <a:pt x="27" y="138"/>
                  </a:lnTo>
                  <a:close/>
                </a:path>
              </a:pathLst>
            </a:custGeom>
            <a:grpFill/>
            <a:ln w="9525">
              <a:noFill/>
              <a:round/>
            </a:ln>
          </p:spPr>
          <p:txBody>
            <a:bodyPr/>
            <a:lstStyle/>
            <a:p>
              <a:pPr>
                <a:defRPr/>
              </a:pPr>
              <a:endParaRPr lang="en-US">
                <a:cs typeface="+mn-ea"/>
                <a:sym typeface="+mn-lt"/>
              </a:endParaRPr>
            </a:p>
          </p:txBody>
        </p:sp>
        <p:sp>
          <p:nvSpPr>
            <p:cNvPr id="97" name="Freeform 41"/>
            <p:cNvSpPr/>
            <p:nvPr/>
          </p:nvSpPr>
          <p:spPr bwMode="auto">
            <a:xfrm>
              <a:off x="2030413" y="4348163"/>
              <a:ext cx="14288" cy="38100"/>
            </a:xfrm>
            <a:custGeom>
              <a:avLst/>
              <a:gdLst/>
              <a:ahLst/>
              <a:cxnLst>
                <a:cxn ang="0">
                  <a:pos x="26" y="138"/>
                </a:cxn>
                <a:cxn ang="0">
                  <a:pos x="32" y="116"/>
                </a:cxn>
                <a:cxn ang="0">
                  <a:pos x="39" y="91"/>
                </a:cxn>
                <a:cxn ang="0">
                  <a:pos x="44" y="66"/>
                </a:cxn>
                <a:cxn ang="0">
                  <a:pos x="50" y="41"/>
                </a:cxn>
                <a:cxn ang="0">
                  <a:pos x="55" y="16"/>
                </a:cxn>
                <a:cxn ang="0">
                  <a:pos x="57" y="6"/>
                </a:cxn>
                <a:cxn ang="0">
                  <a:pos x="30" y="0"/>
                </a:cxn>
                <a:cxn ang="0">
                  <a:pos x="28" y="11"/>
                </a:cxn>
                <a:cxn ang="0">
                  <a:pos x="23" y="35"/>
                </a:cxn>
                <a:cxn ang="0">
                  <a:pos x="17" y="60"/>
                </a:cxn>
                <a:cxn ang="0">
                  <a:pos x="12" y="84"/>
                </a:cxn>
                <a:cxn ang="0">
                  <a:pos x="6" y="109"/>
                </a:cxn>
                <a:cxn ang="0">
                  <a:pos x="0" y="132"/>
                </a:cxn>
                <a:cxn ang="0">
                  <a:pos x="26" y="138"/>
                </a:cxn>
              </a:cxnLst>
              <a:rect l="0" t="0" r="r" b="b"/>
              <a:pathLst>
                <a:path w="57" h="138">
                  <a:moveTo>
                    <a:pt x="26" y="138"/>
                  </a:moveTo>
                  <a:lnTo>
                    <a:pt x="32" y="116"/>
                  </a:lnTo>
                  <a:lnTo>
                    <a:pt x="39" y="91"/>
                  </a:lnTo>
                  <a:lnTo>
                    <a:pt x="44" y="66"/>
                  </a:lnTo>
                  <a:lnTo>
                    <a:pt x="50" y="41"/>
                  </a:lnTo>
                  <a:lnTo>
                    <a:pt x="55" y="16"/>
                  </a:lnTo>
                  <a:lnTo>
                    <a:pt x="57" y="6"/>
                  </a:lnTo>
                  <a:lnTo>
                    <a:pt x="30" y="0"/>
                  </a:lnTo>
                  <a:lnTo>
                    <a:pt x="28" y="11"/>
                  </a:lnTo>
                  <a:lnTo>
                    <a:pt x="23" y="35"/>
                  </a:lnTo>
                  <a:lnTo>
                    <a:pt x="17" y="60"/>
                  </a:lnTo>
                  <a:lnTo>
                    <a:pt x="12" y="84"/>
                  </a:lnTo>
                  <a:lnTo>
                    <a:pt x="6" y="109"/>
                  </a:lnTo>
                  <a:lnTo>
                    <a:pt x="0" y="132"/>
                  </a:lnTo>
                  <a:lnTo>
                    <a:pt x="26" y="138"/>
                  </a:lnTo>
                  <a:close/>
                </a:path>
              </a:pathLst>
            </a:custGeom>
            <a:grpFill/>
            <a:ln w="9525">
              <a:noFill/>
              <a:round/>
            </a:ln>
          </p:spPr>
          <p:txBody>
            <a:bodyPr/>
            <a:lstStyle/>
            <a:p>
              <a:pPr>
                <a:defRPr/>
              </a:pPr>
              <a:endParaRPr lang="en-US">
                <a:cs typeface="+mn-ea"/>
                <a:sym typeface="+mn-lt"/>
              </a:endParaRPr>
            </a:p>
          </p:txBody>
        </p:sp>
        <p:sp>
          <p:nvSpPr>
            <p:cNvPr id="98" name="Freeform 42"/>
            <p:cNvSpPr/>
            <p:nvPr/>
          </p:nvSpPr>
          <p:spPr bwMode="auto">
            <a:xfrm>
              <a:off x="2014538" y="4405313"/>
              <a:ext cx="15875" cy="36513"/>
            </a:xfrm>
            <a:custGeom>
              <a:avLst/>
              <a:gdLst/>
              <a:ahLst/>
              <a:cxnLst>
                <a:cxn ang="0">
                  <a:pos x="25" y="137"/>
                </a:cxn>
                <a:cxn ang="0">
                  <a:pos x="26" y="135"/>
                </a:cxn>
                <a:cxn ang="0">
                  <a:pos x="34" y="109"/>
                </a:cxn>
                <a:cxn ang="0">
                  <a:pos x="43" y="83"/>
                </a:cxn>
                <a:cxn ang="0">
                  <a:pos x="51" y="57"/>
                </a:cxn>
                <a:cxn ang="0">
                  <a:pos x="58" y="31"/>
                </a:cxn>
                <a:cxn ang="0">
                  <a:pos x="65" y="7"/>
                </a:cxn>
                <a:cxn ang="0">
                  <a:pos x="38" y="0"/>
                </a:cxn>
                <a:cxn ang="0">
                  <a:pos x="32" y="24"/>
                </a:cxn>
                <a:cxn ang="0">
                  <a:pos x="24" y="50"/>
                </a:cxn>
                <a:cxn ang="0">
                  <a:pos x="17" y="75"/>
                </a:cxn>
                <a:cxn ang="0">
                  <a:pos x="9" y="101"/>
                </a:cxn>
                <a:cxn ang="0">
                  <a:pos x="1" y="127"/>
                </a:cxn>
                <a:cxn ang="0">
                  <a:pos x="0" y="129"/>
                </a:cxn>
                <a:cxn ang="0">
                  <a:pos x="25" y="137"/>
                </a:cxn>
              </a:cxnLst>
              <a:rect l="0" t="0" r="r" b="b"/>
              <a:pathLst>
                <a:path w="65" h="137">
                  <a:moveTo>
                    <a:pt x="25" y="137"/>
                  </a:moveTo>
                  <a:lnTo>
                    <a:pt x="26" y="135"/>
                  </a:lnTo>
                  <a:lnTo>
                    <a:pt x="34" y="109"/>
                  </a:lnTo>
                  <a:lnTo>
                    <a:pt x="43" y="83"/>
                  </a:lnTo>
                  <a:lnTo>
                    <a:pt x="51" y="57"/>
                  </a:lnTo>
                  <a:lnTo>
                    <a:pt x="58" y="31"/>
                  </a:lnTo>
                  <a:lnTo>
                    <a:pt x="65" y="7"/>
                  </a:lnTo>
                  <a:lnTo>
                    <a:pt x="38" y="0"/>
                  </a:lnTo>
                  <a:lnTo>
                    <a:pt x="32" y="24"/>
                  </a:lnTo>
                  <a:lnTo>
                    <a:pt x="24" y="50"/>
                  </a:lnTo>
                  <a:lnTo>
                    <a:pt x="17" y="75"/>
                  </a:lnTo>
                  <a:lnTo>
                    <a:pt x="9" y="101"/>
                  </a:lnTo>
                  <a:lnTo>
                    <a:pt x="1" y="127"/>
                  </a:lnTo>
                  <a:lnTo>
                    <a:pt x="0" y="129"/>
                  </a:lnTo>
                  <a:lnTo>
                    <a:pt x="25" y="137"/>
                  </a:lnTo>
                  <a:close/>
                </a:path>
              </a:pathLst>
            </a:custGeom>
            <a:grpFill/>
            <a:ln w="9525">
              <a:noFill/>
              <a:round/>
            </a:ln>
          </p:spPr>
          <p:txBody>
            <a:bodyPr/>
            <a:lstStyle/>
            <a:p>
              <a:pPr>
                <a:defRPr/>
              </a:pPr>
              <a:endParaRPr lang="en-US">
                <a:cs typeface="+mn-ea"/>
                <a:sym typeface="+mn-lt"/>
              </a:endParaRPr>
            </a:p>
          </p:txBody>
        </p:sp>
        <p:sp>
          <p:nvSpPr>
            <p:cNvPr id="99" name="Rectangle 43"/>
            <p:cNvSpPr>
              <a:spLocks noChangeArrowheads="1"/>
            </p:cNvSpPr>
            <p:nvPr/>
          </p:nvSpPr>
          <p:spPr bwMode="auto">
            <a:xfrm>
              <a:off x="3605213" y="1144588"/>
              <a:ext cx="19050" cy="1001713"/>
            </a:xfrm>
            <a:prstGeom prst="rect">
              <a:avLst/>
            </a:prstGeom>
            <a:grpFill/>
            <a:ln w="9525">
              <a:noFill/>
              <a:miter lim="800000"/>
            </a:ln>
          </p:spPr>
          <p:txBody>
            <a:bodyPr/>
            <a:lstStyle/>
            <a:p>
              <a:pPr>
                <a:defRPr/>
              </a:pPr>
              <a:endParaRPr lang="en-US">
                <a:cs typeface="+mn-ea"/>
                <a:sym typeface="+mn-lt"/>
              </a:endParaRPr>
            </a:p>
          </p:txBody>
        </p:sp>
        <p:sp>
          <p:nvSpPr>
            <p:cNvPr id="100" name="Rectangle 44"/>
            <p:cNvSpPr>
              <a:spLocks noChangeArrowheads="1"/>
            </p:cNvSpPr>
            <p:nvPr/>
          </p:nvSpPr>
          <p:spPr bwMode="auto">
            <a:xfrm>
              <a:off x="3605213" y="2284413"/>
              <a:ext cx="19050" cy="801688"/>
            </a:xfrm>
            <a:prstGeom prst="rect">
              <a:avLst/>
            </a:prstGeom>
            <a:grpFill/>
            <a:ln w="9525">
              <a:noFill/>
              <a:miter lim="800000"/>
            </a:ln>
          </p:spPr>
          <p:txBody>
            <a:bodyPr/>
            <a:lstStyle/>
            <a:p>
              <a:pPr>
                <a:defRPr/>
              </a:pPr>
              <a:endParaRPr lang="en-US">
                <a:cs typeface="+mn-ea"/>
                <a:sym typeface="+mn-lt"/>
              </a:endParaRPr>
            </a:p>
          </p:txBody>
        </p:sp>
        <p:sp>
          <p:nvSpPr>
            <p:cNvPr id="101" name="Rectangle 45"/>
            <p:cNvSpPr>
              <a:spLocks noChangeArrowheads="1"/>
            </p:cNvSpPr>
            <p:nvPr/>
          </p:nvSpPr>
          <p:spPr bwMode="auto">
            <a:xfrm>
              <a:off x="3605213" y="3219451"/>
              <a:ext cx="19050" cy="792163"/>
            </a:xfrm>
            <a:prstGeom prst="rect">
              <a:avLst/>
            </a:prstGeom>
            <a:grpFill/>
            <a:ln w="9525">
              <a:noFill/>
              <a:miter lim="800000"/>
            </a:ln>
          </p:spPr>
          <p:txBody>
            <a:bodyPr/>
            <a:lstStyle/>
            <a:p>
              <a:pPr>
                <a:defRPr/>
              </a:pPr>
              <a:endParaRPr lang="en-US">
                <a:cs typeface="+mn-ea"/>
                <a:sym typeface="+mn-lt"/>
              </a:endParaRPr>
            </a:p>
          </p:txBody>
        </p:sp>
        <p:sp>
          <p:nvSpPr>
            <p:cNvPr id="102" name="Rectangle 46"/>
            <p:cNvSpPr>
              <a:spLocks noChangeArrowheads="1"/>
            </p:cNvSpPr>
            <p:nvPr/>
          </p:nvSpPr>
          <p:spPr bwMode="auto">
            <a:xfrm>
              <a:off x="3605213" y="4156076"/>
              <a:ext cx="19050" cy="912813"/>
            </a:xfrm>
            <a:prstGeom prst="rect">
              <a:avLst/>
            </a:prstGeom>
            <a:grpFill/>
            <a:ln w="9525">
              <a:noFill/>
              <a:miter lim="800000"/>
            </a:ln>
          </p:spPr>
          <p:txBody>
            <a:bodyPr/>
            <a:lstStyle/>
            <a:p>
              <a:pPr>
                <a:defRPr/>
              </a:pPr>
              <a:endParaRPr lang="en-US">
                <a:cs typeface="+mn-ea"/>
                <a:sym typeface="+mn-lt"/>
              </a:endParaRPr>
            </a:p>
          </p:txBody>
        </p:sp>
        <p:sp>
          <p:nvSpPr>
            <p:cNvPr id="103" name="Freeform 47"/>
            <p:cNvSpPr/>
            <p:nvPr/>
          </p:nvSpPr>
          <p:spPr bwMode="auto">
            <a:xfrm>
              <a:off x="2081213" y="3579813"/>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sym typeface="+mn-lt"/>
              </a:endParaRPr>
            </a:p>
          </p:txBody>
        </p:sp>
        <p:sp>
          <p:nvSpPr>
            <p:cNvPr id="104" name="Freeform 48"/>
            <p:cNvSpPr/>
            <p:nvPr/>
          </p:nvSpPr>
          <p:spPr bwMode="auto">
            <a:xfrm>
              <a:off x="2152650" y="3568701"/>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sym typeface="+mn-lt"/>
              </a:endParaRPr>
            </a:p>
          </p:txBody>
        </p:sp>
        <p:sp>
          <p:nvSpPr>
            <p:cNvPr id="105" name="Freeform 49"/>
            <p:cNvSpPr/>
            <p:nvPr/>
          </p:nvSpPr>
          <p:spPr bwMode="auto">
            <a:xfrm>
              <a:off x="2222500" y="3556001"/>
              <a:ext cx="46038" cy="15875"/>
            </a:xfrm>
            <a:custGeom>
              <a:avLst/>
              <a:gdLst/>
              <a:ahLst/>
              <a:cxnLst>
                <a:cxn ang="0">
                  <a:pos x="168" y="0"/>
                </a:cxn>
                <a:cxn ang="0">
                  <a:pos x="173" y="34"/>
                </a:cxn>
                <a:cxn ang="0">
                  <a:pos x="6" y="64"/>
                </a:cxn>
                <a:cxn ang="0">
                  <a:pos x="0" y="30"/>
                </a:cxn>
                <a:cxn ang="0">
                  <a:pos x="168" y="0"/>
                </a:cxn>
              </a:cxnLst>
              <a:rect l="0" t="0" r="r" b="b"/>
              <a:pathLst>
                <a:path w="173" h="64">
                  <a:moveTo>
                    <a:pt x="168" y="0"/>
                  </a:moveTo>
                  <a:lnTo>
                    <a:pt x="173" y="34"/>
                  </a:lnTo>
                  <a:lnTo>
                    <a:pt x="6" y="64"/>
                  </a:lnTo>
                  <a:lnTo>
                    <a:pt x="0" y="30"/>
                  </a:lnTo>
                  <a:lnTo>
                    <a:pt x="168" y="0"/>
                  </a:lnTo>
                  <a:close/>
                </a:path>
              </a:pathLst>
            </a:custGeom>
            <a:grpFill/>
            <a:ln w="9525">
              <a:noFill/>
              <a:round/>
            </a:ln>
          </p:spPr>
          <p:txBody>
            <a:bodyPr/>
            <a:lstStyle/>
            <a:p>
              <a:pPr>
                <a:defRPr/>
              </a:pPr>
              <a:endParaRPr lang="en-US">
                <a:cs typeface="+mn-ea"/>
                <a:sym typeface="+mn-lt"/>
              </a:endParaRPr>
            </a:p>
          </p:txBody>
        </p:sp>
        <p:sp>
          <p:nvSpPr>
            <p:cNvPr id="106" name="Freeform 50"/>
            <p:cNvSpPr/>
            <p:nvPr/>
          </p:nvSpPr>
          <p:spPr bwMode="auto">
            <a:xfrm>
              <a:off x="2293938" y="3543301"/>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07" name="Freeform 51"/>
            <p:cNvSpPr/>
            <p:nvPr/>
          </p:nvSpPr>
          <p:spPr bwMode="auto">
            <a:xfrm>
              <a:off x="2365375" y="3530601"/>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08" name="Freeform 52"/>
            <p:cNvSpPr/>
            <p:nvPr/>
          </p:nvSpPr>
          <p:spPr bwMode="auto">
            <a:xfrm>
              <a:off x="2435225" y="3517901"/>
              <a:ext cx="46038" cy="17463"/>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09" name="Freeform 53"/>
            <p:cNvSpPr/>
            <p:nvPr/>
          </p:nvSpPr>
          <p:spPr bwMode="auto">
            <a:xfrm>
              <a:off x="2506663" y="3505201"/>
              <a:ext cx="46038" cy="17463"/>
            </a:xfrm>
            <a:custGeom>
              <a:avLst/>
              <a:gdLst/>
              <a:ahLst/>
              <a:cxnLst>
                <a:cxn ang="0">
                  <a:pos x="167" y="0"/>
                </a:cxn>
                <a:cxn ang="0">
                  <a:pos x="173" y="34"/>
                </a:cxn>
                <a:cxn ang="0">
                  <a:pos x="6" y="62"/>
                </a:cxn>
                <a:cxn ang="0">
                  <a:pos x="0" y="28"/>
                </a:cxn>
                <a:cxn ang="0">
                  <a:pos x="167" y="0"/>
                </a:cxn>
              </a:cxnLst>
              <a:rect l="0" t="0" r="r" b="b"/>
              <a:pathLst>
                <a:path w="173" h="62">
                  <a:moveTo>
                    <a:pt x="167" y="0"/>
                  </a:moveTo>
                  <a:lnTo>
                    <a:pt x="173" y="34"/>
                  </a:lnTo>
                  <a:lnTo>
                    <a:pt x="6" y="62"/>
                  </a:lnTo>
                  <a:lnTo>
                    <a:pt x="0" y="28"/>
                  </a:lnTo>
                  <a:lnTo>
                    <a:pt x="167" y="0"/>
                  </a:lnTo>
                  <a:close/>
                </a:path>
              </a:pathLst>
            </a:custGeom>
            <a:grpFill/>
            <a:ln w="9525">
              <a:noFill/>
              <a:round/>
            </a:ln>
          </p:spPr>
          <p:txBody>
            <a:bodyPr/>
            <a:lstStyle/>
            <a:p>
              <a:pPr>
                <a:defRPr/>
              </a:pPr>
              <a:endParaRPr lang="en-US">
                <a:cs typeface="+mn-ea"/>
                <a:sym typeface="+mn-lt"/>
              </a:endParaRPr>
            </a:p>
          </p:txBody>
        </p:sp>
        <p:sp>
          <p:nvSpPr>
            <p:cNvPr id="110" name="Freeform 54"/>
            <p:cNvSpPr/>
            <p:nvPr/>
          </p:nvSpPr>
          <p:spPr bwMode="auto">
            <a:xfrm>
              <a:off x="2578100" y="3494088"/>
              <a:ext cx="46038" cy="15875"/>
            </a:xfrm>
            <a:custGeom>
              <a:avLst/>
              <a:gdLst/>
              <a:ahLst/>
              <a:cxnLst>
                <a:cxn ang="0">
                  <a:pos x="167" y="0"/>
                </a:cxn>
                <a:cxn ang="0">
                  <a:pos x="173" y="34"/>
                </a:cxn>
                <a:cxn ang="0">
                  <a:pos x="6" y="62"/>
                </a:cxn>
                <a:cxn ang="0">
                  <a:pos x="0" y="29"/>
                </a:cxn>
                <a:cxn ang="0">
                  <a:pos x="167" y="0"/>
                </a:cxn>
              </a:cxnLst>
              <a:rect l="0" t="0" r="r" b="b"/>
              <a:pathLst>
                <a:path w="173" h="62">
                  <a:moveTo>
                    <a:pt x="167" y="0"/>
                  </a:moveTo>
                  <a:lnTo>
                    <a:pt x="173" y="34"/>
                  </a:lnTo>
                  <a:lnTo>
                    <a:pt x="6" y="62"/>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11" name="Freeform 55"/>
            <p:cNvSpPr/>
            <p:nvPr/>
          </p:nvSpPr>
          <p:spPr bwMode="auto">
            <a:xfrm>
              <a:off x="2649538" y="3481388"/>
              <a:ext cx="44450"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12" name="Freeform 56"/>
            <p:cNvSpPr/>
            <p:nvPr/>
          </p:nvSpPr>
          <p:spPr bwMode="auto">
            <a:xfrm>
              <a:off x="2719388" y="3468688"/>
              <a:ext cx="46038" cy="15875"/>
            </a:xfrm>
            <a:custGeom>
              <a:avLst/>
              <a:gdLst/>
              <a:ahLst/>
              <a:cxnLst>
                <a:cxn ang="0">
                  <a:pos x="167" y="0"/>
                </a:cxn>
                <a:cxn ang="0">
                  <a:pos x="173" y="33"/>
                </a:cxn>
                <a:cxn ang="0">
                  <a:pos x="5" y="62"/>
                </a:cxn>
                <a:cxn ang="0">
                  <a:pos x="0" y="29"/>
                </a:cxn>
                <a:cxn ang="0">
                  <a:pos x="167" y="0"/>
                </a:cxn>
              </a:cxnLst>
              <a:rect l="0" t="0" r="r" b="b"/>
              <a:pathLst>
                <a:path w="173" h="62">
                  <a:moveTo>
                    <a:pt x="167" y="0"/>
                  </a:moveTo>
                  <a:lnTo>
                    <a:pt x="173" y="33"/>
                  </a:lnTo>
                  <a:lnTo>
                    <a:pt x="5" y="62"/>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13" name="Freeform 57"/>
            <p:cNvSpPr/>
            <p:nvPr/>
          </p:nvSpPr>
          <p:spPr bwMode="auto">
            <a:xfrm>
              <a:off x="2790825" y="3455988"/>
              <a:ext cx="46038" cy="17463"/>
            </a:xfrm>
            <a:custGeom>
              <a:avLst/>
              <a:gdLst/>
              <a:ahLst/>
              <a:cxnLst>
                <a:cxn ang="0">
                  <a:pos x="167" y="0"/>
                </a:cxn>
                <a:cxn ang="0">
                  <a:pos x="173" y="33"/>
                </a:cxn>
                <a:cxn ang="0">
                  <a:pos x="5" y="63"/>
                </a:cxn>
                <a:cxn ang="0">
                  <a:pos x="0" y="29"/>
                </a:cxn>
                <a:cxn ang="0">
                  <a:pos x="167" y="0"/>
                </a:cxn>
              </a:cxnLst>
              <a:rect l="0" t="0" r="r" b="b"/>
              <a:pathLst>
                <a:path w="173" h="63">
                  <a:moveTo>
                    <a:pt x="167" y="0"/>
                  </a:moveTo>
                  <a:lnTo>
                    <a:pt x="173" y="33"/>
                  </a:lnTo>
                  <a:lnTo>
                    <a:pt x="5" y="63"/>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14" name="Freeform 58"/>
            <p:cNvSpPr/>
            <p:nvPr/>
          </p:nvSpPr>
          <p:spPr bwMode="auto">
            <a:xfrm>
              <a:off x="2862263" y="3443288"/>
              <a:ext cx="44450" cy="17463"/>
            </a:xfrm>
            <a:custGeom>
              <a:avLst/>
              <a:gdLst/>
              <a:ahLst/>
              <a:cxnLst>
                <a:cxn ang="0">
                  <a:pos x="167" y="0"/>
                </a:cxn>
                <a:cxn ang="0">
                  <a:pos x="174" y="34"/>
                </a:cxn>
                <a:cxn ang="0">
                  <a:pos x="5" y="64"/>
                </a:cxn>
                <a:cxn ang="0">
                  <a:pos x="0" y="30"/>
                </a:cxn>
                <a:cxn ang="0">
                  <a:pos x="167" y="0"/>
                </a:cxn>
              </a:cxnLst>
              <a:rect l="0" t="0" r="r" b="b"/>
              <a:pathLst>
                <a:path w="174" h="64">
                  <a:moveTo>
                    <a:pt x="167" y="0"/>
                  </a:moveTo>
                  <a:lnTo>
                    <a:pt x="174" y="34"/>
                  </a:lnTo>
                  <a:lnTo>
                    <a:pt x="5" y="64"/>
                  </a:lnTo>
                  <a:lnTo>
                    <a:pt x="0" y="30"/>
                  </a:lnTo>
                  <a:lnTo>
                    <a:pt x="167" y="0"/>
                  </a:lnTo>
                  <a:close/>
                </a:path>
              </a:pathLst>
            </a:custGeom>
            <a:grpFill/>
            <a:ln w="9525">
              <a:noFill/>
              <a:round/>
            </a:ln>
          </p:spPr>
          <p:txBody>
            <a:bodyPr/>
            <a:lstStyle/>
            <a:p>
              <a:pPr>
                <a:defRPr/>
              </a:pPr>
              <a:endParaRPr lang="en-US">
                <a:cs typeface="+mn-ea"/>
                <a:sym typeface="+mn-lt"/>
              </a:endParaRPr>
            </a:p>
          </p:txBody>
        </p:sp>
        <p:sp>
          <p:nvSpPr>
            <p:cNvPr id="115" name="Freeform 59"/>
            <p:cNvSpPr/>
            <p:nvPr/>
          </p:nvSpPr>
          <p:spPr bwMode="auto">
            <a:xfrm>
              <a:off x="2932113" y="3430588"/>
              <a:ext cx="46038" cy="17463"/>
            </a:xfrm>
            <a:custGeom>
              <a:avLst/>
              <a:gdLst/>
              <a:ahLst/>
              <a:cxnLst>
                <a:cxn ang="0">
                  <a:pos x="167" y="0"/>
                </a:cxn>
                <a:cxn ang="0">
                  <a:pos x="174" y="33"/>
                </a:cxn>
                <a:cxn ang="0">
                  <a:pos x="5" y="63"/>
                </a:cxn>
                <a:cxn ang="0">
                  <a:pos x="0" y="29"/>
                </a:cxn>
                <a:cxn ang="0">
                  <a:pos x="167" y="0"/>
                </a:cxn>
              </a:cxnLst>
              <a:rect l="0" t="0" r="r" b="b"/>
              <a:pathLst>
                <a:path w="174" h="63">
                  <a:moveTo>
                    <a:pt x="167" y="0"/>
                  </a:moveTo>
                  <a:lnTo>
                    <a:pt x="174" y="33"/>
                  </a:lnTo>
                  <a:lnTo>
                    <a:pt x="5" y="63"/>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16" name="Freeform 60"/>
            <p:cNvSpPr/>
            <p:nvPr/>
          </p:nvSpPr>
          <p:spPr bwMode="auto">
            <a:xfrm>
              <a:off x="3003550" y="3419476"/>
              <a:ext cx="46038" cy="15875"/>
            </a:xfrm>
            <a:custGeom>
              <a:avLst/>
              <a:gdLst/>
              <a:ahLst/>
              <a:cxnLst>
                <a:cxn ang="0">
                  <a:pos x="169" y="0"/>
                </a:cxn>
                <a:cxn ang="0">
                  <a:pos x="175" y="33"/>
                </a:cxn>
                <a:cxn ang="0">
                  <a:pos x="6" y="63"/>
                </a:cxn>
                <a:cxn ang="0">
                  <a:pos x="0" y="29"/>
                </a:cxn>
                <a:cxn ang="0">
                  <a:pos x="169" y="0"/>
                </a:cxn>
              </a:cxnLst>
              <a:rect l="0" t="0" r="r" b="b"/>
              <a:pathLst>
                <a:path w="175" h="63">
                  <a:moveTo>
                    <a:pt x="169" y="0"/>
                  </a:moveTo>
                  <a:lnTo>
                    <a:pt x="175" y="33"/>
                  </a:lnTo>
                  <a:lnTo>
                    <a:pt x="6" y="63"/>
                  </a:lnTo>
                  <a:lnTo>
                    <a:pt x="0" y="29"/>
                  </a:lnTo>
                  <a:lnTo>
                    <a:pt x="169" y="0"/>
                  </a:lnTo>
                  <a:close/>
                </a:path>
              </a:pathLst>
            </a:custGeom>
            <a:grpFill/>
            <a:ln w="9525">
              <a:noFill/>
              <a:round/>
            </a:ln>
          </p:spPr>
          <p:txBody>
            <a:bodyPr/>
            <a:lstStyle/>
            <a:p>
              <a:pPr>
                <a:defRPr/>
              </a:pPr>
              <a:endParaRPr lang="en-US">
                <a:cs typeface="+mn-ea"/>
                <a:sym typeface="+mn-lt"/>
              </a:endParaRPr>
            </a:p>
          </p:txBody>
        </p:sp>
        <p:sp>
          <p:nvSpPr>
            <p:cNvPr id="117" name="Freeform 61"/>
            <p:cNvSpPr/>
            <p:nvPr/>
          </p:nvSpPr>
          <p:spPr bwMode="auto">
            <a:xfrm>
              <a:off x="3073400" y="3406776"/>
              <a:ext cx="46038" cy="15875"/>
            </a:xfrm>
            <a:custGeom>
              <a:avLst/>
              <a:gdLst/>
              <a:ahLst/>
              <a:cxnLst>
                <a:cxn ang="0">
                  <a:pos x="169" y="0"/>
                </a:cxn>
                <a:cxn ang="0">
                  <a:pos x="174" y="33"/>
                </a:cxn>
                <a:cxn ang="0">
                  <a:pos x="7" y="63"/>
                </a:cxn>
                <a:cxn ang="0">
                  <a:pos x="0" y="29"/>
                </a:cxn>
                <a:cxn ang="0">
                  <a:pos x="169" y="0"/>
                </a:cxn>
              </a:cxnLst>
              <a:rect l="0" t="0" r="r" b="b"/>
              <a:pathLst>
                <a:path w="174" h="63">
                  <a:moveTo>
                    <a:pt x="169" y="0"/>
                  </a:moveTo>
                  <a:lnTo>
                    <a:pt x="174" y="33"/>
                  </a:lnTo>
                  <a:lnTo>
                    <a:pt x="7" y="63"/>
                  </a:lnTo>
                  <a:lnTo>
                    <a:pt x="0" y="29"/>
                  </a:lnTo>
                  <a:lnTo>
                    <a:pt x="169" y="0"/>
                  </a:lnTo>
                  <a:close/>
                </a:path>
              </a:pathLst>
            </a:custGeom>
            <a:grpFill/>
            <a:ln w="9525">
              <a:noFill/>
              <a:round/>
            </a:ln>
          </p:spPr>
          <p:txBody>
            <a:bodyPr/>
            <a:lstStyle/>
            <a:p>
              <a:pPr>
                <a:defRPr/>
              </a:pPr>
              <a:endParaRPr lang="en-US">
                <a:cs typeface="+mn-ea"/>
                <a:sym typeface="+mn-lt"/>
              </a:endParaRPr>
            </a:p>
          </p:txBody>
        </p:sp>
        <p:sp>
          <p:nvSpPr>
            <p:cNvPr id="118" name="Freeform 62"/>
            <p:cNvSpPr/>
            <p:nvPr/>
          </p:nvSpPr>
          <p:spPr bwMode="auto">
            <a:xfrm>
              <a:off x="3144838" y="3394076"/>
              <a:ext cx="46038" cy="17463"/>
            </a:xfrm>
            <a:custGeom>
              <a:avLst/>
              <a:gdLst/>
              <a:ahLst/>
              <a:cxnLst>
                <a:cxn ang="0">
                  <a:pos x="169" y="0"/>
                </a:cxn>
                <a:cxn ang="0">
                  <a:pos x="174" y="34"/>
                </a:cxn>
                <a:cxn ang="0">
                  <a:pos x="7" y="63"/>
                </a:cxn>
                <a:cxn ang="0">
                  <a:pos x="0" y="29"/>
                </a:cxn>
                <a:cxn ang="0">
                  <a:pos x="169" y="0"/>
                </a:cxn>
              </a:cxnLst>
              <a:rect l="0" t="0" r="r" b="b"/>
              <a:pathLst>
                <a:path w="174" h="63">
                  <a:moveTo>
                    <a:pt x="169" y="0"/>
                  </a:moveTo>
                  <a:lnTo>
                    <a:pt x="174" y="34"/>
                  </a:lnTo>
                  <a:lnTo>
                    <a:pt x="7" y="63"/>
                  </a:lnTo>
                  <a:lnTo>
                    <a:pt x="0" y="29"/>
                  </a:lnTo>
                  <a:lnTo>
                    <a:pt x="169" y="0"/>
                  </a:lnTo>
                  <a:close/>
                </a:path>
              </a:pathLst>
            </a:custGeom>
            <a:grpFill/>
            <a:ln w="9525">
              <a:noFill/>
              <a:round/>
            </a:ln>
          </p:spPr>
          <p:txBody>
            <a:bodyPr/>
            <a:lstStyle/>
            <a:p>
              <a:pPr>
                <a:defRPr/>
              </a:pPr>
              <a:endParaRPr lang="en-US">
                <a:cs typeface="+mn-ea"/>
                <a:sym typeface="+mn-lt"/>
              </a:endParaRPr>
            </a:p>
          </p:txBody>
        </p:sp>
        <p:sp>
          <p:nvSpPr>
            <p:cNvPr id="119" name="Freeform 63"/>
            <p:cNvSpPr/>
            <p:nvPr/>
          </p:nvSpPr>
          <p:spPr bwMode="auto">
            <a:xfrm>
              <a:off x="3216275" y="33813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sym typeface="+mn-lt"/>
              </a:endParaRPr>
            </a:p>
          </p:txBody>
        </p:sp>
        <p:sp>
          <p:nvSpPr>
            <p:cNvPr id="120" name="Freeform 64"/>
            <p:cNvSpPr/>
            <p:nvPr/>
          </p:nvSpPr>
          <p:spPr bwMode="auto">
            <a:xfrm>
              <a:off x="3286125" y="3368676"/>
              <a:ext cx="46038" cy="17463"/>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sym typeface="+mn-lt"/>
              </a:endParaRPr>
            </a:p>
          </p:txBody>
        </p:sp>
        <p:sp>
          <p:nvSpPr>
            <p:cNvPr id="121" name="Freeform 65"/>
            <p:cNvSpPr/>
            <p:nvPr/>
          </p:nvSpPr>
          <p:spPr bwMode="auto">
            <a:xfrm>
              <a:off x="3357563" y="3357563"/>
              <a:ext cx="46038" cy="15875"/>
            </a:xfrm>
            <a:custGeom>
              <a:avLst/>
              <a:gdLst/>
              <a:ahLst/>
              <a:cxnLst>
                <a:cxn ang="0">
                  <a:pos x="168" y="0"/>
                </a:cxn>
                <a:cxn ang="0">
                  <a:pos x="173" y="34"/>
                </a:cxn>
                <a:cxn ang="0">
                  <a:pos x="6" y="63"/>
                </a:cxn>
                <a:cxn ang="0">
                  <a:pos x="0" y="30"/>
                </a:cxn>
                <a:cxn ang="0">
                  <a:pos x="168" y="0"/>
                </a:cxn>
              </a:cxnLst>
              <a:rect l="0" t="0" r="r" b="b"/>
              <a:pathLst>
                <a:path w="173" h="63">
                  <a:moveTo>
                    <a:pt x="168" y="0"/>
                  </a:moveTo>
                  <a:lnTo>
                    <a:pt x="173" y="34"/>
                  </a:lnTo>
                  <a:lnTo>
                    <a:pt x="6" y="63"/>
                  </a:lnTo>
                  <a:lnTo>
                    <a:pt x="0" y="30"/>
                  </a:lnTo>
                  <a:lnTo>
                    <a:pt x="168" y="0"/>
                  </a:lnTo>
                  <a:close/>
                </a:path>
              </a:pathLst>
            </a:custGeom>
            <a:grpFill/>
            <a:ln w="9525">
              <a:noFill/>
              <a:round/>
            </a:ln>
          </p:spPr>
          <p:txBody>
            <a:bodyPr/>
            <a:lstStyle/>
            <a:p>
              <a:pPr>
                <a:defRPr/>
              </a:pPr>
              <a:endParaRPr lang="en-US">
                <a:cs typeface="+mn-ea"/>
                <a:sym typeface="+mn-lt"/>
              </a:endParaRPr>
            </a:p>
          </p:txBody>
        </p:sp>
        <p:sp>
          <p:nvSpPr>
            <p:cNvPr id="122" name="Freeform 66"/>
            <p:cNvSpPr/>
            <p:nvPr/>
          </p:nvSpPr>
          <p:spPr bwMode="auto">
            <a:xfrm>
              <a:off x="3429000" y="3344863"/>
              <a:ext cx="46038" cy="15875"/>
            </a:xfrm>
            <a:custGeom>
              <a:avLst/>
              <a:gdLst/>
              <a:ahLst/>
              <a:cxnLst>
                <a:cxn ang="0">
                  <a:pos x="167" y="0"/>
                </a:cxn>
                <a:cxn ang="0">
                  <a:pos x="173" y="34"/>
                </a:cxn>
                <a:cxn ang="0">
                  <a:pos x="6" y="64"/>
                </a:cxn>
                <a:cxn ang="0">
                  <a:pos x="0" y="30"/>
                </a:cxn>
                <a:cxn ang="0">
                  <a:pos x="167" y="0"/>
                </a:cxn>
              </a:cxnLst>
              <a:rect l="0" t="0" r="r" b="b"/>
              <a:pathLst>
                <a:path w="173" h="64">
                  <a:moveTo>
                    <a:pt x="167" y="0"/>
                  </a:moveTo>
                  <a:lnTo>
                    <a:pt x="173" y="34"/>
                  </a:lnTo>
                  <a:lnTo>
                    <a:pt x="6" y="64"/>
                  </a:lnTo>
                  <a:lnTo>
                    <a:pt x="0" y="30"/>
                  </a:lnTo>
                  <a:lnTo>
                    <a:pt x="167" y="0"/>
                  </a:lnTo>
                  <a:close/>
                </a:path>
              </a:pathLst>
            </a:custGeom>
            <a:grpFill/>
            <a:ln w="9525">
              <a:noFill/>
              <a:round/>
            </a:ln>
          </p:spPr>
          <p:txBody>
            <a:bodyPr/>
            <a:lstStyle/>
            <a:p>
              <a:pPr>
                <a:defRPr/>
              </a:pPr>
              <a:endParaRPr lang="en-US">
                <a:cs typeface="+mn-ea"/>
                <a:sym typeface="+mn-lt"/>
              </a:endParaRPr>
            </a:p>
          </p:txBody>
        </p:sp>
        <p:sp>
          <p:nvSpPr>
            <p:cNvPr id="123" name="Freeform 67"/>
            <p:cNvSpPr/>
            <p:nvPr/>
          </p:nvSpPr>
          <p:spPr bwMode="auto">
            <a:xfrm>
              <a:off x="3498850" y="3332163"/>
              <a:ext cx="46038" cy="15875"/>
            </a:xfrm>
            <a:custGeom>
              <a:avLst/>
              <a:gdLst/>
              <a:ahLst/>
              <a:cxnLst>
                <a:cxn ang="0">
                  <a:pos x="167" y="0"/>
                </a:cxn>
                <a:cxn ang="0">
                  <a:pos x="173" y="33"/>
                </a:cxn>
                <a:cxn ang="0">
                  <a:pos x="6" y="63"/>
                </a:cxn>
                <a:cxn ang="0">
                  <a:pos x="0" y="29"/>
                </a:cxn>
                <a:cxn ang="0">
                  <a:pos x="167" y="0"/>
                </a:cxn>
              </a:cxnLst>
              <a:rect l="0" t="0" r="r" b="b"/>
              <a:pathLst>
                <a:path w="173" h="63">
                  <a:moveTo>
                    <a:pt x="167" y="0"/>
                  </a:moveTo>
                  <a:lnTo>
                    <a:pt x="173" y="33"/>
                  </a:lnTo>
                  <a:lnTo>
                    <a:pt x="6" y="63"/>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24" name="Freeform 68"/>
            <p:cNvSpPr/>
            <p:nvPr/>
          </p:nvSpPr>
          <p:spPr bwMode="auto">
            <a:xfrm>
              <a:off x="3570288" y="3319463"/>
              <a:ext cx="46038" cy="15875"/>
            </a:xfrm>
            <a:custGeom>
              <a:avLst/>
              <a:gdLst/>
              <a:ahLst/>
              <a:cxnLst>
                <a:cxn ang="0">
                  <a:pos x="167" y="0"/>
                </a:cxn>
                <a:cxn ang="0">
                  <a:pos x="173" y="33"/>
                </a:cxn>
                <a:cxn ang="0">
                  <a:pos x="6" y="62"/>
                </a:cxn>
                <a:cxn ang="0">
                  <a:pos x="0" y="29"/>
                </a:cxn>
                <a:cxn ang="0">
                  <a:pos x="167" y="0"/>
                </a:cxn>
              </a:cxnLst>
              <a:rect l="0" t="0" r="r" b="b"/>
              <a:pathLst>
                <a:path w="173" h="62">
                  <a:moveTo>
                    <a:pt x="167" y="0"/>
                  </a:moveTo>
                  <a:lnTo>
                    <a:pt x="173" y="33"/>
                  </a:lnTo>
                  <a:lnTo>
                    <a:pt x="6" y="62"/>
                  </a:lnTo>
                  <a:lnTo>
                    <a:pt x="0" y="29"/>
                  </a:lnTo>
                  <a:lnTo>
                    <a:pt x="167" y="0"/>
                  </a:lnTo>
                  <a:close/>
                </a:path>
              </a:pathLst>
            </a:custGeom>
            <a:grpFill/>
            <a:ln w="9525">
              <a:noFill/>
              <a:round/>
            </a:ln>
          </p:spPr>
          <p:txBody>
            <a:bodyPr/>
            <a:lstStyle/>
            <a:p>
              <a:pPr>
                <a:defRPr/>
              </a:pPr>
              <a:endParaRPr lang="en-US">
                <a:cs typeface="+mn-ea"/>
                <a:sym typeface="+mn-lt"/>
              </a:endParaRPr>
            </a:p>
          </p:txBody>
        </p:sp>
        <p:sp>
          <p:nvSpPr>
            <p:cNvPr id="125" name="Freeform 69"/>
            <p:cNvSpPr/>
            <p:nvPr/>
          </p:nvSpPr>
          <p:spPr bwMode="auto">
            <a:xfrm>
              <a:off x="3641725" y="3317876"/>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sym typeface="+mn-lt"/>
              </a:endParaRPr>
            </a:p>
          </p:txBody>
        </p:sp>
        <p:sp>
          <p:nvSpPr>
            <p:cNvPr id="126" name="Freeform 70"/>
            <p:cNvSpPr/>
            <p:nvPr/>
          </p:nvSpPr>
          <p:spPr bwMode="auto">
            <a:xfrm>
              <a:off x="3711575" y="3330576"/>
              <a:ext cx="46038"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27" name="Freeform 71"/>
            <p:cNvSpPr/>
            <p:nvPr/>
          </p:nvSpPr>
          <p:spPr bwMode="auto">
            <a:xfrm>
              <a:off x="3783013" y="33432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28" name="Freeform 72"/>
            <p:cNvSpPr/>
            <p:nvPr/>
          </p:nvSpPr>
          <p:spPr bwMode="auto">
            <a:xfrm>
              <a:off x="3854450" y="3355976"/>
              <a:ext cx="46038" cy="15875"/>
            </a:xfrm>
            <a:custGeom>
              <a:avLst/>
              <a:gdLst/>
              <a:ahLst/>
              <a:cxnLst>
                <a:cxn ang="0">
                  <a:pos x="173" y="30"/>
                </a:cxn>
                <a:cxn ang="0">
                  <a:pos x="167" y="62"/>
                </a:cxn>
                <a:cxn ang="0">
                  <a:pos x="0" y="34"/>
                </a:cxn>
                <a:cxn ang="0">
                  <a:pos x="6" y="0"/>
                </a:cxn>
                <a:cxn ang="0">
                  <a:pos x="173" y="30"/>
                </a:cxn>
              </a:cxnLst>
              <a:rect l="0" t="0" r="r" b="b"/>
              <a:pathLst>
                <a:path w="173" h="62">
                  <a:moveTo>
                    <a:pt x="173" y="30"/>
                  </a:moveTo>
                  <a:lnTo>
                    <a:pt x="167" y="62"/>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29" name="Freeform 73"/>
            <p:cNvSpPr/>
            <p:nvPr/>
          </p:nvSpPr>
          <p:spPr bwMode="auto">
            <a:xfrm>
              <a:off x="3925888" y="3367088"/>
              <a:ext cx="44450" cy="17463"/>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30" name="Freeform 74"/>
            <p:cNvSpPr/>
            <p:nvPr/>
          </p:nvSpPr>
          <p:spPr bwMode="auto">
            <a:xfrm>
              <a:off x="3995738" y="3379788"/>
              <a:ext cx="46038" cy="17463"/>
            </a:xfrm>
            <a:custGeom>
              <a:avLst/>
              <a:gdLst/>
              <a:ahLst/>
              <a:cxnLst>
                <a:cxn ang="0">
                  <a:pos x="173" y="29"/>
                </a:cxn>
                <a:cxn ang="0">
                  <a:pos x="167" y="63"/>
                </a:cxn>
                <a:cxn ang="0">
                  <a:pos x="0" y="34"/>
                </a:cxn>
                <a:cxn ang="0">
                  <a:pos x="5" y="0"/>
                </a:cxn>
                <a:cxn ang="0">
                  <a:pos x="173" y="29"/>
                </a:cxn>
              </a:cxnLst>
              <a:rect l="0" t="0" r="r" b="b"/>
              <a:pathLst>
                <a:path w="173" h="63">
                  <a:moveTo>
                    <a:pt x="173" y="29"/>
                  </a:moveTo>
                  <a:lnTo>
                    <a:pt x="167" y="63"/>
                  </a:lnTo>
                  <a:lnTo>
                    <a:pt x="0" y="34"/>
                  </a:lnTo>
                  <a:lnTo>
                    <a:pt x="5" y="0"/>
                  </a:lnTo>
                  <a:lnTo>
                    <a:pt x="173" y="29"/>
                  </a:lnTo>
                  <a:close/>
                </a:path>
              </a:pathLst>
            </a:custGeom>
            <a:grpFill/>
            <a:ln w="9525">
              <a:noFill/>
              <a:round/>
            </a:ln>
          </p:spPr>
          <p:txBody>
            <a:bodyPr/>
            <a:lstStyle/>
            <a:p>
              <a:pPr>
                <a:defRPr/>
              </a:pPr>
              <a:endParaRPr lang="en-US">
                <a:cs typeface="+mn-ea"/>
                <a:sym typeface="+mn-lt"/>
              </a:endParaRPr>
            </a:p>
          </p:txBody>
        </p:sp>
        <p:sp>
          <p:nvSpPr>
            <p:cNvPr id="131" name="Freeform 75"/>
            <p:cNvSpPr/>
            <p:nvPr/>
          </p:nvSpPr>
          <p:spPr bwMode="auto">
            <a:xfrm>
              <a:off x="4067175" y="3392488"/>
              <a:ext cx="46038" cy="17463"/>
            </a:xfrm>
            <a:custGeom>
              <a:avLst/>
              <a:gdLst/>
              <a:ahLst/>
              <a:cxnLst>
                <a:cxn ang="0">
                  <a:pos x="174" y="29"/>
                </a:cxn>
                <a:cxn ang="0">
                  <a:pos x="167" y="63"/>
                </a:cxn>
                <a:cxn ang="0">
                  <a:pos x="0" y="33"/>
                </a:cxn>
                <a:cxn ang="0">
                  <a:pos x="5" y="0"/>
                </a:cxn>
                <a:cxn ang="0">
                  <a:pos x="174" y="29"/>
                </a:cxn>
              </a:cxnLst>
              <a:rect l="0" t="0" r="r" b="b"/>
              <a:pathLst>
                <a:path w="174" h="63">
                  <a:moveTo>
                    <a:pt x="174" y="29"/>
                  </a:moveTo>
                  <a:lnTo>
                    <a:pt x="167" y="63"/>
                  </a:lnTo>
                  <a:lnTo>
                    <a:pt x="0" y="33"/>
                  </a:lnTo>
                  <a:lnTo>
                    <a:pt x="5" y="0"/>
                  </a:lnTo>
                  <a:lnTo>
                    <a:pt x="174" y="29"/>
                  </a:lnTo>
                  <a:close/>
                </a:path>
              </a:pathLst>
            </a:custGeom>
            <a:grpFill/>
            <a:ln w="9525">
              <a:noFill/>
              <a:round/>
            </a:ln>
          </p:spPr>
          <p:txBody>
            <a:bodyPr/>
            <a:lstStyle/>
            <a:p>
              <a:pPr>
                <a:defRPr/>
              </a:pPr>
              <a:endParaRPr lang="en-US">
                <a:cs typeface="+mn-ea"/>
                <a:sym typeface="+mn-lt"/>
              </a:endParaRPr>
            </a:p>
          </p:txBody>
        </p:sp>
        <p:sp>
          <p:nvSpPr>
            <p:cNvPr id="132" name="Freeform 76"/>
            <p:cNvSpPr/>
            <p:nvPr/>
          </p:nvSpPr>
          <p:spPr bwMode="auto">
            <a:xfrm>
              <a:off x="4138613" y="3405188"/>
              <a:ext cx="44450" cy="15875"/>
            </a:xfrm>
            <a:custGeom>
              <a:avLst/>
              <a:gdLst/>
              <a:ahLst/>
              <a:cxnLst>
                <a:cxn ang="0">
                  <a:pos x="174" y="29"/>
                </a:cxn>
                <a:cxn ang="0">
                  <a:pos x="168" y="63"/>
                </a:cxn>
                <a:cxn ang="0">
                  <a:pos x="0" y="33"/>
                </a:cxn>
                <a:cxn ang="0">
                  <a:pos x="5" y="0"/>
                </a:cxn>
                <a:cxn ang="0">
                  <a:pos x="174" y="29"/>
                </a:cxn>
              </a:cxnLst>
              <a:rect l="0" t="0" r="r" b="b"/>
              <a:pathLst>
                <a:path w="174" h="63">
                  <a:moveTo>
                    <a:pt x="174" y="29"/>
                  </a:moveTo>
                  <a:lnTo>
                    <a:pt x="168" y="63"/>
                  </a:lnTo>
                  <a:lnTo>
                    <a:pt x="0" y="33"/>
                  </a:lnTo>
                  <a:lnTo>
                    <a:pt x="5" y="0"/>
                  </a:lnTo>
                  <a:lnTo>
                    <a:pt x="174" y="29"/>
                  </a:lnTo>
                  <a:close/>
                </a:path>
              </a:pathLst>
            </a:custGeom>
            <a:grpFill/>
            <a:ln w="9525">
              <a:noFill/>
              <a:round/>
            </a:ln>
          </p:spPr>
          <p:txBody>
            <a:bodyPr/>
            <a:lstStyle/>
            <a:p>
              <a:pPr>
                <a:defRPr/>
              </a:pPr>
              <a:endParaRPr lang="en-US">
                <a:cs typeface="+mn-ea"/>
                <a:sym typeface="+mn-lt"/>
              </a:endParaRPr>
            </a:p>
          </p:txBody>
        </p:sp>
        <p:sp>
          <p:nvSpPr>
            <p:cNvPr id="133" name="Freeform 77"/>
            <p:cNvSpPr/>
            <p:nvPr/>
          </p:nvSpPr>
          <p:spPr bwMode="auto">
            <a:xfrm>
              <a:off x="4208463" y="3417888"/>
              <a:ext cx="46038" cy="15875"/>
            </a:xfrm>
            <a:custGeom>
              <a:avLst/>
              <a:gdLst/>
              <a:ahLst/>
              <a:cxnLst>
                <a:cxn ang="0">
                  <a:pos x="175" y="29"/>
                </a:cxn>
                <a:cxn ang="0">
                  <a:pos x="169" y="63"/>
                </a:cxn>
                <a:cxn ang="0">
                  <a:pos x="0" y="33"/>
                </a:cxn>
                <a:cxn ang="0">
                  <a:pos x="7" y="0"/>
                </a:cxn>
                <a:cxn ang="0">
                  <a:pos x="175" y="29"/>
                </a:cxn>
              </a:cxnLst>
              <a:rect l="0" t="0" r="r" b="b"/>
              <a:pathLst>
                <a:path w="175" h="63">
                  <a:moveTo>
                    <a:pt x="175" y="29"/>
                  </a:moveTo>
                  <a:lnTo>
                    <a:pt x="169" y="63"/>
                  </a:lnTo>
                  <a:lnTo>
                    <a:pt x="0" y="33"/>
                  </a:lnTo>
                  <a:lnTo>
                    <a:pt x="7" y="0"/>
                  </a:lnTo>
                  <a:lnTo>
                    <a:pt x="175" y="29"/>
                  </a:lnTo>
                  <a:close/>
                </a:path>
              </a:pathLst>
            </a:custGeom>
            <a:grpFill/>
            <a:ln w="9525">
              <a:noFill/>
              <a:round/>
            </a:ln>
          </p:spPr>
          <p:txBody>
            <a:bodyPr/>
            <a:lstStyle/>
            <a:p>
              <a:pPr>
                <a:defRPr/>
              </a:pPr>
              <a:endParaRPr lang="en-US">
                <a:cs typeface="+mn-ea"/>
                <a:sym typeface="+mn-lt"/>
              </a:endParaRPr>
            </a:p>
          </p:txBody>
        </p:sp>
        <p:sp>
          <p:nvSpPr>
            <p:cNvPr id="134" name="Freeform 78"/>
            <p:cNvSpPr/>
            <p:nvPr/>
          </p:nvSpPr>
          <p:spPr bwMode="auto">
            <a:xfrm>
              <a:off x="4279900" y="3429001"/>
              <a:ext cx="46038" cy="17463"/>
            </a:xfrm>
            <a:custGeom>
              <a:avLst/>
              <a:gdLst/>
              <a:ahLst/>
              <a:cxnLst>
                <a:cxn ang="0">
                  <a:pos x="175" y="30"/>
                </a:cxn>
                <a:cxn ang="0">
                  <a:pos x="169" y="64"/>
                </a:cxn>
                <a:cxn ang="0">
                  <a:pos x="0" y="34"/>
                </a:cxn>
                <a:cxn ang="0">
                  <a:pos x="7" y="0"/>
                </a:cxn>
                <a:cxn ang="0">
                  <a:pos x="175" y="30"/>
                </a:cxn>
              </a:cxnLst>
              <a:rect l="0" t="0" r="r" b="b"/>
              <a:pathLst>
                <a:path w="175" h="64">
                  <a:moveTo>
                    <a:pt x="175" y="30"/>
                  </a:moveTo>
                  <a:lnTo>
                    <a:pt x="169" y="64"/>
                  </a:lnTo>
                  <a:lnTo>
                    <a:pt x="0" y="34"/>
                  </a:lnTo>
                  <a:lnTo>
                    <a:pt x="7" y="0"/>
                  </a:lnTo>
                  <a:lnTo>
                    <a:pt x="175" y="30"/>
                  </a:lnTo>
                  <a:close/>
                </a:path>
              </a:pathLst>
            </a:custGeom>
            <a:grpFill/>
            <a:ln w="9525">
              <a:noFill/>
              <a:round/>
            </a:ln>
          </p:spPr>
          <p:txBody>
            <a:bodyPr/>
            <a:lstStyle/>
            <a:p>
              <a:pPr>
                <a:defRPr/>
              </a:pPr>
              <a:endParaRPr lang="en-US">
                <a:cs typeface="+mn-ea"/>
                <a:sym typeface="+mn-lt"/>
              </a:endParaRPr>
            </a:p>
          </p:txBody>
        </p:sp>
        <p:sp>
          <p:nvSpPr>
            <p:cNvPr id="135" name="Freeform 79"/>
            <p:cNvSpPr/>
            <p:nvPr/>
          </p:nvSpPr>
          <p:spPr bwMode="auto">
            <a:xfrm>
              <a:off x="4349750" y="3441701"/>
              <a:ext cx="46038" cy="17463"/>
            </a:xfrm>
            <a:custGeom>
              <a:avLst/>
              <a:gdLst/>
              <a:ahLst/>
              <a:cxnLst>
                <a:cxn ang="0">
                  <a:pos x="173" y="30"/>
                </a:cxn>
                <a:cxn ang="0">
                  <a:pos x="168" y="64"/>
                </a:cxn>
                <a:cxn ang="0">
                  <a:pos x="0" y="34"/>
                </a:cxn>
                <a:cxn ang="0">
                  <a:pos x="6" y="0"/>
                </a:cxn>
                <a:cxn ang="0">
                  <a:pos x="173" y="30"/>
                </a:cxn>
              </a:cxnLst>
              <a:rect l="0" t="0" r="r" b="b"/>
              <a:pathLst>
                <a:path w="173" h="64">
                  <a:moveTo>
                    <a:pt x="173" y="30"/>
                  </a:moveTo>
                  <a:lnTo>
                    <a:pt x="168" y="64"/>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36" name="Freeform 80"/>
            <p:cNvSpPr/>
            <p:nvPr/>
          </p:nvSpPr>
          <p:spPr bwMode="auto">
            <a:xfrm>
              <a:off x="4421188" y="3454401"/>
              <a:ext cx="46038" cy="17463"/>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37" name="Freeform 81"/>
            <p:cNvSpPr/>
            <p:nvPr/>
          </p:nvSpPr>
          <p:spPr bwMode="auto">
            <a:xfrm>
              <a:off x="4492625" y="34671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38" name="Freeform 82"/>
            <p:cNvSpPr/>
            <p:nvPr/>
          </p:nvSpPr>
          <p:spPr bwMode="auto">
            <a:xfrm>
              <a:off x="4562475" y="3479801"/>
              <a:ext cx="46038" cy="15875"/>
            </a:xfrm>
            <a:custGeom>
              <a:avLst/>
              <a:gdLst/>
              <a:ahLst/>
              <a:cxnLst>
                <a:cxn ang="0">
                  <a:pos x="173" y="30"/>
                </a:cxn>
                <a:cxn ang="0">
                  <a:pos x="168" y="63"/>
                </a:cxn>
                <a:cxn ang="0">
                  <a:pos x="0" y="34"/>
                </a:cxn>
                <a:cxn ang="0">
                  <a:pos x="6" y="0"/>
                </a:cxn>
                <a:cxn ang="0">
                  <a:pos x="173" y="30"/>
                </a:cxn>
              </a:cxnLst>
              <a:rect l="0" t="0" r="r" b="b"/>
              <a:pathLst>
                <a:path w="173" h="63">
                  <a:moveTo>
                    <a:pt x="173" y="30"/>
                  </a:moveTo>
                  <a:lnTo>
                    <a:pt x="168" y="63"/>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39" name="Freeform 83"/>
            <p:cNvSpPr/>
            <p:nvPr/>
          </p:nvSpPr>
          <p:spPr bwMode="auto">
            <a:xfrm>
              <a:off x="4633913" y="3490913"/>
              <a:ext cx="46038" cy="17463"/>
            </a:xfrm>
            <a:custGeom>
              <a:avLst/>
              <a:gdLst/>
              <a:ahLst/>
              <a:cxnLst>
                <a:cxn ang="0">
                  <a:pos x="173" y="29"/>
                </a:cxn>
                <a:cxn ang="0">
                  <a:pos x="168" y="63"/>
                </a:cxn>
                <a:cxn ang="0">
                  <a:pos x="0" y="33"/>
                </a:cxn>
                <a:cxn ang="0">
                  <a:pos x="6" y="0"/>
                </a:cxn>
                <a:cxn ang="0">
                  <a:pos x="173" y="29"/>
                </a:cxn>
              </a:cxnLst>
              <a:rect l="0" t="0" r="r" b="b"/>
              <a:pathLst>
                <a:path w="173" h="63">
                  <a:moveTo>
                    <a:pt x="173" y="29"/>
                  </a:moveTo>
                  <a:lnTo>
                    <a:pt x="168" y="63"/>
                  </a:lnTo>
                  <a:lnTo>
                    <a:pt x="0" y="33"/>
                  </a:lnTo>
                  <a:lnTo>
                    <a:pt x="6" y="0"/>
                  </a:lnTo>
                  <a:lnTo>
                    <a:pt x="173" y="29"/>
                  </a:lnTo>
                  <a:close/>
                </a:path>
              </a:pathLst>
            </a:custGeom>
            <a:grpFill/>
            <a:ln w="9525">
              <a:noFill/>
              <a:round/>
            </a:ln>
          </p:spPr>
          <p:txBody>
            <a:bodyPr/>
            <a:lstStyle/>
            <a:p>
              <a:pPr>
                <a:defRPr/>
              </a:pPr>
              <a:endParaRPr lang="en-US">
                <a:cs typeface="+mn-ea"/>
                <a:sym typeface="+mn-lt"/>
              </a:endParaRPr>
            </a:p>
          </p:txBody>
        </p:sp>
        <p:sp>
          <p:nvSpPr>
            <p:cNvPr id="140" name="Freeform 84"/>
            <p:cNvSpPr/>
            <p:nvPr/>
          </p:nvSpPr>
          <p:spPr bwMode="auto">
            <a:xfrm>
              <a:off x="4705350" y="35036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sym typeface="+mn-lt"/>
              </a:endParaRPr>
            </a:p>
          </p:txBody>
        </p:sp>
        <p:sp>
          <p:nvSpPr>
            <p:cNvPr id="141" name="Freeform 85"/>
            <p:cNvSpPr/>
            <p:nvPr/>
          </p:nvSpPr>
          <p:spPr bwMode="auto">
            <a:xfrm>
              <a:off x="4775200" y="3516313"/>
              <a:ext cx="46038" cy="17463"/>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sym typeface="+mn-lt"/>
              </a:endParaRPr>
            </a:p>
          </p:txBody>
        </p:sp>
        <p:sp>
          <p:nvSpPr>
            <p:cNvPr id="142" name="Freeform 86"/>
            <p:cNvSpPr/>
            <p:nvPr/>
          </p:nvSpPr>
          <p:spPr bwMode="auto">
            <a:xfrm>
              <a:off x="4846638" y="3529013"/>
              <a:ext cx="46038" cy="15875"/>
            </a:xfrm>
            <a:custGeom>
              <a:avLst/>
              <a:gdLst/>
              <a:ahLst/>
              <a:cxnLst>
                <a:cxn ang="0">
                  <a:pos x="173" y="29"/>
                </a:cxn>
                <a:cxn ang="0">
                  <a:pos x="167" y="63"/>
                </a:cxn>
                <a:cxn ang="0">
                  <a:pos x="0" y="33"/>
                </a:cxn>
                <a:cxn ang="0">
                  <a:pos x="6" y="0"/>
                </a:cxn>
                <a:cxn ang="0">
                  <a:pos x="173" y="29"/>
                </a:cxn>
              </a:cxnLst>
              <a:rect l="0" t="0" r="r" b="b"/>
              <a:pathLst>
                <a:path w="173" h="63">
                  <a:moveTo>
                    <a:pt x="173" y="29"/>
                  </a:moveTo>
                  <a:lnTo>
                    <a:pt x="167" y="63"/>
                  </a:lnTo>
                  <a:lnTo>
                    <a:pt x="0" y="33"/>
                  </a:lnTo>
                  <a:lnTo>
                    <a:pt x="6" y="0"/>
                  </a:lnTo>
                  <a:lnTo>
                    <a:pt x="173" y="29"/>
                  </a:lnTo>
                  <a:close/>
                </a:path>
              </a:pathLst>
            </a:custGeom>
            <a:grpFill/>
            <a:ln w="9525">
              <a:noFill/>
              <a:round/>
            </a:ln>
          </p:spPr>
          <p:txBody>
            <a:bodyPr/>
            <a:lstStyle/>
            <a:p>
              <a:pPr>
                <a:defRPr/>
              </a:pPr>
              <a:endParaRPr lang="en-US">
                <a:cs typeface="+mn-ea"/>
                <a:sym typeface="+mn-lt"/>
              </a:endParaRPr>
            </a:p>
          </p:txBody>
        </p:sp>
        <p:sp>
          <p:nvSpPr>
            <p:cNvPr id="143" name="Freeform 87"/>
            <p:cNvSpPr/>
            <p:nvPr/>
          </p:nvSpPr>
          <p:spPr bwMode="auto">
            <a:xfrm>
              <a:off x="4918075" y="3541713"/>
              <a:ext cx="46038" cy="15875"/>
            </a:xfrm>
            <a:custGeom>
              <a:avLst/>
              <a:gdLst/>
              <a:ahLst/>
              <a:cxnLst>
                <a:cxn ang="0">
                  <a:pos x="173" y="30"/>
                </a:cxn>
                <a:cxn ang="0">
                  <a:pos x="167" y="64"/>
                </a:cxn>
                <a:cxn ang="0">
                  <a:pos x="0" y="34"/>
                </a:cxn>
                <a:cxn ang="0">
                  <a:pos x="6" y="0"/>
                </a:cxn>
                <a:cxn ang="0">
                  <a:pos x="173" y="30"/>
                </a:cxn>
              </a:cxnLst>
              <a:rect l="0" t="0" r="r" b="b"/>
              <a:pathLst>
                <a:path w="173" h="64">
                  <a:moveTo>
                    <a:pt x="173" y="30"/>
                  </a:moveTo>
                  <a:lnTo>
                    <a:pt x="167" y="64"/>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44" name="Freeform 88"/>
            <p:cNvSpPr/>
            <p:nvPr/>
          </p:nvSpPr>
          <p:spPr bwMode="auto">
            <a:xfrm>
              <a:off x="4989513" y="3554413"/>
              <a:ext cx="44450" cy="15875"/>
            </a:xfrm>
            <a:custGeom>
              <a:avLst/>
              <a:gdLst/>
              <a:ahLst/>
              <a:cxnLst>
                <a:cxn ang="0">
                  <a:pos x="173" y="30"/>
                </a:cxn>
                <a:cxn ang="0">
                  <a:pos x="167" y="63"/>
                </a:cxn>
                <a:cxn ang="0">
                  <a:pos x="0" y="34"/>
                </a:cxn>
                <a:cxn ang="0">
                  <a:pos x="6" y="0"/>
                </a:cxn>
                <a:cxn ang="0">
                  <a:pos x="173" y="30"/>
                </a:cxn>
              </a:cxnLst>
              <a:rect l="0" t="0" r="r" b="b"/>
              <a:pathLst>
                <a:path w="173" h="63">
                  <a:moveTo>
                    <a:pt x="173" y="30"/>
                  </a:moveTo>
                  <a:lnTo>
                    <a:pt x="167" y="63"/>
                  </a:lnTo>
                  <a:lnTo>
                    <a:pt x="0" y="34"/>
                  </a:lnTo>
                  <a:lnTo>
                    <a:pt x="6" y="0"/>
                  </a:lnTo>
                  <a:lnTo>
                    <a:pt x="173" y="30"/>
                  </a:lnTo>
                  <a:close/>
                </a:path>
              </a:pathLst>
            </a:custGeom>
            <a:grpFill/>
            <a:ln w="9525">
              <a:noFill/>
              <a:round/>
            </a:ln>
          </p:spPr>
          <p:txBody>
            <a:bodyPr/>
            <a:lstStyle/>
            <a:p>
              <a:pPr>
                <a:defRPr/>
              </a:pPr>
              <a:endParaRPr lang="en-US">
                <a:cs typeface="+mn-ea"/>
                <a:sym typeface="+mn-lt"/>
              </a:endParaRPr>
            </a:p>
          </p:txBody>
        </p:sp>
        <p:sp>
          <p:nvSpPr>
            <p:cNvPr id="145" name="Freeform 89"/>
            <p:cNvSpPr/>
            <p:nvPr/>
          </p:nvSpPr>
          <p:spPr bwMode="auto">
            <a:xfrm>
              <a:off x="5059363" y="3567113"/>
              <a:ext cx="46038" cy="15875"/>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sym typeface="+mn-lt"/>
              </a:endParaRPr>
            </a:p>
          </p:txBody>
        </p:sp>
        <p:sp>
          <p:nvSpPr>
            <p:cNvPr id="146" name="Freeform 90"/>
            <p:cNvSpPr/>
            <p:nvPr/>
          </p:nvSpPr>
          <p:spPr bwMode="auto">
            <a:xfrm>
              <a:off x="5130800" y="3578226"/>
              <a:ext cx="46038" cy="17463"/>
            </a:xfrm>
            <a:custGeom>
              <a:avLst/>
              <a:gdLst/>
              <a:ahLst/>
              <a:cxnLst>
                <a:cxn ang="0">
                  <a:pos x="173" y="29"/>
                </a:cxn>
                <a:cxn ang="0">
                  <a:pos x="167" y="62"/>
                </a:cxn>
                <a:cxn ang="0">
                  <a:pos x="0" y="33"/>
                </a:cxn>
                <a:cxn ang="0">
                  <a:pos x="6" y="0"/>
                </a:cxn>
                <a:cxn ang="0">
                  <a:pos x="173" y="29"/>
                </a:cxn>
              </a:cxnLst>
              <a:rect l="0" t="0" r="r" b="b"/>
              <a:pathLst>
                <a:path w="173" h="62">
                  <a:moveTo>
                    <a:pt x="173" y="29"/>
                  </a:moveTo>
                  <a:lnTo>
                    <a:pt x="167" y="62"/>
                  </a:lnTo>
                  <a:lnTo>
                    <a:pt x="0" y="33"/>
                  </a:lnTo>
                  <a:lnTo>
                    <a:pt x="6" y="0"/>
                  </a:lnTo>
                  <a:lnTo>
                    <a:pt x="173" y="29"/>
                  </a:lnTo>
                  <a:close/>
                </a:path>
              </a:pathLst>
            </a:custGeom>
            <a:grpFill/>
            <a:ln w="9525">
              <a:noFill/>
              <a:round/>
            </a:ln>
          </p:spPr>
          <p:txBody>
            <a:bodyPr/>
            <a:lstStyle/>
            <a:p>
              <a:pPr>
                <a:defRPr/>
              </a:pPr>
              <a:endParaRPr lang="en-US">
                <a:cs typeface="+mn-ea"/>
                <a:sym typeface="+mn-lt"/>
              </a:endParaRPr>
            </a:p>
          </p:txBody>
        </p:sp>
        <p:sp>
          <p:nvSpPr>
            <p:cNvPr id="147" name="Freeform 91"/>
            <p:cNvSpPr/>
            <p:nvPr/>
          </p:nvSpPr>
          <p:spPr bwMode="auto">
            <a:xfrm>
              <a:off x="2589213" y="2830513"/>
              <a:ext cx="46038" cy="19050"/>
            </a:xfrm>
            <a:custGeom>
              <a:avLst/>
              <a:gdLst/>
              <a:ahLst/>
              <a:cxnLst>
                <a:cxn ang="0">
                  <a:pos x="166" y="0"/>
                </a:cxn>
                <a:cxn ang="0">
                  <a:pos x="173" y="34"/>
                </a:cxn>
                <a:cxn ang="0">
                  <a:pos x="6" y="67"/>
                </a:cxn>
                <a:cxn ang="0">
                  <a:pos x="0" y="35"/>
                </a:cxn>
                <a:cxn ang="0">
                  <a:pos x="166" y="0"/>
                </a:cxn>
              </a:cxnLst>
              <a:rect l="0" t="0" r="r" b="b"/>
              <a:pathLst>
                <a:path w="173" h="67">
                  <a:moveTo>
                    <a:pt x="166" y="0"/>
                  </a:moveTo>
                  <a:lnTo>
                    <a:pt x="173" y="34"/>
                  </a:lnTo>
                  <a:lnTo>
                    <a:pt x="6" y="67"/>
                  </a:lnTo>
                  <a:lnTo>
                    <a:pt x="0" y="35"/>
                  </a:lnTo>
                  <a:lnTo>
                    <a:pt x="166" y="0"/>
                  </a:lnTo>
                  <a:close/>
                </a:path>
              </a:pathLst>
            </a:custGeom>
            <a:grpFill/>
            <a:ln w="9525">
              <a:noFill/>
              <a:round/>
            </a:ln>
          </p:spPr>
          <p:txBody>
            <a:bodyPr/>
            <a:lstStyle/>
            <a:p>
              <a:pPr>
                <a:defRPr/>
              </a:pPr>
              <a:endParaRPr lang="en-US">
                <a:cs typeface="+mn-ea"/>
                <a:sym typeface="+mn-lt"/>
              </a:endParaRPr>
            </a:p>
          </p:txBody>
        </p:sp>
        <p:sp>
          <p:nvSpPr>
            <p:cNvPr id="148" name="Freeform 92"/>
            <p:cNvSpPr/>
            <p:nvPr/>
          </p:nvSpPr>
          <p:spPr bwMode="auto">
            <a:xfrm>
              <a:off x="2659063" y="2816226"/>
              <a:ext cx="46038" cy="19050"/>
            </a:xfrm>
            <a:custGeom>
              <a:avLst/>
              <a:gdLst/>
              <a:ahLst/>
              <a:cxnLst>
                <a:cxn ang="0">
                  <a:pos x="166" y="0"/>
                </a:cxn>
                <a:cxn ang="0">
                  <a:pos x="173" y="33"/>
                </a:cxn>
                <a:cxn ang="0">
                  <a:pos x="7" y="68"/>
                </a:cxn>
                <a:cxn ang="0">
                  <a:pos x="0" y="35"/>
                </a:cxn>
                <a:cxn ang="0">
                  <a:pos x="166" y="0"/>
                </a:cxn>
              </a:cxnLst>
              <a:rect l="0" t="0" r="r" b="b"/>
              <a:pathLst>
                <a:path w="173" h="68">
                  <a:moveTo>
                    <a:pt x="166" y="0"/>
                  </a:moveTo>
                  <a:lnTo>
                    <a:pt x="173" y="33"/>
                  </a:lnTo>
                  <a:lnTo>
                    <a:pt x="7" y="68"/>
                  </a:lnTo>
                  <a:lnTo>
                    <a:pt x="0" y="35"/>
                  </a:lnTo>
                  <a:lnTo>
                    <a:pt x="166" y="0"/>
                  </a:lnTo>
                  <a:close/>
                </a:path>
              </a:pathLst>
            </a:custGeom>
            <a:grpFill/>
            <a:ln w="9525">
              <a:noFill/>
              <a:round/>
            </a:ln>
          </p:spPr>
          <p:txBody>
            <a:bodyPr/>
            <a:lstStyle/>
            <a:p>
              <a:pPr>
                <a:defRPr/>
              </a:pPr>
              <a:endParaRPr lang="en-US">
                <a:cs typeface="+mn-ea"/>
                <a:sym typeface="+mn-lt"/>
              </a:endParaRPr>
            </a:p>
          </p:txBody>
        </p:sp>
        <p:sp>
          <p:nvSpPr>
            <p:cNvPr id="149" name="Freeform 93"/>
            <p:cNvSpPr/>
            <p:nvPr/>
          </p:nvSpPr>
          <p:spPr bwMode="auto">
            <a:xfrm>
              <a:off x="2730500" y="2801938"/>
              <a:ext cx="46038" cy="17463"/>
            </a:xfrm>
            <a:custGeom>
              <a:avLst/>
              <a:gdLst/>
              <a:ahLst/>
              <a:cxnLst>
                <a:cxn ang="0">
                  <a:pos x="166" y="0"/>
                </a:cxn>
                <a:cxn ang="0">
                  <a:pos x="173" y="33"/>
                </a:cxn>
                <a:cxn ang="0">
                  <a:pos x="6" y="68"/>
                </a:cxn>
                <a:cxn ang="0">
                  <a:pos x="0" y="34"/>
                </a:cxn>
                <a:cxn ang="0">
                  <a:pos x="166" y="0"/>
                </a:cxn>
              </a:cxnLst>
              <a:rect l="0" t="0" r="r" b="b"/>
              <a:pathLst>
                <a:path w="173" h="68">
                  <a:moveTo>
                    <a:pt x="166" y="0"/>
                  </a:moveTo>
                  <a:lnTo>
                    <a:pt x="173" y="33"/>
                  </a:lnTo>
                  <a:lnTo>
                    <a:pt x="6" y="68"/>
                  </a:lnTo>
                  <a:lnTo>
                    <a:pt x="0" y="34"/>
                  </a:lnTo>
                  <a:lnTo>
                    <a:pt x="166" y="0"/>
                  </a:lnTo>
                  <a:close/>
                </a:path>
              </a:pathLst>
            </a:custGeom>
            <a:grpFill/>
            <a:ln w="9525">
              <a:noFill/>
              <a:round/>
            </a:ln>
          </p:spPr>
          <p:txBody>
            <a:bodyPr/>
            <a:lstStyle/>
            <a:p>
              <a:pPr>
                <a:defRPr/>
              </a:pPr>
              <a:endParaRPr lang="en-US">
                <a:cs typeface="+mn-ea"/>
                <a:sym typeface="+mn-lt"/>
              </a:endParaRPr>
            </a:p>
          </p:txBody>
        </p:sp>
        <p:sp>
          <p:nvSpPr>
            <p:cNvPr id="150" name="Freeform 94"/>
            <p:cNvSpPr/>
            <p:nvPr/>
          </p:nvSpPr>
          <p:spPr bwMode="auto">
            <a:xfrm>
              <a:off x="2800350" y="2787651"/>
              <a:ext cx="46038" cy="17463"/>
            </a:xfrm>
            <a:custGeom>
              <a:avLst/>
              <a:gdLst/>
              <a:ahLst/>
              <a:cxnLst>
                <a:cxn ang="0">
                  <a:pos x="166" y="0"/>
                </a:cxn>
                <a:cxn ang="0">
                  <a:pos x="173" y="32"/>
                </a:cxn>
                <a:cxn ang="0">
                  <a:pos x="7" y="67"/>
                </a:cxn>
                <a:cxn ang="0">
                  <a:pos x="0" y="33"/>
                </a:cxn>
                <a:cxn ang="0">
                  <a:pos x="166" y="0"/>
                </a:cxn>
              </a:cxnLst>
              <a:rect l="0" t="0" r="r" b="b"/>
              <a:pathLst>
                <a:path w="173" h="67">
                  <a:moveTo>
                    <a:pt x="166" y="0"/>
                  </a:moveTo>
                  <a:lnTo>
                    <a:pt x="173" y="32"/>
                  </a:lnTo>
                  <a:lnTo>
                    <a:pt x="7" y="67"/>
                  </a:lnTo>
                  <a:lnTo>
                    <a:pt x="0" y="33"/>
                  </a:lnTo>
                  <a:lnTo>
                    <a:pt x="166" y="0"/>
                  </a:lnTo>
                  <a:close/>
                </a:path>
              </a:pathLst>
            </a:custGeom>
            <a:grpFill/>
            <a:ln w="9525">
              <a:noFill/>
              <a:round/>
            </a:ln>
          </p:spPr>
          <p:txBody>
            <a:bodyPr/>
            <a:lstStyle/>
            <a:p>
              <a:pPr>
                <a:defRPr/>
              </a:pPr>
              <a:endParaRPr lang="en-US">
                <a:cs typeface="+mn-ea"/>
                <a:sym typeface="+mn-lt"/>
              </a:endParaRPr>
            </a:p>
          </p:txBody>
        </p:sp>
        <p:sp>
          <p:nvSpPr>
            <p:cNvPr id="151" name="Freeform 95"/>
            <p:cNvSpPr/>
            <p:nvPr/>
          </p:nvSpPr>
          <p:spPr bwMode="auto">
            <a:xfrm>
              <a:off x="2870200" y="2773363"/>
              <a:ext cx="46038" cy="17463"/>
            </a:xfrm>
            <a:custGeom>
              <a:avLst/>
              <a:gdLst/>
              <a:ahLst/>
              <a:cxnLst>
                <a:cxn ang="0">
                  <a:pos x="167" y="0"/>
                </a:cxn>
                <a:cxn ang="0">
                  <a:pos x="174" y="32"/>
                </a:cxn>
                <a:cxn ang="0">
                  <a:pos x="7" y="67"/>
                </a:cxn>
                <a:cxn ang="0">
                  <a:pos x="0" y="33"/>
                </a:cxn>
                <a:cxn ang="0">
                  <a:pos x="167" y="0"/>
                </a:cxn>
              </a:cxnLst>
              <a:rect l="0" t="0" r="r" b="b"/>
              <a:pathLst>
                <a:path w="174" h="67">
                  <a:moveTo>
                    <a:pt x="167" y="0"/>
                  </a:moveTo>
                  <a:lnTo>
                    <a:pt x="174" y="32"/>
                  </a:lnTo>
                  <a:lnTo>
                    <a:pt x="7" y="67"/>
                  </a:lnTo>
                  <a:lnTo>
                    <a:pt x="0" y="33"/>
                  </a:lnTo>
                  <a:lnTo>
                    <a:pt x="167" y="0"/>
                  </a:lnTo>
                  <a:close/>
                </a:path>
              </a:pathLst>
            </a:custGeom>
            <a:grpFill/>
            <a:ln w="9525">
              <a:noFill/>
              <a:round/>
            </a:ln>
          </p:spPr>
          <p:txBody>
            <a:bodyPr/>
            <a:lstStyle/>
            <a:p>
              <a:pPr>
                <a:defRPr/>
              </a:pPr>
              <a:endParaRPr lang="en-US">
                <a:cs typeface="+mn-ea"/>
                <a:sym typeface="+mn-lt"/>
              </a:endParaRPr>
            </a:p>
          </p:txBody>
        </p:sp>
        <p:sp>
          <p:nvSpPr>
            <p:cNvPr id="152" name="Freeform 96"/>
            <p:cNvSpPr/>
            <p:nvPr/>
          </p:nvSpPr>
          <p:spPr bwMode="auto">
            <a:xfrm>
              <a:off x="2941638" y="27590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sym typeface="+mn-lt"/>
              </a:endParaRPr>
            </a:p>
          </p:txBody>
        </p:sp>
        <p:sp>
          <p:nvSpPr>
            <p:cNvPr id="153" name="Freeform 97"/>
            <p:cNvSpPr/>
            <p:nvPr/>
          </p:nvSpPr>
          <p:spPr bwMode="auto">
            <a:xfrm>
              <a:off x="3011488" y="2743201"/>
              <a:ext cx="46038" cy="19050"/>
            </a:xfrm>
            <a:custGeom>
              <a:avLst/>
              <a:gdLst/>
              <a:ahLst/>
              <a:cxnLst>
                <a:cxn ang="0">
                  <a:pos x="167" y="0"/>
                </a:cxn>
                <a:cxn ang="0">
                  <a:pos x="173" y="33"/>
                </a:cxn>
                <a:cxn ang="0">
                  <a:pos x="7" y="67"/>
                </a:cxn>
                <a:cxn ang="0">
                  <a:pos x="0" y="34"/>
                </a:cxn>
                <a:cxn ang="0">
                  <a:pos x="167" y="0"/>
                </a:cxn>
              </a:cxnLst>
              <a:rect l="0" t="0" r="r" b="b"/>
              <a:pathLst>
                <a:path w="173" h="67">
                  <a:moveTo>
                    <a:pt x="167" y="0"/>
                  </a:moveTo>
                  <a:lnTo>
                    <a:pt x="173" y="33"/>
                  </a:lnTo>
                  <a:lnTo>
                    <a:pt x="7" y="67"/>
                  </a:lnTo>
                  <a:lnTo>
                    <a:pt x="0" y="34"/>
                  </a:lnTo>
                  <a:lnTo>
                    <a:pt x="167" y="0"/>
                  </a:lnTo>
                  <a:close/>
                </a:path>
              </a:pathLst>
            </a:custGeom>
            <a:grpFill/>
            <a:ln w="9525">
              <a:noFill/>
              <a:round/>
            </a:ln>
          </p:spPr>
          <p:txBody>
            <a:bodyPr/>
            <a:lstStyle/>
            <a:p>
              <a:pPr>
                <a:defRPr/>
              </a:pPr>
              <a:endParaRPr lang="en-US">
                <a:cs typeface="+mn-ea"/>
                <a:sym typeface="+mn-lt"/>
              </a:endParaRPr>
            </a:p>
          </p:txBody>
        </p:sp>
        <p:sp>
          <p:nvSpPr>
            <p:cNvPr id="154" name="Freeform 98"/>
            <p:cNvSpPr/>
            <p:nvPr/>
          </p:nvSpPr>
          <p:spPr bwMode="auto">
            <a:xfrm>
              <a:off x="3082925" y="2728913"/>
              <a:ext cx="46038" cy="19050"/>
            </a:xfrm>
            <a:custGeom>
              <a:avLst/>
              <a:gdLst/>
              <a:ahLst/>
              <a:cxnLst>
                <a:cxn ang="0">
                  <a:pos x="166" y="0"/>
                </a:cxn>
                <a:cxn ang="0">
                  <a:pos x="173" y="33"/>
                </a:cxn>
                <a:cxn ang="0">
                  <a:pos x="7" y="68"/>
                </a:cxn>
                <a:cxn ang="0">
                  <a:pos x="0" y="34"/>
                </a:cxn>
                <a:cxn ang="0">
                  <a:pos x="166" y="0"/>
                </a:cxn>
              </a:cxnLst>
              <a:rect l="0" t="0" r="r" b="b"/>
              <a:pathLst>
                <a:path w="173" h="68">
                  <a:moveTo>
                    <a:pt x="166" y="0"/>
                  </a:moveTo>
                  <a:lnTo>
                    <a:pt x="173" y="33"/>
                  </a:lnTo>
                  <a:lnTo>
                    <a:pt x="7" y="68"/>
                  </a:lnTo>
                  <a:lnTo>
                    <a:pt x="0" y="34"/>
                  </a:lnTo>
                  <a:lnTo>
                    <a:pt x="166" y="0"/>
                  </a:lnTo>
                  <a:close/>
                </a:path>
              </a:pathLst>
            </a:custGeom>
            <a:grpFill/>
            <a:ln w="9525">
              <a:noFill/>
              <a:round/>
            </a:ln>
          </p:spPr>
          <p:txBody>
            <a:bodyPr/>
            <a:lstStyle/>
            <a:p>
              <a:pPr>
                <a:defRPr/>
              </a:pPr>
              <a:endParaRPr lang="en-US">
                <a:cs typeface="+mn-ea"/>
                <a:sym typeface="+mn-lt"/>
              </a:endParaRPr>
            </a:p>
          </p:txBody>
        </p:sp>
        <p:sp>
          <p:nvSpPr>
            <p:cNvPr id="155" name="Freeform 99"/>
            <p:cNvSpPr/>
            <p:nvPr/>
          </p:nvSpPr>
          <p:spPr bwMode="auto">
            <a:xfrm>
              <a:off x="3152775" y="2714626"/>
              <a:ext cx="46038" cy="17463"/>
            </a:xfrm>
            <a:custGeom>
              <a:avLst/>
              <a:gdLst/>
              <a:ahLst/>
              <a:cxnLst>
                <a:cxn ang="0">
                  <a:pos x="167" y="0"/>
                </a:cxn>
                <a:cxn ang="0">
                  <a:pos x="173" y="33"/>
                </a:cxn>
                <a:cxn ang="0">
                  <a:pos x="7" y="68"/>
                </a:cxn>
                <a:cxn ang="0">
                  <a:pos x="0" y="34"/>
                </a:cxn>
                <a:cxn ang="0">
                  <a:pos x="167" y="0"/>
                </a:cxn>
              </a:cxnLst>
              <a:rect l="0" t="0" r="r" b="b"/>
              <a:pathLst>
                <a:path w="173" h="68">
                  <a:moveTo>
                    <a:pt x="167" y="0"/>
                  </a:moveTo>
                  <a:lnTo>
                    <a:pt x="173" y="33"/>
                  </a:lnTo>
                  <a:lnTo>
                    <a:pt x="7" y="68"/>
                  </a:lnTo>
                  <a:lnTo>
                    <a:pt x="0" y="34"/>
                  </a:lnTo>
                  <a:lnTo>
                    <a:pt x="167" y="0"/>
                  </a:lnTo>
                  <a:close/>
                </a:path>
              </a:pathLst>
            </a:custGeom>
            <a:grpFill/>
            <a:ln w="9525">
              <a:noFill/>
              <a:round/>
            </a:ln>
          </p:spPr>
          <p:txBody>
            <a:bodyPr/>
            <a:lstStyle/>
            <a:p>
              <a:pPr>
                <a:defRPr/>
              </a:pPr>
              <a:endParaRPr lang="en-US">
                <a:cs typeface="+mn-ea"/>
                <a:sym typeface="+mn-lt"/>
              </a:endParaRPr>
            </a:p>
          </p:txBody>
        </p:sp>
        <p:sp>
          <p:nvSpPr>
            <p:cNvPr id="156" name="Freeform 100"/>
            <p:cNvSpPr/>
            <p:nvPr/>
          </p:nvSpPr>
          <p:spPr bwMode="auto">
            <a:xfrm>
              <a:off x="3224213" y="2700338"/>
              <a:ext cx="44450" cy="17463"/>
            </a:xfrm>
            <a:custGeom>
              <a:avLst/>
              <a:gdLst/>
              <a:ahLst/>
              <a:cxnLst>
                <a:cxn ang="0">
                  <a:pos x="166" y="0"/>
                </a:cxn>
                <a:cxn ang="0">
                  <a:pos x="173" y="32"/>
                </a:cxn>
                <a:cxn ang="0">
                  <a:pos x="6" y="67"/>
                </a:cxn>
                <a:cxn ang="0">
                  <a:pos x="0" y="33"/>
                </a:cxn>
                <a:cxn ang="0">
                  <a:pos x="166" y="0"/>
                </a:cxn>
              </a:cxnLst>
              <a:rect l="0" t="0" r="r" b="b"/>
              <a:pathLst>
                <a:path w="173" h="67">
                  <a:moveTo>
                    <a:pt x="166" y="0"/>
                  </a:moveTo>
                  <a:lnTo>
                    <a:pt x="173" y="32"/>
                  </a:lnTo>
                  <a:lnTo>
                    <a:pt x="6" y="67"/>
                  </a:lnTo>
                  <a:lnTo>
                    <a:pt x="0" y="33"/>
                  </a:lnTo>
                  <a:lnTo>
                    <a:pt x="166" y="0"/>
                  </a:lnTo>
                  <a:close/>
                </a:path>
              </a:pathLst>
            </a:custGeom>
            <a:grpFill/>
            <a:ln w="9525">
              <a:noFill/>
              <a:round/>
            </a:ln>
          </p:spPr>
          <p:txBody>
            <a:bodyPr/>
            <a:lstStyle/>
            <a:p>
              <a:pPr>
                <a:defRPr/>
              </a:pPr>
              <a:endParaRPr lang="en-US">
                <a:cs typeface="+mn-ea"/>
                <a:sym typeface="+mn-lt"/>
              </a:endParaRPr>
            </a:p>
          </p:txBody>
        </p:sp>
        <p:sp>
          <p:nvSpPr>
            <p:cNvPr id="157" name="Freeform 101"/>
            <p:cNvSpPr/>
            <p:nvPr/>
          </p:nvSpPr>
          <p:spPr bwMode="auto">
            <a:xfrm>
              <a:off x="3294063" y="2686051"/>
              <a:ext cx="46038" cy="17463"/>
            </a:xfrm>
            <a:custGeom>
              <a:avLst/>
              <a:gdLst/>
              <a:ahLst/>
              <a:cxnLst>
                <a:cxn ang="0">
                  <a:pos x="167" y="0"/>
                </a:cxn>
                <a:cxn ang="0">
                  <a:pos x="173" y="32"/>
                </a:cxn>
                <a:cxn ang="0">
                  <a:pos x="7" y="67"/>
                </a:cxn>
                <a:cxn ang="0">
                  <a:pos x="0" y="33"/>
                </a:cxn>
                <a:cxn ang="0">
                  <a:pos x="167" y="0"/>
                </a:cxn>
              </a:cxnLst>
              <a:rect l="0" t="0" r="r" b="b"/>
              <a:pathLst>
                <a:path w="173" h="67">
                  <a:moveTo>
                    <a:pt x="167" y="0"/>
                  </a:moveTo>
                  <a:lnTo>
                    <a:pt x="173" y="32"/>
                  </a:lnTo>
                  <a:lnTo>
                    <a:pt x="7" y="67"/>
                  </a:lnTo>
                  <a:lnTo>
                    <a:pt x="0" y="33"/>
                  </a:lnTo>
                  <a:lnTo>
                    <a:pt x="167" y="0"/>
                  </a:lnTo>
                  <a:close/>
                </a:path>
              </a:pathLst>
            </a:custGeom>
            <a:grpFill/>
            <a:ln w="9525">
              <a:noFill/>
              <a:round/>
            </a:ln>
          </p:spPr>
          <p:txBody>
            <a:bodyPr/>
            <a:lstStyle/>
            <a:p>
              <a:pPr>
                <a:defRPr/>
              </a:pPr>
              <a:endParaRPr lang="en-US">
                <a:cs typeface="+mn-ea"/>
                <a:sym typeface="+mn-lt"/>
              </a:endParaRPr>
            </a:p>
          </p:txBody>
        </p:sp>
        <p:sp>
          <p:nvSpPr>
            <p:cNvPr id="158" name="Freeform 102"/>
            <p:cNvSpPr/>
            <p:nvPr/>
          </p:nvSpPr>
          <p:spPr bwMode="auto">
            <a:xfrm>
              <a:off x="3363913" y="2671763"/>
              <a:ext cx="46038" cy="17463"/>
            </a:xfrm>
            <a:custGeom>
              <a:avLst/>
              <a:gdLst/>
              <a:ahLst/>
              <a:cxnLst>
                <a:cxn ang="0">
                  <a:pos x="166" y="0"/>
                </a:cxn>
                <a:cxn ang="0">
                  <a:pos x="173" y="33"/>
                </a:cxn>
                <a:cxn ang="0">
                  <a:pos x="6" y="67"/>
                </a:cxn>
                <a:cxn ang="0">
                  <a:pos x="0" y="33"/>
                </a:cxn>
                <a:cxn ang="0">
                  <a:pos x="166" y="0"/>
                </a:cxn>
              </a:cxnLst>
              <a:rect l="0" t="0" r="r" b="b"/>
              <a:pathLst>
                <a:path w="173" h="67">
                  <a:moveTo>
                    <a:pt x="166" y="0"/>
                  </a:moveTo>
                  <a:lnTo>
                    <a:pt x="173" y="33"/>
                  </a:lnTo>
                  <a:lnTo>
                    <a:pt x="6" y="67"/>
                  </a:lnTo>
                  <a:lnTo>
                    <a:pt x="0" y="33"/>
                  </a:lnTo>
                  <a:lnTo>
                    <a:pt x="166" y="0"/>
                  </a:lnTo>
                  <a:close/>
                </a:path>
              </a:pathLst>
            </a:custGeom>
            <a:grpFill/>
            <a:ln w="9525">
              <a:noFill/>
              <a:round/>
            </a:ln>
          </p:spPr>
          <p:txBody>
            <a:bodyPr/>
            <a:lstStyle/>
            <a:p>
              <a:pPr>
                <a:defRPr/>
              </a:pPr>
              <a:endParaRPr lang="en-US">
                <a:cs typeface="+mn-ea"/>
                <a:sym typeface="+mn-lt"/>
              </a:endParaRPr>
            </a:p>
          </p:txBody>
        </p:sp>
        <p:sp>
          <p:nvSpPr>
            <p:cNvPr id="159" name="Freeform 103"/>
            <p:cNvSpPr/>
            <p:nvPr/>
          </p:nvSpPr>
          <p:spPr bwMode="auto">
            <a:xfrm>
              <a:off x="3435350" y="2657476"/>
              <a:ext cx="46038" cy="17463"/>
            </a:xfrm>
            <a:custGeom>
              <a:avLst/>
              <a:gdLst/>
              <a:ahLst/>
              <a:cxnLst>
                <a:cxn ang="0">
                  <a:pos x="166" y="0"/>
                </a:cxn>
                <a:cxn ang="0">
                  <a:pos x="173" y="33"/>
                </a:cxn>
                <a:cxn ang="0">
                  <a:pos x="7" y="67"/>
                </a:cxn>
                <a:cxn ang="0">
                  <a:pos x="0" y="34"/>
                </a:cxn>
                <a:cxn ang="0">
                  <a:pos x="166" y="0"/>
                </a:cxn>
              </a:cxnLst>
              <a:rect l="0" t="0" r="r" b="b"/>
              <a:pathLst>
                <a:path w="173" h="67">
                  <a:moveTo>
                    <a:pt x="166" y="0"/>
                  </a:moveTo>
                  <a:lnTo>
                    <a:pt x="173" y="33"/>
                  </a:lnTo>
                  <a:lnTo>
                    <a:pt x="7" y="67"/>
                  </a:lnTo>
                  <a:lnTo>
                    <a:pt x="0" y="34"/>
                  </a:lnTo>
                  <a:lnTo>
                    <a:pt x="166" y="0"/>
                  </a:lnTo>
                  <a:close/>
                </a:path>
              </a:pathLst>
            </a:custGeom>
            <a:grpFill/>
            <a:ln w="9525">
              <a:noFill/>
              <a:round/>
            </a:ln>
          </p:spPr>
          <p:txBody>
            <a:bodyPr/>
            <a:lstStyle/>
            <a:p>
              <a:pPr>
                <a:defRPr/>
              </a:pPr>
              <a:endParaRPr lang="en-US">
                <a:cs typeface="+mn-ea"/>
                <a:sym typeface="+mn-lt"/>
              </a:endParaRPr>
            </a:p>
          </p:txBody>
        </p:sp>
        <p:sp>
          <p:nvSpPr>
            <p:cNvPr id="160" name="Freeform 104"/>
            <p:cNvSpPr/>
            <p:nvPr/>
          </p:nvSpPr>
          <p:spPr bwMode="auto">
            <a:xfrm>
              <a:off x="3505200" y="2641601"/>
              <a:ext cx="46038" cy="19050"/>
            </a:xfrm>
            <a:custGeom>
              <a:avLst/>
              <a:gdLst/>
              <a:ahLst/>
              <a:cxnLst>
                <a:cxn ang="0">
                  <a:pos x="166" y="0"/>
                </a:cxn>
                <a:cxn ang="0">
                  <a:pos x="173" y="34"/>
                </a:cxn>
                <a:cxn ang="0">
                  <a:pos x="6" y="68"/>
                </a:cxn>
                <a:cxn ang="0">
                  <a:pos x="0" y="35"/>
                </a:cxn>
                <a:cxn ang="0">
                  <a:pos x="166" y="0"/>
                </a:cxn>
              </a:cxnLst>
              <a:rect l="0" t="0" r="r" b="b"/>
              <a:pathLst>
                <a:path w="173" h="68">
                  <a:moveTo>
                    <a:pt x="166" y="0"/>
                  </a:moveTo>
                  <a:lnTo>
                    <a:pt x="173" y="34"/>
                  </a:lnTo>
                  <a:lnTo>
                    <a:pt x="6" y="68"/>
                  </a:lnTo>
                  <a:lnTo>
                    <a:pt x="0" y="35"/>
                  </a:lnTo>
                  <a:lnTo>
                    <a:pt x="166" y="0"/>
                  </a:lnTo>
                  <a:close/>
                </a:path>
              </a:pathLst>
            </a:custGeom>
            <a:grpFill/>
            <a:ln w="9525">
              <a:noFill/>
              <a:round/>
            </a:ln>
          </p:spPr>
          <p:txBody>
            <a:bodyPr/>
            <a:lstStyle/>
            <a:p>
              <a:pPr>
                <a:defRPr/>
              </a:pPr>
              <a:endParaRPr lang="en-US">
                <a:cs typeface="+mn-ea"/>
                <a:sym typeface="+mn-lt"/>
              </a:endParaRPr>
            </a:p>
          </p:txBody>
        </p:sp>
        <p:sp>
          <p:nvSpPr>
            <p:cNvPr id="161" name="Freeform 105"/>
            <p:cNvSpPr/>
            <p:nvPr/>
          </p:nvSpPr>
          <p:spPr bwMode="auto">
            <a:xfrm>
              <a:off x="3576638" y="2628901"/>
              <a:ext cx="39688" cy="17463"/>
            </a:xfrm>
            <a:custGeom>
              <a:avLst/>
              <a:gdLst/>
              <a:ahLst/>
              <a:cxnLst>
                <a:cxn ang="0">
                  <a:pos x="143" y="0"/>
                </a:cxn>
                <a:cxn ang="0">
                  <a:pos x="0" y="29"/>
                </a:cxn>
                <a:cxn ang="0">
                  <a:pos x="7" y="63"/>
                </a:cxn>
                <a:cxn ang="0">
                  <a:pos x="150" y="33"/>
                </a:cxn>
                <a:cxn ang="0">
                  <a:pos x="150" y="0"/>
                </a:cxn>
                <a:cxn ang="0">
                  <a:pos x="143" y="0"/>
                </a:cxn>
              </a:cxnLst>
              <a:rect l="0" t="0" r="r" b="b"/>
              <a:pathLst>
                <a:path w="150" h="63">
                  <a:moveTo>
                    <a:pt x="143" y="0"/>
                  </a:moveTo>
                  <a:lnTo>
                    <a:pt x="0" y="29"/>
                  </a:lnTo>
                  <a:lnTo>
                    <a:pt x="7" y="63"/>
                  </a:lnTo>
                  <a:lnTo>
                    <a:pt x="150" y="33"/>
                  </a:lnTo>
                  <a:lnTo>
                    <a:pt x="150" y="0"/>
                  </a:lnTo>
                  <a:lnTo>
                    <a:pt x="143" y="0"/>
                  </a:lnTo>
                  <a:close/>
                </a:path>
              </a:pathLst>
            </a:custGeom>
            <a:grpFill/>
            <a:ln w="9525">
              <a:noFill/>
              <a:round/>
            </a:ln>
          </p:spPr>
          <p:txBody>
            <a:bodyPr/>
            <a:lstStyle/>
            <a:p>
              <a:pPr>
                <a:defRPr/>
              </a:pPr>
              <a:endParaRPr lang="en-US">
                <a:cs typeface="+mn-ea"/>
                <a:sym typeface="+mn-lt"/>
              </a:endParaRPr>
            </a:p>
          </p:txBody>
        </p:sp>
        <p:sp>
          <p:nvSpPr>
            <p:cNvPr id="162" name="Freeform 106"/>
            <p:cNvSpPr/>
            <p:nvPr/>
          </p:nvSpPr>
          <p:spPr bwMode="auto">
            <a:xfrm>
              <a:off x="3613150" y="2628901"/>
              <a:ext cx="3175" cy="1588"/>
            </a:xfrm>
            <a:custGeom>
              <a:avLst/>
              <a:gdLst/>
              <a:ahLst/>
              <a:cxnLst>
                <a:cxn ang="0">
                  <a:pos x="0" y="1"/>
                </a:cxn>
                <a:cxn ang="0">
                  <a:pos x="3" y="0"/>
                </a:cxn>
                <a:cxn ang="0">
                  <a:pos x="7" y="1"/>
                </a:cxn>
                <a:cxn ang="0">
                  <a:pos x="0" y="1"/>
                </a:cxn>
              </a:cxnLst>
              <a:rect l="0" t="0" r="r" b="b"/>
              <a:pathLst>
                <a:path w="7" h="1">
                  <a:moveTo>
                    <a:pt x="0" y="1"/>
                  </a:moveTo>
                  <a:lnTo>
                    <a:pt x="3" y="0"/>
                  </a:lnTo>
                  <a:lnTo>
                    <a:pt x="7" y="1"/>
                  </a:lnTo>
                  <a:lnTo>
                    <a:pt x="0" y="1"/>
                  </a:lnTo>
                  <a:close/>
                </a:path>
              </a:pathLst>
            </a:custGeom>
            <a:grpFill/>
            <a:ln w="9525">
              <a:noFill/>
              <a:round/>
            </a:ln>
          </p:spPr>
          <p:txBody>
            <a:bodyPr/>
            <a:lstStyle/>
            <a:p>
              <a:pPr>
                <a:defRPr/>
              </a:pPr>
              <a:endParaRPr lang="en-US">
                <a:cs typeface="+mn-ea"/>
                <a:sym typeface="+mn-lt"/>
              </a:endParaRPr>
            </a:p>
          </p:txBody>
        </p:sp>
        <p:sp>
          <p:nvSpPr>
            <p:cNvPr id="163" name="Freeform 107"/>
            <p:cNvSpPr/>
            <p:nvPr/>
          </p:nvSpPr>
          <p:spPr bwMode="auto">
            <a:xfrm>
              <a:off x="3613150" y="2628901"/>
              <a:ext cx="7938" cy="11113"/>
            </a:xfrm>
            <a:custGeom>
              <a:avLst/>
              <a:gdLst/>
              <a:ahLst/>
              <a:cxnLst>
                <a:cxn ang="0">
                  <a:pos x="31" y="5"/>
                </a:cxn>
                <a:cxn ang="0">
                  <a:pos x="23" y="38"/>
                </a:cxn>
                <a:cxn ang="0">
                  <a:pos x="0" y="33"/>
                </a:cxn>
                <a:cxn ang="0">
                  <a:pos x="7" y="0"/>
                </a:cxn>
                <a:cxn ang="0">
                  <a:pos x="31" y="5"/>
                </a:cxn>
              </a:cxnLst>
              <a:rect l="0" t="0" r="r" b="b"/>
              <a:pathLst>
                <a:path w="31" h="38">
                  <a:moveTo>
                    <a:pt x="31" y="5"/>
                  </a:moveTo>
                  <a:lnTo>
                    <a:pt x="23" y="38"/>
                  </a:lnTo>
                  <a:lnTo>
                    <a:pt x="0" y="33"/>
                  </a:lnTo>
                  <a:lnTo>
                    <a:pt x="7" y="0"/>
                  </a:lnTo>
                  <a:lnTo>
                    <a:pt x="31" y="5"/>
                  </a:lnTo>
                  <a:close/>
                </a:path>
              </a:pathLst>
            </a:custGeom>
            <a:grpFill/>
            <a:ln w="9525">
              <a:noFill/>
              <a:round/>
            </a:ln>
          </p:spPr>
          <p:txBody>
            <a:bodyPr/>
            <a:lstStyle/>
            <a:p>
              <a:pPr>
                <a:defRPr/>
              </a:pPr>
              <a:endParaRPr lang="en-US">
                <a:cs typeface="+mn-ea"/>
                <a:sym typeface="+mn-lt"/>
              </a:endParaRPr>
            </a:p>
          </p:txBody>
        </p:sp>
        <p:sp>
          <p:nvSpPr>
            <p:cNvPr id="164" name="Freeform 108"/>
            <p:cNvSpPr/>
            <p:nvPr/>
          </p:nvSpPr>
          <p:spPr bwMode="auto">
            <a:xfrm>
              <a:off x="3646488" y="2635251"/>
              <a:ext cx="46038" cy="19050"/>
            </a:xfrm>
            <a:custGeom>
              <a:avLst/>
              <a:gdLst/>
              <a:ahLst/>
              <a:cxnLst>
                <a:cxn ang="0">
                  <a:pos x="175" y="35"/>
                </a:cxn>
                <a:cxn ang="0">
                  <a:pos x="167" y="67"/>
                </a:cxn>
                <a:cxn ang="0">
                  <a:pos x="0" y="34"/>
                </a:cxn>
                <a:cxn ang="0">
                  <a:pos x="7" y="0"/>
                </a:cxn>
                <a:cxn ang="0">
                  <a:pos x="175" y="35"/>
                </a:cxn>
              </a:cxnLst>
              <a:rect l="0" t="0" r="r" b="b"/>
              <a:pathLst>
                <a:path w="175" h="67">
                  <a:moveTo>
                    <a:pt x="175" y="35"/>
                  </a:moveTo>
                  <a:lnTo>
                    <a:pt x="167" y="67"/>
                  </a:lnTo>
                  <a:lnTo>
                    <a:pt x="0" y="34"/>
                  </a:lnTo>
                  <a:lnTo>
                    <a:pt x="7" y="0"/>
                  </a:lnTo>
                  <a:lnTo>
                    <a:pt x="175" y="35"/>
                  </a:lnTo>
                  <a:close/>
                </a:path>
              </a:pathLst>
            </a:custGeom>
            <a:grpFill/>
            <a:ln w="9525">
              <a:noFill/>
              <a:round/>
            </a:ln>
          </p:spPr>
          <p:txBody>
            <a:bodyPr/>
            <a:lstStyle/>
            <a:p>
              <a:pPr>
                <a:defRPr/>
              </a:pPr>
              <a:endParaRPr lang="en-US">
                <a:cs typeface="+mn-ea"/>
                <a:sym typeface="+mn-lt"/>
              </a:endParaRPr>
            </a:p>
          </p:txBody>
        </p:sp>
        <p:sp>
          <p:nvSpPr>
            <p:cNvPr id="165" name="Freeform 109"/>
            <p:cNvSpPr/>
            <p:nvPr/>
          </p:nvSpPr>
          <p:spPr bwMode="auto">
            <a:xfrm>
              <a:off x="3716338" y="2651126"/>
              <a:ext cx="46038" cy="17463"/>
            </a:xfrm>
            <a:custGeom>
              <a:avLst/>
              <a:gdLst/>
              <a:ahLst/>
              <a:cxnLst>
                <a:cxn ang="0">
                  <a:pos x="174" y="35"/>
                </a:cxn>
                <a:cxn ang="0">
                  <a:pos x="166" y="67"/>
                </a:cxn>
                <a:cxn ang="0">
                  <a:pos x="0" y="34"/>
                </a:cxn>
                <a:cxn ang="0">
                  <a:pos x="7" y="0"/>
                </a:cxn>
                <a:cxn ang="0">
                  <a:pos x="174" y="35"/>
                </a:cxn>
              </a:cxnLst>
              <a:rect l="0" t="0" r="r" b="b"/>
              <a:pathLst>
                <a:path w="174" h="67">
                  <a:moveTo>
                    <a:pt x="174" y="35"/>
                  </a:moveTo>
                  <a:lnTo>
                    <a:pt x="166" y="67"/>
                  </a:lnTo>
                  <a:lnTo>
                    <a:pt x="0" y="34"/>
                  </a:lnTo>
                  <a:lnTo>
                    <a:pt x="7" y="0"/>
                  </a:lnTo>
                  <a:lnTo>
                    <a:pt x="174" y="35"/>
                  </a:lnTo>
                  <a:close/>
                </a:path>
              </a:pathLst>
            </a:custGeom>
            <a:grpFill/>
            <a:ln w="9525">
              <a:noFill/>
              <a:round/>
            </a:ln>
          </p:spPr>
          <p:txBody>
            <a:bodyPr/>
            <a:lstStyle/>
            <a:p>
              <a:pPr>
                <a:defRPr/>
              </a:pPr>
              <a:endParaRPr lang="en-US">
                <a:cs typeface="+mn-ea"/>
                <a:sym typeface="+mn-lt"/>
              </a:endParaRPr>
            </a:p>
          </p:txBody>
        </p:sp>
        <p:sp>
          <p:nvSpPr>
            <p:cNvPr id="166" name="Freeform 110"/>
            <p:cNvSpPr/>
            <p:nvPr/>
          </p:nvSpPr>
          <p:spPr bwMode="auto">
            <a:xfrm>
              <a:off x="3787775" y="2665413"/>
              <a:ext cx="46038" cy="17463"/>
            </a:xfrm>
            <a:custGeom>
              <a:avLst/>
              <a:gdLst/>
              <a:ahLst/>
              <a:cxnLst>
                <a:cxn ang="0">
                  <a:pos x="175" y="34"/>
                </a:cxn>
                <a:cxn ang="0">
                  <a:pos x="167" y="67"/>
                </a:cxn>
                <a:cxn ang="0">
                  <a:pos x="0" y="33"/>
                </a:cxn>
                <a:cxn ang="0">
                  <a:pos x="7" y="0"/>
                </a:cxn>
                <a:cxn ang="0">
                  <a:pos x="175" y="34"/>
                </a:cxn>
              </a:cxnLst>
              <a:rect l="0" t="0" r="r" b="b"/>
              <a:pathLst>
                <a:path w="175" h="67">
                  <a:moveTo>
                    <a:pt x="175" y="34"/>
                  </a:moveTo>
                  <a:lnTo>
                    <a:pt x="167" y="67"/>
                  </a:lnTo>
                  <a:lnTo>
                    <a:pt x="0" y="33"/>
                  </a:lnTo>
                  <a:lnTo>
                    <a:pt x="7" y="0"/>
                  </a:lnTo>
                  <a:lnTo>
                    <a:pt x="175" y="34"/>
                  </a:lnTo>
                  <a:close/>
                </a:path>
              </a:pathLst>
            </a:custGeom>
            <a:grpFill/>
            <a:ln w="9525">
              <a:noFill/>
              <a:round/>
            </a:ln>
          </p:spPr>
          <p:txBody>
            <a:bodyPr/>
            <a:lstStyle/>
            <a:p>
              <a:pPr>
                <a:defRPr/>
              </a:pPr>
              <a:endParaRPr lang="en-US">
                <a:cs typeface="+mn-ea"/>
                <a:sym typeface="+mn-lt"/>
              </a:endParaRPr>
            </a:p>
          </p:txBody>
        </p:sp>
        <p:sp>
          <p:nvSpPr>
            <p:cNvPr id="167" name="Freeform 111"/>
            <p:cNvSpPr/>
            <p:nvPr/>
          </p:nvSpPr>
          <p:spPr bwMode="auto">
            <a:xfrm>
              <a:off x="3857625" y="2679701"/>
              <a:ext cx="46038" cy="17463"/>
            </a:xfrm>
            <a:custGeom>
              <a:avLst/>
              <a:gdLst/>
              <a:ahLst/>
              <a:cxnLst>
                <a:cxn ang="0">
                  <a:pos x="174" y="34"/>
                </a:cxn>
                <a:cxn ang="0">
                  <a:pos x="167" y="67"/>
                </a:cxn>
                <a:cxn ang="0">
                  <a:pos x="0" y="33"/>
                </a:cxn>
                <a:cxn ang="0">
                  <a:pos x="7" y="0"/>
                </a:cxn>
                <a:cxn ang="0">
                  <a:pos x="174" y="34"/>
                </a:cxn>
              </a:cxnLst>
              <a:rect l="0" t="0" r="r" b="b"/>
              <a:pathLst>
                <a:path w="174" h="67">
                  <a:moveTo>
                    <a:pt x="174" y="34"/>
                  </a:moveTo>
                  <a:lnTo>
                    <a:pt x="167" y="67"/>
                  </a:lnTo>
                  <a:lnTo>
                    <a:pt x="0" y="33"/>
                  </a:lnTo>
                  <a:lnTo>
                    <a:pt x="7" y="0"/>
                  </a:lnTo>
                  <a:lnTo>
                    <a:pt x="174" y="34"/>
                  </a:lnTo>
                  <a:close/>
                </a:path>
              </a:pathLst>
            </a:custGeom>
            <a:grpFill/>
            <a:ln w="9525">
              <a:noFill/>
              <a:round/>
            </a:ln>
          </p:spPr>
          <p:txBody>
            <a:bodyPr/>
            <a:lstStyle/>
            <a:p>
              <a:pPr>
                <a:defRPr/>
              </a:pPr>
              <a:endParaRPr lang="en-US">
                <a:cs typeface="+mn-ea"/>
                <a:sym typeface="+mn-lt"/>
              </a:endParaRPr>
            </a:p>
          </p:txBody>
        </p:sp>
        <p:sp>
          <p:nvSpPr>
            <p:cNvPr id="168" name="Freeform 112"/>
            <p:cNvSpPr/>
            <p:nvPr/>
          </p:nvSpPr>
          <p:spPr bwMode="auto">
            <a:xfrm>
              <a:off x="3929063" y="2693988"/>
              <a:ext cx="44450" cy="17463"/>
            </a:xfrm>
            <a:custGeom>
              <a:avLst/>
              <a:gdLst/>
              <a:ahLst/>
              <a:cxnLst>
                <a:cxn ang="0">
                  <a:pos x="174" y="35"/>
                </a:cxn>
                <a:cxn ang="0">
                  <a:pos x="168" y="68"/>
                </a:cxn>
                <a:cxn ang="0">
                  <a:pos x="0" y="34"/>
                </a:cxn>
                <a:cxn ang="0">
                  <a:pos x="8" y="0"/>
                </a:cxn>
                <a:cxn ang="0">
                  <a:pos x="174" y="35"/>
                </a:cxn>
              </a:cxnLst>
              <a:rect l="0" t="0" r="r" b="b"/>
              <a:pathLst>
                <a:path w="174" h="68">
                  <a:moveTo>
                    <a:pt x="174" y="35"/>
                  </a:moveTo>
                  <a:lnTo>
                    <a:pt x="168" y="68"/>
                  </a:lnTo>
                  <a:lnTo>
                    <a:pt x="0" y="34"/>
                  </a:lnTo>
                  <a:lnTo>
                    <a:pt x="8" y="0"/>
                  </a:lnTo>
                  <a:lnTo>
                    <a:pt x="174" y="35"/>
                  </a:lnTo>
                  <a:close/>
                </a:path>
              </a:pathLst>
            </a:custGeom>
            <a:grpFill/>
            <a:ln w="9525">
              <a:noFill/>
              <a:round/>
            </a:ln>
          </p:spPr>
          <p:txBody>
            <a:bodyPr/>
            <a:lstStyle/>
            <a:p>
              <a:pPr>
                <a:defRPr/>
              </a:pPr>
              <a:endParaRPr lang="en-US">
                <a:cs typeface="+mn-ea"/>
                <a:sym typeface="+mn-lt"/>
              </a:endParaRPr>
            </a:p>
          </p:txBody>
        </p:sp>
        <p:sp>
          <p:nvSpPr>
            <p:cNvPr id="169" name="Freeform 113"/>
            <p:cNvSpPr/>
            <p:nvPr/>
          </p:nvSpPr>
          <p:spPr bwMode="auto">
            <a:xfrm>
              <a:off x="3998913" y="2708276"/>
              <a:ext cx="46038" cy="17463"/>
            </a:xfrm>
            <a:custGeom>
              <a:avLst/>
              <a:gdLst/>
              <a:ahLst/>
              <a:cxnLst>
                <a:cxn ang="0">
                  <a:pos x="174" y="35"/>
                </a:cxn>
                <a:cxn ang="0">
                  <a:pos x="167" y="67"/>
                </a:cxn>
                <a:cxn ang="0">
                  <a:pos x="0" y="34"/>
                </a:cxn>
                <a:cxn ang="0">
                  <a:pos x="7" y="0"/>
                </a:cxn>
                <a:cxn ang="0">
                  <a:pos x="174" y="35"/>
                </a:cxn>
              </a:cxnLst>
              <a:rect l="0" t="0" r="r" b="b"/>
              <a:pathLst>
                <a:path w="174" h="67">
                  <a:moveTo>
                    <a:pt x="174" y="35"/>
                  </a:moveTo>
                  <a:lnTo>
                    <a:pt x="167" y="67"/>
                  </a:lnTo>
                  <a:lnTo>
                    <a:pt x="0" y="34"/>
                  </a:lnTo>
                  <a:lnTo>
                    <a:pt x="7" y="0"/>
                  </a:lnTo>
                  <a:lnTo>
                    <a:pt x="174" y="35"/>
                  </a:lnTo>
                  <a:close/>
                </a:path>
              </a:pathLst>
            </a:custGeom>
            <a:grpFill/>
            <a:ln w="9525">
              <a:noFill/>
              <a:round/>
            </a:ln>
          </p:spPr>
          <p:txBody>
            <a:bodyPr/>
            <a:lstStyle/>
            <a:p>
              <a:pPr>
                <a:defRPr/>
              </a:pPr>
              <a:endParaRPr lang="en-US">
                <a:cs typeface="+mn-ea"/>
                <a:sym typeface="+mn-lt"/>
              </a:endParaRPr>
            </a:p>
          </p:txBody>
        </p:sp>
        <p:sp>
          <p:nvSpPr>
            <p:cNvPr id="170" name="Freeform 114"/>
            <p:cNvSpPr/>
            <p:nvPr/>
          </p:nvSpPr>
          <p:spPr bwMode="auto">
            <a:xfrm>
              <a:off x="4068763" y="2722563"/>
              <a:ext cx="46038" cy="17463"/>
            </a:xfrm>
            <a:custGeom>
              <a:avLst/>
              <a:gdLst/>
              <a:ahLst/>
              <a:cxnLst>
                <a:cxn ang="0">
                  <a:pos x="174" y="35"/>
                </a:cxn>
                <a:cxn ang="0">
                  <a:pos x="168" y="67"/>
                </a:cxn>
                <a:cxn ang="0">
                  <a:pos x="0" y="34"/>
                </a:cxn>
                <a:cxn ang="0">
                  <a:pos x="8" y="0"/>
                </a:cxn>
                <a:cxn ang="0">
                  <a:pos x="174" y="35"/>
                </a:cxn>
              </a:cxnLst>
              <a:rect l="0" t="0" r="r" b="b"/>
              <a:pathLst>
                <a:path w="174" h="67">
                  <a:moveTo>
                    <a:pt x="174" y="35"/>
                  </a:moveTo>
                  <a:lnTo>
                    <a:pt x="168" y="67"/>
                  </a:lnTo>
                  <a:lnTo>
                    <a:pt x="0" y="34"/>
                  </a:lnTo>
                  <a:lnTo>
                    <a:pt x="8" y="0"/>
                  </a:lnTo>
                  <a:lnTo>
                    <a:pt x="174" y="35"/>
                  </a:lnTo>
                  <a:close/>
                </a:path>
              </a:pathLst>
            </a:custGeom>
            <a:grpFill/>
            <a:ln w="9525">
              <a:noFill/>
              <a:round/>
            </a:ln>
          </p:spPr>
          <p:txBody>
            <a:bodyPr/>
            <a:lstStyle/>
            <a:p>
              <a:pPr>
                <a:defRPr/>
              </a:pPr>
              <a:endParaRPr lang="en-US">
                <a:cs typeface="+mn-ea"/>
                <a:sym typeface="+mn-lt"/>
              </a:endParaRPr>
            </a:p>
          </p:txBody>
        </p:sp>
        <p:sp>
          <p:nvSpPr>
            <p:cNvPr id="171" name="Freeform 115"/>
            <p:cNvSpPr/>
            <p:nvPr/>
          </p:nvSpPr>
          <p:spPr bwMode="auto">
            <a:xfrm>
              <a:off x="4140200" y="2736851"/>
              <a:ext cx="46038" cy="19050"/>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sym typeface="+mn-lt"/>
              </a:endParaRPr>
            </a:p>
          </p:txBody>
        </p:sp>
        <p:sp>
          <p:nvSpPr>
            <p:cNvPr id="172" name="Freeform 116"/>
            <p:cNvSpPr/>
            <p:nvPr/>
          </p:nvSpPr>
          <p:spPr bwMode="auto">
            <a:xfrm>
              <a:off x="4210050" y="2752726"/>
              <a:ext cx="46038" cy="17463"/>
            </a:xfrm>
            <a:custGeom>
              <a:avLst/>
              <a:gdLst/>
              <a:ahLst/>
              <a:cxnLst>
                <a:cxn ang="0">
                  <a:pos x="173" y="34"/>
                </a:cxn>
                <a:cxn ang="0">
                  <a:pos x="167" y="68"/>
                </a:cxn>
                <a:cxn ang="0">
                  <a:pos x="0" y="33"/>
                </a:cxn>
                <a:cxn ang="0">
                  <a:pos x="7" y="0"/>
                </a:cxn>
                <a:cxn ang="0">
                  <a:pos x="173" y="34"/>
                </a:cxn>
              </a:cxnLst>
              <a:rect l="0" t="0" r="r" b="b"/>
              <a:pathLst>
                <a:path w="173" h="68">
                  <a:moveTo>
                    <a:pt x="173" y="34"/>
                  </a:moveTo>
                  <a:lnTo>
                    <a:pt x="167" y="68"/>
                  </a:lnTo>
                  <a:lnTo>
                    <a:pt x="0" y="33"/>
                  </a:lnTo>
                  <a:lnTo>
                    <a:pt x="7" y="0"/>
                  </a:lnTo>
                  <a:lnTo>
                    <a:pt x="173" y="34"/>
                  </a:lnTo>
                  <a:close/>
                </a:path>
              </a:pathLst>
            </a:custGeom>
            <a:grpFill/>
            <a:ln w="9525">
              <a:noFill/>
              <a:round/>
            </a:ln>
          </p:spPr>
          <p:txBody>
            <a:bodyPr/>
            <a:lstStyle/>
            <a:p>
              <a:pPr>
                <a:defRPr/>
              </a:pPr>
              <a:endParaRPr lang="en-US">
                <a:cs typeface="+mn-ea"/>
                <a:sym typeface="+mn-lt"/>
              </a:endParaRPr>
            </a:p>
          </p:txBody>
        </p:sp>
        <p:sp>
          <p:nvSpPr>
            <p:cNvPr id="173" name="Freeform 117"/>
            <p:cNvSpPr/>
            <p:nvPr/>
          </p:nvSpPr>
          <p:spPr bwMode="auto">
            <a:xfrm>
              <a:off x="4281488" y="2767013"/>
              <a:ext cx="46038" cy="17463"/>
            </a:xfrm>
            <a:custGeom>
              <a:avLst/>
              <a:gdLst/>
              <a:ahLst/>
              <a:cxnLst>
                <a:cxn ang="0">
                  <a:pos x="173" y="35"/>
                </a:cxn>
                <a:cxn ang="0">
                  <a:pos x="166" y="69"/>
                </a:cxn>
                <a:cxn ang="0">
                  <a:pos x="0" y="34"/>
                </a:cxn>
                <a:cxn ang="0">
                  <a:pos x="6" y="0"/>
                </a:cxn>
                <a:cxn ang="0">
                  <a:pos x="173" y="35"/>
                </a:cxn>
              </a:cxnLst>
              <a:rect l="0" t="0" r="r" b="b"/>
              <a:pathLst>
                <a:path w="173" h="69">
                  <a:moveTo>
                    <a:pt x="173" y="35"/>
                  </a:moveTo>
                  <a:lnTo>
                    <a:pt x="166" y="69"/>
                  </a:lnTo>
                  <a:lnTo>
                    <a:pt x="0" y="34"/>
                  </a:lnTo>
                  <a:lnTo>
                    <a:pt x="6" y="0"/>
                  </a:lnTo>
                  <a:lnTo>
                    <a:pt x="173" y="35"/>
                  </a:lnTo>
                  <a:close/>
                </a:path>
              </a:pathLst>
            </a:custGeom>
            <a:grpFill/>
            <a:ln w="9525">
              <a:noFill/>
              <a:round/>
            </a:ln>
          </p:spPr>
          <p:txBody>
            <a:bodyPr/>
            <a:lstStyle/>
            <a:p>
              <a:pPr>
                <a:defRPr/>
              </a:pPr>
              <a:endParaRPr lang="en-US">
                <a:cs typeface="+mn-ea"/>
                <a:sym typeface="+mn-lt"/>
              </a:endParaRPr>
            </a:p>
          </p:txBody>
        </p:sp>
        <p:sp>
          <p:nvSpPr>
            <p:cNvPr id="174" name="Freeform 118"/>
            <p:cNvSpPr/>
            <p:nvPr/>
          </p:nvSpPr>
          <p:spPr bwMode="auto">
            <a:xfrm>
              <a:off x="4351338" y="2781301"/>
              <a:ext cx="46038" cy="17463"/>
            </a:xfrm>
            <a:custGeom>
              <a:avLst/>
              <a:gdLst/>
              <a:ahLst/>
              <a:cxnLst>
                <a:cxn ang="0">
                  <a:pos x="173" y="35"/>
                </a:cxn>
                <a:cxn ang="0">
                  <a:pos x="166" y="69"/>
                </a:cxn>
                <a:cxn ang="0">
                  <a:pos x="0" y="34"/>
                </a:cxn>
                <a:cxn ang="0">
                  <a:pos x="7" y="0"/>
                </a:cxn>
                <a:cxn ang="0">
                  <a:pos x="173" y="35"/>
                </a:cxn>
              </a:cxnLst>
              <a:rect l="0" t="0" r="r" b="b"/>
              <a:pathLst>
                <a:path w="173" h="69">
                  <a:moveTo>
                    <a:pt x="173" y="35"/>
                  </a:moveTo>
                  <a:lnTo>
                    <a:pt x="166" y="69"/>
                  </a:lnTo>
                  <a:lnTo>
                    <a:pt x="0" y="34"/>
                  </a:lnTo>
                  <a:lnTo>
                    <a:pt x="7" y="0"/>
                  </a:lnTo>
                  <a:lnTo>
                    <a:pt x="173" y="35"/>
                  </a:lnTo>
                  <a:close/>
                </a:path>
              </a:pathLst>
            </a:custGeom>
            <a:grpFill/>
            <a:ln w="9525">
              <a:noFill/>
              <a:round/>
            </a:ln>
          </p:spPr>
          <p:txBody>
            <a:bodyPr/>
            <a:lstStyle/>
            <a:p>
              <a:pPr>
                <a:defRPr/>
              </a:pPr>
              <a:endParaRPr lang="en-US">
                <a:cs typeface="+mn-ea"/>
                <a:sym typeface="+mn-lt"/>
              </a:endParaRPr>
            </a:p>
          </p:txBody>
        </p:sp>
        <p:sp>
          <p:nvSpPr>
            <p:cNvPr id="175" name="Freeform 119"/>
            <p:cNvSpPr/>
            <p:nvPr/>
          </p:nvSpPr>
          <p:spPr bwMode="auto">
            <a:xfrm>
              <a:off x="4422775" y="2795588"/>
              <a:ext cx="44450" cy="17463"/>
            </a:xfrm>
            <a:custGeom>
              <a:avLst/>
              <a:gdLst/>
              <a:ahLst/>
              <a:cxnLst>
                <a:cxn ang="0">
                  <a:pos x="173" y="35"/>
                </a:cxn>
                <a:cxn ang="0">
                  <a:pos x="166" y="68"/>
                </a:cxn>
                <a:cxn ang="0">
                  <a:pos x="0" y="34"/>
                </a:cxn>
                <a:cxn ang="0">
                  <a:pos x="6" y="0"/>
                </a:cxn>
                <a:cxn ang="0">
                  <a:pos x="173" y="35"/>
                </a:cxn>
              </a:cxnLst>
              <a:rect l="0" t="0" r="r" b="b"/>
              <a:pathLst>
                <a:path w="173" h="68">
                  <a:moveTo>
                    <a:pt x="173" y="35"/>
                  </a:moveTo>
                  <a:lnTo>
                    <a:pt x="166" y="68"/>
                  </a:lnTo>
                  <a:lnTo>
                    <a:pt x="0" y="34"/>
                  </a:lnTo>
                  <a:lnTo>
                    <a:pt x="6" y="0"/>
                  </a:lnTo>
                  <a:lnTo>
                    <a:pt x="173" y="35"/>
                  </a:lnTo>
                  <a:close/>
                </a:path>
              </a:pathLst>
            </a:custGeom>
            <a:grpFill/>
            <a:ln w="9525">
              <a:noFill/>
              <a:round/>
            </a:ln>
          </p:spPr>
          <p:txBody>
            <a:bodyPr/>
            <a:lstStyle/>
            <a:p>
              <a:pPr>
                <a:defRPr/>
              </a:pPr>
              <a:endParaRPr lang="en-US">
                <a:cs typeface="+mn-ea"/>
                <a:sym typeface="+mn-lt"/>
              </a:endParaRPr>
            </a:p>
          </p:txBody>
        </p:sp>
        <p:sp>
          <p:nvSpPr>
            <p:cNvPr id="176" name="Freeform 120"/>
            <p:cNvSpPr/>
            <p:nvPr/>
          </p:nvSpPr>
          <p:spPr bwMode="auto">
            <a:xfrm>
              <a:off x="4492625" y="2809876"/>
              <a:ext cx="46038" cy="17463"/>
            </a:xfrm>
            <a:custGeom>
              <a:avLst/>
              <a:gdLst/>
              <a:ahLst/>
              <a:cxnLst>
                <a:cxn ang="0">
                  <a:pos x="173" y="35"/>
                </a:cxn>
                <a:cxn ang="0">
                  <a:pos x="166" y="68"/>
                </a:cxn>
                <a:cxn ang="0">
                  <a:pos x="0" y="34"/>
                </a:cxn>
                <a:cxn ang="0">
                  <a:pos x="7" y="0"/>
                </a:cxn>
                <a:cxn ang="0">
                  <a:pos x="173" y="35"/>
                </a:cxn>
              </a:cxnLst>
              <a:rect l="0" t="0" r="r" b="b"/>
              <a:pathLst>
                <a:path w="173" h="68">
                  <a:moveTo>
                    <a:pt x="173" y="35"/>
                  </a:moveTo>
                  <a:lnTo>
                    <a:pt x="166" y="68"/>
                  </a:lnTo>
                  <a:lnTo>
                    <a:pt x="0" y="34"/>
                  </a:lnTo>
                  <a:lnTo>
                    <a:pt x="7" y="0"/>
                  </a:lnTo>
                  <a:lnTo>
                    <a:pt x="173" y="35"/>
                  </a:lnTo>
                  <a:close/>
                </a:path>
              </a:pathLst>
            </a:custGeom>
            <a:grpFill/>
            <a:ln w="9525">
              <a:noFill/>
              <a:round/>
            </a:ln>
          </p:spPr>
          <p:txBody>
            <a:bodyPr/>
            <a:lstStyle/>
            <a:p>
              <a:pPr>
                <a:defRPr/>
              </a:pPr>
              <a:endParaRPr lang="en-US">
                <a:cs typeface="+mn-ea"/>
                <a:sym typeface="+mn-lt"/>
              </a:endParaRPr>
            </a:p>
          </p:txBody>
        </p:sp>
        <p:sp>
          <p:nvSpPr>
            <p:cNvPr id="177" name="Freeform 121"/>
            <p:cNvSpPr/>
            <p:nvPr/>
          </p:nvSpPr>
          <p:spPr bwMode="auto">
            <a:xfrm>
              <a:off x="4562475" y="2824163"/>
              <a:ext cx="46038" cy="17463"/>
            </a:xfrm>
            <a:custGeom>
              <a:avLst/>
              <a:gdLst/>
              <a:ahLst/>
              <a:cxnLst>
                <a:cxn ang="0">
                  <a:pos x="174" y="34"/>
                </a:cxn>
                <a:cxn ang="0">
                  <a:pos x="167" y="68"/>
                </a:cxn>
                <a:cxn ang="0">
                  <a:pos x="0" y="33"/>
                </a:cxn>
                <a:cxn ang="0">
                  <a:pos x="7" y="0"/>
                </a:cxn>
                <a:cxn ang="0">
                  <a:pos x="174" y="34"/>
                </a:cxn>
              </a:cxnLst>
              <a:rect l="0" t="0" r="r" b="b"/>
              <a:pathLst>
                <a:path w="174" h="68">
                  <a:moveTo>
                    <a:pt x="174" y="34"/>
                  </a:moveTo>
                  <a:lnTo>
                    <a:pt x="167" y="68"/>
                  </a:lnTo>
                  <a:lnTo>
                    <a:pt x="0" y="33"/>
                  </a:lnTo>
                  <a:lnTo>
                    <a:pt x="7" y="0"/>
                  </a:lnTo>
                  <a:lnTo>
                    <a:pt x="174" y="34"/>
                  </a:lnTo>
                  <a:close/>
                </a:path>
              </a:pathLst>
            </a:custGeom>
            <a:grpFill/>
            <a:ln w="9525">
              <a:noFill/>
              <a:round/>
            </a:ln>
          </p:spPr>
          <p:txBody>
            <a:bodyPr/>
            <a:lstStyle/>
            <a:p>
              <a:pPr>
                <a:defRPr/>
              </a:pPr>
              <a:endParaRPr lang="en-US">
                <a:cs typeface="+mn-ea"/>
                <a:sym typeface="+mn-lt"/>
              </a:endParaRPr>
            </a:p>
          </p:txBody>
        </p:sp>
        <p:sp>
          <p:nvSpPr>
            <p:cNvPr id="178" name="Freeform 122"/>
            <p:cNvSpPr/>
            <p:nvPr/>
          </p:nvSpPr>
          <p:spPr bwMode="auto">
            <a:xfrm>
              <a:off x="4633913" y="2838451"/>
              <a:ext cx="6350" cy="11113"/>
            </a:xfrm>
            <a:custGeom>
              <a:avLst/>
              <a:gdLst/>
              <a:ahLst/>
              <a:cxnLst>
                <a:cxn ang="0">
                  <a:pos x="25" y="4"/>
                </a:cxn>
                <a:cxn ang="0">
                  <a:pos x="7" y="0"/>
                </a:cxn>
                <a:cxn ang="0">
                  <a:pos x="0" y="33"/>
                </a:cxn>
                <a:cxn ang="0">
                  <a:pos x="18" y="37"/>
                </a:cxn>
                <a:cxn ang="0">
                  <a:pos x="25" y="4"/>
                </a:cxn>
              </a:cxnLst>
              <a:rect l="0" t="0" r="r" b="b"/>
              <a:pathLst>
                <a:path w="25" h="37">
                  <a:moveTo>
                    <a:pt x="25" y="4"/>
                  </a:moveTo>
                  <a:lnTo>
                    <a:pt x="7" y="0"/>
                  </a:lnTo>
                  <a:lnTo>
                    <a:pt x="0" y="33"/>
                  </a:lnTo>
                  <a:lnTo>
                    <a:pt x="18" y="37"/>
                  </a:lnTo>
                  <a:lnTo>
                    <a:pt x="25" y="4"/>
                  </a:lnTo>
                  <a:close/>
                </a:path>
              </a:pathLst>
            </a:custGeom>
            <a:grpFill/>
            <a:ln w="9525">
              <a:noFill/>
              <a:round/>
            </a:ln>
          </p:spPr>
          <p:txBody>
            <a:bodyPr/>
            <a:lstStyle/>
            <a:p>
              <a:pPr>
                <a:defRPr/>
              </a:pPr>
              <a:endParaRPr lang="en-US">
                <a:cs typeface="+mn-ea"/>
                <a:sym typeface="+mn-lt"/>
              </a:endParaRPr>
            </a:p>
          </p:txBody>
        </p:sp>
        <p:sp>
          <p:nvSpPr>
            <p:cNvPr id="179" name="Freeform 123"/>
            <p:cNvSpPr/>
            <p:nvPr/>
          </p:nvSpPr>
          <p:spPr bwMode="auto">
            <a:xfrm>
              <a:off x="3092450" y="2084388"/>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sym typeface="+mn-lt"/>
              </a:endParaRPr>
            </a:p>
          </p:txBody>
        </p:sp>
        <p:sp>
          <p:nvSpPr>
            <p:cNvPr id="180" name="Freeform 124"/>
            <p:cNvSpPr/>
            <p:nvPr/>
          </p:nvSpPr>
          <p:spPr bwMode="auto">
            <a:xfrm>
              <a:off x="3162300" y="2066926"/>
              <a:ext cx="46038" cy="19050"/>
            </a:xfrm>
            <a:custGeom>
              <a:avLst/>
              <a:gdLst/>
              <a:ahLst/>
              <a:cxnLst>
                <a:cxn ang="0">
                  <a:pos x="165" y="0"/>
                </a:cxn>
                <a:cxn ang="0">
                  <a:pos x="173" y="32"/>
                </a:cxn>
                <a:cxn ang="0">
                  <a:pos x="7" y="72"/>
                </a:cxn>
                <a:cxn ang="0">
                  <a:pos x="0" y="38"/>
                </a:cxn>
                <a:cxn ang="0">
                  <a:pos x="165" y="0"/>
                </a:cxn>
              </a:cxnLst>
              <a:rect l="0" t="0" r="r" b="b"/>
              <a:pathLst>
                <a:path w="173" h="72">
                  <a:moveTo>
                    <a:pt x="165" y="0"/>
                  </a:moveTo>
                  <a:lnTo>
                    <a:pt x="173" y="32"/>
                  </a:lnTo>
                  <a:lnTo>
                    <a:pt x="7" y="72"/>
                  </a:lnTo>
                  <a:lnTo>
                    <a:pt x="0" y="38"/>
                  </a:lnTo>
                  <a:lnTo>
                    <a:pt x="165" y="0"/>
                  </a:lnTo>
                  <a:close/>
                </a:path>
              </a:pathLst>
            </a:custGeom>
            <a:grpFill/>
            <a:ln w="9525">
              <a:noFill/>
              <a:round/>
            </a:ln>
          </p:spPr>
          <p:txBody>
            <a:bodyPr/>
            <a:lstStyle/>
            <a:p>
              <a:pPr>
                <a:defRPr/>
              </a:pPr>
              <a:endParaRPr lang="en-US">
                <a:cs typeface="+mn-ea"/>
                <a:sym typeface="+mn-lt"/>
              </a:endParaRPr>
            </a:p>
          </p:txBody>
        </p:sp>
        <p:sp>
          <p:nvSpPr>
            <p:cNvPr id="181" name="Freeform 125"/>
            <p:cNvSpPr/>
            <p:nvPr/>
          </p:nvSpPr>
          <p:spPr bwMode="auto">
            <a:xfrm>
              <a:off x="3232150" y="2051051"/>
              <a:ext cx="46038" cy="19050"/>
            </a:xfrm>
            <a:custGeom>
              <a:avLst/>
              <a:gdLst/>
              <a:ahLst/>
              <a:cxnLst>
                <a:cxn ang="0">
                  <a:pos x="166" y="0"/>
                </a:cxn>
                <a:cxn ang="0">
                  <a:pos x="173" y="33"/>
                </a:cxn>
                <a:cxn ang="0">
                  <a:pos x="8" y="73"/>
                </a:cxn>
                <a:cxn ang="0">
                  <a:pos x="0" y="39"/>
                </a:cxn>
                <a:cxn ang="0">
                  <a:pos x="166" y="0"/>
                </a:cxn>
              </a:cxnLst>
              <a:rect l="0" t="0" r="r" b="b"/>
              <a:pathLst>
                <a:path w="173" h="73">
                  <a:moveTo>
                    <a:pt x="166" y="0"/>
                  </a:moveTo>
                  <a:lnTo>
                    <a:pt x="173" y="33"/>
                  </a:lnTo>
                  <a:lnTo>
                    <a:pt x="8" y="73"/>
                  </a:lnTo>
                  <a:lnTo>
                    <a:pt x="0" y="39"/>
                  </a:lnTo>
                  <a:lnTo>
                    <a:pt x="166" y="0"/>
                  </a:lnTo>
                  <a:close/>
                </a:path>
              </a:pathLst>
            </a:custGeom>
            <a:grpFill/>
            <a:ln w="9525">
              <a:noFill/>
              <a:round/>
            </a:ln>
          </p:spPr>
          <p:txBody>
            <a:bodyPr/>
            <a:lstStyle/>
            <a:p>
              <a:pPr>
                <a:defRPr/>
              </a:pPr>
              <a:endParaRPr lang="en-US">
                <a:cs typeface="+mn-ea"/>
                <a:sym typeface="+mn-lt"/>
              </a:endParaRPr>
            </a:p>
          </p:txBody>
        </p:sp>
        <p:sp>
          <p:nvSpPr>
            <p:cNvPr id="182" name="Freeform 126"/>
            <p:cNvSpPr/>
            <p:nvPr/>
          </p:nvSpPr>
          <p:spPr bwMode="auto">
            <a:xfrm>
              <a:off x="3302000" y="2033588"/>
              <a:ext cx="46038" cy="19050"/>
            </a:xfrm>
            <a:custGeom>
              <a:avLst/>
              <a:gdLst/>
              <a:ahLst/>
              <a:cxnLst>
                <a:cxn ang="0">
                  <a:pos x="165" y="0"/>
                </a:cxn>
                <a:cxn ang="0">
                  <a:pos x="173" y="33"/>
                </a:cxn>
                <a:cxn ang="0">
                  <a:pos x="8" y="73"/>
                </a:cxn>
                <a:cxn ang="0">
                  <a:pos x="0" y="40"/>
                </a:cxn>
                <a:cxn ang="0">
                  <a:pos x="165" y="0"/>
                </a:cxn>
              </a:cxnLst>
              <a:rect l="0" t="0" r="r" b="b"/>
              <a:pathLst>
                <a:path w="173" h="73">
                  <a:moveTo>
                    <a:pt x="165" y="0"/>
                  </a:moveTo>
                  <a:lnTo>
                    <a:pt x="173" y="33"/>
                  </a:lnTo>
                  <a:lnTo>
                    <a:pt x="8" y="73"/>
                  </a:lnTo>
                  <a:lnTo>
                    <a:pt x="0" y="40"/>
                  </a:lnTo>
                  <a:lnTo>
                    <a:pt x="165" y="0"/>
                  </a:lnTo>
                  <a:close/>
                </a:path>
              </a:pathLst>
            </a:custGeom>
            <a:grpFill/>
            <a:ln w="9525">
              <a:noFill/>
              <a:round/>
            </a:ln>
          </p:spPr>
          <p:txBody>
            <a:bodyPr/>
            <a:lstStyle/>
            <a:p>
              <a:pPr>
                <a:defRPr/>
              </a:pPr>
              <a:endParaRPr lang="en-US">
                <a:cs typeface="+mn-ea"/>
                <a:sym typeface="+mn-lt"/>
              </a:endParaRPr>
            </a:p>
          </p:txBody>
        </p:sp>
        <p:sp>
          <p:nvSpPr>
            <p:cNvPr id="183" name="Freeform 127"/>
            <p:cNvSpPr/>
            <p:nvPr/>
          </p:nvSpPr>
          <p:spPr bwMode="auto">
            <a:xfrm>
              <a:off x="3371850" y="2017713"/>
              <a:ext cx="46038" cy="19050"/>
            </a:xfrm>
            <a:custGeom>
              <a:avLst/>
              <a:gdLst/>
              <a:ahLst/>
              <a:cxnLst>
                <a:cxn ang="0">
                  <a:pos x="165" y="0"/>
                </a:cxn>
                <a:cxn ang="0">
                  <a:pos x="173" y="33"/>
                </a:cxn>
                <a:cxn ang="0">
                  <a:pos x="7" y="72"/>
                </a:cxn>
                <a:cxn ang="0">
                  <a:pos x="0" y="40"/>
                </a:cxn>
                <a:cxn ang="0">
                  <a:pos x="165" y="0"/>
                </a:cxn>
              </a:cxnLst>
              <a:rect l="0" t="0" r="r" b="b"/>
              <a:pathLst>
                <a:path w="173" h="72">
                  <a:moveTo>
                    <a:pt x="165" y="0"/>
                  </a:moveTo>
                  <a:lnTo>
                    <a:pt x="173" y="33"/>
                  </a:lnTo>
                  <a:lnTo>
                    <a:pt x="7" y="72"/>
                  </a:lnTo>
                  <a:lnTo>
                    <a:pt x="0" y="40"/>
                  </a:lnTo>
                  <a:lnTo>
                    <a:pt x="165" y="0"/>
                  </a:lnTo>
                  <a:close/>
                </a:path>
              </a:pathLst>
            </a:custGeom>
            <a:grpFill/>
            <a:ln w="9525">
              <a:noFill/>
              <a:round/>
            </a:ln>
          </p:spPr>
          <p:txBody>
            <a:bodyPr/>
            <a:lstStyle/>
            <a:p>
              <a:pPr>
                <a:defRPr/>
              </a:pPr>
              <a:endParaRPr lang="en-US">
                <a:cs typeface="+mn-ea"/>
                <a:sym typeface="+mn-lt"/>
              </a:endParaRPr>
            </a:p>
          </p:txBody>
        </p:sp>
        <p:sp>
          <p:nvSpPr>
            <p:cNvPr id="184" name="Freeform 128"/>
            <p:cNvSpPr/>
            <p:nvPr/>
          </p:nvSpPr>
          <p:spPr bwMode="auto">
            <a:xfrm>
              <a:off x="3441700" y="2000251"/>
              <a:ext cx="46038" cy="19050"/>
            </a:xfrm>
            <a:custGeom>
              <a:avLst/>
              <a:gdLst/>
              <a:ahLst/>
              <a:cxnLst>
                <a:cxn ang="0">
                  <a:pos x="166" y="0"/>
                </a:cxn>
                <a:cxn ang="0">
                  <a:pos x="173" y="32"/>
                </a:cxn>
                <a:cxn ang="0">
                  <a:pos x="8" y="72"/>
                </a:cxn>
                <a:cxn ang="0">
                  <a:pos x="0" y="40"/>
                </a:cxn>
                <a:cxn ang="0">
                  <a:pos x="166" y="0"/>
                </a:cxn>
              </a:cxnLst>
              <a:rect l="0" t="0" r="r" b="b"/>
              <a:pathLst>
                <a:path w="173" h="72">
                  <a:moveTo>
                    <a:pt x="166" y="0"/>
                  </a:moveTo>
                  <a:lnTo>
                    <a:pt x="173" y="32"/>
                  </a:lnTo>
                  <a:lnTo>
                    <a:pt x="8" y="72"/>
                  </a:lnTo>
                  <a:lnTo>
                    <a:pt x="0" y="40"/>
                  </a:lnTo>
                  <a:lnTo>
                    <a:pt x="166" y="0"/>
                  </a:lnTo>
                  <a:close/>
                </a:path>
              </a:pathLst>
            </a:custGeom>
            <a:grpFill/>
            <a:ln w="9525">
              <a:noFill/>
              <a:round/>
            </a:ln>
          </p:spPr>
          <p:txBody>
            <a:bodyPr/>
            <a:lstStyle/>
            <a:p>
              <a:pPr>
                <a:defRPr/>
              </a:pPr>
              <a:endParaRPr lang="en-US">
                <a:cs typeface="+mn-ea"/>
                <a:sym typeface="+mn-lt"/>
              </a:endParaRPr>
            </a:p>
          </p:txBody>
        </p:sp>
        <p:sp>
          <p:nvSpPr>
            <p:cNvPr id="185" name="Freeform 129"/>
            <p:cNvSpPr/>
            <p:nvPr/>
          </p:nvSpPr>
          <p:spPr bwMode="auto">
            <a:xfrm>
              <a:off x="3511550" y="1984376"/>
              <a:ext cx="46038" cy="19050"/>
            </a:xfrm>
            <a:custGeom>
              <a:avLst/>
              <a:gdLst/>
              <a:ahLst/>
              <a:cxnLst>
                <a:cxn ang="0">
                  <a:pos x="165" y="0"/>
                </a:cxn>
                <a:cxn ang="0">
                  <a:pos x="173" y="32"/>
                </a:cxn>
                <a:cxn ang="0">
                  <a:pos x="8" y="72"/>
                </a:cxn>
                <a:cxn ang="0">
                  <a:pos x="0" y="39"/>
                </a:cxn>
                <a:cxn ang="0">
                  <a:pos x="165" y="0"/>
                </a:cxn>
              </a:cxnLst>
              <a:rect l="0" t="0" r="r" b="b"/>
              <a:pathLst>
                <a:path w="173" h="72">
                  <a:moveTo>
                    <a:pt x="165" y="0"/>
                  </a:moveTo>
                  <a:lnTo>
                    <a:pt x="173" y="32"/>
                  </a:lnTo>
                  <a:lnTo>
                    <a:pt x="8" y="72"/>
                  </a:lnTo>
                  <a:lnTo>
                    <a:pt x="0" y="39"/>
                  </a:lnTo>
                  <a:lnTo>
                    <a:pt x="165" y="0"/>
                  </a:lnTo>
                  <a:close/>
                </a:path>
              </a:pathLst>
            </a:custGeom>
            <a:grpFill/>
            <a:ln w="9525">
              <a:noFill/>
              <a:round/>
            </a:ln>
          </p:spPr>
          <p:txBody>
            <a:bodyPr/>
            <a:lstStyle/>
            <a:p>
              <a:pPr>
                <a:defRPr/>
              </a:pPr>
              <a:endParaRPr lang="en-US">
                <a:cs typeface="+mn-ea"/>
                <a:sym typeface="+mn-lt"/>
              </a:endParaRPr>
            </a:p>
          </p:txBody>
        </p:sp>
        <p:sp>
          <p:nvSpPr>
            <p:cNvPr id="186" name="Freeform 130"/>
            <p:cNvSpPr/>
            <p:nvPr/>
          </p:nvSpPr>
          <p:spPr bwMode="auto">
            <a:xfrm>
              <a:off x="3582988" y="1970088"/>
              <a:ext cx="33338" cy="15875"/>
            </a:xfrm>
            <a:custGeom>
              <a:avLst/>
              <a:gdLst/>
              <a:ahLst/>
              <a:cxnLst>
                <a:cxn ang="0">
                  <a:pos x="117" y="0"/>
                </a:cxn>
                <a:cxn ang="0">
                  <a:pos x="0" y="28"/>
                </a:cxn>
                <a:cxn ang="0">
                  <a:pos x="7" y="61"/>
                </a:cxn>
                <a:cxn ang="0">
                  <a:pos x="125" y="33"/>
                </a:cxn>
                <a:cxn ang="0">
                  <a:pos x="125" y="0"/>
                </a:cxn>
                <a:cxn ang="0">
                  <a:pos x="117" y="0"/>
                </a:cxn>
              </a:cxnLst>
              <a:rect l="0" t="0" r="r" b="b"/>
              <a:pathLst>
                <a:path w="125" h="61">
                  <a:moveTo>
                    <a:pt x="117" y="0"/>
                  </a:moveTo>
                  <a:lnTo>
                    <a:pt x="0" y="28"/>
                  </a:lnTo>
                  <a:lnTo>
                    <a:pt x="7" y="61"/>
                  </a:lnTo>
                  <a:lnTo>
                    <a:pt x="125" y="33"/>
                  </a:lnTo>
                  <a:lnTo>
                    <a:pt x="125" y="0"/>
                  </a:lnTo>
                  <a:lnTo>
                    <a:pt x="117" y="0"/>
                  </a:lnTo>
                  <a:close/>
                </a:path>
              </a:pathLst>
            </a:custGeom>
            <a:grpFill/>
            <a:ln w="9525">
              <a:noFill/>
              <a:round/>
            </a:ln>
          </p:spPr>
          <p:txBody>
            <a:bodyPr/>
            <a:lstStyle/>
            <a:p>
              <a:pPr>
                <a:defRPr/>
              </a:pPr>
              <a:endParaRPr lang="en-US">
                <a:cs typeface="+mn-ea"/>
                <a:sym typeface="+mn-lt"/>
              </a:endParaRPr>
            </a:p>
          </p:txBody>
        </p:sp>
        <p:sp>
          <p:nvSpPr>
            <p:cNvPr id="187" name="Freeform 131"/>
            <p:cNvSpPr/>
            <p:nvPr/>
          </p:nvSpPr>
          <p:spPr bwMode="auto">
            <a:xfrm>
              <a:off x="3613150" y="1970088"/>
              <a:ext cx="3175" cy="1588"/>
            </a:xfrm>
            <a:custGeom>
              <a:avLst/>
              <a:gdLst/>
              <a:ahLst/>
              <a:cxnLst>
                <a:cxn ang="0">
                  <a:pos x="0" y="1"/>
                </a:cxn>
                <a:cxn ang="0">
                  <a:pos x="4" y="0"/>
                </a:cxn>
                <a:cxn ang="0">
                  <a:pos x="8" y="1"/>
                </a:cxn>
                <a:cxn ang="0">
                  <a:pos x="0" y="1"/>
                </a:cxn>
              </a:cxnLst>
              <a:rect l="0" t="0" r="r" b="b"/>
              <a:pathLst>
                <a:path w="8" h="1">
                  <a:moveTo>
                    <a:pt x="0" y="1"/>
                  </a:moveTo>
                  <a:lnTo>
                    <a:pt x="4" y="0"/>
                  </a:lnTo>
                  <a:lnTo>
                    <a:pt x="8" y="1"/>
                  </a:lnTo>
                  <a:lnTo>
                    <a:pt x="0" y="1"/>
                  </a:lnTo>
                  <a:close/>
                </a:path>
              </a:pathLst>
            </a:custGeom>
            <a:grpFill/>
            <a:ln w="9525">
              <a:noFill/>
              <a:round/>
            </a:ln>
          </p:spPr>
          <p:txBody>
            <a:bodyPr/>
            <a:lstStyle/>
            <a:p>
              <a:pPr>
                <a:defRPr/>
              </a:pPr>
              <a:endParaRPr lang="en-US">
                <a:cs typeface="+mn-ea"/>
                <a:sym typeface="+mn-lt"/>
              </a:endParaRPr>
            </a:p>
          </p:txBody>
        </p:sp>
        <p:sp>
          <p:nvSpPr>
            <p:cNvPr id="188" name="Freeform 132"/>
            <p:cNvSpPr/>
            <p:nvPr/>
          </p:nvSpPr>
          <p:spPr bwMode="auto">
            <a:xfrm>
              <a:off x="3613150" y="1970088"/>
              <a:ext cx="14288" cy="11113"/>
            </a:xfrm>
            <a:custGeom>
              <a:avLst/>
              <a:gdLst/>
              <a:ahLst/>
              <a:cxnLst>
                <a:cxn ang="0">
                  <a:pos x="56" y="11"/>
                </a:cxn>
                <a:cxn ang="0">
                  <a:pos x="48" y="45"/>
                </a:cxn>
                <a:cxn ang="0">
                  <a:pos x="0" y="33"/>
                </a:cxn>
                <a:cxn ang="0">
                  <a:pos x="8" y="0"/>
                </a:cxn>
                <a:cxn ang="0">
                  <a:pos x="56" y="11"/>
                </a:cxn>
              </a:cxnLst>
              <a:rect l="0" t="0" r="r" b="b"/>
              <a:pathLst>
                <a:path w="56" h="45">
                  <a:moveTo>
                    <a:pt x="56" y="11"/>
                  </a:moveTo>
                  <a:lnTo>
                    <a:pt x="48" y="45"/>
                  </a:lnTo>
                  <a:lnTo>
                    <a:pt x="0" y="33"/>
                  </a:lnTo>
                  <a:lnTo>
                    <a:pt x="8" y="0"/>
                  </a:lnTo>
                  <a:lnTo>
                    <a:pt x="56" y="11"/>
                  </a:lnTo>
                  <a:close/>
                </a:path>
              </a:pathLst>
            </a:custGeom>
            <a:grpFill/>
            <a:ln w="9525">
              <a:noFill/>
              <a:round/>
            </a:ln>
          </p:spPr>
          <p:txBody>
            <a:bodyPr/>
            <a:lstStyle/>
            <a:p>
              <a:pPr>
                <a:defRPr/>
              </a:pPr>
              <a:endParaRPr lang="en-US">
                <a:cs typeface="+mn-ea"/>
                <a:sym typeface="+mn-lt"/>
              </a:endParaRPr>
            </a:p>
          </p:txBody>
        </p:sp>
        <p:sp>
          <p:nvSpPr>
            <p:cNvPr id="189" name="Freeform 133"/>
            <p:cNvSpPr/>
            <p:nvPr/>
          </p:nvSpPr>
          <p:spPr bwMode="auto">
            <a:xfrm>
              <a:off x="3652838" y="1979613"/>
              <a:ext cx="44450" cy="19050"/>
            </a:xfrm>
            <a:custGeom>
              <a:avLst/>
              <a:gdLst/>
              <a:ahLst/>
              <a:cxnLst>
                <a:cxn ang="0">
                  <a:pos x="173" y="40"/>
                </a:cxn>
                <a:cxn ang="0">
                  <a:pos x="166" y="74"/>
                </a:cxn>
                <a:cxn ang="0">
                  <a:pos x="0" y="34"/>
                </a:cxn>
                <a:cxn ang="0">
                  <a:pos x="8" y="0"/>
                </a:cxn>
                <a:cxn ang="0">
                  <a:pos x="173" y="40"/>
                </a:cxn>
              </a:cxnLst>
              <a:rect l="0" t="0" r="r" b="b"/>
              <a:pathLst>
                <a:path w="173" h="74">
                  <a:moveTo>
                    <a:pt x="173" y="40"/>
                  </a:moveTo>
                  <a:lnTo>
                    <a:pt x="166" y="74"/>
                  </a:lnTo>
                  <a:lnTo>
                    <a:pt x="0" y="34"/>
                  </a:lnTo>
                  <a:lnTo>
                    <a:pt x="8" y="0"/>
                  </a:lnTo>
                  <a:lnTo>
                    <a:pt x="173" y="40"/>
                  </a:lnTo>
                  <a:close/>
                </a:path>
              </a:pathLst>
            </a:custGeom>
            <a:grpFill/>
            <a:ln w="9525">
              <a:noFill/>
              <a:round/>
            </a:ln>
          </p:spPr>
          <p:txBody>
            <a:bodyPr/>
            <a:lstStyle/>
            <a:p>
              <a:pPr>
                <a:defRPr/>
              </a:pPr>
              <a:endParaRPr lang="en-US">
                <a:cs typeface="+mn-ea"/>
                <a:sym typeface="+mn-lt"/>
              </a:endParaRPr>
            </a:p>
          </p:txBody>
        </p:sp>
        <p:sp>
          <p:nvSpPr>
            <p:cNvPr id="190" name="Freeform 134"/>
            <p:cNvSpPr/>
            <p:nvPr/>
          </p:nvSpPr>
          <p:spPr bwMode="auto">
            <a:xfrm>
              <a:off x="3722688" y="1995488"/>
              <a:ext cx="46038" cy="19050"/>
            </a:xfrm>
            <a:custGeom>
              <a:avLst/>
              <a:gdLst/>
              <a:ahLst/>
              <a:cxnLst>
                <a:cxn ang="0">
                  <a:pos x="173" y="39"/>
                </a:cxn>
                <a:cxn ang="0">
                  <a:pos x="165" y="72"/>
                </a:cxn>
                <a:cxn ang="0">
                  <a:pos x="0" y="33"/>
                </a:cxn>
                <a:cxn ang="0">
                  <a:pos x="8" y="0"/>
                </a:cxn>
                <a:cxn ang="0">
                  <a:pos x="173" y="39"/>
                </a:cxn>
              </a:cxnLst>
              <a:rect l="0" t="0" r="r" b="b"/>
              <a:pathLst>
                <a:path w="173" h="72">
                  <a:moveTo>
                    <a:pt x="173" y="39"/>
                  </a:moveTo>
                  <a:lnTo>
                    <a:pt x="165" y="72"/>
                  </a:lnTo>
                  <a:lnTo>
                    <a:pt x="0" y="33"/>
                  </a:lnTo>
                  <a:lnTo>
                    <a:pt x="8" y="0"/>
                  </a:lnTo>
                  <a:lnTo>
                    <a:pt x="173" y="39"/>
                  </a:lnTo>
                  <a:close/>
                </a:path>
              </a:pathLst>
            </a:custGeom>
            <a:grpFill/>
            <a:ln w="9525">
              <a:noFill/>
              <a:round/>
            </a:ln>
          </p:spPr>
          <p:txBody>
            <a:bodyPr/>
            <a:lstStyle/>
            <a:p>
              <a:pPr>
                <a:defRPr/>
              </a:pPr>
              <a:endParaRPr lang="en-US">
                <a:cs typeface="+mn-ea"/>
                <a:sym typeface="+mn-lt"/>
              </a:endParaRPr>
            </a:p>
          </p:txBody>
        </p:sp>
        <p:sp>
          <p:nvSpPr>
            <p:cNvPr id="191" name="Freeform 135"/>
            <p:cNvSpPr/>
            <p:nvPr/>
          </p:nvSpPr>
          <p:spPr bwMode="auto">
            <a:xfrm>
              <a:off x="3792538" y="2012951"/>
              <a:ext cx="46038" cy="19050"/>
            </a:xfrm>
            <a:custGeom>
              <a:avLst/>
              <a:gdLst/>
              <a:ahLst/>
              <a:cxnLst>
                <a:cxn ang="0">
                  <a:pos x="173" y="39"/>
                </a:cxn>
                <a:cxn ang="0">
                  <a:pos x="165" y="72"/>
                </a:cxn>
                <a:cxn ang="0">
                  <a:pos x="0" y="33"/>
                </a:cxn>
                <a:cxn ang="0">
                  <a:pos x="7" y="0"/>
                </a:cxn>
                <a:cxn ang="0">
                  <a:pos x="173" y="39"/>
                </a:cxn>
              </a:cxnLst>
              <a:rect l="0" t="0" r="r" b="b"/>
              <a:pathLst>
                <a:path w="173" h="72">
                  <a:moveTo>
                    <a:pt x="173" y="39"/>
                  </a:moveTo>
                  <a:lnTo>
                    <a:pt x="165" y="72"/>
                  </a:lnTo>
                  <a:lnTo>
                    <a:pt x="0" y="33"/>
                  </a:lnTo>
                  <a:lnTo>
                    <a:pt x="7" y="0"/>
                  </a:lnTo>
                  <a:lnTo>
                    <a:pt x="173" y="39"/>
                  </a:lnTo>
                  <a:close/>
                </a:path>
              </a:pathLst>
            </a:custGeom>
            <a:grpFill/>
            <a:ln w="9525">
              <a:noFill/>
              <a:round/>
            </a:ln>
          </p:spPr>
          <p:txBody>
            <a:bodyPr/>
            <a:lstStyle/>
            <a:p>
              <a:pPr>
                <a:defRPr/>
              </a:pPr>
              <a:endParaRPr lang="en-US">
                <a:cs typeface="+mn-ea"/>
                <a:sym typeface="+mn-lt"/>
              </a:endParaRPr>
            </a:p>
          </p:txBody>
        </p:sp>
        <p:sp>
          <p:nvSpPr>
            <p:cNvPr id="192" name="Freeform 136"/>
            <p:cNvSpPr/>
            <p:nvPr/>
          </p:nvSpPr>
          <p:spPr bwMode="auto">
            <a:xfrm>
              <a:off x="3862388" y="2028826"/>
              <a:ext cx="46038" cy="19050"/>
            </a:xfrm>
            <a:custGeom>
              <a:avLst/>
              <a:gdLst/>
              <a:ahLst/>
              <a:cxnLst>
                <a:cxn ang="0">
                  <a:pos x="173" y="40"/>
                </a:cxn>
                <a:cxn ang="0">
                  <a:pos x="166" y="72"/>
                </a:cxn>
                <a:cxn ang="0">
                  <a:pos x="0" y="34"/>
                </a:cxn>
                <a:cxn ang="0">
                  <a:pos x="8" y="0"/>
                </a:cxn>
                <a:cxn ang="0">
                  <a:pos x="173" y="40"/>
                </a:cxn>
              </a:cxnLst>
              <a:rect l="0" t="0" r="r" b="b"/>
              <a:pathLst>
                <a:path w="173" h="72">
                  <a:moveTo>
                    <a:pt x="173" y="40"/>
                  </a:moveTo>
                  <a:lnTo>
                    <a:pt x="166" y="72"/>
                  </a:lnTo>
                  <a:lnTo>
                    <a:pt x="0" y="34"/>
                  </a:lnTo>
                  <a:lnTo>
                    <a:pt x="8" y="0"/>
                  </a:lnTo>
                  <a:lnTo>
                    <a:pt x="173" y="40"/>
                  </a:lnTo>
                  <a:close/>
                </a:path>
              </a:pathLst>
            </a:custGeom>
            <a:grpFill/>
            <a:ln w="9525">
              <a:noFill/>
              <a:round/>
            </a:ln>
          </p:spPr>
          <p:txBody>
            <a:bodyPr/>
            <a:lstStyle/>
            <a:p>
              <a:pPr>
                <a:defRPr/>
              </a:pPr>
              <a:endParaRPr lang="en-US">
                <a:cs typeface="+mn-ea"/>
                <a:sym typeface="+mn-lt"/>
              </a:endParaRPr>
            </a:p>
          </p:txBody>
        </p:sp>
        <p:sp>
          <p:nvSpPr>
            <p:cNvPr id="193" name="Freeform 137"/>
            <p:cNvSpPr/>
            <p:nvPr/>
          </p:nvSpPr>
          <p:spPr bwMode="auto">
            <a:xfrm>
              <a:off x="3932238" y="2046288"/>
              <a:ext cx="46038" cy="19050"/>
            </a:xfrm>
            <a:custGeom>
              <a:avLst/>
              <a:gdLst/>
              <a:ahLst/>
              <a:cxnLst>
                <a:cxn ang="0">
                  <a:pos x="173" y="40"/>
                </a:cxn>
                <a:cxn ang="0">
                  <a:pos x="165" y="72"/>
                </a:cxn>
                <a:cxn ang="0">
                  <a:pos x="0" y="34"/>
                </a:cxn>
                <a:cxn ang="0">
                  <a:pos x="8" y="0"/>
                </a:cxn>
                <a:cxn ang="0">
                  <a:pos x="173" y="40"/>
                </a:cxn>
              </a:cxnLst>
              <a:rect l="0" t="0" r="r" b="b"/>
              <a:pathLst>
                <a:path w="173" h="72">
                  <a:moveTo>
                    <a:pt x="173" y="40"/>
                  </a:moveTo>
                  <a:lnTo>
                    <a:pt x="165" y="72"/>
                  </a:lnTo>
                  <a:lnTo>
                    <a:pt x="0" y="34"/>
                  </a:lnTo>
                  <a:lnTo>
                    <a:pt x="8" y="0"/>
                  </a:lnTo>
                  <a:lnTo>
                    <a:pt x="173" y="40"/>
                  </a:lnTo>
                  <a:close/>
                </a:path>
              </a:pathLst>
            </a:custGeom>
            <a:grpFill/>
            <a:ln w="9525">
              <a:noFill/>
              <a:round/>
            </a:ln>
          </p:spPr>
          <p:txBody>
            <a:bodyPr/>
            <a:lstStyle/>
            <a:p>
              <a:pPr>
                <a:defRPr/>
              </a:pPr>
              <a:endParaRPr lang="en-US">
                <a:cs typeface="+mn-ea"/>
                <a:sym typeface="+mn-lt"/>
              </a:endParaRPr>
            </a:p>
          </p:txBody>
        </p:sp>
        <p:sp>
          <p:nvSpPr>
            <p:cNvPr id="194" name="Freeform 138"/>
            <p:cNvSpPr/>
            <p:nvPr/>
          </p:nvSpPr>
          <p:spPr bwMode="auto">
            <a:xfrm>
              <a:off x="4002088" y="2062163"/>
              <a:ext cx="46038" cy="19050"/>
            </a:xfrm>
            <a:custGeom>
              <a:avLst/>
              <a:gdLst/>
              <a:ahLst/>
              <a:cxnLst>
                <a:cxn ang="0">
                  <a:pos x="173" y="40"/>
                </a:cxn>
                <a:cxn ang="0">
                  <a:pos x="165" y="73"/>
                </a:cxn>
                <a:cxn ang="0">
                  <a:pos x="0" y="33"/>
                </a:cxn>
                <a:cxn ang="0">
                  <a:pos x="7" y="0"/>
                </a:cxn>
                <a:cxn ang="0">
                  <a:pos x="173" y="40"/>
                </a:cxn>
              </a:cxnLst>
              <a:rect l="0" t="0" r="r" b="b"/>
              <a:pathLst>
                <a:path w="173" h="73">
                  <a:moveTo>
                    <a:pt x="173" y="40"/>
                  </a:moveTo>
                  <a:lnTo>
                    <a:pt x="165" y="73"/>
                  </a:lnTo>
                  <a:lnTo>
                    <a:pt x="0" y="33"/>
                  </a:lnTo>
                  <a:lnTo>
                    <a:pt x="7" y="0"/>
                  </a:lnTo>
                  <a:lnTo>
                    <a:pt x="173" y="40"/>
                  </a:lnTo>
                  <a:close/>
                </a:path>
              </a:pathLst>
            </a:custGeom>
            <a:grpFill/>
            <a:ln w="9525">
              <a:noFill/>
              <a:round/>
            </a:ln>
          </p:spPr>
          <p:txBody>
            <a:bodyPr/>
            <a:lstStyle/>
            <a:p>
              <a:pPr>
                <a:defRPr/>
              </a:pPr>
              <a:endParaRPr lang="en-US">
                <a:cs typeface="+mn-ea"/>
                <a:sym typeface="+mn-lt"/>
              </a:endParaRPr>
            </a:p>
          </p:txBody>
        </p:sp>
        <p:sp>
          <p:nvSpPr>
            <p:cNvPr id="195" name="Freeform 139"/>
            <p:cNvSpPr/>
            <p:nvPr/>
          </p:nvSpPr>
          <p:spPr bwMode="auto">
            <a:xfrm>
              <a:off x="4071938" y="2079626"/>
              <a:ext cx="46038" cy="19050"/>
            </a:xfrm>
            <a:custGeom>
              <a:avLst/>
              <a:gdLst/>
              <a:ahLst/>
              <a:cxnLst>
                <a:cxn ang="0">
                  <a:pos x="173" y="40"/>
                </a:cxn>
                <a:cxn ang="0">
                  <a:pos x="166" y="73"/>
                </a:cxn>
                <a:cxn ang="0">
                  <a:pos x="0" y="33"/>
                </a:cxn>
                <a:cxn ang="0">
                  <a:pos x="8" y="0"/>
                </a:cxn>
                <a:cxn ang="0">
                  <a:pos x="173" y="40"/>
                </a:cxn>
              </a:cxnLst>
              <a:rect l="0" t="0" r="r" b="b"/>
              <a:pathLst>
                <a:path w="173" h="73">
                  <a:moveTo>
                    <a:pt x="173" y="40"/>
                  </a:moveTo>
                  <a:lnTo>
                    <a:pt x="166" y="73"/>
                  </a:lnTo>
                  <a:lnTo>
                    <a:pt x="0" y="33"/>
                  </a:lnTo>
                  <a:lnTo>
                    <a:pt x="8" y="0"/>
                  </a:lnTo>
                  <a:lnTo>
                    <a:pt x="173" y="40"/>
                  </a:lnTo>
                  <a:close/>
                </a:path>
              </a:pathLst>
            </a:custGeom>
            <a:grpFill/>
            <a:ln w="9525">
              <a:noFill/>
              <a:round/>
            </a:ln>
          </p:spPr>
          <p:txBody>
            <a:bodyPr/>
            <a:lstStyle/>
            <a:p>
              <a:pPr>
                <a:defRPr/>
              </a:pPr>
              <a:endParaRPr lang="en-US">
                <a:cs typeface="+mn-ea"/>
                <a:sym typeface="+mn-lt"/>
              </a:endParaRPr>
            </a:p>
          </p:txBody>
        </p:sp>
      </p:grpSp>
      <p:cxnSp>
        <p:nvCxnSpPr>
          <p:cNvPr id="196" name="Straight Connector 299"/>
          <p:cNvCxnSpPr/>
          <p:nvPr/>
        </p:nvCxnSpPr>
        <p:spPr>
          <a:xfrm>
            <a:off x="3833900" y="2833518"/>
            <a:ext cx="3871276" cy="1"/>
          </a:xfrm>
          <a:prstGeom prst="line">
            <a:avLst/>
          </a:prstGeom>
          <a:ln w="19050" cap="rnd">
            <a:solidFill>
              <a:schemeClr val="accent1"/>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97" name="Straight Connector 300"/>
          <p:cNvCxnSpPr/>
          <p:nvPr/>
        </p:nvCxnSpPr>
        <p:spPr>
          <a:xfrm>
            <a:off x="4046670" y="3548523"/>
            <a:ext cx="3674838" cy="1"/>
          </a:xfrm>
          <a:prstGeom prst="line">
            <a:avLst/>
          </a:prstGeom>
          <a:ln w="19050" cap="rnd">
            <a:solidFill>
              <a:schemeClr val="tx2"/>
            </a:solidFill>
            <a:prstDash val="dash"/>
            <a:headEnd type="oval" w="lg" len="lg"/>
            <a:tailEnd type="none" w="lg" len="lg"/>
          </a:ln>
          <a:effectLst>
            <a:outerShdw blurRad="40000" dist="127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98" name="TextBox 197"/>
          <p:cNvSpPr txBox="1"/>
          <p:nvPr/>
        </p:nvSpPr>
        <p:spPr>
          <a:xfrm>
            <a:off x="7698637" y="2613738"/>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cs typeface="+mn-ea"/>
                <a:sym typeface="+mn-lt"/>
              </a:rPr>
              <a:t>Click to add text content.</a:t>
            </a:r>
          </a:p>
        </p:txBody>
      </p:sp>
      <p:sp>
        <p:nvSpPr>
          <p:cNvPr id="199" name="Rectangle 157"/>
          <p:cNvSpPr/>
          <p:nvPr/>
        </p:nvSpPr>
        <p:spPr>
          <a:xfrm>
            <a:off x="7739035" y="479825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sym typeface="+mn-lt"/>
            </a:endParaRPr>
          </a:p>
        </p:txBody>
      </p:sp>
      <p:sp>
        <p:nvSpPr>
          <p:cNvPr id="200" name="Rectangle 157"/>
          <p:cNvSpPr/>
          <p:nvPr/>
        </p:nvSpPr>
        <p:spPr>
          <a:xfrm>
            <a:off x="7739035" y="4052381"/>
            <a:ext cx="2583514" cy="4506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sym typeface="+mn-lt"/>
            </a:endParaRPr>
          </a:p>
        </p:txBody>
      </p:sp>
      <p:sp>
        <p:nvSpPr>
          <p:cNvPr id="201" name="Rectangle 157"/>
          <p:cNvSpPr/>
          <p:nvPr/>
        </p:nvSpPr>
        <p:spPr>
          <a:xfrm>
            <a:off x="7739035" y="3306505"/>
            <a:ext cx="2583514" cy="4506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8" tIns="60954" rIns="121908" bIns="60954" anchor="ctr"/>
          <a:lstStyle/>
          <a:p>
            <a:pPr algn="ctr"/>
            <a:endParaRPr lang="en-US" altLang="zh-CN">
              <a:solidFill>
                <a:srgbClr val="10253F"/>
              </a:solidFill>
              <a:cs typeface="+mn-ea"/>
              <a:sym typeface="+mn-lt"/>
            </a:endParaRPr>
          </a:p>
        </p:txBody>
      </p:sp>
      <p:sp>
        <p:nvSpPr>
          <p:cNvPr id="202" name="TextBox 201"/>
          <p:cNvSpPr txBox="1"/>
          <p:nvPr/>
        </p:nvSpPr>
        <p:spPr>
          <a:xfrm>
            <a:off x="7698637" y="3362671"/>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cs typeface="+mn-ea"/>
                <a:sym typeface="+mn-lt"/>
              </a:rPr>
              <a:t>Click to add text content.</a:t>
            </a:r>
          </a:p>
        </p:txBody>
      </p:sp>
      <p:sp>
        <p:nvSpPr>
          <p:cNvPr id="203" name="TextBox 202"/>
          <p:cNvSpPr txBox="1"/>
          <p:nvPr/>
        </p:nvSpPr>
        <p:spPr>
          <a:xfrm>
            <a:off x="7698637" y="4100674"/>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cs typeface="+mn-ea"/>
                <a:sym typeface="+mn-lt"/>
              </a:rPr>
              <a:t>Click to add text content.</a:t>
            </a:r>
          </a:p>
        </p:txBody>
      </p:sp>
      <p:sp>
        <p:nvSpPr>
          <p:cNvPr id="204" name="TextBox 203"/>
          <p:cNvSpPr txBox="1"/>
          <p:nvPr/>
        </p:nvSpPr>
        <p:spPr>
          <a:xfrm>
            <a:off x="7698637" y="4872622"/>
            <a:ext cx="1887450" cy="369332"/>
          </a:xfrm>
          <a:prstGeom prst="rect">
            <a:avLst/>
          </a:prstGeom>
          <a:noFill/>
          <a:ln>
            <a:noFill/>
          </a:ln>
        </p:spPr>
        <p:txBody>
          <a:bodyPr wrap="none" lIns="121908" tIns="60954" rIns="121908" bIns="60954" rtlCol="0">
            <a:spAutoFit/>
          </a:bodyPr>
          <a:lstStyle/>
          <a:p>
            <a:r>
              <a:rPr lang="zh-CN" altLang="en-US" sz="1600" dirty="0">
                <a:solidFill>
                  <a:schemeClr val="bg1"/>
                </a:solidFill>
                <a:cs typeface="+mn-ea"/>
                <a:sym typeface="+mn-lt"/>
              </a:rPr>
              <a:t>Click to add text content.</a:t>
            </a:r>
          </a:p>
        </p:txBody>
      </p:sp>
      <p:sp>
        <p:nvSpPr>
          <p:cNvPr id="205" name="TextBox 20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cs typeface="+mn-ea"/>
                <a:sym typeface="+mn-lt"/>
              </a:rPr>
              <a:t>0.5。 </a:t>
            </a:r>
            <a:r>
              <a:rPr lang="zh-CN" altLang="en-US" sz="1900" dirty="0">
                <a:solidFill>
                  <a:schemeClr val="bg1"/>
                </a:solidFill>
                <a:cs typeface="+mn-ea"/>
                <a:sym typeface="+mn-lt"/>
              </a:rPr>
              <a:t>Second delayer, none.</a:t>
            </a:r>
            <a:endParaRPr lang="en-US" altLang="zh-CN" sz="1900" dirty="0">
              <a:solidFill>
                <a:schemeClr val="bg1"/>
              </a:solidFill>
              <a:cs typeface="+mn-ea"/>
              <a:sym typeface="+mn-lt"/>
            </a:endParaRPr>
          </a:p>
          <a:p>
            <a:r>
              <a:rPr lang="zh-CN" altLang="en-US" sz="1900" dirty="0">
                <a:solidFill>
                  <a:schemeClr val="bg1"/>
                </a:solidFill>
                <a:cs typeface="+mn-ea"/>
                <a:sym typeface="+mn-lt"/>
              </a:rPr>
              <a:t>meaning, which can be deleted.</a:t>
            </a:r>
            <a:r>
              <a:rPr lang="en-US" altLang="zh-CN" sz="1900" dirty="0">
                <a:solidFill>
                  <a:schemeClr val="bg1"/>
                </a:solidFill>
                <a:cs typeface="+mn-ea"/>
                <a:sym typeface="+mn-lt"/>
              </a:rPr>
              <a:t>.</a:t>
            </a:r>
            <a:endParaRPr lang="zh-CN" altLang="en-US" sz="1900" dirty="0">
              <a:solidFill>
                <a:schemeClr val="bg1"/>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00"/>
                                        <p:tgtEl>
                                          <p:spTgt spid="5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wipe(left)">
                                      <p:cBhvr>
                                        <p:cTn id="18" dur="500"/>
                                        <p:tgtEl>
                                          <p:spTgt spid="196"/>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left)">
                                      <p:cBhvr>
                                        <p:cTn id="25" dur="500"/>
                                        <p:tgtEl>
                                          <p:spTgt spid="30"/>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wipe(left)">
                                      <p:cBhvr>
                                        <p:cTn id="29" dur="500"/>
                                        <p:tgtEl>
                                          <p:spTgt spid="19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2"/>
                                        </p:tgtEl>
                                        <p:attrNameLst>
                                          <p:attrName>style.visibility</p:attrName>
                                        </p:attrNameLst>
                                      </p:cBhvr>
                                      <p:to>
                                        <p:strVal val="visible"/>
                                      </p:to>
                                    </p:set>
                                    <p:animEffect transition="in" filter="wipe(left)">
                                      <p:cBhvr>
                                        <p:cTn id="33" dur="500"/>
                                        <p:tgtEl>
                                          <p:spTgt spid="20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wipe(left)">
                                      <p:cBhvr>
                                        <p:cTn id="36" dur="500"/>
                                        <p:tgtEl>
                                          <p:spTgt spid="201"/>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left)">
                                      <p:cBhvr>
                                        <p:cTn id="40" dur="500"/>
                                        <p:tgtEl>
                                          <p:spTgt spid="3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wipe(left)">
                                      <p:cBhvr>
                                        <p:cTn id="44" dur="500"/>
                                        <p:tgtEl>
                                          <p:spTgt spid="20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0"/>
                                        </p:tgtEl>
                                        <p:attrNameLst>
                                          <p:attrName>style.visibility</p:attrName>
                                        </p:attrNameLst>
                                      </p:cBhvr>
                                      <p:to>
                                        <p:strVal val="visible"/>
                                      </p:to>
                                    </p:set>
                                    <p:animEffect transition="in" filter="wipe(left)">
                                      <p:cBhvr>
                                        <p:cTn id="47" dur="500"/>
                                        <p:tgtEl>
                                          <p:spTgt spid="200"/>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04"/>
                                        </p:tgtEl>
                                        <p:attrNameLst>
                                          <p:attrName>style.visibility</p:attrName>
                                        </p:attrNameLst>
                                      </p:cBhvr>
                                      <p:to>
                                        <p:strVal val="visible"/>
                                      </p:to>
                                    </p:set>
                                    <p:animEffect transition="in" filter="wipe(left)">
                                      <p:cBhvr>
                                        <p:cTn id="55" dur="500"/>
                                        <p:tgtEl>
                                          <p:spTgt spid="20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99"/>
                                        </p:tgtEl>
                                        <p:attrNameLst>
                                          <p:attrName>style.visibility</p:attrName>
                                        </p:attrNameLst>
                                      </p:cBhvr>
                                      <p:to>
                                        <p:strVal val="visible"/>
                                      </p:to>
                                    </p:set>
                                    <p:animEffect transition="in" filter="wipe(left)">
                                      <p:cBhvr>
                                        <p:cTn id="58" dur="500"/>
                                        <p:tgtEl>
                                          <p:spTgt spid="199"/>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205"/>
                                        </p:tgtEl>
                                        <p:attrNameLst>
                                          <p:attrName>style.visibility</p:attrName>
                                        </p:attrNameLst>
                                      </p:cBhvr>
                                      <p:to>
                                        <p:strVal val="visible"/>
                                      </p:to>
                                    </p:set>
                                    <p:animEffect transition="in" filter="fade">
                                      <p:cBhvr>
                                        <p:cTn id="62"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198" grpId="0"/>
      <p:bldP spid="199" grpId="0" animBg="1"/>
      <p:bldP spid="200" grpId="0" animBg="1"/>
      <p:bldP spid="201" grpId="0" animBg="1"/>
      <p:bldP spid="202" grpId="0"/>
      <p:bldP spid="203" grpId="0"/>
      <p:bldP spid="204" grpId="0"/>
      <p:bldP spid="2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815904"/>
            <a:ext cx="4304715"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tx2"/>
              </a:solidFill>
              <a:cs typeface="+mn-ea"/>
              <a:sym typeface="+mn-lt"/>
            </a:endParaRPr>
          </a:p>
        </p:txBody>
      </p:sp>
      <p:sp>
        <p:nvSpPr>
          <p:cNvPr id="3" name="文本框 2"/>
          <p:cNvSpPr txBox="1"/>
          <p:nvPr/>
        </p:nvSpPr>
        <p:spPr>
          <a:xfrm>
            <a:off x="1803597" y="2233407"/>
            <a:ext cx="1769908" cy="707886"/>
          </a:xfrm>
          <a:prstGeom prst="rect">
            <a:avLst/>
          </a:prstGeom>
          <a:noFill/>
        </p:spPr>
        <p:txBody>
          <a:bodyPr wrap="none" lIns="91440" tIns="45720" rIns="91440" bIns="45720" rtlCol="0">
            <a:spAutoFit/>
          </a:bodyPr>
          <a:lstStyle/>
          <a:p>
            <a:r>
              <a:rPr lang="zh-CN" altLang="en-US" sz="4000" b="1" dirty="0">
                <a:solidFill>
                  <a:schemeClr val="bg1"/>
                </a:solidFill>
                <a:cs typeface="+mn-ea"/>
                <a:sym typeface="+mn-lt"/>
              </a:rPr>
              <a:t>Part V</a:t>
            </a:r>
          </a:p>
        </p:txBody>
      </p:sp>
      <p:sp>
        <p:nvSpPr>
          <p:cNvPr id="4" name="TextBox 23"/>
          <p:cNvSpPr txBox="1"/>
          <p:nvPr/>
        </p:nvSpPr>
        <p:spPr>
          <a:xfrm>
            <a:off x="5723592" y="245115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5" name="TextBox 24"/>
          <p:cNvSpPr txBox="1"/>
          <p:nvPr/>
        </p:nvSpPr>
        <p:spPr>
          <a:xfrm>
            <a:off x="5723592" y="28877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6" name="TextBox 25"/>
          <p:cNvSpPr txBox="1"/>
          <p:nvPr/>
        </p:nvSpPr>
        <p:spPr>
          <a:xfrm>
            <a:off x="5723594" y="3354560"/>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7" name="文本框 6"/>
          <p:cNvSpPr txBox="1"/>
          <p:nvPr/>
        </p:nvSpPr>
        <p:spPr>
          <a:xfrm>
            <a:off x="5843704" y="1716048"/>
            <a:ext cx="3060453" cy="666786"/>
          </a:xfrm>
          <a:prstGeom prst="rect">
            <a:avLst/>
          </a:prstGeom>
          <a:noFill/>
        </p:spPr>
        <p:txBody>
          <a:bodyPr wrap="none" lIns="91440" tIns="45720" rIns="91440" bIns="45720" rtlCol="0">
            <a:spAutoFit/>
          </a:bodyPr>
          <a:lstStyle/>
          <a:p>
            <a:r>
              <a:rPr lang="zh-CN" altLang="en-US" sz="3735" b="1" dirty="0">
                <a:solidFill>
                  <a:schemeClr val="tx2"/>
                </a:solidFill>
                <a:cs typeface="+mn-ea"/>
                <a:sym typeface="+mn-lt"/>
              </a:rPr>
              <a:t>Add a chapter title.</a:t>
            </a:r>
          </a:p>
        </p:txBody>
      </p:sp>
      <p:sp>
        <p:nvSpPr>
          <p:cNvPr id="8" name="矩形 7"/>
          <p:cNvSpPr/>
          <p:nvPr/>
        </p:nvSpPr>
        <p:spPr>
          <a:xfrm>
            <a:off x="4403189" y="1815904"/>
            <a:ext cx="407963" cy="1584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dirty="0">
              <a:solidFill>
                <a:schemeClr val="tx2"/>
              </a:solidFill>
              <a:cs typeface="+mn-ea"/>
              <a:sym typeface="+mn-lt"/>
            </a:endParaRPr>
          </a:p>
        </p:txBody>
      </p:sp>
      <p:sp>
        <p:nvSpPr>
          <p:cNvPr id="9" name="TextBox 23"/>
          <p:cNvSpPr txBox="1"/>
          <p:nvPr/>
        </p:nvSpPr>
        <p:spPr>
          <a:xfrm>
            <a:off x="8553520" y="249649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0" name="TextBox 24"/>
          <p:cNvSpPr txBox="1"/>
          <p:nvPr/>
        </p:nvSpPr>
        <p:spPr>
          <a:xfrm>
            <a:off x="8553520" y="2933048"/>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1" name="TextBox 25"/>
          <p:cNvSpPr txBox="1"/>
          <p:nvPr/>
        </p:nvSpPr>
        <p:spPr>
          <a:xfrm>
            <a:off x="8553522" y="3399904"/>
            <a:ext cx="1667444" cy="379656"/>
          </a:xfrm>
          <a:prstGeom prst="rect">
            <a:avLst/>
          </a:prstGeom>
          <a:noFill/>
        </p:spPr>
        <p:txBody>
          <a:bodyPr wrap="none" lIns="91440" tIns="45720" rIns="91440" bIns="45720" rtlCol="0">
            <a:spAutoFit/>
          </a:bodyPr>
          <a:lstStyle/>
          <a:p>
            <a:pPr marL="285750" indent="-285750">
              <a:buFont typeface="Wingdings" panose="05000000000000000000" pitchFamily="2" charset="2"/>
              <a:buChar char="p"/>
            </a:pPr>
            <a:r>
              <a:rPr lang="zh-CN" altLang="en-US" sz="1865" dirty="0">
                <a:solidFill>
                  <a:schemeClr val="tx2"/>
                </a:solidFill>
                <a:cs typeface="+mn-ea"/>
                <a:sym typeface="+mn-lt"/>
              </a:rPr>
              <a:t>Add a subheading.</a:t>
            </a:r>
          </a:p>
        </p:txBody>
      </p:sp>
      <p:sp>
        <p:nvSpPr>
          <p:cNvPr id="12" name="矩形 11"/>
          <p:cNvSpPr/>
          <p:nvPr/>
        </p:nvSpPr>
        <p:spPr>
          <a:xfrm>
            <a:off x="6278881" y="4028957"/>
            <a:ext cx="5914338" cy="21012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tx2"/>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1"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400" fill="hold"/>
                                        <p:tgtEl>
                                          <p:spTgt spid="8"/>
                                        </p:tgtEl>
                                        <p:attrNameLst>
                                          <p:attrName>ppt_x</p:attrName>
                                        </p:attrNameLst>
                                      </p:cBhvr>
                                      <p:tavLst>
                                        <p:tav tm="0">
                                          <p:val>
                                            <p:strVal val="#ppt_x"/>
                                          </p:val>
                                        </p:tav>
                                        <p:tav tm="100000">
                                          <p:val>
                                            <p:strVal val="#ppt_x"/>
                                          </p:val>
                                        </p:tav>
                                      </p:tavLst>
                                    </p:anim>
                                    <p:anim calcmode="lin" valueType="num">
                                      <p:cBhvr additive="base">
                                        <p:cTn id="11" dur="400" fill="hold"/>
                                        <p:tgtEl>
                                          <p:spTgt spid="8"/>
                                        </p:tgtEl>
                                        <p:attrNameLst>
                                          <p:attrName>ppt_y</p:attrName>
                                        </p:attrNameLst>
                                      </p:cBhvr>
                                      <p:tavLst>
                                        <p:tav tm="0">
                                          <p:val>
                                            <p:strVal val="0-#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000"/>
                            </p:stCondLst>
                            <p:childTnLst>
                              <p:par>
                                <p:cTn id="17" presetID="2" presetClass="entr" presetSubtype="12"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10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2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3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12" fill="hold" grpId="0" nodeType="withEffect">
                                  <p:stCondLst>
                                    <p:cond delay="50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P spid="7" grpId="0"/>
      <p:bldP spid="8" grpId="0" animBg="1"/>
      <p:bldP spid="9" grpId="0"/>
      <p:bldP spid="10" grpId="0"/>
      <p:bldP spid="11" grpId="0"/>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08" name="TextBox 207"/>
          <p:cNvSpPr txBox="1"/>
          <p:nvPr/>
        </p:nvSpPr>
        <p:spPr>
          <a:xfrm>
            <a:off x="2718614" y="2389604"/>
            <a:ext cx="80404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sym typeface="+mn-lt"/>
              </a:rPr>
              <a:t>01</a:t>
            </a:r>
            <a:endParaRPr lang="zh-CN" altLang="en-US" sz="3700" dirty="0">
              <a:solidFill>
                <a:schemeClr val="tx1">
                  <a:lumMod val="50000"/>
                  <a:lumOff val="50000"/>
                </a:schemeClr>
              </a:solidFill>
              <a:cs typeface="+mn-ea"/>
              <a:sym typeface="+mn-lt"/>
            </a:endParaRPr>
          </a:p>
        </p:txBody>
      </p:sp>
      <p:sp>
        <p:nvSpPr>
          <p:cNvPr id="209" name="TextBox 208"/>
          <p:cNvSpPr txBox="1"/>
          <p:nvPr/>
        </p:nvSpPr>
        <p:spPr>
          <a:xfrm>
            <a:off x="2085621" y="3544516"/>
            <a:ext cx="80404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sym typeface="+mn-lt"/>
              </a:rPr>
              <a:t>02</a:t>
            </a:r>
            <a:endParaRPr lang="zh-CN" altLang="en-US" sz="3700" dirty="0">
              <a:solidFill>
                <a:schemeClr val="tx1">
                  <a:lumMod val="50000"/>
                  <a:lumOff val="50000"/>
                </a:schemeClr>
              </a:solidFill>
              <a:cs typeface="+mn-ea"/>
              <a:sym typeface="+mn-lt"/>
            </a:endParaRPr>
          </a:p>
        </p:txBody>
      </p:sp>
      <p:sp>
        <p:nvSpPr>
          <p:cNvPr id="210" name="TextBox 209"/>
          <p:cNvSpPr txBox="1"/>
          <p:nvPr/>
        </p:nvSpPr>
        <p:spPr>
          <a:xfrm>
            <a:off x="2684844" y="4708638"/>
            <a:ext cx="804042" cy="692485"/>
          </a:xfrm>
          <a:prstGeom prst="rect">
            <a:avLst/>
          </a:prstGeom>
          <a:noFill/>
        </p:spPr>
        <p:txBody>
          <a:bodyPr wrap="none" lIns="121908" tIns="60954" rIns="121908" bIns="60954" rtlCol="0">
            <a:spAutoFit/>
          </a:bodyPr>
          <a:lstStyle/>
          <a:p>
            <a:r>
              <a:rPr lang="en-US" altLang="zh-CN" sz="3700" dirty="0">
                <a:solidFill>
                  <a:schemeClr val="tx1">
                    <a:lumMod val="50000"/>
                    <a:lumOff val="50000"/>
                  </a:schemeClr>
                </a:solidFill>
                <a:cs typeface="+mn-ea"/>
                <a:sym typeface="+mn-lt"/>
              </a:rPr>
              <a:t>03</a:t>
            </a:r>
            <a:endParaRPr lang="zh-CN" altLang="en-US" sz="3700" dirty="0">
              <a:solidFill>
                <a:schemeClr val="tx1">
                  <a:lumMod val="50000"/>
                  <a:lumOff val="50000"/>
                </a:schemeClr>
              </a:solidFill>
              <a:cs typeface="+mn-ea"/>
              <a:sym typeface="+mn-lt"/>
            </a:endParaRPr>
          </a:p>
        </p:txBody>
      </p:sp>
      <p:sp>
        <p:nvSpPr>
          <p:cNvPr id="211" name="矩形 210"/>
          <p:cNvSpPr/>
          <p:nvPr/>
        </p:nvSpPr>
        <p:spPr>
          <a:xfrm>
            <a:off x="5000315" y="338439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212" name="TextBox 211"/>
          <p:cNvSpPr txBox="1"/>
          <p:nvPr/>
        </p:nvSpPr>
        <p:spPr>
          <a:xfrm>
            <a:off x="5000286" y="3410306"/>
            <a:ext cx="563592" cy="446264"/>
          </a:xfrm>
          <a:prstGeom prst="rect">
            <a:avLst/>
          </a:prstGeom>
          <a:noFill/>
        </p:spPr>
        <p:txBody>
          <a:bodyPr wrap="none" lIns="121908" tIns="60954" rIns="121908" bIns="60954" rtlCol="0">
            <a:spAutoFit/>
          </a:bodyPr>
          <a:lstStyle/>
          <a:p>
            <a:r>
              <a:rPr lang="en-US" altLang="zh-CN" sz="2100" dirty="0">
                <a:solidFill>
                  <a:schemeClr val="bg1"/>
                </a:solidFill>
                <a:cs typeface="+mn-ea"/>
                <a:sym typeface="+mn-lt"/>
              </a:rPr>
              <a:t>01</a:t>
            </a:r>
            <a:endParaRPr lang="zh-CN" altLang="en-US" sz="2100" dirty="0">
              <a:solidFill>
                <a:schemeClr val="bg1"/>
              </a:solidFill>
              <a:cs typeface="+mn-ea"/>
              <a:sym typeface="+mn-lt"/>
            </a:endParaRPr>
          </a:p>
        </p:txBody>
      </p:sp>
      <p:sp>
        <p:nvSpPr>
          <p:cNvPr id="213" name="矩形 212"/>
          <p:cNvSpPr/>
          <p:nvPr/>
        </p:nvSpPr>
        <p:spPr>
          <a:xfrm>
            <a:off x="5000315" y="4271921"/>
            <a:ext cx="491003" cy="4910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214" name="TextBox 213"/>
          <p:cNvSpPr txBox="1"/>
          <p:nvPr/>
        </p:nvSpPr>
        <p:spPr>
          <a:xfrm>
            <a:off x="4990127" y="4297830"/>
            <a:ext cx="563592" cy="446264"/>
          </a:xfrm>
          <a:prstGeom prst="rect">
            <a:avLst/>
          </a:prstGeom>
          <a:noFill/>
        </p:spPr>
        <p:txBody>
          <a:bodyPr wrap="none" lIns="121908" tIns="60954" rIns="121908" bIns="60954" rtlCol="0">
            <a:spAutoFit/>
          </a:bodyPr>
          <a:lstStyle/>
          <a:p>
            <a:r>
              <a:rPr lang="en-US" altLang="zh-CN" sz="2100" dirty="0">
                <a:solidFill>
                  <a:schemeClr val="bg1"/>
                </a:solidFill>
                <a:cs typeface="+mn-ea"/>
                <a:sym typeface="+mn-lt"/>
              </a:rPr>
              <a:t>02</a:t>
            </a:r>
            <a:endParaRPr lang="zh-CN" altLang="en-US" sz="2100" dirty="0">
              <a:solidFill>
                <a:schemeClr val="bg1"/>
              </a:solidFill>
              <a:cs typeface="+mn-ea"/>
              <a:sym typeface="+mn-lt"/>
            </a:endParaRPr>
          </a:p>
        </p:txBody>
      </p:sp>
      <p:sp>
        <p:nvSpPr>
          <p:cNvPr id="215" name="矩形 214"/>
          <p:cNvSpPr/>
          <p:nvPr/>
        </p:nvSpPr>
        <p:spPr>
          <a:xfrm>
            <a:off x="5000315" y="5166017"/>
            <a:ext cx="491003" cy="4910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216" name="TextBox 215"/>
          <p:cNvSpPr txBox="1"/>
          <p:nvPr/>
        </p:nvSpPr>
        <p:spPr>
          <a:xfrm>
            <a:off x="4990127" y="5191926"/>
            <a:ext cx="563592" cy="446264"/>
          </a:xfrm>
          <a:prstGeom prst="rect">
            <a:avLst/>
          </a:prstGeom>
          <a:noFill/>
        </p:spPr>
        <p:txBody>
          <a:bodyPr wrap="none" lIns="121908" tIns="60954" rIns="121908" bIns="60954" rtlCol="0">
            <a:spAutoFit/>
          </a:bodyPr>
          <a:lstStyle/>
          <a:p>
            <a:r>
              <a:rPr lang="en-US" altLang="zh-CN" sz="2100" dirty="0">
                <a:solidFill>
                  <a:schemeClr val="bg1"/>
                </a:solidFill>
                <a:cs typeface="+mn-ea"/>
                <a:sym typeface="+mn-lt"/>
              </a:rPr>
              <a:t>03</a:t>
            </a:r>
            <a:endParaRPr lang="zh-CN" altLang="en-US" sz="2100" dirty="0">
              <a:solidFill>
                <a:schemeClr val="bg1"/>
              </a:solidFill>
              <a:cs typeface="+mn-ea"/>
              <a:sym typeface="+mn-lt"/>
            </a:endParaRPr>
          </a:p>
        </p:txBody>
      </p:sp>
      <p:cxnSp>
        <p:nvCxnSpPr>
          <p:cNvPr id="217" name="直接连接符 216"/>
          <p:cNvCxnSpPr/>
          <p:nvPr/>
        </p:nvCxnSpPr>
        <p:spPr>
          <a:xfrm flipV="1">
            <a:off x="4983778" y="5698672"/>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8" name="直接连接符 217"/>
          <p:cNvCxnSpPr/>
          <p:nvPr/>
        </p:nvCxnSpPr>
        <p:spPr>
          <a:xfrm flipV="1">
            <a:off x="4983778" y="4803096"/>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9" name="直接连接符 218"/>
          <p:cNvCxnSpPr/>
          <p:nvPr/>
        </p:nvCxnSpPr>
        <p:spPr>
          <a:xfrm flipV="1">
            <a:off x="5000314" y="3915964"/>
            <a:ext cx="5187670" cy="2936"/>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0" name="矩形 219"/>
          <p:cNvSpPr/>
          <p:nvPr/>
        </p:nvSpPr>
        <p:spPr>
          <a:xfrm>
            <a:off x="4983777" y="2234206"/>
            <a:ext cx="5187670" cy="8113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221" name="TextBox 220"/>
          <p:cNvSpPr txBox="1"/>
          <p:nvPr/>
        </p:nvSpPr>
        <p:spPr>
          <a:xfrm>
            <a:off x="5499752" y="3354143"/>
            <a:ext cx="5705580" cy="523208"/>
          </a:xfrm>
          <a:prstGeom prst="rect">
            <a:avLst/>
          </a:prstGeom>
          <a:noFill/>
          <a:ln>
            <a:noFill/>
          </a:ln>
        </p:spPr>
        <p:txBody>
          <a:bodyPr wrap="square" lIns="121908" tIns="60954" rIns="121908" bIns="60954" rtlCol="0">
            <a:spAutoFit/>
          </a:bodyPr>
          <a:lstStyle/>
          <a:p>
            <a:r>
              <a:rPr lang="zh-CN" altLang="en-US" sz="1300" dirty="0">
                <a:solidFill>
                  <a:schemeClr val="tx1">
                    <a:lumMod val="50000"/>
                    <a:lumOff val="50000"/>
                  </a:schemeClr>
                </a:solidFill>
                <a:cs typeface="+mn-ea"/>
                <a:sym typeface="+mn-lt"/>
              </a:rPr>
              <a:t>Click to add text content, content brief, detailed and concise description of the content summary.</a:t>
            </a:r>
            <a:endParaRPr lang="en-US" altLang="zh-CN" sz="1300" dirty="0">
              <a:solidFill>
                <a:schemeClr val="tx1">
                  <a:lumMod val="50000"/>
                  <a:lumOff val="50000"/>
                </a:schemeClr>
              </a:solidFill>
              <a:cs typeface="+mn-ea"/>
              <a:sym typeface="+mn-lt"/>
            </a:endParaRPr>
          </a:p>
        </p:txBody>
      </p:sp>
      <p:sp>
        <p:nvSpPr>
          <p:cNvPr id="222" name="TextBox 221"/>
          <p:cNvSpPr txBox="1"/>
          <p:nvPr/>
        </p:nvSpPr>
        <p:spPr>
          <a:xfrm>
            <a:off x="5499752" y="4229959"/>
            <a:ext cx="5705580" cy="523208"/>
          </a:xfrm>
          <a:prstGeom prst="rect">
            <a:avLst/>
          </a:prstGeom>
          <a:noFill/>
          <a:ln>
            <a:noFill/>
          </a:ln>
        </p:spPr>
        <p:txBody>
          <a:bodyPr wrap="square" lIns="121908" tIns="60954" rIns="121908" bIns="60954" rtlCol="0">
            <a:spAutoFit/>
          </a:bodyPr>
          <a:lstStyle/>
          <a:p>
            <a:r>
              <a:rPr lang="zh-CN" altLang="en-US" sz="1300" dirty="0">
                <a:solidFill>
                  <a:schemeClr val="tx1">
                    <a:lumMod val="50000"/>
                    <a:lumOff val="50000"/>
                  </a:schemeClr>
                </a:solidFill>
                <a:cs typeface="+mn-ea"/>
                <a:sym typeface="+mn-lt"/>
              </a:rPr>
              <a:t>Click to add text content, content brief, detailed and concise description of the content summary.</a:t>
            </a:r>
            <a:endParaRPr lang="en-US" altLang="zh-CN" sz="1300" dirty="0">
              <a:solidFill>
                <a:schemeClr val="tx1">
                  <a:lumMod val="50000"/>
                  <a:lumOff val="50000"/>
                </a:schemeClr>
              </a:solidFill>
              <a:cs typeface="+mn-ea"/>
              <a:sym typeface="+mn-lt"/>
            </a:endParaRPr>
          </a:p>
        </p:txBody>
      </p:sp>
      <p:sp>
        <p:nvSpPr>
          <p:cNvPr id="223" name="TextBox 222"/>
          <p:cNvSpPr txBox="1"/>
          <p:nvPr/>
        </p:nvSpPr>
        <p:spPr>
          <a:xfrm>
            <a:off x="5509911" y="5118411"/>
            <a:ext cx="5705580" cy="523208"/>
          </a:xfrm>
          <a:prstGeom prst="rect">
            <a:avLst/>
          </a:prstGeom>
          <a:noFill/>
          <a:ln>
            <a:noFill/>
          </a:ln>
        </p:spPr>
        <p:txBody>
          <a:bodyPr wrap="square" lIns="121908" tIns="60954" rIns="121908" bIns="60954" rtlCol="0">
            <a:spAutoFit/>
          </a:bodyPr>
          <a:lstStyle/>
          <a:p>
            <a:r>
              <a:rPr lang="zh-CN" altLang="en-US" sz="1300" dirty="0">
                <a:solidFill>
                  <a:schemeClr val="tx1">
                    <a:lumMod val="50000"/>
                    <a:lumOff val="50000"/>
                  </a:schemeClr>
                </a:solidFill>
                <a:cs typeface="+mn-ea"/>
                <a:sym typeface="+mn-lt"/>
              </a:rPr>
              <a:t>Click to add text content, content brief, detailed and concise description of the content summary.</a:t>
            </a:r>
            <a:endParaRPr lang="en-US" altLang="zh-CN" sz="1300" dirty="0">
              <a:solidFill>
                <a:schemeClr val="tx1">
                  <a:lumMod val="50000"/>
                  <a:lumOff val="50000"/>
                </a:schemeClr>
              </a:solidFill>
              <a:cs typeface="+mn-ea"/>
              <a:sym typeface="+mn-lt"/>
            </a:endParaRPr>
          </a:p>
        </p:txBody>
      </p:sp>
      <p:sp>
        <p:nvSpPr>
          <p:cNvPr id="224" name="TextBox 223"/>
          <p:cNvSpPr txBox="1"/>
          <p:nvPr/>
        </p:nvSpPr>
        <p:spPr>
          <a:xfrm>
            <a:off x="5245816" y="2337080"/>
            <a:ext cx="4726214" cy="615541"/>
          </a:xfrm>
          <a:prstGeom prst="rect">
            <a:avLst/>
          </a:prstGeom>
          <a:noFill/>
          <a:ln>
            <a:noFill/>
          </a:ln>
        </p:spPr>
        <p:txBody>
          <a:bodyPr wrap="square" lIns="121908" tIns="60954" rIns="121908" bIns="60954" rtlCol="0">
            <a:spAutoFit/>
          </a:bodyPr>
          <a:lstStyle/>
          <a:p>
            <a:r>
              <a:rPr lang="zh-CN" altLang="en-US" sz="1600" dirty="0">
                <a:solidFill>
                  <a:schemeClr val="bg1"/>
                </a:solidFill>
                <a:cs typeface="+mn-ea"/>
                <a:sym typeface="+mn-lt"/>
              </a:rPr>
              <a:t>Add text title content to express the content summary in detail.</a:t>
            </a: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cs typeface="+mn-ea"/>
                <a:sym typeface="+mn-lt"/>
              </a:rPr>
              <a:t>0.5。 </a:t>
            </a:r>
            <a:r>
              <a:rPr lang="zh-CN" altLang="en-US" sz="1900" dirty="0">
                <a:solidFill>
                  <a:schemeClr val="bg1"/>
                </a:solidFill>
                <a:cs typeface="+mn-ea"/>
                <a:sym typeface="+mn-lt"/>
              </a:rPr>
              <a:t>Second delayer, none.</a:t>
            </a:r>
            <a:endParaRPr lang="en-US" altLang="zh-CN" sz="1900" dirty="0">
              <a:solidFill>
                <a:schemeClr val="bg1"/>
              </a:solidFill>
              <a:cs typeface="+mn-ea"/>
              <a:sym typeface="+mn-lt"/>
            </a:endParaRPr>
          </a:p>
          <a:p>
            <a:r>
              <a:rPr lang="zh-CN" altLang="en-US" sz="1900" dirty="0">
                <a:solidFill>
                  <a:schemeClr val="bg1"/>
                </a:solidFill>
                <a:cs typeface="+mn-ea"/>
                <a:sym typeface="+mn-lt"/>
              </a:rPr>
              <a:t>meaning, which can be deleted.</a:t>
            </a:r>
            <a:r>
              <a:rPr lang="en-US" altLang="zh-CN" sz="1900" dirty="0">
                <a:solidFill>
                  <a:schemeClr val="bg1"/>
                </a:solidFill>
                <a:cs typeface="+mn-ea"/>
                <a:sym typeface="+mn-lt"/>
              </a:rPr>
              <a:t>.</a:t>
            </a:r>
            <a:endParaRPr lang="zh-CN" altLang="en-US" sz="1900" dirty="0">
              <a:solidFill>
                <a:schemeClr val="bg1"/>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4" presetClass="entr" presetSubtype="10"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randombar(horizontal)">
                                      <p:cBhvr>
                                        <p:cTn id="42" dur="500"/>
                                        <p:tgtEl>
                                          <p:spTgt spid="220"/>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24"/>
                                        </p:tgtEl>
                                        <p:attrNameLst>
                                          <p:attrName>style.visibility</p:attrName>
                                        </p:attrNameLst>
                                      </p:cBhvr>
                                      <p:to>
                                        <p:strVal val="visible"/>
                                      </p:to>
                                    </p:set>
                                    <p:animEffect transition="in" filter="fade">
                                      <p:cBhvr>
                                        <p:cTn id="46" dur="500"/>
                                        <p:tgtEl>
                                          <p:spTgt spid="224"/>
                                        </p:tgtEl>
                                      </p:cBhvr>
                                    </p:animEffect>
                                  </p:childTnLst>
                                </p:cTn>
                              </p:par>
                            </p:childTnLst>
                          </p:cTn>
                        </p:par>
                        <p:par>
                          <p:cTn id="47" fill="hold">
                            <p:stCondLst>
                              <p:cond delay="2000"/>
                            </p:stCondLst>
                            <p:childTnLst>
                              <p:par>
                                <p:cTn id="48" presetID="21" presetClass="entr" presetSubtype="1" fill="hold" grpId="0" nodeType="after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wheel(1)">
                                      <p:cBhvr>
                                        <p:cTn id="50" dur="500"/>
                                        <p:tgtEl>
                                          <p:spTgt spid="211"/>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wheel(1)">
                                      <p:cBhvr>
                                        <p:cTn id="53" dur="500"/>
                                        <p:tgtEl>
                                          <p:spTgt spid="212"/>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wheel(1)">
                                      <p:cBhvr>
                                        <p:cTn id="56" dur="500"/>
                                        <p:tgtEl>
                                          <p:spTgt spid="213"/>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wheel(1)">
                                      <p:cBhvr>
                                        <p:cTn id="59" dur="500"/>
                                        <p:tgtEl>
                                          <p:spTgt spid="214"/>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15"/>
                                        </p:tgtEl>
                                        <p:attrNameLst>
                                          <p:attrName>style.visibility</p:attrName>
                                        </p:attrNameLst>
                                      </p:cBhvr>
                                      <p:to>
                                        <p:strVal val="visible"/>
                                      </p:to>
                                    </p:set>
                                    <p:animEffect transition="in" filter="wheel(1)">
                                      <p:cBhvr>
                                        <p:cTn id="62" dur="500"/>
                                        <p:tgtEl>
                                          <p:spTgt spid="215"/>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16"/>
                                        </p:tgtEl>
                                        <p:attrNameLst>
                                          <p:attrName>style.visibility</p:attrName>
                                        </p:attrNameLst>
                                      </p:cBhvr>
                                      <p:to>
                                        <p:strVal val="visible"/>
                                      </p:to>
                                    </p:set>
                                    <p:animEffect transition="in" filter="wheel(1)">
                                      <p:cBhvr>
                                        <p:cTn id="65" dur="500"/>
                                        <p:tgtEl>
                                          <p:spTgt spid="21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219"/>
                                        </p:tgtEl>
                                        <p:attrNameLst>
                                          <p:attrName>style.visibility</p:attrName>
                                        </p:attrNameLst>
                                      </p:cBhvr>
                                      <p:to>
                                        <p:strVal val="visible"/>
                                      </p:to>
                                    </p:set>
                                    <p:animEffect transition="in" filter="wipe(left)">
                                      <p:cBhvr>
                                        <p:cTn id="69" dur="500"/>
                                        <p:tgtEl>
                                          <p:spTgt spid="219"/>
                                        </p:tgtEl>
                                      </p:cBhvr>
                                    </p:animEffect>
                                  </p:childTnLst>
                                </p:cTn>
                              </p:par>
                              <p:par>
                                <p:cTn id="70" presetID="22" presetClass="entr" presetSubtype="8" fill="hold" nodeType="withEffect">
                                  <p:stCondLst>
                                    <p:cond delay="0"/>
                                  </p:stCondLst>
                                  <p:childTnLst>
                                    <p:set>
                                      <p:cBhvr>
                                        <p:cTn id="71" dur="1" fill="hold">
                                          <p:stCondLst>
                                            <p:cond delay="0"/>
                                          </p:stCondLst>
                                        </p:cTn>
                                        <p:tgtEl>
                                          <p:spTgt spid="218"/>
                                        </p:tgtEl>
                                        <p:attrNameLst>
                                          <p:attrName>style.visibility</p:attrName>
                                        </p:attrNameLst>
                                      </p:cBhvr>
                                      <p:to>
                                        <p:strVal val="visible"/>
                                      </p:to>
                                    </p:set>
                                    <p:animEffect transition="in" filter="wipe(left)">
                                      <p:cBhvr>
                                        <p:cTn id="72" dur="500"/>
                                        <p:tgtEl>
                                          <p:spTgt spid="218"/>
                                        </p:tgtEl>
                                      </p:cBhvr>
                                    </p:animEffect>
                                  </p:childTnLst>
                                </p:cTn>
                              </p:par>
                              <p:par>
                                <p:cTn id="73" presetID="22" presetClass="entr" presetSubtype="8" fill="hold" nodeType="withEffect">
                                  <p:stCondLst>
                                    <p:cond delay="0"/>
                                  </p:stCondLst>
                                  <p:childTnLst>
                                    <p:set>
                                      <p:cBhvr>
                                        <p:cTn id="74" dur="1" fill="hold">
                                          <p:stCondLst>
                                            <p:cond delay="0"/>
                                          </p:stCondLst>
                                        </p:cTn>
                                        <p:tgtEl>
                                          <p:spTgt spid="217"/>
                                        </p:tgtEl>
                                        <p:attrNameLst>
                                          <p:attrName>style.visibility</p:attrName>
                                        </p:attrNameLst>
                                      </p:cBhvr>
                                      <p:to>
                                        <p:strVal val="visible"/>
                                      </p:to>
                                    </p:set>
                                    <p:animEffect transition="in" filter="wipe(left)">
                                      <p:cBhvr>
                                        <p:cTn id="75" dur="500"/>
                                        <p:tgtEl>
                                          <p:spTgt spid="21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21"/>
                                        </p:tgtEl>
                                        <p:attrNameLst>
                                          <p:attrName>style.visibility</p:attrName>
                                        </p:attrNameLst>
                                      </p:cBhvr>
                                      <p:to>
                                        <p:strVal val="visible"/>
                                      </p:to>
                                    </p:set>
                                    <p:animEffect transition="in" filter="wipe(left)">
                                      <p:cBhvr>
                                        <p:cTn id="78" dur="500"/>
                                        <p:tgtEl>
                                          <p:spTgt spid="22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22"/>
                                        </p:tgtEl>
                                        <p:attrNameLst>
                                          <p:attrName>style.visibility</p:attrName>
                                        </p:attrNameLst>
                                      </p:cBhvr>
                                      <p:to>
                                        <p:strVal val="visible"/>
                                      </p:to>
                                    </p:set>
                                    <p:animEffect transition="in" filter="wipe(left)">
                                      <p:cBhvr>
                                        <p:cTn id="81" dur="500"/>
                                        <p:tgtEl>
                                          <p:spTgt spid="222"/>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23"/>
                                        </p:tgtEl>
                                        <p:attrNameLst>
                                          <p:attrName>style.visibility</p:attrName>
                                        </p:attrNameLst>
                                      </p:cBhvr>
                                      <p:to>
                                        <p:strVal val="visible"/>
                                      </p:to>
                                    </p:set>
                                    <p:animEffect transition="in" filter="wipe(left)">
                                      <p:cBhvr>
                                        <p:cTn id="84" dur="500"/>
                                        <p:tgtEl>
                                          <p:spTgt spid="223"/>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225"/>
                                        </p:tgtEl>
                                        <p:attrNameLst>
                                          <p:attrName>style.visibility</p:attrName>
                                        </p:attrNameLst>
                                      </p:cBhvr>
                                      <p:to>
                                        <p:strVal val="visible"/>
                                      </p:to>
                                    </p:set>
                                    <p:animEffect transition="in" filter="fade">
                                      <p:cBhvr>
                                        <p:cTn id="88"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11" grpId="0" animBg="1"/>
      <p:bldP spid="212" grpId="0"/>
      <p:bldP spid="213" grpId="0" animBg="1"/>
      <p:bldP spid="214" grpId="0"/>
      <p:bldP spid="215" grpId="0" animBg="1"/>
      <p:bldP spid="216" grpId="0"/>
      <p:bldP spid="220" grpId="0" animBg="1"/>
      <p:bldP spid="221" grpId="0"/>
      <p:bldP spid="222" grpId="0"/>
      <p:bldP spid="223" grpId="0"/>
      <p:bldP spid="224" grpId="0"/>
      <p:bldP spid="2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387891" y="3147776"/>
            <a:ext cx="1813828" cy="930007"/>
            <a:chOff x="1607086" y="1957401"/>
            <a:chExt cx="1360548" cy="697505"/>
          </a:xfrm>
          <a:solidFill>
            <a:schemeClr val="tx1">
              <a:lumMod val="50000"/>
              <a:lumOff val="50000"/>
            </a:schemeClr>
          </a:solidFill>
        </p:grpSpPr>
        <p:cxnSp>
          <p:nvCxnSpPr>
            <p:cNvPr id="30" name="直接连接符 29"/>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33" name="饼形 32"/>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34" name="饼形 33"/>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35" name="组合 34"/>
          <p:cNvGrpSpPr/>
          <p:nvPr/>
        </p:nvGrpSpPr>
        <p:grpSpPr>
          <a:xfrm flipV="1">
            <a:off x="2993346" y="3883554"/>
            <a:ext cx="1813828" cy="930007"/>
            <a:chOff x="1607086" y="1957401"/>
            <a:chExt cx="1360548" cy="697505"/>
          </a:xfrm>
          <a:solidFill>
            <a:schemeClr val="tx1">
              <a:lumMod val="50000"/>
              <a:lumOff val="50000"/>
            </a:schemeClr>
          </a:solidFill>
        </p:grpSpPr>
        <p:cxnSp>
          <p:nvCxnSpPr>
            <p:cNvPr id="36" name="直接连接符 35"/>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39" name="饼形 38"/>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40" name="饼形 39"/>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46" name="组合 45"/>
          <p:cNvGrpSpPr/>
          <p:nvPr/>
        </p:nvGrpSpPr>
        <p:grpSpPr>
          <a:xfrm>
            <a:off x="4594949" y="3141427"/>
            <a:ext cx="1813828" cy="930007"/>
            <a:chOff x="1607086" y="1957401"/>
            <a:chExt cx="1360548" cy="697505"/>
          </a:xfrm>
          <a:solidFill>
            <a:schemeClr val="tx1">
              <a:lumMod val="50000"/>
              <a:lumOff val="50000"/>
            </a:schemeClr>
          </a:solidFill>
        </p:grpSpPr>
        <p:cxnSp>
          <p:nvCxnSpPr>
            <p:cNvPr id="47" name="直接连接符 46"/>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0" name="饼形 49"/>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1" name="饼形 50"/>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52" name="组合 51"/>
          <p:cNvGrpSpPr/>
          <p:nvPr/>
        </p:nvGrpSpPr>
        <p:grpSpPr>
          <a:xfrm flipV="1">
            <a:off x="6200404" y="3877204"/>
            <a:ext cx="1813828" cy="930007"/>
            <a:chOff x="1607086" y="1957401"/>
            <a:chExt cx="1360548" cy="697505"/>
          </a:xfrm>
          <a:solidFill>
            <a:schemeClr val="tx1">
              <a:lumMod val="50000"/>
              <a:lumOff val="50000"/>
            </a:schemeClr>
          </a:solidFill>
        </p:grpSpPr>
        <p:cxnSp>
          <p:nvCxnSpPr>
            <p:cNvPr id="53" name="直接连接符 52"/>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椭圆 54"/>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6" name="饼形 55"/>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57" name="饼形 56"/>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58" name="组合 57"/>
          <p:cNvGrpSpPr/>
          <p:nvPr/>
        </p:nvGrpSpPr>
        <p:grpSpPr>
          <a:xfrm>
            <a:off x="7806826" y="3133863"/>
            <a:ext cx="1813828" cy="930007"/>
            <a:chOff x="1607086" y="1957401"/>
            <a:chExt cx="1360548" cy="697505"/>
          </a:xfrm>
          <a:solidFill>
            <a:schemeClr val="tx1">
              <a:lumMod val="50000"/>
              <a:lumOff val="50000"/>
            </a:schemeClr>
          </a:solidFill>
        </p:grpSpPr>
        <p:cxnSp>
          <p:nvCxnSpPr>
            <p:cNvPr id="59" name="直接连接符 58"/>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2" name="饼形 61"/>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3" name="饼形 62"/>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grpSp>
        <p:nvGrpSpPr>
          <p:cNvPr id="64" name="组合 63"/>
          <p:cNvGrpSpPr/>
          <p:nvPr/>
        </p:nvGrpSpPr>
        <p:grpSpPr>
          <a:xfrm flipV="1">
            <a:off x="9412281" y="3869640"/>
            <a:ext cx="1813828" cy="930007"/>
            <a:chOff x="1607086" y="1957401"/>
            <a:chExt cx="1360548" cy="697505"/>
          </a:xfrm>
          <a:solidFill>
            <a:schemeClr val="tx1">
              <a:lumMod val="50000"/>
              <a:lumOff val="50000"/>
            </a:schemeClr>
          </a:solidFill>
        </p:grpSpPr>
        <p:cxnSp>
          <p:nvCxnSpPr>
            <p:cNvPr id="65" name="直接连接符 64"/>
            <p:cNvCxnSpPr/>
            <p:nvPr/>
          </p:nvCxnSpPr>
          <p:spPr>
            <a:xfrm>
              <a:off x="1673107" y="2571750"/>
              <a:ext cx="1203246" cy="0"/>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1685589" y="1987492"/>
              <a:ext cx="0" cy="593262"/>
            </a:xfrm>
            <a:prstGeom prst="line">
              <a:avLst/>
            </a:prstGeom>
            <a:grpFill/>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1627876" y="1957401"/>
              <a:ext cx="120187" cy="120187"/>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8" name="饼形 67"/>
            <p:cNvSpPr/>
            <p:nvPr/>
          </p:nvSpPr>
          <p:spPr>
            <a:xfrm>
              <a:off x="2789834" y="2475707"/>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sp>
          <p:nvSpPr>
            <p:cNvPr id="69" name="饼形 68"/>
            <p:cNvSpPr/>
            <p:nvPr/>
          </p:nvSpPr>
          <p:spPr>
            <a:xfrm flipH="1">
              <a:off x="1607086" y="2477106"/>
              <a:ext cx="177800" cy="177800"/>
            </a:xfrm>
            <a:prstGeom prst="pie">
              <a:avLst>
                <a:gd name="adj1" fmla="val 10800000"/>
                <a:gd name="adj2" fmla="val 16200000"/>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mn-ea"/>
                <a:sym typeface="+mn-lt"/>
              </a:endParaRPr>
            </a:p>
          </p:txBody>
        </p:sp>
      </p:grpSp>
      <p:sp>
        <p:nvSpPr>
          <p:cNvPr id="70" name="矩形 69"/>
          <p:cNvSpPr/>
          <p:nvPr/>
        </p:nvSpPr>
        <p:spPr>
          <a:xfrm>
            <a:off x="1391471" y="3992428"/>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cs typeface="+mn-ea"/>
                <a:sym typeface="+mn-lt"/>
              </a:rPr>
              <a:t>2014</a:t>
            </a:r>
            <a:endParaRPr lang="zh-CN" altLang="en-US" dirty="0">
              <a:solidFill>
                <a:schemeClr val="tx1">
                  <a:lumMod val="50000"/>
                  <a:lumOff val="50000"/>
                </a:schemeClr>
              </a:solidFill>
              <a:cs typeface="+mn-ea"/>
              <a:sym typeface="+mn-lt"/>
            </a:endParaRPr>
          </a:p>
        </p:txBody>
      </p:sp>
      <p:sp>
        <p:nvSpPr>
          <p:cNvPr id="71" name="矩形 70"/>
          <p:cNvSpPr/>
          <p:nvPr/>
        </p:nvSpPr>
        <p:spPr>
          <a:xfrm>
            <a:off x="3118107" y="3501827"/>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cs typeface="+mn-ea"/>
                <a:sym typeface="+mn-lt"/>
              </a:rPr>
              <a:t>2015</a:t>
            </a:r>
            <a:endParaRPr lang="zh-CN" altLang="en-US" dirty="0">
              <a:solidFill>
                <a:schemeClr val="tx1">
                  <a:lumMod val="50000"/>
                  <a:lumOff val="50000"/>
                </a:schemeClr>
              </a:solidFill>
              <a:cs typeface="+mn-ea"/>
              <a:sym typeface="+mn-lt"/>
            </a:endParaRPr>
          </a:p>
        </p:txBody>
      </p:sp>
      <p:sp>
        <p:nvSpPr>
          <p:cNvPr id="72" name="矩形 71"/>
          <p:cNvSpPr/>
          <p:nvPr/>
        </p:nvSpPr>
        <p:spPr>
          <a:xfrm>
            <a:off x="4644647" y="3977924"/>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cs typeface="+mn-ea"/>
                <a:sym typeface="+mn-lt"/>
              </a:rPr>
              <a:t>2016</a:t>
            </a:r>
            <a:endParaRPr lang="zh-CN" altLang="en-US" dirty="0">
              <a:solidFill>
                <a:schemeClr val="tx1">
                  <a:lumMod val="50000"/>
                  <a:lumOff val="50000"/>
                </a:schemeClr>
              </a:solidFill>
              <a:cs typeface="+mn-ea"/>
              <a:sym typeface="+mn-lt"/>
            </a:endParaRPr>
          </a:p>
        </p:txBody>
      </p:sp>
      <p:sp>
        <p:nvSpPr>
          <p:cNvPr id="73" name="矩形 72"/>
          <p:cNvSpPr/>
          <p:nvPr/>
        </p:nvSpPr>
        <p:spPr>
          <a:xfrm>
            <a:off x="7840689" y="3960404"/>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cs typeface="+mn-ea"/>
                <a:sym typeface="+mn-lt"/>
              </a:rPr>
              <a:t>2018</a:t>
            </a:r>
            <a:endParaRPr lang="zh-CN" altLang="en-US" dirty="0">
              <a:solidFill>
                <a:schemeClr val="tx1">
                  <a:lumMod val="50000"/>
                  <a:lumOff val="50000"/>
                </a:schemeClr>
              </a:solidFill>
              <a:cs typeface="+mn-ea"/>
              <a:sym typeface="+mn-lt"/>
            </a:endParaRPr>
          </a:p>
        </p:txBody>
      </p:sp>
      <p:sp>
        <p:nvSpPr>
          <p:cNvPr id="74" name="矩形 73"/>
          <p:cNvSpPr/>
          <p:nvPr/>
        </p:nvSpPr>
        <p:spPr>
          <a:xfrm>
            <a:off x="6236174" y="3520724"/>
            <a:ext cx="784806" cy="400097"/>
          </a:xfrm>
          <a:prstGeom prst="rect">
            <a:avLst/>
          </a:prstGeom>
        </p:spPr>
        <p:txBody>
          <a:bodyPr wrap="none" lIns="121908" tIns="60954" rIns="121908" bIns="60954">
            <a:spAutoFit/>
          </a:bodyPr>
          <a:lstStyle/>
          <a:p>
            <a:r>
              <a:rPr lang="en-US" altLang="zh-CN" dirty="0">
                <a:solidFill>
                  <a:schemeClr val="tx1">
                    <a:lumMod val="50000"/>
                    <a:lumOff val="50000"/>
                  </a:schemeClr>
                </a:solidFill>
                <a:cs typeface="+mn-ea"/>
                <a:sym typeface="+mn-lt"/>
              </a:rPr>
              <a:t>2017</a:t>
            </a:r>
            <a:endParaRPr lang="zh-CN" altLang="en-US" dirty="0">
              <a:solidFill>
                <a:schemeClr val="tx1">
                  <a:lumMod val="50000"/>
                  <a:lumOff val="50000"/>
                </a:schemeClr>
              </a:solidFill>
              <a:cs typeface="+mn-ea"/>
              <a:sym typeface="+mn-lt"/>
            </a:endParaRPr>
          </a:p>
        </p:txBody>
      </p:sp>
      <p:sp>
        <p:nvSpPr>
          <p:cNvPr id="75" name="矩形 74"/>
          <p:cNvSpPr/>
          <p:nvPr/>
        </p:nvSpPr>
        <p:spPr>
          <a:xfrm>
            <a:off x="9432215" y="3503203"/>
            <a:ext cx="1409700" cy="400097"/>
          </a:xfrm>
          <a:prstGeom prst="rect">
            <a:avLst/>
          </a:prstGeom>
        </p:spPr>
        <p:txBody>
          <a:bodyPr wrap="square" lIns="121908" tIns="60954" rIns="121908" bIns="60954">
            <a:spAutoFit/>
          </a:bodyPr>
          <a:lstStyle/>
          <a:p>
            <a:r>
              <a:rPr lang="en-US" altLang="zh-CN" dirty="0">
                <a:solidFill>
                  <a:schemeClr val="tx1">
                    <a:lumMod val="50000"/>
                    <a:lumOff val="50000"/>
                  </a:schemeClr>
                </a:solidFill>
                <a:cs typeface="+mn-ea"/>
                <a:sym typeface="+mn-lt"/>
              </a:rPr>
              <a:t>2020</a:t>
            </a:r>
            <a:endParaRPr lang="zh-CN" altLang="en-US" dirty="0">
              <a:solidFill>
                <a:schemeClr val="tx1">
                  <a:lumMod val="50000"/>
                  <a:lumOff val="50000"/>
                </a:schemeClr>
              </a:solidFill>
              <a:cs typeface="+mn-ea"/>
              <a:sym typeface="+mn-lt"/>
            </a:endParaRPr>
          </a:p>
        </p:txBody>
      </p:sp>
      <p:pic>
        <p:nvPicPr>
          <p:cNvPr id="76" name="Picture 2"/>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bwMode="auto">
          <a:xfrm>
            <a:off x="1091588" y="2183687"/>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3"/>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9089436" y="4927551"/>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p:cNvPicPr>
            <a:picLocks noChangeAspect="1" noChangeArrowheads="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bwMode="auto">
          <a:xfrm>
            <a:off x="4322636" y="2183687"/>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5"/>
          <p:cNvPicPr>
            <a:picLocks noChangeAspect="1" noChangeArrowheads="1"/>
          </p:cNvPicPr>
          <p:nvPr/>
        </p:nvPicPr>
        <p:blipFill>
          <a:blip r:embed="rId6"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bwMode="auto">
          <a:xfrm>
            <a:off x="2703286" y="4927551"/>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p:cNvPicPr>
            <a:picLocks noChangeAspect="1" noChangeArrowheads="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5890241" y="4927551"/>
            <a:ext cx="829643" cy="82975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7"/>
          <p:cNvPicPr>
            <a:picLocks noChangeAspect="1" noChangeArrowheads="1"/>
          </p:cNvPicPr>
          <p:nvPr/>
        </p:nvPicPr>
        <p:blipFill>
          <a:blip r:embed="rId8"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7496662" y="2183687"/>
            <a:ext cx="829643" cy="829751"/>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580566" y="3327739"/>
            <a:ext cx="1281161" cy="615541"/>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cs typeface="+mn-ea"/>
                <a:sym typeface="+mn-lt"/>
              </a:rPr>
              <a:t>Add text content.</a:t>
            </a:r>
          </a:p>
        </p:txBody>
      </p:sp>
      <p:sp>
        <p:nvSpPr>
          <p:cNvPr id="83" name="TextBox 82"/>
          <p:cNvSpPr txBox="1"/>
          <p:nvPr/>
        </p:nvSpPr>
        <p:spPr>
          <a:xfrm>
            <a:off x="3187571" y="3983858"/>
            <a:ext cx="1281161" cy="615541"/>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cs typeface="+mn-ea"/>
                <a:sym typeface="+mn-lt"/>
              </a:rPr>
              <a:t>Add text content.</a:t>
            </a:r>
          </a:p>
        </p:txBody>
      </p:sp>
      <p:sp>
        <p:nvSpPr>
          <p:cNvPr id="84" name="TextBox 83"/>
          <p:cNvSpPr txBox="1"/>
          <p:nvPr/>
        </p:nvSpPr>
        <p:spPr>
          <a:xfrm>
            <a:off x="4792410" y="3328385"/>
            <a:ext cx="1281161" cy="615541"/>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cs typeface="+mn-ea"/>
                <a:sym typeface="+mn-lt"/>
              </a:rPr>
              <a:t>Add text content.</a:t>
            </a:r>
          </a:p>
        </p:txBody>
      </p:sp>
      <p:sp>
        <p:nvSpPr>
          <p:cNvPr id="85" name="TextBox 84"/>
          <p:cNvSpPr txBox="1"/>
          <p:nvPr/>
        </p:nvSpPr>
        <p:spPr>
          <a:xfrm>
            <a:off x="6399416" y="3971805"/>
            <a:ext cx="1281161" cy="615541"/>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cs typeface="+mn-ea"/>
                <a:sym typeface="+mn-lt"/>
              </a:rPr>
              <a:t>Add text content.</a:t>
            </a:r>
          </a:p>
        </p:txBody>
      </p:sp>
      <p:sp>
        <p:nvSpPr>
          <p:cNvPr id="86" name="TextBox 85"/>
          <p:cNvSpPr txBox="1"/>
          <p:nvPr/>
        </p:nvSpPr>
        <p:spPr>
          <a:xfrm>
            <a:off x="7979214" y="3314616"/>
            <a:ext cx="1281161" cy="615541"/>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cs typeface="+mn-ea"/>
                <a:sym typeface="+mn-lt"/>
              </a:rPr>
              <a:t>Add text content.</a:t>
            </a:r>
          </a:p>
        </p:txBody>
      </p:sp>
      <p:sp>
        <p:nvSpPr>
          <p:cNvPr id="87" name="TextBox 86"/>
          <p:cNvSpPr txBox="1"/>
          <p:nvPr/>
        </p:nvSpPr>
        <p:spPr>
          <a:xfrm>
            <a:off x="9586219" y="3970735"/>
            <a:ext cx="1281161" cy="615541"/>
          </a:xfrm>
          <a:prstGeom prst="rect">
            <a:avLst/>
          </a:prstGeom>
          <a:noFill/>
        </p:spPr>
        <p:txBody>
          <a:bodyPr wrap="square" lIns="121908" tIns="60954" rIns="121908" bIns="60954" rtlCol="0">
            <a:spAutoFit/>
          </a:bodyPr>
          <a:lstStyle/>
          <a:p>
            <a:r>
              <a:rPr lang="zh-CN" altLang="en-US" sz="1600" dirty="0">
                <a:solidFill>
                  <a:schemeClr val="tx1">
                    <a:lumMod val="50000"/>
                    <a:lumOff val="50000"/>
                  </a:schemeClr>
                </a:solidFill>
                <a:cs typeface="+mn-ea"/>
                <a:sym typeface="+mn-lt"/>
              </a:rPr>
              <a:t>Add text content.</a:t>
            </a:r>
          </a:p>
        </p:txBody>
      </p:sp>
      <p:sp>
        <p:nvSpPr>
          <p:cNvPr id="88" name="TextBox 87"/>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cs typeface="+mn-ea"/>
                <a:sym typeface="+mn-lt"/>
              </a:rPr>
              <a:t>0.5。 </a:t>
            </a:r>
            <a:r>
              <a:rPr lang="zh-CN" altLang="en-US" sz="1900" dirty="0">
                <a:solidFill>
                  <a:schemeClr val="bg1"/>
                </a:solidFill>
                <a:cs typeface="+mn-ea"/>
                <a:sym typeface="+mn-lt"/>
              </a:rPr>
              <a:t>Second delayer, none.</a:t>
            </a:r>
            <a:endParaRPr lang="en-US" altLang="zh-CN" sz="1900" dirty="0">
              <a:solidFill>
                <a:schemeClr val="bg1"/>
              </a:solidFill>
              <a:cs typeface="+mn-ea"/>
              <a:sym typeface="+mn-lt"/>
            </a:endParaRPr>
          </a:p>
          <a:p>
            <a:r>
              <a:rPr lang="zh-CN" altLang="en-US" sz="1900" dirty="0">
                <a:solidFill>
                  <a:schemeClr val="bg1"/>
                </a:solidFill>
                <a:cs typeface="+mn-ea"/>
                <a:sym typeface="+mn-lt"/>
              </a:rPr>
              <a:t>meaning, which can be deleted.</a:t>
            </a:r>
            <a:r>
              <a:rPr lang="en-US" altLang="zh-CN" sz="1900" dirty="0">
                <a:solidFill>
                  <a:schemeClr val="bg1"/>
                </a:solidFill>
                <a:cs typeface="+mn-ea"/>
                <a:sym typeface="+mn-lt"/>
              </a:rPr>
              <a:t>.</a:t>
            </a:r>
            <a:endParaRPr lang="zh-CN" altLang="en-US" sz="1900" dirty="0">
              <a:solidFill>
                <a:schemeClr val="bg1"/>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82"/>
                                        </p:tgtEl>
                                        <p:attrNameLst>
                                          <p:attrName>style.visibility</p:attrName>
                                        </p:attrNameLst>
                                      </p:cBhvr>
                                      <p:to>
                                        <p:strVal val="visible"/>
                                      </p:to>
                                    </p:set>
                                    <p:animEffect transition="in" filter="wipe(down)">
                                      <p:cBhvr>
                                        <p:cTn id="14" dur="500"/>
                                        <p:tgtEl>
                                          <p:spTgt spid="8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wipe(up)">
                                      <p:cBhvr>
                                        <p:cTn id="17" dur="500"/>
                                        <p:tgtEl>
                                          <p:spTgt spid="70"/>
                                        </p:tgtEl>
                                      </p:cBhvr>
                                    </p:animEffect>
                                  </p:childTnLst>
                                </p:cTn>
                              </p:par>
                            </p:childTnLst>
                          </p:cTn>
                        </p:par>
                        <p:par>
                          <p:cTn id="18" fill="hold">
                            <p:stCondLst>
                              <p:cond delay="1000"/>
                            </p:stCondLst>
                            <p:childTnLst>
                              <p:par>
                                <p:cTn id="19" presetID="18" presetClass="entr" presetSubtype="6"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strips(downRight)">
                                      <p:cBhvr>
                                        <p:cTn id="21" dur="500"/>
                                        <p:tgtEl>
                                          <p:spTgt spid="35"/>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up)">
                                      <p:cBhvr>
                                        <p:cTn id="25" dur="500"/>
                                        <p:tgtEl>
                                          <p:spTgt spid="7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wipe(up)">
                                      <p:cBhvr>
                                        <p:cTn id="31" dur="500"/>
                                        <p:tgtEl>
                                          <p:spTgt spid="83"/>
                                        </p:tgtEl>
                                      </p:cBhvr>
                                    </p:animEffect>
                                  </p:childTnLst>
                                </p:cTn>
                              </p:par>
                            </p:childTnLst>
                          </p:cTn>
                        </p:par>
                        <p:par>
                          <p:cTn id="32" fill="hold">
                            <p:stCondLst>
                              <p:cond delay="2000"/>
                            </p:stCondLst>
                            <p:childTnLst>
                              <p:par>
                                <p:cTn id="33" presetID="18" presetClass="entr" presetSubtype="3"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strips(upRight)">
                                      <p:cBhvr>
                                        <p:cTn id="35" dur="500"/>
                                        <p:tgtEl>
                                          <p:spTgt spid="46"/>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down)">
                                      <p:cBhvr>
                                        <p:cTn id="39" dur="500"/>
                                        <p:tgtEl>
                                          <p:spTgt spid="78"/>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wipe(up)">
                                      <p:cBhvr>
                                        <p:cTn id="42" dur="500"/>
                                        <p:tgtEl>
                                          <p:spTgt spid="7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down)">
                                      <p:cBhvr>
                                        <p:cTn id="45" dur="500"/>
                                        <p:tgtEl>
                                          <p:spTgt spid="84"/>
                                        </p:tgtEl>
                                      </p:cBhvr>
                                    </p:animEffect>
                                  </p:childTnLst>
                                </p:cTn>
                              </p:par>
                            </p:childTnLst>
                          </p:cTn>
                        </p:par>
                        <p:par>
                          <p:cTn id="46" fill="hold">
                            <p:stCondLst>
                              <p:cond delay="3000"/>
                            </p:stCondLst>
                            <p:childTnLst>
                              <p:par>
                                <p:cTn id="47" presetID="18" presetClass="entr" presetSubtype="6"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strips(downRight)">
                                      <p:cBhvr>
                                        <p:cTn id="49" dur="500"/>
                                        <p:tgtEl>
                                          <p:spTgt spid="52"/>
                                        </p:tgtEl>
                                      </p:cBhvr>
                                    </p:animEffect>
                                  </p:childTnLst>
                                </p:cTn>
                              </p:par>
                            </p:childTnLst>
                          </p:cTn>
                        </p:par>
                        <p:par>
                          <p:cTn id="50" fill="hold">
                            <p:stCondLst>
                              <p:cond delay="3500"/>
                            </p:stCondLst>
                            <p:childTnLst>
                              <p:par>
                                <p:cTn id="51" presetID="22" presetClass="entr" presetSubtype="1" fill="hold"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500"/>
                                        <p:tgtEl>
                                          <p:spTgt spid="80"/>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wipe(up)">
                                      <p:cBhvr>
                                        <p:cTn id="56" dur="500"/>
                                        <p:tgtEl>
                                          <p:spTgt spid="8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down)">
                                      <p:cBhvr>
                                        <p:cTn id="59" dur="500"/>
                                        <p:tgtEl>
                                          <p:spTgt spid="74"/>
                                        </p:tgtEl>
                                      </p:cBhvr>
                                    </p:animEffect>
                                  </p:childTnLst>
                                </p:cTn>
                              </p:par>
                            </p:childTnLst>
                          </p:cTn>
                        </p:par>
                        <p:par>
                          <p:cTn id="60" fill="hold">
                            <p:stCondLst>
                              <p:cond delay="4000"/>
                            </p:stCondLst>
                            <p:childTnLst>
                              <p:par>
                                <p:cTn id="61" presetID="18" presetClass="entr" presetSubtype="3"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strips(upRight)">
                                      <p:cBhvr>
                                        <p:cTn id="63" dur="500"/>
                                        <p:tgtEl>
                                          <p:spTgt spid="58"/>
                                        </p:tgtEl>
                                      </p:cBhvr>
                                    </p:animEffect>
                                  </p:childTnLst>
                                </p:cTn>
                              </p:par>
                            </p:childTnLst>
                          </p:cTn>
                        </p:par>
                        <p:par>
                          <p:cTn id="64" fill="hold">
                            <p:stCondLst>
                              <p:cond delay="4500"/>
                            </p:stCondLst>
                            <p:childTnLst>
                              <p:par>
                                <p:cTn id="65" presetID="22" presetClass="entr" presetSubtype="4"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down)">
                                      <p:cBhvr>
                                        <p:cTn id="67" dur="500"/>
                                        <p:tgtEl>
                                          <p:spTgt spid="81"/>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ipe(down)">
                                      <p:cBhvr>
                                        <p:cTn id="70" dur="500"/>
                                        <p:tgtEl>
                                          <p:spTgt spid="86"/>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wipe(up)">
                                      <p:cBhvr>
                                        <p:cTn id="73" dur="500"/>
                                        <p:tgtEl>
                                          <p:spTgt spid="73"/>
                                        </p:tgtEl>
                                      </p:cBhvr>
                                    </p:animEffect>
                                  </p:childTnLst>
                                </p:cTn>
                              </p:par>
                            </p:childTnLst>
                          </p:cTn>
                        </p:par>
                        <p:par>
                          <p:cTn id="74" fill="hold">
                            <p:stCondLst>
                              <p:cond delay="5000"/>
                            </p:stCondLst>
                            <p:childTnLst>
                              <p:par>
                                <p:cTn id="75" presetID="18" presetClass="entr" presetSubtype="6"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Right)">
                                      <p:cBhvr>
                                        <p:cTn id="77" dur="500"/>
                                        <p:tgtEl>
                                          <p:spTgt spid="64"/>
                                        </p:tgtEl>
                                      </p:cBhvr>
                                    </p:animEffect>
                                  </p:childTnLst>
                                </p:cTn>
                              </p:par>
                            </p:childTnLst>
                          </p:cTn>
                        </p:par>
                        <p:par>
                          <p:cTn id="78" fill="hold">
                            <p:stCondLst>
                              <p:cond delay="5500"/>
                            </p:stCondLst>
                            <p:childTnLst>
                              <p:par>
                                <p:cTn id="79" presetID="22" presetClass="entr" presetSubtype="1" fill="hold" nodeType="after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wipe(up)">
                                      <p:cBhvr>
                                        <p:cTn id="81" dur="500"/>
                                        <p:tgtEl>
                                          <p:spTgt spid="7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wipe(down)">
                                      <p:cBhvr>
                                        <p:cTn id="84" dur="500"/>
                                        <p:tgtEl>
                                          <p:spTgt spid="75"/>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wipe(up)">
                                      <p:cBhvr>
                                        <p:cTn id="87" dur="500"/>
                                        <p:tgtEl>
                                          <p:spTgt spid="87"/>
                                        </p:tgtEl>
                                      </p:cBhvr>
                                    </p:animEffect>
                                  </p:childTnLst>
                                </p:cTn>
                              </p:par>
                            </p:childTnLst>
                          </p:cTn>
                        </p:par>
                        <p:par>
                          <p:cTn id="88" fill="hold">
                            <p:stCondLst>
                              <p:cond delay="6000"/>
                            </p:stCondLst>
                            <p:childTnLst>
                              <p:par>
                                <p:cTn id="89" presetID="10"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P spid="82" grpId="0"/>
      <p:bldP spid="83" grpId="0"/>
      <p:bldP spid="84" grpId="0"/>
      <p:bldP spid="85" grpId="0"/>
      <p:bldP spid="86" grpId="0"/>
      <p:bldP spid="87"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8" name="直接连接符 87"/>
          <p:cNvCxnSpPr/>
          <p:nvPr/>
        </p:nvCxnSpPr>
        <p:spPr>
          <a:xfrm>
            <a:off x="2618360" y="5411117"/>
            <a:ext cx="790540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2792505" y="4062589"/>
            <a:ext cx="669276" cy="78593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3461782" y="3607105"/>
            <a:ext cx="825393" cy="1241425"/>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287175" y="3615571"/>
            <a:ext cx="740737" cy="547029"/>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V="1">
            <a:off x="5027910" y="3518204"/>
            <a:ext cx="736504" cy="644397"/>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5755949" y="3533421"/>
            <a:ext cx="463908" cy="458915"/>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6219857" y="2877987"/>
            <a:ext cx="687657" cy="1114351"/>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6899048" y="2883685"/>
            <a:ext cx="669276" cy="78593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7568325" y="3378503"/>
            <a:ext cx="731527" cy="29112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8299851" y="3364089"/>
            <a:ext cx="669276" cy="785936"/>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8979577" y="3607104"/>
            <a:ext cx="1288518" cy="555499"/>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9" name="等腰三角形 98"/>
          <p:cNvSpPr/>
          <p:nvPr/>
        </p:nvSpPr>
        <p:spPr>
          <a:xfrm>
            <a:off x="6771918" y="2692099"/>
            <a:ext cx="271193" cy="29295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0" name="等腰三角形 99"/>
          <p:cNvSpPr/>
          <p:nvPr/>
        </p:nvSpPr>
        <p:spPr>
          <a:xfrm>
            <a:off x="6084261" y="3813753"/>
            <a:ext cx="271193" cy="29295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2" name="等腰三角形 101"/>
          <p:cNvSpPr/>
          <p:nvPr/>
        </p:nvSpPr>
        <p:spPr>
          <a:xfrm>
            <a:off x="4892315" y="3935111"/>
            <a:ext cx="271193" cy="292957"/>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3" name="等腰三角形 102"/>
          <p:cNvSpPr/>
          <p:nvPr/>
        </p:nvSpPr>
        <p:spPr>
          <a:xfrm>
            <a:off x="4164276" y="3486251"/>
            <a:ext cx="271193" cy="29295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5" name="等腰三角形 104"/>
          <p:cNvSpPr/>
          <p:nvPr/>
        </p:nvSpPr>
        <p:spPr>
          <a:xfrm>
            <a:off x="7432728" y="3467657"/>
            <a:ext cx="271193" cy="29295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6" name="等腰三角形 105"/>
          <p:cNvSpPr/>
          <p:nvPr/>
        </p:nvSpPr>
        <p:spPr>
          <a:xfrm>
            <a:off x="8164255" y="3237947"/>
            <a:ext cx="271193" cy="2929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7" name="等腰三角形 106"/>
          <p:cNvSpPr/>
          <p:nvPr/>
        </p:nvSpPr>
        <p:spPr>
          <a:xfrm>
            <a:off x="8843982" y="3960232"/>
            <a:ext cx="271193" cy="29295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8" name="矩形 107"/>
          <p:cNvSpPr/>
          <p:nvPr/>
        </p:nvSpPr>
        <p:spPr>
          <a:xfrm>
            <a:off x="6575626"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2016</a:t>
            </a:r>
            <a:endParaRPr lang="zh-CN" altLang="en-US" sz="1500" dirty="0">
              <a:solidFill>
                <a:schemeClr val="tx1">
                  <a:lumMod val="50000"/>
                  <a:lumOff val="50000"/>
                </a:schemeClr>
              </a:solidFill>
              <a:cs typeface="+mn-ea"/>
              <a:sym typeface="+mn-lt"/>
            </a:endParaRPr>
          </a:p>
        </p:txBody>
      </p:sp>
      <p:sp>
        <p:nvSpPr>
          <p:cNvPr id="109" name="矩形 108"/>
          <p:cNvSpPr/>
          <p:nvPr/>
        </p:nvSpPr>
        <p:spPr>
          <a:xfrm>
            <a:off x="7234742"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2017</a:t>
            </a:r>
            <a:endParaRPr lang="zh-CN" altLang="en-US" sz="1500" dirty="0">
              <a:solidFill>
                <a:schemeClr val="tx1">
                  <a:lumMod val="50000"/>
                  <a:lumOff val="50000"/>
                </a:schemeClr>
              </a:solidFill>
              <a:cs typeface="+mn-ea"/>
              <a:sym typeface="+mn-lt"/>
            </a:endParaRPr>
          </a:p>
        </p:txBody>
      </p:sp>
      <p:sp>
        <p:nvSpPr>
          <p:cNvPr id="110" name="矩形 109"/>
          <p:cNvSpPr/>
          <p:nvPr/>
        </p:nvSpPr>
        <p:spPr>
          <a:xfrm>
            <a:off x="7977060"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2018</a:t>
            </a:r>
            <a:endParaRPr lang="zh-CN" altLang="en-US" sz="1500" dirty="0">
              <a:solidFill>
                <a:schemeClr val="tx1">
                  <a:lumMod val="50000"/>
                  <a:lumOff val="50000"/>
                </a:schemeClr>
              </a:solidFill>
              <a:cs typeface="+mn-ea"/>
              <a:sym typeface="+mn-lt"/>
            </a:endParaRPr>
          </a:p>
        </p:txBody>
      </p:sp>
      <p:sp>
        <p:nvSpPr>
          <p:cNvPr id="111" name="矩形 110"/>
          <p:cNvSpPr/>
          <p:nvPr/>
        </p:nvSpPr>
        <p:spPr>
          <a:xfrm>
            <a:off x="8634490"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2020</a:t>
            </a:r>
            <a:endParaRPr lang="zh-CN" altLang="en-US" sz="1500" dirty="0">
              <a:solidFill>
                <a:schemeClr val="tx1">
                  <a:lumMod val="50000"/>
                  <a:lumOff val="50000"/>
                </a:schemeClr>
              </a:solidFill>
              <a:cs typeface="+mn-ea"/>
              <a:sym typeface="+mn-lt"/>
            </a:endParaRPr>
          </a:p>
        </p:txBody>
      </p:sp>
      <p:sp>
        <p:nvSpPr>
          <p:cNvPr id="112" name="矩形 111"/>
          <p:cNvSpPr/>
          <p:nvPr/>
        </p:nvSpPr>
        <p:spPr>
          <a:xfrm>
            <a:off x="5886367"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2015</a:t>
            </a:r>
            <a:endParaRPr lang="zh-CN" altLang="en-US" sz="1500" dirty="0">
              <a:solidFill>
                <a:schemeClr val="tx1">
                  <a:lumMod val="50000"/>
                  <a:lumOff val="50000"/>
                </a:schemeClr>
              </a:solidFill>
              <a:cs typeface="+mn-ea"/>
              <a:sym typeface="+mn-lt"/>
            </a:endParaRPr>
          </a:p>
        </p:txBody>
      </p:sp>
      <p:sp>
        <p:nvSpPr>
          <p:cNvPr id="113" name="矩形 112"/>
          <p:cNvSpPr/>
          <p:nvPr/>
        </p:nvSpPr>
        <p:spPr>
          <a:xfrm>
            <a:off x="5372420"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2014</a:t>
            </a:r>
            <a:endParaRPr lang="zh-CN" altLang="en-US" sz="1500" dirty="0">
              <a:solidFill>
                <a:schemeClr val="tx1">
                  <a:lumMod val="50000"/>
                  <a:lumOff val="50000"/>
                </a:schemeClr>
              </a:solidFill>
              <a:cs typeface="+mn-ea"/>
              <a:sym typeface="+mn-lt"/>
            </a:endParaRPr>
          </a:p>
        </p:txBody>
      </p:sp>
      <p:sp>
        <p:nvSpPr>
          <p:cNvPr id="114" name="矩形 113"/>
          <p:cNvSpPr/>
          <p:nvPr/>
        </p:nvSpPr>
        <p:spPr>
          <a:xfrm>
            <a:off x="3933564"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2012</a:t>
            </a:r>
            <a:endParaRPr lang="zh-CN" altLang="en-US" sz="1500" dirty="0">
              <a:solidFill>
                <a:schemeClr val="tx1">
                  <a:lumMod val="50000"/>
                  <a:lumOff val="50000"/>
                </a:schemeClr>
              </a:solidFill>
              <a:cs typeface="+mn-ea"/>
              <a:sym typeface="+mn-lt"/>
            </a:endParaRPr>
          </a:p>
        </p:txBody>
      </p:sp>
      <p:sp>
        <p:nvSpPr>
          <p:cNvPr id="115" name="矩形 114"/>
          <p:cNvSpPr/>
          <p:nvPr/>
        </p:nvSpPr>
        <p:spPr>
          <a:xfrm>
            <a:off x="4674011"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2013</a:t>
            </a:r>
            <a:endParaRPr lang="zh-CN" altLang="en-US" sz="1500" dirty="0">
              <a:solidFill>
                <a:schemeClr val="tx1">
                  <a:lumMod val="50000"/>
                  <a:lumOff val="50000"/>
                </a:schemeClr>
              </a:solidFill>
              <a:cs typeface="+mn-ea"/>
              <a:sym typeface="+mn-lt"/>
            </a:endParaRPr>
          </a:p>
        </p:txBody>
      </p:sp>
      <p:sp>
        <p:nvSpPr>
          <p:cNvPr id="116" name="矩形 115"/>
          <p:cNvSpPr/>
          <p:nvPr/>
        </p:nvSpPr>
        <p:spPr>
          <a:xfrm>
            <a:off x="3107883" y="5398516"/>
            <a:ext cx="695038"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2011</a:t>
            </a:r>
            <a:endParaRPr lang="zh-CN" altLang="en-US" sz="1500" dirty="0">
              <a:solidFill>
                <a:schemeClr val="tx1">
                  <a:lumMod val="50000"/>
                  <a:lumOff val="50000"/>
                </a:schemeClr>
              </a:solidFill>
              <a:cs typeface="+mn-ea"/>
              <a:sym typeface="+mn-lt"/>
            </a:endParaRPr>
          </a:p>
        </p:txBody>
      </p:sp>
      <p:cxnSp>
        <p:nvCxnSpPr>
          <p:cNvPr id="117" name="直接连接符 116"/>
          <p:cNvCxnSpPr>
            <a:stCxn id="104" idx="0"/>
          </p:cNvCxnSpPr>
          <p:nvPr/>
        </p:nvCxnSpPr>
        <p:spPr>
          <a:xfrm flipH="1">
            <a:off x="3461781" y="4641968"/>
            <a:ext cx="1" cy="766303"/>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03" idx="3"/>
          </p:cNvCxnSpPr>
          <p:nvPr/>
        </p:nvCxnSpPr>
        <p:spPr>
          <a:xfrm>
            <a:off x="4299873" y="3779208"/>
            <a:ext cx="599" cy="1629063"/>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02" idx="3"/>
          </p:cNvCxnSpPr>
          <p:nvPr/>
        </p:nvCxnSpPr>
        <p:spPr>
          <a:xfrm>
            <a:off x="5027910" y="4228068"/>
            <a:ext cx="0" cy="1180203"/>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5726318" y="3442216"/>
            <a:ext cx="0" cy="1966055"/>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00" idx="3"/>
          </p:cNvCxnSpPr>
          <p:nvPr/>
        </p:nvCxnSpPr>
        <p:spPr>
          <a:xfrm>
            <a:off x="6219858" y="4106709"/>
            <a:ext cx="9065" cy="1301560"/>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99" idx="3"/>
          </p:cNvCxnSpPr>
          <p:nvPr/>
        </p:nvCxnSpPr>
        <p:spPr>
          <a:xfrm>
            <a:off x="6907514" y="2985056"/>
            <a:ext cx="10508" cy="2423215"/>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05" idx="3"/>
          </p:cNvCxnSpPr>
          <p:nvPr/>
        </p:nvCxnSpPr>
        <p:spPr>
          <a:xfrm flipH="1">
            <a:off x="7565116" y="3760613"/>
            <a:ext cx="3208" cy="1647656"/>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8315766" y="3442216"/>
            <a:ext cx="0" cy="1966055"/>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07" idx="3"/>
          </p:cNvCxnSpPr>
          <p:nvPr/>
        </p:nvCxnSpPr>
        <p:spPr>
          <a:xfrm flipH="1">
            <a:off x="8969128" y="4253190"/>
            <a:ext cx="10451" cy="1155081"/>
          </a:xfrm>
          <a:prstGeom prst="line">
            <a:avLst/>
          </a:prstGeom>
          <a:ln w="6350">
            <a:solidFill>
              <a:schemeClr val="tx1">
                <a:lumMod val="50000"/>
                <a:lumOff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6475267" y="2322119"/>
            <a:ext cx="1374711"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5300</a:t>
            </a:r>
            <a:r>
              <a:rPr lang="zh-CN" altLang="en-US" sz="1500" dirty="0">
                <a:solidFill>
                  <a:schemeClr val="tx1">
                    <a:lumMod val="50000"/>
                    <a:lumOff val="50000"/>
                  </a:schemeClr>
                </a:solidFill>
                <a:cs typeface="+mn-ea"/>
                <a:sym typeface="+mn-lt"/>
              </a:rPr>
              <a:t>Million.</a:t>
            </a:r>
          </a:p>
        </p:txBody>
      </p:sp>
      <p:sp>
        <p:nvSpPr>
          <p:cNvPr id="127" name="矩形 126"/>
          <p:cNvSpPr/>
          <p:nvPr/>
        </p:nvSpPr>
        <p:spPr>
          <a:xfrm>
            <a:off x="7866757" y="2836292"/>
            <a:ext cx="1374711"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4200</a:t>
            </a:r>
            <a:r>
              <a:rPr lang="zh-CN" altLang="en-US" sz="1500" dirty="0">
                <a:solidFill>
                  <a:schemeClr val="tx1">
                    <a:lumMod val="50000"/>
                    <a:lumOff val="50000"/>
                  </a:schemeClr>
                </a:solidFill>
                <a:cs typeface="+mn-ea"/>
                <a:sym typeface="+mn-lt"/>
              </a:rPr>
              <a:t>Million.</a:t>
            </a:r>
          </a:p>
        </p:txBody>
      </p:sp>
      <p:sp>
        <p:nvSpPr>
          <p:cNvPr id="128" name="矩形 127"/>
          <p:cNvSpPr/>
          <p:nvPr/>
        </p:nvSpPr>
        <p:spPr>
          <a:xfrm>
            <a:off x="5284761" y="2988944"/>
            <a:ext cx="1374711"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3900</a:t>
            </a:r>
            <a:r>
              <a:rPr lang="zh-CN" altLang="en-US" sz="1500" dirty="0">
                <a:solidFill>
                  <a:schemeClr val="tx1">
                    <a:lumMod val="50000"/>
                    <a:lumOff val="50000"/>
                  </a:schemeClr>
                </a:solidFill>
                <a:cs typeface="+mn-ea"/>
                <a:sym typeface="+mn-lt"/>
              </a:rPr>
              <a:t>Million.</a:t>
            </a:r>
          </a:p>
        </p:txBody>
      </p:sp>
      <p:sp>
        <p:nvSpPr>
          <p:cNvPr id="129" name="矩形 128"/>
          <p:cNvSpPr/>
          <p:nvPr/>
        </p:nvSpPr>
        <p:spPr>
          <a:xfrm>
            <a:off x="3861778" y="3073957"/>
            <a:ext cx="1374711" cy="353931"/>
          </a:xfrm>
          <a:prstGeom prst="rect">
            <a:avLst/>
          </a:prstGeom>
        </p:spPr>
        <p:txBody>
          <a:bodyPr wrap="none" lIns="121908" tIns="60954" rIns="121908" bIns="60954">
            <a:spAutoFit/>
          </a:bodyPr>
          <a:lstStyle/>
          <a:p>
            <a:r>
              <a:rPr lang="en-US" altLang="zh-CN" sz="1500" dirty="0">
                <a:solidFill>
                  <a:schemeClr val="tx1">
                    <a:lumMod val="50000"/>
                    <a:lumOff val="50000"/>
                  </a:schemeClr>
                </a:solidFill>
                <a:cs typeface="+mn-ea"/>
                <a:sym typeface="+mn-lt"/>
              </a:rPr>
              <a:t>3200</a:t>
            </a:r>
            <a:r>
              <a:rPr lang="zh-CN" altLang="en-US" sz="1500" dirty="0">
                <a:solidFill>
                  <a:schemeClr val="tx1">
                    <a:lumMod val="50000"/>
                    <a:lumOff val="50000"/>
                  </a:schemeClr>
                </a:solidFill>
                <a:cs typeface="+mn-ea"/>
                <a:sym typeface="+mn-lt"/>
              </a:rPr>
              <a:t>Million.</a:t>
            </a:r>
          </a:p>
        </p:txBody>
      </p:sp>
      <p:sp>
        <p:nvSpPr>
          <p:cNvPr id="130" name="TextBox 129"/>
          <p:cNvSpPr txBox="1"/>
          <p:nvPr/>
        </p:nvSpPr>
        <p:spPr>
          <a:xfrm>
            <a:off x="767408" y="1991174"/>
            <a:ext cx="3668061" cy="615541"/>
          </a:xfrm>
          <a:prstGeom prst="rect">
            <a:avLst/>
          </a:prstGeom>
          <a:noFill/>
          <a:ln>
            <a:noFill/>
          </a:ln>
        </p:spPr>
        <p:txBody>
          <a:bodyPr wrap="square" lIns="121908" tIns="60954" rIns="121908" bIns="60954" rtlCol="0">
            <a:spAutoFit/>
          </a:bodyPr>
          <a:lstStyle/>
          <a:p>
            <a:r>
              <a:rPr lang="zh-CN" altLang="en-US" sz="1600" dirty="0">
                <a:solidFill>
                  <a:schemeClr val="tx1">
                    <a:lumMod val="50000"/>
                    <a:lumOff val="50000"/>
                  </a:schemeClr>
                </a:solidFill>
                <a:cs typeface="+mn-ea"/>
                <a:sym typeface="+mn-lt"/>
              </a:rPr>
              <a:t>Click to add a brief and detailed summary of the text content and a concise description.</a:t>
            </a:r>
          </a:p>
        </p:txBody>
      </p:sp>
      <p:sp>
        <p:nvSpPr>
          <p:cNvPr id="131" name="TextBox 130"/>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cs typeface="+mn-ea"/>
                <a:sym typeface="+mn-lt"/>
              </a:rPr>
              <a:t>0.5。 </a:t>
            </a:r>
            <a:r>
              <a:rPr lang="zh-CN" altLang="en-US" sz="1900" dirty="0">
                <a:solidFill>
                  <a:schemeClr val="bg1"/>
                </a:solidFill>
                <a:cs typeface="+mn-ea"/>
                <a:sym typeface="+mn-lt"/>
              </a:rPr>
              <a:t>Second delayer, none.</a:t>
            </a:r>
            <a:endParaRPr lang="en-US" altLang="zh-CN" sz="1900" dirty="0">
              <a:solidFill>
                <a:schemeClr val="bg1"/>
              </a:solidFill>
              <a:cs typeface="+mn-ea"/>
              <a:sym typeface="+mn-lt"/>
            </a:endParaRPr>
          </a:p>
          <a:p>
            <a:r>
              <a:rPr lang="zh-CN" altLang="en-US" sz="1900" dirty="0">
                <a:solidFill>
                  <a:schemeClr val="bg1"/>
                </a:solidFill>
                <a:cs typeface="+mn-ea"/>
                <a:sym typeface="+mn-lt"/>
              </a:rPr>
              <a:t>meaning, which can be deleted.</a:t>
            </a:r>
            <a:r>
              <a:rPr lang="en-US" altLang="zh-CN" sz="1900" dirty="0">
                <a:solidFill>
                  <a:schemeClr val="bg1"/>
                </a:solidFill>
                <a:cs typeface="+mn-ea"/>
                <a:sym typeface="+mn-lt"/>
              </a:rPr>
              <a:t>.</a:t>
            </a:r>
            <a:endParaRPr lang="zh-CN" altLang="en-US" sz="1900" dirty="0">
              <a:solidFill>
                <a:schemeClr val="bg1"/>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
        <p:nvSpPr>
          <p:cNvPr id="101" name="等腰三角形 100"/>
          <p:cNvSpPr/>
          <p:nvPr/>
        </p:nvSpPr>
        <p:spPr>
          <a:xfrm>
            <a:off x="5590724" y="3364091"/>
            <a:ext cx="271193" cy="29295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
        <p:nvSpPr>
          <p:cNvPr id="104" name="等腰三角形 103"/>
          <p:cNvSpPr/>
          <p:nvPr/>
        </p:nvSpPr>
        <p:spPr>
          <a:xfrm>
            <a:off x="3326185" y="4641968"/>
            <a:ext cx="271193" cy="29295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strips(downRight)">
                                      <p:cBhvr>
                                        <p:cTn id="15" dur="200"/>
                                        <p:tgtEl>
                                          <p:spTgt spid="89"/>
                                        </p:tgtEl>
                                      </p:cBhvr>
                                    </p:animEffect>
                                  </p:childTnLst>
                                </p:cTn>
                              </p:par>
                            </p:childTnLst>
                          </p:cTn>
                        </p:par>
                        <p:par>
                          <p:cTn id="16" fill="hold">
                            <p:stCondLst>
                              <p:cond delay="1500"/>
                            </p:stCondLst>
                            <p:childTnLst>
                              <p:par>
                                <p:cTn id="17" presetID="18" presetClass="entr" presetSubtype="3"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strips(upRight)">
                                      <p:cBhvr>
                                        <p:cTn id="19" dur="200"/>
                                        <p:tgtEl>
                                          <p:spTgt spid="90"/>
                                        </p:tgtEl>
                                      </p:cBhvr>
                                    </p:animEffect>
                                  </p:childTnLst>
                                </p:cTn>
                              </p:par>
                            </p:childTnLst>
                          </p:cTn>
                        </p:par>
                        <p:par>
                          <p:cTn id="20" fill="hold">
                            <p:stCondLst>
                              <p:cond delay="2000"/>
                            </p:stCondLst>
                            <p:childTnLst>
                              <p:par>
                                <p:cTn id="21" presetID="18" presetClass="entr" presetSubtype="6" fill="hold" nodeType="after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strips(downRight)">
                                      <p:cBhvr>
                                        <p:cTn id="23" dur="200"/>
                                        <p:tgtEl>
                                          <p:spTgt spid="91"/>
                                        </p:tgtEl>
                                      </p:cBhvr>
                                    </p:animEffect>
                                  </p:childTnLst>
                                </p:cTn>
                              </p:par>
                            </p:childTnLst>
                          </p:cTn>
                        </p:par>
                        <p:par>
                          <p:cTn id="24" fill="hold">
                            <p:stCondLst>
                              <p:cond delay="2500"/>
                            </p:stCondLst>
                            <p:childTnLst>
                              <p:par>
                                <p:cTn id="25" presetID="18" presetClass="entr" presetSubtype="3" fill="hold"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strips(upRight)">
                                      <p:cBhvr>
                                        <p:cTn id="27" dur="200"/>
                                        <p:tgtEl>
                                          <p:spTgt spid="92"/>
                                        </p:tgtEl>
                                      </p:cBhvr>
                                    </p:animEffect>
                                  </p:childTnLst>
                                </p:cTn>
                              </p:par>
                            </p:childTnLst>
                          </p:cTn>
                        </p:par>
                        <p:par>
                          <p:cTn id="28" fill="hold">
                            <p:stCondLst>
                              <p:cond delay="3000"/>
                            </p:stCondLst>
                            <p:childTnLst>
                              <p:par>
                                <p:cTn id="29" presetID="18" presetClass="entr" presetSubtype="6" fill="hold" nodeType="afterEffect">
                                  <p:stCondLst>
                                    <p:cond delay="0"/>
                                  </p:stCondLst>
                                  <p:childTnLst>
                                    <p:set>
                                      <p:cBhvr>
                                        <p:cTn id="30" dur="1" fill="hold">
                                          <p:stCondLst>
                                            <p:cond delay="0"/>
                                          </p:stCondLst>
                                        </p:cTn>
                                        <p:tgtEl>
                                          <p:spTgt spid="93"/>
                                        </p:tgtEl>
                                        <p:attrNameLst>
                                          <p:attrName>style.visibility</p:attrName>
                                        </p:attrNameLst>
                                      </p:cBhvr>
                                      <p:to>
                                        <p:strVal val="visible"/>
                                      </p:to>
                                    </p:set>
                                    <p:animEffect transition="in" filter="strips(downRight)">
                                      <p:cBhvr>
                                        <p:cTn id="31" dur="200"/>
                                        <p:tgtEl>
                                          <p:spTgt spid="93"/>
                                        </p:tgtEl>
                                      </p:cBhvr>
                                    </p:animEffect>
                                  </p:childTnLst>
                                </p:cTn>
                              </p:par>
                            </p:childTnLst>
                          </p:cTn>
                        </p:par>
                        <p:par>
                          <p:cTn id="32" fill="hold">
                            <p:stCondLst>
                              <p:cond delay="3500"/>
                            </p:stCondLst>
                            <p:childTnLst>
                              <p:par>
                                <p:cTn id="33" presetID="18" presetClass="entr" presetSubtype="3"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strips(upRight)">
                                      <p:cBhvr>
                                        <p:cTn id="35" dur="200"/>
                                        <p:tgtEl>
                                          <p:spTgt spid="94"/>
                                        </p:tgtEl>
                                      </p:cBhvr>
                                    </p:animEffect>
                                  </p:childTnLst>
                                </p:cTn>
                              </p:par>
                            </p:childTnLst>
                          </p:cTn>
                        </p:par>
                        <p:par>
                          <p:cTn id="36" fill="hold">
                            <p:stCondLst>
                              <p:cond delay="4000"/>
                            </p:stCondLst>
                            <p:childTnLst>
                              <p:par>
                                <p:cTn id="37" presetID="18" presetClass="entr" presetSubtype="6"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strips(downRight)">
                                      <p:cBhvr>
                                        <p:cTn id="39" dur="200"/>
                                        <p:tgtEl>
                                          <p:spTgt spid="95"/>
                                        </p:tgtEl>
                                      </p:cBhvr>
                                    </p:animEffect>
                                  </p:childTnLst>
                                </p:cTn>
                              </p:par>
                            </p:childTnLst>
                          </p:cTn>
                        </p:par>
                        <p:par>
                          <p:cTn id="40" fill="hold">
                            <p:stCondLst>
                              <p:cond delay="4500"/>
                            </p:stCondLst>
                            <p:childTnLst>
                              <p:par>
                                <p:cTn id="41" presetID="18" presetClass="entr" presetSubtype="3"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strips(upRight)">
                                      <p:cBhvr>
                                        <p:cTn id="43" dur="200"/>
                                        <p:tgtEl>
                                          <p:spTgt spid="96"/>
                                        </p:tgtEl>
                                      </p:cBhvr>
                                    </p:animEffect>
                                  </p:childTnLst>
                                </p:cTn>
                              </p:par>
                            </p:childTnLst>
                          </p:cTn>
                        </p:par>
                        <p:par>
                          <p:cTn id="44" fill="hold">
                            <p:stCondLst>
                              <p:cond delay="5000"/>
                            </p:stCondLst>
                            <p:childTnLst>
                              <p:par>
                                <p:cTn id="45" presetID="18" presetClass="entr" presetSubtype="6" fill="hold"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strips(downRight)">
                                      <p:cBhvr>
                                        <p:cTn id="47" dur="200"/>
                                        <p:tgtEl>
                                          <p:spTgt spid="97"/>
                                        </p:tgtEl>
                                      </p:cBhvr>
                                    </p:animEffect>
                                  </p:childTnLst>
                                </p:cTn>
                              </p:par>
                            </p:childTnLst>
                          </p:cTn>
                        </p:par>
                        <p:par>
                          <p:cTn id="48" fill="hold">
                            <p:stCondLst>
                              <p:cond delay="5500"/>
                            </p:stCondLst>
                            <p:childTnLst>
                              <p:par>
                                <p:cTn id="49" presetID="18" presetClass="entr" presetSubtype="3" fill="hold" nodeType="afterEffect">
                                  <p:stCondLst>
                                    <p:cond delay="0"/>
                                  </p:stCondLst>
                                  <p:childTnLst>
                                    <p:set>
                                      <p:cBhvr>
                                        <p:cTn id="50" dur="1" fill="hold">
                                          <p:stCondLst>
                                            <p:cond delay="0"/>
                                          </p:stCondLst>
                                        </p:cTn>
                                        <p:tgtEl>
                                          <p:spTgt spid="98"/>
                                        </p:tgtEl>
                                        <p:attrNameLst>
                                          <p:attrName>style.visibility</p:attrName>
                                        </p:attrNameLst>
                                      </p:cBhvr>
                                      <p:to>
                                        <p:strVal val="visible"/>
                                      </p:to>
                                    </p:set>
                                    <p:animEffect transition="in" filter="strips(upRight)">
                                      <p:cBhvr>
                                        <p:cTn id="51" dur="200"/>
                                        <p:tgtEl>
                                          <p:spTgt spid="98"/>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500" fill="hold"/>
                                        <p:tgtEl>
                                          <p:spTgt spid="104"/>
                                        </p:tgtEl>
                                        <p:attrNameLst>
                                          <p:attrName>ppt_w</p:attrName>
                                        </p:attrNameLst>
                                      </p:cBhvr>
                                      <p:tavLst>
                                        <p:tav tm="0">
                                          <p:val>
                                            <p:fltVal val="0"/>
                                          </p:val>
                                        </p:tav>
                                        <p:tav tm="100000">
                                          <p:val>
                                            <p:strVal val="#ppt_w"/>
                                          </p:val>
                                        </p:tav>
                                      </p:tavLst>
                                    </p:anim>
                                    <p:anim calcmode="lin" valueType="num">
                                      <p:cBhvr>
                                        <p:cTn id="56" dur="500" fill="hold"/>
                                        <p:tgtEl>
                                          <p:spTgt spid="104"/>
                                        </p:tgtEl>
                                        <p:attrNameLst>
                                          <p:attrName>ppt_h</p:attrName>
                                        </p:attrNameLst>
                                      </p:cBhvr>
                                      <p:tavLst>
                                        <p:tav tm="0">
                                          <p:val>
                                            <p:fltVal val="0"/>
                                          </p:val>
                                        </p:tav>
                                        <p:tav tm="100000">
                                          <p:val>
                                            <p:strVal val="#ppt_h"/>
                                          </p:val>
                                        </p:tav>
                                      </p:tavLst>
                                    </p:anim>
                                    <p:animEffect transition="in" filter="fade">
                                      <p:cBhvr>
                                        <p:cTn id="57" dur="500"/>
                                        <p:tgtEl>
                                          <p:spTgt spid="10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3"/>
                                        </p:tgtEl>
                                        <p:attrNameLst>
                                          <p:attrName>style.visibility</p:attrName>
                                        </p:attrNameLst>
                                      </p:cBhvr>
                                      <p:to>
                                        <p:strVal val="visible"/>
                                      </p:to>
                                    </p:set>
                                    <p:anim calcmode="lin" valueType="num">
                                      <p:cBhvr>
                                        <p:cTn id="60" dur="500" fill="hold"/>
                                        <p:tgtEl>
                                          <p:spTgt spid="103"/>
                                        </p:tgtEl>
                                        <p:attrNameLst>
                                          <p:attrName>ppt_w</p:attrName>
                                        </p:attrNameLst>
                                      </p:cBhvr>
                                      <p:tavLst>
                                        <p:tav tm="0">
                                          <p:val>
                                            <p:fltVal val="0"/>
                                          </p:val>
                                        </p:tav>
                                        <p:tav tm="100000">
                                          <p:val>
                                            <p:strVal val="#ppt_w"/>
                                          </p:val>
                                        </p:tav>
                                      </p:tavLst>
                                    </p:anim>
                                    <p:anim calcmode="lin" valueType="num">
                                      <p:cBhvr>
                                        <p:cTn id="61" dur="500" fill="hold"/>
                                        <p:tgtEl>
                                          <p:spTgt spid="103"/>
                                        </p:tgtEl>
                                        <p:attrNameLst>
                                          <p:attrName>ppt_h</p:attrName>
                                        </p:attrNameLst>
                                      </p:cBhvr>
                                      <p:tavLst>
                                        <p:tav tm="0">
                                          <p:val>
                                            <p:fltVal val="0"/>
                                          </p:val>
                                        </p:tav>
                                        <p:tav tm="100000">
                                          <p:val>
                                            <p:strVal val="#ppt_h"/>
                                          </p:val>
                                        </p:tav>
                                      </p:tavLst>
                                    </p:anim>
                                    <p:animEffect transition="in" filter="fade">
                                      <p:cBhvr>
                                        <p:cTn id="62" dur="500"/>
                                        <p:tgtEl>
                                          <p:spTgt spid="10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 calcmode="lin" valueType="num">
                                      <p:cBhvr>
                                        <p:cTn id="65" dur="500" fill="hold"/>
                                        <p:tgtEl>
                                          <p:spTgt spid="102"/>
                                        </p:tgtEl>
                                        <p:attrNameLst>
                                          <p:attrName>ppt_w</p:attrName>
                                        </p:attrNameLst>
                                      </p:cBhvr>
                                      <p:tavLst>
                                        <p:tav tm="0">
                                          <p:val>
                                            <p:fltVal val="0"/>
                                          </p:val>
                                        </p:tav>
                                        <p:tav tm="100000">
                                          <p:val>
                                            <p:strVal val="#ppt_w"/>
                                          </p:val>
                                        </p:tav>
                                      </p:tavLst>
                                    </p:anim>
                                    <p:anim calcmode="lin" valueType="num">
                                      <p:cBhvr>
                                        <p:cTn id="66" dur="500" fill="hold"/>
                                        <p:tgtEl>
                                          <p:spTgt spid="102"/>
                                        </p:tgtEl>
                                        <p:attrNameLst>
                                          <p:attrName>ppt_h</p:attrName>
                                        </p:attrNameLst>
                                      </p:cBhvr>
                                      <p:tavLst>
                                        <p:tav tm="0">
                                          <p:val>
                                            <p:fltVal val="0"/>
                                          </p:val>
                                        </p:tav>
                                        <p:tav tm="100000">
                                          <p:val>
                                            <p:strVal val="#ppt_h"/>
                                          </p:val>
                                        </p:tav>
                                      </p:tavLst>
                                    </p:anim>
                                    <p:animEffect transition="in" filter="fade">
                                      <p:cBhvr>
                                        <p:cTn id="67" dur="500"/>
                                        <p:tgtEl>
                                          <p:spTgt spid="102"/>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01"/>
                                        </p:tgtEl>
                                        <p:attrNameLst>
                                          <p:attrName>style.visibility</p:attrName>
                                        </p:attrNameLst>
                                      </p:cBhvr>
                                      <p:to>
                                        <p:strVal val="visible"/>
                                      </p:to>
                                    </p:set>
                                    <p:anim calcmode="lin" valueType="num">
                                      <p:cBhvr>
                                        <p:cTn id="70" dur="500" fill="hold"/>
                                        <p:tgtEl>
                                          <p:spTgt spid="101"/>
                                        </p:tgtEl>
                                        <p:attrNameLst>
                                          <p:attrName>ppt_w</p:attrName>
                                        </p:attrNameLst>
                                      </p:cBhvr>
                                      <p:tavLst>
                                        <p:tav tm="0">
                                          <p:val>
                                            <p:fltVal val="0"/>
                                          </p:val>
                                        </p:tav>
                                        <p:tav tm="100000">
                                          <p:val>
                                            <p:strVal val="#ppt_w"/>
                                          </p:val>
                                        </p:tav>
                                      </p:tavLst>
                                    </p:anim>
                                    <p:anim calcmode="lin" valueType="num">
                                      <p:cBhvr>
                                        <p:cTn id="71" dur="500" fill="hold"/>
                                        <p:tgtEl>
                                          <p:spTgt spid="101"/>
                                        </p:tgtEl>
                                        <p:attrNameLst>
                                          <p:attrName>ppt_h</p:attrName>
                                        </p:attrNameLst>
                                      </p:cBhvr>
                                      <p:tavLst>
                                        <p:tav tm="0">
                                          <p:val>
                                            <p:fltVal val="0"/>
                                          </p:val>
                                        </p:tav>
                                        <p:tav tm="100000">
                                          <p:val>
                                            <p:strVal val="#ppt_h"/>
                                          </p:val>
                                        </p:tav>
                                      </p:tavLst>
                                    </p:anim>
                                    <p:animEffect transition="in" filter="fade">
                                      <p:cBhvr>
                                        <p:cTn id="72" dur="500"/>
                                        <p:tgtEl>
                                          <p:spTgt spid="101"/>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0"/>
                                        </p:tgtEl>
                                        <p:attrNameLst>
                                          <p:attrName>style.visibility</p:attrName>
                                        </p:attrNameLst>
                                      </p:cBhvr>
                                      <p:to>
                                        <p:strVal val="visible"/>
                                      </p:to>
                                    </p:set>
                                    <p:anim calcmode="lin" valueType="num">
                                      <p:cBhvr>
                                        <p:cTn id="75" dur="500" fill="hold"/>
                                        <p:tgtEl>
                                          <p:spTgt spid="100"/>
                                        </p:tgtEl>
                                        <p:attrNameLst>
                                          <p:attrName>ppt_w</p:attrName>
                                        </p:attrNameLst>
                                      </p:cBhvr>
                                      <p:tavLst>
                                        <p:tav tm="0">
                                          <p:val>
                                            <p:fltVal val="0"/>
                                          </p:val>
                                        </p:tav>
                                        <p:tav tm="100000">
                                          <p:val>
                                            <p:strVal val="#ppt_w"/>
                                          </p:val>
                                        </p:tav>
                                      </p:tavLst>
                                    </p:anim>
                                    <p:anim calcmode="lin" valueType="num">
                                      <p:cBhvr>
                                        <p:cTn id="76" dur="500" fill="hold"/>
                                        <p:tgtEl>
                                          <p:spTgt spid="100"/>
                                        </p:tgtEl>
                                        <p:attrNameLst>
                                          <p:attrName>ppt_h</p:attrName>
                                        </p:attrNameLst>
                                      </p:cBhvr>
                                      <p:tavLst>
                                        <p:tav tm="0">
                                          <p:val>
                                            <p:fltVal val="0"/>
                                          </p:val>
                                        </p:tav>
                                        <p:tav tm="100000">
                                          <p:val>
                                            <p:strVal val="#ppt_h"/>
                                          </p:val>
                                        </p:tav>
                                      </p:tavLst>
                                    </p:anim>
                                    <p:animEffect transition="in" filter="fade">
                                      <p:cBhvr>
                                        <p:cTn id="77" dur="500"/>
                                        <p:tgtEl>
                                          <p:spTgt spid="100"/>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99"/>
                                        </p:tgtEl>
                                        <p:attrNameLst>
                                          <p:attrName>style.visibility</p:attrName>
                                        </p:attrNameLst>
                                      </p:cBhvr>
                                      <p:to>
                                        <p:strVal val="visible"/>
                                      </p:to>
                                    </p:set>
                                    <p:anim calcmode="lin" valueType="num">
                                      <p:cBhvr>
                                        <p:cTn id="80" dur="500" fill="hold"/>
                                        <p:tgtEl>
                                          <p:spTgt spid="99"/>
                                        </p:tgtEl>
                                        <p:attrNameLst>
                                          <p:attrName>ppt_w</p:attrName>
                                        </p:attrNameLst>
                                      </p:cBhvr>
                                      <p:tavLst>
                                        <p:tav tm="0">
                                          <p:val>
                                            <p:fltVal val="0"/>
                                          </p:val>
                                        </p:tav>
                                        <p:tav tm="100000">
                                          <p:val>
                                            <p:strVal val="#ppt_w"/>
                                          </p:val>
                                        </p:tav>
                                      </p:tavLst>
                                    </p:anim>
                                    <p:anim calcmode="lin" valueType="num">
                                      <p:cBhvr>
                                        <p:cTn id="81" dur="500" fill="hold"/>
                                        <p:tgtEl>
                                          <p:spTgt spid="99"/>
                                        </p:tgtEl>
                                        <p:attrNameLst>
                                          <p:attrName>ppt_h</p:attrName>
                                        </p:attrNameLst>
                                      </p:cBhvr>
                                      <p:tavLst>
                                        <p:tav tm="0">
                                          <p:val>
                                            <p:fltVal val="0"/>
                                          </p:val>
                                        </p:tav>
                                        <p:tav tm="100000">
                                          <p:val>
                                            <p:strVal val="#ppt_h"/>
                                          </p:val>
                                        </p:tav>
                                      </p:tavLst>
                                    </p:anim>
                                    <p:animEffect transition="in" filter="fade">
                                      <p:cBhvr>
                                        <p:cTn id="82" dur="500"/>
                                        <p:tgtEl>
                                          <p:spTgt spid="9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105"/>
                                        </p:tgtEl>
                                        <p:attrNameLst>
                                          <p:attrName>style.visibility</p:attrName>
                                        </p:attrNameLst>
                                      </p:cBhvr>
                                      <p:to>
                                        <p:strVal val="visible"/>
                                      </p:to>
                                    </p:set>
                                    <p:anim calcmode="lin" valueType="num">
                                      <p:cBhvr>
                                        <p:cTn id="85" dur="500" fill="hold"/>
                                        <p:tgtEl>
                                          <p:spTgt spid="105"/>
                                        </p:tgtEl>
                                        <p:attrNameLst>
                                          <p:attrName>ppt_w</p:attrName>
                                        </p:attrNameLst>
                                      </p:cBhvr>
                                      <p:tavLst>
                                        <p:tav tm="0">
                                          <p:val>
                                            <p:fltVal val="0"/>
                                          </p:val>
                                        </p:tav>
                                        <p:tav tm="100000">
                                          <p:val>
                                            <p:strVal val="#ppt_w"/>
                                          </p:val>
                                        </p:tav>
                                      </p:tavLst>
                                    </p:anim>
                                    <p:anim calcmode="lin" valueType="num">
                                      <p:cBhvr>
                                        <p:cTn id="86" dur="500" fill="hold"/>
                                        <p:tgtEl>
                                          <p:spTgt spid="105"/>
                                        </p:tgtEl>
                                        <p:attrNameLst>
                                          <p:attrName>ppt_h</p:attrName>
                                        </p:attrNameLst>
                                      </p:cBhvr>
                                      <p:tavLst>
                                        <p:tav tm="0">
                                          <p:val>
                                            <p:fltVal val="0"/>
                                          </p:val>
                                        </p:tav>
                                        <p:tav tm="100000">
                                          <p:val>
                                            <p:strVal val="#ppt_h"/>
                                          </p:val>
                                        </p:tav>
                                      </p:tavLst>
                                    </p:anim>
                                    <p:animEffect transition="in" filter="fade">
                                      <p:cBhvr>
                                        <p:cTn id="87" dur="500"/>
                                        <p:tgtEl>
                                          <p:spTgt spid="10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06"/>
                                        </p:tgtEl>
                                        <p:attrNameLst>
                                          <p:attrName>style.visibility</p:attrName>
                                        </p:attrNameLst>
                                      </p:cBhvr>
                                      <p:to>
                                        <p:strVal val="visible"/>
                                      </p:to>
                                    </p:set>
                                    <p:anim calcmode="lin" valueType="num">
                                      <p:cBhvr>
                                        <p:cTn id="90" dur="500" fill="hold"/>
                                        <p:tgtEl>
                                          <p:spTgt spid="106"/>
                                        </p:tgtEl>
                                        <p:attrNameLst>
                                          <p:attrName>ppt_w</p:attrName>
                                        </p:attrNameLst>
                                      </p:cBhvr>
                                      <p:tavLst>
                                        <p:tav tm="0">
                                          <p:val>
                                            <p:fltVal val="0"/>
                                          </p:val>
                                        </p:tav>
                                        <p:tav tm="100000">
                                          <p:val>
                                            <p:strVal val="#ppt_w"/>
                                          </p:val>
                                        </p:tav>
                                      </p:tavLst>
                                    </p:anim>
                                    <p:anim calcmode="lin" valueType="num">
                                      <p:cBhvr>
                                        <p:cTn id="91" dur="500" fill="hold"/>
                                        <p:tgtEl>
                                          <p:spTgt spid="106"/>
                                        </p:tgtEl>
                                        <p:attrNameLst>
                                          <p:attrName>ppt_h</p:attrName>
                                        </p:attrNameLst>
                                      </p:cBhvr>
                                      <p:tavLst>
                                        <p:tav tm="0">
                                          <p:val>
                                            <p:fltVal val="0"/>
                                          </p:val>
                                        </p:tav>
                                        <p:tav tm="100000">
                                          <p:val>
                                            <p:strVal val="#ppt_h"/>
                                          </p:val>
                                        </p:tav>
                                      </p:tavLst>
                                    </p:anim>
                                    <p:animEffect transition="in" filter="fade">
                                      <p:cBhvr>
                                        <p:cTn id="92" dur="500"/>
                                        <p:tgtEl>
                                          <p:spTgt spid="10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07"/>
                                        </p:tgtEl>
                                        <p:attrNameLst>
                                          <p:attrName>style.visibility</p:attrName>
                                        </p:attrNameLst>
                                      </p:cBhvr>
                                      <p:to>
                                        <p:strVal val="visible"/>
                                      </p:to>
                                    </p:set>
                                    <p:anim calcmode="lin" valueType="num">
                                      <p:cBhvr>
                                        <p:cTn id="95" dur="500" fill="hold"/>
                                        <p:tgtEl>
                                          <p:spTgt spid="107"/>
                                        </p:tgtEl>
                                        <p:attrNameLst>
                                          <p:attrName>ppt_w</p:attrName>
                                        </p:attrNameLst>
                                      </p:cBhvr>
                                      <p:tavLst>
                                        <p:tav tm="0">
                                          <p:val>
                                            <p:fltVal val="0"/>
                                          </p:val>
                                        </p:tav>
                                        <p:tav tm="100000">
                                          <p:val>
                                            <p:strVal val="#ppt_w"/>
                                          </p:val>
                                        </p:tav>
                                      </p:tavLst>
                                    </p:anim>
                                    <p:anim calcmode="lin" valueType="num">
                                      <p:cBhvr>
                                        <p:cTn id="96" dur="500" fill="hold"/>
                                        <p:tgtEl>
                                          <p:spTgt spid="107"/>
                                        </p:tgtEl>
                                        <p:attrNameLst>
                                          <p:attrName>ppt_h</p:attrName>
                                        </p:attrNameLst>
                                      </p:cBhvr>
                                      <p:tavLst>
                                        <p:tav tm="0">
                                          <p:val>
                                            <p:fltVal val="0"/>
                                          </p:val>
                                        </p:tav>
                                        <p:tav tm="100000">
                                          <p:val>
                                            <p:strVal val="#ppt_h"/>
                                          </p:val>
                                        </p:tav>
                                      </p:tavLst>
                                    </p:anim>
                                    <p:animEffect transition="in" filter="fade">
                                      <p:cBhvr>
                                        <p:cTn id="97" dur="500"/>
                                        <p:tgtEl>
                                          <p:spTgt spid="107"/>
                                        </p:tgtEl>
                                      </p:cBhvr>
                                    </p:animEffect>
                                  </p:childTnLst>
                                </p:cTn>
                              </p:par>
                            </p:childTnLst>
                          </p:cTn>
                        </p:par>
                        <p:par>
                          <p:cTn id="98" fill="hold">
                            <p:stCondLst>
                              <p:cond delay="6500"/>
                            </p:stCondLst>
                            <p:childTnLst>
                              <p:par>
                                <p:cTn id="99" presetID="22" presetClass="entr" presetSubtype="1" fill="hold" nodeType="afterEffect">
                                  <p:stCondLst>
                                    <p:cond delay="0"/>
                                  </p:stCondLst>
                                  <p:childTnLst>
                                    <p:set>
                                      <p:cBhvr>
                                        <p:cTn id="100" dur="1" fill="hold">
                                          <p:stCondLst>
                                            <p:cond delay="0"/>
                                          </p:stCondLst>
                                        </p:cTn>
                                        <p:tgtEl>
                                          <p:spTgt spid="117"/>
                                        </p:tgtEl>
                                        <p:attrNameLst>
                                          <p:attrName>style.visibility</p:attrName>
                                        </p:attrNameLst>
                                      </p:cBhvr>
                                      <p:to>
                                        <p:strVal val="visible"/>
                                      </p:to>
                                    </p:set>
                                    <p:animEffect transition="in" filter="wipe(up)">
                                      <p:cBhvr>
                                        <p:cTn id="101" dur="500"/>
                                        <p:tgtEl>
                                          <p:spTgt spid="117"/>
                                        </p:tgtEl>
                                      </p:cBhvr>
                                    </p:animEffect>
                                  </p:childTnLst>
                                </p:cTn>
                              </p:par>
                              <p:par>
                                <p:cTn id="102" presetID="22" presetClass="entr" presetSubtype="1" fill="hold" nodeType="with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wipe(up)">
                                      <p:cBhvr>
                                        <p:cTn id="104" dur="500"/>
                                        <p:tgtEl>
                                          <p:spTgt spid="118"/>
                                        </p:tgtEl>
                                      </p:cBhvr>
                                    </p:animEffect>
                                  </p:childTnLst>
                                </p:cTn>
                              </p:par>
                              <p:par>
                                <p:cTn id="105" presetID="22" presetClass="entr" presetSubtype="1"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Effect transition="in" filter="wipe(up)">
                                      <p:cBhvr>
                                        <p:cTn id="107" dur="500"/>
                                        <p:tgtEl>
                                          <p:spTgt spid="119"/>
                                        </p:tgtEl>
                                      </p:cBhvr>
                                    </p:animEffect>
                                  </p:childTnLst>
                                </p:cTn>
                              </p:par>
                              <p:par>
                                <p:cTn id="108" presetID="22" presetClass="entr" presetSubtype="1" fill="hold" nodeType="withEffect">
                                  <p:stCondLst>
                                    <p:cond delay="0"/>
                                  </p:stCondLst>
                                  <p:childTnLst>
                                    <p:set>
                                      <p:cBhvr>
                                        <p:cTn id="109" dur="1" fill="hold">
                                          <p:stCondLst>
                                            <p:cond delay="0"/>
                                          </p:stCondLst>
                                        </p:cTn>
                                        <p:tgtEl>
                                          <p:spTgt spid="120"/>
                                        </p:tgtEl>
                                        <p:attrNameLst>
                                          <p:attrName>style.visibility</p:attrName>
                                        </p:attrNameLst>
                                      </p:cBhvr>
                                      <p:to>
                                        <p:strVal val="visible"/>
                                      </p:to>
                                    </p:set>
                                    <p:animEffect transition="in" filter="wipe(up)">
                                      <p:cBhvr>
                                        <p:cTn id="110" dur="500"/>
                                        <p:tgtEl>
                                          <p:spTgt spid="120"/>
                                        </p:tgtEl>
                                      </p:cBhvr>
                                    </p:animEffect>
                                  </p:childTnLst>
                                </p:cTn>
                              </p:par>
                              <p:par>
                                <p:cTn id="111" presetID="22" presetClass="entr" presetSubtype="1" fill="hold" nodeType="withEffect">
                                  <p:stCondLst>
                                    <p:cond delay="0"/>
                                  </p:stCondLst>
                                  <p:childTnLst>
                                    <p:set>
                                      <p:cBhvr>
                                        <p:cTn id="112" dur="1" fill="hold">
                                          <p:stCondLst>
                                            <p:cond delay="0"/>
                                          </p:stCondLst>
                                        </p:cTn>
                                        <p:tgtEl>
                                          <p:spTgt spid="121"/>
                                        </p:tgtEl>
                                        <p:attrNameLst>
                                          <p:attrName>style.visibility</p:attrName>
                                        </p:attrNameLst>
                                      </p:cBhvr>
                                      <p:to>
                                        <p:strVal val="visible"/>
                                      </p:to>
                                    </p:set>
                                    <p:animEffect transition="in" filter="wipe(up)">
                                      <p:cBhvr>
                                        <p:cTn id="113" dur="500"/>
                                        <p:tgtEl>
                                          <p:spTgt spid="121"/>
                                        </p:tgtEl>
                                      </p:cBhvr>
                                    </p:animEffect>
                                  </p:childTnLst>
                                </p:cTn>
                              </p:par>
                              <p:par>
                                <p:cTn id="114" presetID="22" presetClass="entr" presetSubtype="1" fill="hold" nodeType="withEffect">
                                  <p:stCondLst>
                                    <p:cond delay="0"/>
                                  </p:stCondLst>
                                  <p:childTnLst>
                                    <p:set>
                                      <p:cBhvr>
                                        <p:cTn id="115" dur="1" fill="hold">
                                          <p:stCondLst>
                                            <p:cond delay="0"/>
                                          </p:stCondLst>
                                        </p:cTn>
                                        <p:tgtEl>
                                          <p:spTgt spid="122"/>
                                        </p:tgtEl>
                                        <p:attrNameLst>
                                          <p:attrName>style.visibility</p:attrName>
                                        </p:attrNameLst>
                                      </p:cBhvr>
                                      <p:to>
                                        <p:strVal val="visible"/>
                                      </p:to>
                                    </p:set>
                                    <p:animEffect transition="in" filter="wipe(up)">
                                      <p:cBhvr>
                                        <p:cTn id="116" dur="500"/>
                                        <p:tgtEl>
                                          <p:spTgt spid="122"/>
                                        </p:tgtEl>
                                      </p:cBhvr>
                                    </p:animEffect>
                                  </p:childTnLst>
                                </p:cTn>
                              </p:par>
                              <p:par>
                                <p:cTn id="117" presetID="22" presetClass="entr" presetSubtype="1" fill="hold" nodeType="withEffect">
                                  <p:stCondLst>
                                    <p:cond delay="0"/>
                                  </p:stCondLst>
                                  <p:childTnLst>
                                    <p:set>
                                      <p:cBhvr>
                                        <p:cTn id="118" dur="1" fill="hold">
                                          <p:stCondLst>
                                            <p:cond delay="0"/>
                                          </p:stCondLst>
                                        </p:cTn>
                                        <p:tgtEl>
                                          <p:spTgt spid="123"/>
                                        </p:tgtEl>
                                        <p:attrNameLst>
                                          <p:attrName>style.visibility</p:attrName>
                                        </p:attrNameLst>
                                      </p:cBhvr>
                                      <p:to>
                                        <p:strVal val="visible"/>
                                      </p:to>
                                    </p:set>
                                    <p:animEffect transition="in" filter="wipe(up)">
                                      <p:cBhvr>
                                        <p:cTn id="119" dur="500"/>
                                        <p:tgtEl>
                                          <p:spTgt spid="123"/>
                                        </p:tgtEl>
                                      </p:cBhvr>
                                    </p:animEffect>
                                  </p:childTnLst>
                                </p:cTn>
                              </p:par>
                              <p:par>
                                <p:cTn id="120" presetID="22" presetClass="entr" presetSubtype="1" fill="hold" nodeType="with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wipe(up)">
                                      <p:cBhvr>
                                        <p:cTn id="122" dur="500"/>
                                        <p:tgtEl>
                                          <p:spTgt spid="124"/>
                                        </p:tgtEl>
                                      </p:cBhvr>
                                    </p:animEffect>
                                  </p:childTnLst>
                                </p:cTn>
                              </p:par>
                              <p:par>
                                <p:cTn id="123" presetID="22" presetClass="entr" presetSubtype="1" fill="hold" nodeType="withEffect">
                                  <p:stCondLst>
                                    <p:cond delay="0"/>
                                  </p:stCondLst>
                                  <p:childTnLst>
                                    <p:set>
                                      <p:cBhvr>
                                        <p:cTn id="124" dur="1" fill="hold">
                                          <p:stCondLst>
                                            <p:cond delay="0"/>
                                          </p:stCondLst>
                                        </p:cTn>
                                        <p:tgtEl>
                                          <p:spTgt spid="125"/>
                                        </p:tgtEl>
                                        <p:attrNameLst>
                                          <p:attrName>style.visibility</p:attrName>
                                        </p:attrNameLst>
                                      </p:cBhvr>
                                      <p:to>
                                        <p:strVal val="visible"/>
                                      </p:to>
                                    </p:set>
                                    <p:animEffect transition="in" filter="wipe(up)">
                                      <p:cBhvr>
                                        <p:cTn id="125" dur="500"/>
                                        <p:tgtEl>
                                          <p:spTgt spid="125"/>
                                        </p:tgtEl>
                                      </p:cBhvr>
                                    </p:animEffect>
                                  </p:childTnLst>
                                </p:cTn>
                              </p:par>
                            </p:childTnLst>
                          </p:cTn>
                        </p:par>
                        <p:par>
                          <p:cTn id="126" fill="hold">
                            <p:stCondLst>
                              <p:cond delay="7000"/>
                            </p:stCondLst>
                            <p:childTnLst>
                              <p:par>
                                <p:cTn id="127" presetID="12" presetClass="entr" presetSubtype="1" fill="hold" grpId="0" nodeType="afterEffect">
                                  <p:stCondLst>
                                    <p:cond delay="0"/>
                                  </p:stCondLst>
                                  <p:childTnLst>
                                    <p:set>
                                      <p:cBhvr>
                                        <p:cTn id="128" dur="1" fill="hold">
                                          <p:stCondLst>
                                            <p:cond delay="0"/>
                                          </p:stCondLst>
                                        </p:cTn>
                                        <p:tgtEl>
                                          <p:spTgt spid="116"/>
                                        </p:tgtEl>
                                        <p:attrNameLst>
                                          <p:attrName>style.visibility</p:attrName>
                                        </p:attrNameLst>
                                      </p:cBhvr>
                                      <p:to>
                                        <p:strVal val="visible"/>
                                      </p:to>
                                    </p:set>
                                    <p:anim calcmode="lin" valueType="num">
                                      <p:cBhvr additive="base">
                                        <p:cTn id="129" dur="500"/>
                                        <p:tgtEl>
                                          <p:spTgt spid="116"/>
                                        </p:tgtEl>
                                        <p:attrNameLst>
                                          <p:attrName>ppt_y</p:attrName>
                                        </p:attrNameLst>
                                      </p:cBhvr>
                                      <p:tavLst>
                                        <p:tav tm="0">
                                          <p:val>
                                            <p:strVal val="#ppt_y-#ppt_h*1.125000"/>
                                          </p:val>
                                        </p:tav>
                                        <p:tav tm="100000">
                                          <p:val>
                                            <p:strVal val="#ppt_y"/>
                                          </p:val>
                                        </p:tav>
                                      </p:tavLst>
                                    </p:anim>
                                    <p:animEffect transition="in" filter="wipe(down)">
                                      <p:cBhvr>
                                        <p:cTn id="130" dur="500"/>
                                        <p:tgtEl>
                                          <p:spTgt spid="116"/>
                                        </p:tgtEl>
                                      </p:cBhvr>
                                    </p:animEffect>
                                  </p:childTnLst>
                                </p:cTn>
                              </p:par>
                              <p:par>
                                <p:cTn id="131" presetID="12" presetClass="entr" presetSubtype="1" fill="hold" grpId="0" nodeType="withEffect">
                                  <p:stCondLst>
                                    <p:cond delay="0"/>
                                  </p:stCondLst>
                                  <p:childTnLst>
                                    <p:set>
                                      <p:cBhvr>
                                        <p:cTn id="132" dur="1" fill="hold">
                                          <p:stCondLst>
                                            <p:cond delay="0"/>
                                          </p:stCondLst>
                                        </p:cTn>
                                        <p:tgtEl>
                                          <p:spTgt spid="114"/>
                                        </p:tgtEl>
                                        <p:attrNameLst>
                                          <p:attrName>style.visibility</p:attrName>
                                        </p:attrNameLst>
                                      </p:cBhvr>
                                      <p:to>
                                        <p:strVal val="visible"/>
                                      </p:to>
                                    </p:set>
                                    <p:anim calcmode="lin" valueType="num">
                                      <p:cBhvr additive="base">
                                        <p:cTn id="133" dur="500"/>
                                        <p:tgtEl>
                                          <p:spTgt spid="114"/>
                                        </p:tgtEl>
                                        <p:attrNameLst>
                                          <p:attrName>ppt_y</p:attrName>
                                        </p:attrNameLst>
                                      </p:cBhvr>
                                      <p:tavLst>
                                        <p:tav tm="0">
                                          <p:val>
                                            <p:strVal val="#ppt_y-#ppt_h*1.125000"/>
                                          </p:val>
                                        </p:tav>
                                        <p:tav tm="100000">
                                          <p:val>
                                            <p:strVal val="#ppt_y"/>
                                          </p:val>
                                        </p:tav>
                                      </p:tavLst>
                                    </p:anim>
                                    <p:animEffect transition="in" filter="wipe(down)">
                                      <p:cBhvr>
                                        <p:cTn id="134" dur="500"/>
                                        <p:tgtEl>
                                          <p:spTgt spid="114"/>
                                        </p:tgtEl>
                                      </p:cBhvr>
                                    </p:animEffect>
                                  </p:childTnLst>
                                </p:cTn>
                              </p:par>
                              <p:par>
                                <p:cTn id="135" presetID="12" presetClass="entr" presetSubtype="1" fill="hold" grpId="0" nodeType="withEffect">
                                  <p:stCondLst>
                                    <p:cond delay="0"/>
                                  </p:stCondLst>
                                  <p:childTnLst>
                                    <p:set>
                                      <p:cBhvr>
                                        <p:cTn id="136" dur="1" fill="hold">
                                          <p:stCondLst>
                                            <p:cond delay="0"/>
                                          </p:stCondLst>
                                        </p:cTn>
                                        <p:tgtEl>
                                          <p:spTgt spid="115"/>
                                        </p:tgtEl>
                                        <p:attrNameLst>
                                          <p:attrName>style.visibility</p:attrName>
                                        </p:attrNameLst>
                                      </p:cBhvr>
                                      <p:to>
                                        <p:strVal val="visible"/>
                                      </p:to>
                                    </p:set>
                                    <p:anim calcmode="lin" valueType="num">
                                      <p:cBhvr additive="base">
                                        <p:cTn id="137" dur="500"/>
                                        <p:tgtEl>
                                          <p:spTgt spid="115"/>
                                        </p:tgtEl>
                                        <p:attrNameLst>
                                          <p:attrName>ppt_y</p:attrName>
                                        </p:attrNameLst>
                                      </p:cBhvr>
                                      <p:tavLst>
                                        <p:tav tm="0">
                                          <p:val>
                                            <p:strVal val="#ppt_y-#ppt_h*1.125000"/>
                                          </p:val>
                                        </p:tav>
                                        <p:tav tm="100000">
                                          <p:val>
                                            <p:strVal val="#ppt_y"/>
                                          </p:val>
                                        </p:tav>
                                      </p:tavLst>
                                    </p:anim>
                                    <p:animEffect transition="in" filter="wipe(down)">
                                      <p:cBhvr>
                                        <p:cTn id="138" dur="500"/>
                                        <p:tgtEl>
                                          <p:spTgt spid="115"/>
                                        </p:tgtEl>
                                      </p:cBhvr>
                                    </p:animEffect>
                                  </p:childTnLst>
                                </p:cTn>
                              </p:par>
                              <p:par>
                                <p:cTn id="139" presetID="12" presetClass="entr" presetSubtype="1" fill="hold" grpId="0" nodeType="withEffect">
                                  <p:stCondLst>
                                    <p:cond delay="0"/>
                                  </p:stCondLst>
                                  <p:childTnLst>
                                    <p:set>
                                      <p:cBhvr>
                                        <p:cTn id="140" dur="1" fill="hold">
                                          <p:stCondLst>
                                            <p:cond delay="0"/>
                                          </p:stCondLst>
                                        </p:cTn>
                                        <p:tgtEl>
                                          <p:spTgt spid="113"/>
                                        </p:tgtEl>
                                        <p:attrNameLst>
                                          <p:attrName>style.visibility</p:attrName>
                                        </p:attrNameLst>
                                      </p:cBhvr>
                                      <p:to>
                                        <p:strVal val="visible"/>
                                      </p:to>
                                    </p:set>
                                    <p:anim calcmode="lin" valueType="num">
                                      <p:cBhvr additive="base">
                                        <p:cTn id="141" dur="500"/>
                                        <p:tgtEl>
                                          <p:spTgt spid="113"/>
                                        </p:tgtEl>
                                        <p:attrNameLst>
                                          <p:attrName>ppt_y</p:attrName>
                                        </p:attrNameLst>
                                      </p:cBhvr>
                                      <p:tavLst>
                                        <p:tav tm="0">
                                          <p:val>
                                            <p:strVal val="#ppt_y-#ppt_h*1.125000"/>
                                          </p:val>
                                        </p:tav>
                                        <p:tav tm="100000">
                                          <p:val>
                                            <p:strVal val="#ppt_y"/>
                                          </p:val>
                                        </p:tav>
                                      </p:tavLst>
                                    </p:anim>
                                    <p:animEffect transition="in" filter="wipe(down)">
                                      <p:cBhvr>
                                        <p:cTn id="142" dur="500"/>
                                        <p:tgtEl>
                                          <p:spTgt spid="113"/>
                                        </p:tgtEl>
                                      </p:cBhvr>
                                    </p:animEffect>
                                  </p:childTnLst>
                                </p:cTn>
                              </p:par>
                              <p:par>
                                <p:cTn id="143" presetID="12" presetClass="entr" presetSubtype="1" fill="hold" grpId="0" nodeType="withEffect">
                                  <p:stCondLst>
                                    <p:cond delay="0"/>
                                  </p:stCondLst>
                                  <p:childTnLst>
                                    <p:set>
                                      <p:cBhvr>
                                        <p:cTn id="144" dur="1" fill="hold">
                                          <p:stCondLst>
                                            <p:cond delay="0"/>
                                          </p:stCondLst>
                                        </p:cTn>
                                        <p:tgtEl>
                                          <p:spTgt spid="112"/>
                                        </p:tgtEl>
                                        <p:attrNameLst>
                                          <p:attrName>style.visibility</p:attrName>
                                        </p:attrNameLst>
                                      </p:cBhvr>
                                      <p:to>
                                        <p:strVal val="visible"/>
                                      </p:to>
                                    </p:set>
                                    <p:anim calcmode="lin" valueType="num">
                                      <p:cBhvr additive="base">
                                        <p:cTn id="145" dur="500"/>
                                        <p:tgtEl>
                                          <p:spTgt spid="112"/>
                                        </p:tgtEl>
                                        <p:attrNameLst>
                                          <p:attrName>ppt_y</p:attrName>
                                        </p:attrNameLst>
                                      </p:cBhvr>
                                      <p:tavLst>
                                        <p:tav tm="0">
                                          <p:val>
                                            <p:strVal val="#ppt_y-#ppt_h*1.125000"/>
                                          </p:val>
                                        </p:tav>
                                        <p:tav tm="100000">
                                          <p:val>
                                            <p:strVal val="#ppt_y"/>
                                          </p:val>
                                        </p:tav>
                                      </p:tavLst>
                                    </p:anim>
                                    <p:animEffect transition="in" filter="wipe(down)">
                                      <p:cBhvr>
                                        <p:cTn id="146" dur="500"/>
                                        <p:tgtEl>
                                          <p:spTgt spid="112"/>
                                        </p:tgtEl>
                                      </p:cBhvr>
                                    </p:animEffect>
                                  </p:childTnLst>
                                </p:cTn>
                              </p:par>
                              <p:par>
                                <p:cTn id="147" presetID="12" presetClass="entr" presetSubtype="1" fill="hold" grpId="0" nodeType="withEffect">
                                  <p:stCondLst>
                                    <p:cond delay="0"/>
                                  </p:stCondLst>
                                  <p:childTnLst>
                                    <p:set>
                                      <p:cBhvr>
                                        <p:cTn id="148" dur="1" fill="hold">
                                          <p:stCondLst>
                                            <p:cond delay="0"/>
                                          </p:stCondLst>
                                        </p:cTn>
                                        <p:tgtEl>
                                          <p:spTgt spid="108"/>
                                        </p:tgtEl>
                                        <p:attrNameLst>
                                          <p:attrName>style.visibility</p:attrName>
                                        </p:attrNameLst>
                                      </p:cBhvr>
                                      <p:to>
                                        <p:strVal val="visible"/>
                                      </p:to>
                                    </p:set>
                                    <p:anim calcmode="lin" valueType="num">
                                      <p:cBhvr additive="base">
                                        <p:cTn id="149" dur="500"/>
                                        <p:tgtEl>
                                          <p:spTgt spid="108"/>
                                        </p:tgtEl>
                                        <p:attrNameLst>
                                          <p:attrName>ppt_y</p:attrName>
                                        </p:attrNameLst>
                                      </p:cBhvr>
                                      <p:tavLst>
                                        <p:tav tm="0">
                                          <p:val>
                                            <p:strVal val="#ppt_y-#ppt_h*1.125000"/>
                                          </p:val>
                                        </p:tav>
                                        <p:tav tm="100000">
                                          <p:val>
                                            <p:strVal val="#ppt_y"/>
                                          </p:val>
                                        </p:tav>
                                      </p:tavLst>
                                    </p:anim>
                                    <p:animEffect transition="in" filter="wipe(down)">
                                      <p:cBhvr>
                                        <p:cTn id="150" dur="500"/>
                                        <p:tgtEl>
                                          <p:spTgt spid="108"/>
                                        </p:tgtEl>
                                      </p:cBhvr>
                                    </p:animEffect>
                                  </p:childTnLst>
                                </p:cTn>
                              </p:par>
                              <p:par>
                                <p:cTn id="151" presetID="12" presetClass="entr" presetSubtype="1" fill="hold" grpId="0" nodeType="withEffect">
                                  <p:stCondLst>
                                    <p:cond delay="0"/>
                                  </p:stCondLst>
                                  <p:childTnLst>
                                    <p:set>
                                      <p:cBhvr>
                                        <p:cTn id="152" dur="1" fill="hold">
                                          <p:stCondLst>
                                            <p:cond delay="0"/>
                                          </p:stCondLst>
                                        </p:cTn>
                                        <p:tgtEl>
                                          <p:spTgt spid="109"/>
                                        </p:tgtEl>
                                        <p:attrNameLst>
                                          <p:attrName>style.visibility</p:attrName>
                                        </p:attrNameLst>
                                      </p:cBhvr>
                                      <p:to>
                                        <p:strVal val="visible"/>
                                      </p:to>
                                    </p:set>
                                    <p:anim calcmode="lin" valueType="num">
                                      <p:cBhvr additive="base">
                                        <p:cTn id="153" dur="500"/>
                                        <p:tgtEl>
                                          <p:spTgt spid="109"/>
                                        </p:tgtEl>
                                        <p:attrNameLst>
                                          <p:attrName>ppt_y</p:attrName>
                                        </p:attrNameLst>
                                      </p:cBhvr>
                                      <p:tavLst>
                                        <p:tav tm="0">
                                          <p:val>
                                            <p:strVal val="#ppt_y-#ppt_h*1.125000"/>
                                          </p:val>
                                        </p:tav>
                                        <p:tav tm="100000">
                                          <p:val>
                                            <p:strVal val="#ppt_y"/>
                                          </p:val>
                                        </p:tav>
                                      </p:tavLst>
                                    </p:anim>
                                    <p:animEffect transition="in" filter="wipe(down)">
                                      <p:cBhvr>
                                        <p:cTn id="154" dur="500"/>
                                        <p:tgtEl>
                                          <p:spTgt spid="109"/>
                                        </p:tgtEl>
                                      </p:cBhvr>
                                    </p:animEffect>
                                  </p:childTnLst>
                                </p:cTn>
                              </p:par>
                              <p:par>
                                <p:cTn id="155" presetID="12" presetClass="entr" presetSubtype="1" fill="hold" grpId="0" nodeType="withEffect">
                                  <p:stCondLst>
                                    <p:cond delay="0"/>
                                  </p:stCondLst>
                                  <p:childTnLst>
                                    <p:set>
                                      <p:cBhvr>
                                        <p:cTn id="156" dur="1" fill="hold">
                                          <p:stCondLst>
                                            <p:cond delay="0"/>
                                          </p:stCondLst>
                                        </p:cTn>
                                        <p:tgtEl>
                                          <p:spTgt spid="110"/>
                                        </p:tgtEl>
                                        <p:attrNameLst>
                                          <p:attrName>style.visibility</p:attrName>
                                        </p:attrNameLst>
                                      </p:cBhvr>
                                      <p:to>
                                        <p:strVal val="visible"/>
                                      </p:to>
                                    </p:set>
                                    <p:anim calcmode="lin" valueType="num">
                                      <p:cBhvr additive="base">
                                        <p:cTn id="157" dur="500"/>
                                        <p:tgtEl>
                                          <p:spTgt spid="110"/>
                                        </p:tgtEl>
                                        <p:attrNameLst>
                                          <p:attrName>ppt_y</p:attrName>
                                        </p:attrNameLst>
                                      </p:cBhvr>
                                      <p:tavLst>
                                        <p:tav tm="0">
                                          <p:val>
                                            <p:strVal val="#ppt_y-#ppt_h*1.125000"/>
                                          </p:val>
                                        </p:tav>
                                        <p:tav tm="100000">
                                          <p:val>
                                            <p:strVal val="#ppt_y"/>
                                          </p:val>
                                        </p:tav>
                                      </p:tavLst>
                                    </p:anim>
                                    <p:animEffect transition="in" filter="wipe(down)">
                                      <p:cBhvr>
                                        <p:cTn id="158" dur="500"/>
                                        <p:tgtEl>
                                          <p:spTgt spid="110"/>
                                        </p:tgtEl>
                                      </p:cBhvr>
                                    </p:animEffect>
                                  </p:childTnLst>
                                </p:cTn>
                              </p:par>
                              <p:par>
                                <p:cTn id="159" presetID="12" presetClass="entr" presetSubtype="1" fill="hold" grpId="0" nodeType="withEffect">
                                  <p:stCondLst>
                                    <p:cond delay="0"/>
                                  </p:stCondLst>
                                  <p:childTnLst>
                                    <p:set>
                                      <p:cBhvr>
                                        <p:cTn id="160" dur="1" fill="hold">
                                          <p:stCondLst>
                                            <p:cond delay="0"/>
                                          </p:stCondLst>
                                        </p:cTn>
                                        <p:tgtEl>
                                          <p:spTgt spid="111"/>
                                        </p:tgtEl>
                                        <p:attrNameLst>
                                          <p:attrName>style.visibility</p:attrName>
                                        </p:attrNameLst>
                                      </p:cBhvr>
                                      <p:to>
                                        <p:strVal val="visible"/>
                                      </p:to>
                                    </p:set>
                                    <p:anim calcmode="lin" valueType="num">
                                      <p:cBhvr additive="base">
                                        <p:cTn id="161" dur="500"/>
                                        <p:tgtEl>
                                          <p:spTgt spid="111"/>
                                        </p:tgtEl>
                                        <p:attrNameLst>
                                          <p:attrName>ppt_y</p:attrName>
                                        </p:attrNameLst>
                                      </p:cBhvr>
                                      <p:tavLst>
                                        <p:tav tm="0">
                                          <p:val>
                                            <p:strVal val="#ppt_y-#ppt_h*1.125000"/>
                                          </p:val>
                                        </p:tav>
                                        <p:tav tm="100000">
                                          <p:val>
                                            <p:strVal val="#ppt_y"/>
                                          </p:val>
                                        </p:tav>
                                      </p:tavLst>
                                    </p:anim>
                                    <p:animEffect transition="in" filter="wipe(down)">
                                      <p:cBhvr>
                                        <p:cTn id="162" dur="500"/>
                                        <p:tgtEl>
                                          <p:spTgt spid="111"/>
                                        </p:tgtEl>
                                      </p:cBhvr>
                                    </p:animEffect>
                                  </p:childTnLst>
                                </p:cTn>
                              </p:par>
                            </p:childTnLst>
                          </p:cTn>
                        </p:par>
                        <p:par>
                          <p:cTn id="163" fill="hold">
                            <p:stCondLst>
                              <p:cond delay="7500"/>
                            </p:stCondLst>
                            <p:childTnLst>
                              <p:par>
                                <p:cTn id="164" presetID="12" presetClass="entr" presetSubtype="4" fill="hold" grpId="0" nodeType="afterEffect">
                                  <p:stCondLst>
                                    <p:cond delay="0"/>
                                  </p:stCondLst>
                                  <p:childTnLst>
                                    <p:set>
                                      <p:cBhvr>
                                        <p:cTn id="165" dur="1" fill="hold">
                                          <p:stCondLst>
                                            <p:cond delay="0"/>
                                          </p:stCondLst>
                                        </p:cTn>
                                        <p:tgtEl>
                                          <p:spTgt spid="129"/>
                                        </p:tgtEl>
                                        <p:attrNameLst>
                                          <p:attrName>style.visibility</p:attrName>
                                        </p:attrNameLst>
                                      </p:cBhvr>
                                      <p:to>
                                        <p:strVal val="visible"/>
                                      </p:to>
                                    </p:set>
                                    <p:anim calcmode="lin" valueType="num">
                                      <p:cBhvr additive="base">
                                        <p:cTn id="166" dur="500"/>
                                        <p:tgtEl>
                                          <p:spTgt spid="129"/>
                                        </p:tgtEl>
                                        <p:attrNameLst>
                                          <p:attrName>ppt_y</p:attrName>
                                        </p:attrNameLst>
                                      </p:cBhvr>
                                      <p:tavLst>
                                        <p:tav tm="0">
                                          <p:val>
                                            <p:strVal val="#ppt_y+#ppt_h*1.125000"/>
                                          </p:val>
                                        </p:tav>
                                        <p:tav tm="100000">
                                          <p:val>
                                            <p:strVal val="#ppt_y"/>
                                          </p:val>
                                        </p:tav>
                                      </p:tavLst>
                                    </p:anim>
                                    <p:animEffect transition="in" filter="wipe(up)">
                                      <p:cBhvr>
                                        <p:cTn id="167" dur="500"/>
                                        <p:tgtEl>
                                          <p:spTgt spid="129"/>
                                        </p:tgtEl>
                                      </p:cBhvr>
                                    </p:animEffect>
                                  </p:childTnLst>
                                </p:cTn>
                              </p:par>
                              <p:par>
                                <p:cTn id="168" presetID="12" presetClass="entr" presetSubtype="4" fill="hold" grpId="0" nodeType="withEffect">
                                  <p:stCondLst>
                                    <p:cond delay="0"/>
                                  </p:stCondLst>
                                  <p:childTnLst>
                                    <p:set>
                                      <p:cBhvr>
                                        <p:cTn id="169" dur="1" fill="hold">
                                          <p:stCondLst>
                                            <p:cond delay="0"/>
                                          </p:stCondLst>
                                        </p:cTn>
                                        <p:tgtEl>
                                          <p:spTgt spid="128"/>
                                        </p:tgtEl>
                                        <p:attrNameLst>
                                          <p:attrName>style.visibility</p:attrName>
                                        </p:attrNameLst>
                                      </p:cBhvr>
                                      <p:to>
                                        <p:strVal val="visible"/>
                                      </p:to>
                                    </p:set>
                                    <p:anim calcmode="lin" valueType="num">
                                      <p:cBhvr additive="base">
                                        <p:cTn id="170" dur="500"/>
                                        <p:tgtEl>
                                          <p:spTgt spid="128"/>
                                        </p:tgtEl>
                                        <p:attrNameLst>
                                          <p:attrName>ppt_y</p:attrName>
                                        </p:attrNameLst>
                                      </p:cBhvr>
                                      <p:tavLst>
                                        <p:tav tm="0">
                                          <p:val>
                                            <p:strVal val="#ppt_y+#ppt_h*1.125000"/>
                                          </p:val>
                                        </p:tav>
                                        <p:tav tm="100000">
                                          <p:val>
                                            <p:strVal val="#ppt_y"/>
                                          </p:val>
                                        </p:tav>
                                      </p:tavLst>
                                    </p:anim>
                                    <p:animEffect transition="in" filter="wipe(up)">
                                      <p:cBhvr>
                                        <p:cTn id="171" dur="500"/>
                                        <p:tgtEl>
                                          <p:spTgt spid="128"/>
                                        </p:tgtEl>
                                      </p:cBhvr>
                                    </p:animEffect>
                                  </p:childTnLst>
                                </p:cTn>
                              </p:par>
                              <p:par>
                                <p:cTn id="172" presetID="12" presetClass="entr" presetSubtype="4" fill="hold" grpId="0" nodeType="withEffect">
                                  <p:stCondLst>
                                    <p:cond delay="0"/>
                                  </p:stCondLst>
                                  <p:childTnLst>
                                    <p:set>
                                      <p:cBhvr>
                                        <p:cTn id="173" dur="1" fill="hold">
                                          <p:stCondLst>
                                            <p:cond delay="0"/>
                                          </p:stCondLst>
                                        </p:cTn>
                                        <p:tgtEl>
                                          <p:spTgt spid="126"/>
                                        </p:tgtEl>
                                        <p:attrNameLst>
                                          <p:attrName>style.visibility</p:attrName>
                                        </p:attrNameLst>
                                      </p:cBhvr>
                                      <p:to>
                                        <p:strVal val="visible"/>
                                      </p:to>
                                    </p:set>
                                    <p:anim calcmode="lin" valueType="num">
                                      <p:cBhvr additive="base">
                                        <p:cTn id="174" dur="500"/>
                                        <p:tgtEl>
                                          <p:spTgt spid="126"/>
                                        </p:tgtEl>
                                        <p:attrNameLst>
                                          <p:attrName>ppt_y</p:attrName>
                                        </p:attrNameLst>
                                      </p:cBhvr>
                                      <p:tavLst>
                                        <p:tav tm="0">
                                          <p:val>
                                            <p:strVal val="#ppt_y+#ppt_h*1.125000"/>
                                          </p:val>
                                        </p:tav>
                                        <p:tav tm="100000">
                                          <p:val>
                                            <p:strVal val="#ppt_y"/>
                                          </p:val>
                                        </p:tav>
                                      </p:tavLst>
                                    </p:anim>
                                    <p:animEffect transition="in" filter="wipe(up)">
                                      <p:cBhvr>
                                        <p:cTn id="175" dur="500"/>
                                        <p:tgtEl>
                                          <p:spTgt spid="126"/>
                                        </p:tgtEl>
                                      </p:cBhvr>
                                    </p:animEffect>
                                  </p:childTnLst>
                                </p:cTn>
                              </p:par>
                              <p:par>
                                <p:cTn id="176" presetID="12" presetClass="entr" presetSubtype="4" fill="hold" grpId="0" nodeType="withEffect">
                                  <p:stCondLst>
                                    <p:cond delay="0"/>
                                  </p:stCondLst>
                                  <p:childTnLst>
                                    <p:set>
                                      <p:cBhvr>
                                        <p:cTn id="177" dur="1" fill="hold">
                                          <p:stCondLst>
                                            <p:cond delay="0"/>
                                          </p:stCondLst>
                                        </p:cTn>
                                        <p:tgtEl>
                                          <p:spTgt spid="127"/>
                                        </p:tgtEl>
                                        <p:attrNameLst>
                                          <p:attrName>style.visibility</p:attrName>
                                        </p:attrNameLst>
                                      </p:cBhvr>
                                      <p:to>
                                        <p:strVal val="visible"/>
                                      </p:to>
                                    </p:set>
                                    <p:anim calcmode="lin" valueType="num">
                                      <p:cBhvr additive="base">
                                        <p:cTn id="178" dur="500"/>
                                        <p:tgtEl>
                                          <p:spTgt spid="127"/>
                                        </p:tgtEl>
                                        <p:attrNameLst>
                                          <p:attrName>ppt_y</p:attrName>
                                        </p:attrNameLst>
                                      </p:cBhvr>
                                      <p:tavLst>
                                        <p:tav tm="0">
                                          <p:val>
                                            <p:strVal val="#ppt_y+#ppt_h*1.125000"/>
                                          </p:val>
                                        </p:tav>
                                        <p:tav tm="100000">
                                          <p:val>
                                            <p:strVal val="#ppt_y"/>
                                          </p:val>
                                        </p:tav>
                                      </p:tavLst>
                                    </p:anim>
                                    <p:animEffect transition="in" filter="wipe(up)">
                                      <p:cBhvr>
                                        <p:cTn id="179" dur="500"/>
                                        <p:tgtEl>
                                          <p:spTgt spid="127"/>
                                        </p:tgtEl>
                                      </p:cBhvr>
                                    </p:animEffect>
                                  </p:childTnLst>
                                </p:cTn>
                              </p:par>
                            </p:childTnLst>
                          </p:cTn>
                        </p:par>
                        <p:par>
                          <p:cTn id="180" fill="hold">
                            <p:stCondLst>
                              <p:cond delay="8000"/>
                            </p:stCondLst>
                            <p:childTnLst>
                              <p:par>
                                <p:cTn id="181" presetID="10" presetClass="entr" presetSubtype="0" fill="hold" grpId="0" nodeType="afterEffect">
                                  <p:stCondLst>
                                    <p:cond delay="0"/>
                                  </p:stCondLst>
                                  <p:childTnLst>
                                    <p:set>
                                      <p:cBhvr>
                                        <p:cTn id="182" dur="1" fill="hold">
                                          <p:stCondLst>
                                            <p:cond delay="0"/>
                                          </p:stCondLst>
                                        </p:cTn>
                                        <p:tgtEl>
                                          <p:spTgt spid="131"/>
                                        </p:tgtEl>
                                        <p:attrNameLst>
                                          <p:attrName>style.visibility</p:attrName>
                                        </p:attrNameLst>
                                      </p:cBhvr>
                                      <p:to>
                                        <p:strVal val="visible"/>
                                      </p:to>
                                    </p:set>
                                    <p:animEffect transition="in" filter="fade">
                                      <p:cBhvr>
                                        <p:cTn id="183"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2" grpId="0" animBg="1"/>
      <p:bldP spid="103" grpId="0" animBg="1"/>
      <p:bldP spid="105" grpId="0" animBg="1"/>
      <p:bldP spid="106" grpId="0" animBg="1"/>
      <p:bldP spid="107" grpId="0" animBg="1"/>
      <p:bldP spid="108" grpId="0"/>
      <p:bldP spid="109" grpId="0"/>
      <p:bldP spid="110" grpId="0"/>
      <p:bldP spid="111" grpId="0"/>
      <p:bldP spid="112" grpId="0"/>
      <p:bldP spid="113" grpId="0"/>
      <p:bldP spid="114" grpId="0"/>
      <p:bldP spid="115" grpId="0"/>
      <p:bldP spid="116" grpId="0"/>
      <p:bldP spid="126" grpId="0"/>
      <p:bldP spid="127" grpId="0"/>
      <p:bldP spid="128" grpId="0"/>
      <p:bldP spid="129" grpId="0"/>
      <p:bldP spid="130" grpId="0"/>
      <p:bldP spid="131" grpId="0"/>
      <p:bldP spid="101" grpId="0" animBg="1"/>
      <p:bldP spid="10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圆角右箭头 66"/>
          <p:cNvSpPr/>
          <p:nvPr/>
        </p:nvSpPr>
        <p:spPr>
          <a:xfrm>
            <a:off x="8609540" y="1885888"/>
            <a:ext cx="2370358" cy="1518920"/>
          </a:xfrm>
          <a:prstGeom prst="bentArrow">
            <a:avLst>
              <a:gd name="adj1" fmla="val 21656"/>
              <a:gd name="adj2" fmla="val 25000"/>
              <a:gd name="adj3" fmla="val 31020"/>
              <a:gd name="adj4" fmla="val 457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68" name="圆角右箭头 67"/>
          <p:cNvSpPr/>
          <p:nvPr/>
        </p:nvSpPr>
        <p:spPr>
          <a:xfrm>
            <a:off x="6239182" y="2430780"/>
            <a:ext cx="2370358" cy="1518920"/>
          </a:xfrm>
          <a:prstGeom prst="bentArrow">
            <a:avLst>
              <a:gd name="adj1" fmla="val 21656"/>
              <a:gd name="adj2" fmla="val 25000"/>
              <a:gd name="adj3" fmla="val 31020"/>
              <a:gd name="adj4" fmla="val 45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69" name="圆角右箭头 68"/>
          <p:cNvSpPr/>
          <p:nvPr/>
        </p:nvSpPr>
        <p:spPr>
          <a:xfrm>
            <a:off x="3868824" y="2991996"/>
            <a:ext cx="2370358" cy="1518920"/>
          </a:xfrm>
          <a:prstGeom prst="bentArrow">
            <a:avLst>
              <a:gd name="adj1" fmla="val 21656"/>
              <a:gd name="adj2" fmla="val 25000"/>
              <a:gd name="adj3" fmla="val 31020"/>
              <a:gd name="adj4" fmla="val 457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70" name="圆角右箭头 69"/>
          <p:cNvSpPr/>
          <p:nvPr/>
        </p:nvSpPr>
        <p:spPr>
          <a:xfrm>
            <a:off x="1494488" y="3579939"/>
            <a:ext cx="2370358" cy="1518920"/>
          </a:xfrm>
          <a:prstGeom prst="bentArrow">
            <a:avLst>
              <a:gd name="adj1" fmla="val 21656"/>
              <a:gd name="adj2" fmla="val 25000"/>
              <a:gd name="adj3" fmla="val 31020"/>
              <a:gd name="adj4" fmla="val 457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cxnSp>
        <p:nvCxnSpPr>
          <p:cNvPr id="71" name="直接连接符 70"/>
          <p:cNvCxnSpPr/>
          <p:nvPr/>
        </p:nvCxnSpPr>
        <p:spPr>
          <a:xfrm>
            <a:off x="1380386" y="5273613"/>
            <a:ext cx="9515887" cy="0"/>
          </a:xfrm>
          <a:prstGeom prst="line">
            <a:avLst/>
          </a:prstGeom>
          <a:ln>
            <a:solidFill>
              <a:schemeClr val="tx1">
                <a:lumMod val="50000"/>
                <a:lumOff val="50000"/>
              </a:schemeClr>
            </a:solidFill>
          </a:ln>
        </p:spPr>
        <p:style>
          <a:lnRef idx="1">
            <a:schemeClr val="accent2"/>
          </a:lnRef>
          <a:fillRef idx="0">
            <a:schemeClr val="accent2"/>
          </a:fillRef>
          <a:effectRef idx="0">
            <a:schemeClr val="accent2"/>
          </a:effectRef>
          <a:fontRef idx="minor">
            <a:schemeClr val="tx1"/>
          </a:fontRef>
        </p:style>
      </p:cxnSp>
      <p:sp>
        <p:nvSpPr>
          <p:cNvPr id="72" name="TextBox 71"/>
          <p:cNvSpPr txBox="1"/>
          <p:nvPr/>
        </p:nvSpPr>
        <p:spPr>
          <a:xfrm>
            <a:off x="1570151" y="5372941"/>
            <a:ext cx="9325093" cy="769429"/>
          </a:xfrm>
          <a:prstGeom prst="rect">
            <a:avLst/>
          </a:prstGeom>
          <a:noFill/>
          <a:ln>
            <a:noFill/>
          </a:ln>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the content is brief and detailed, concise description of the content summary. Click to add text content, the content is brief and detailed, concise description of the content.</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To.</a:t>
            </a:r>
          </a:p>
        </p:txBody>
      </p:sp>
      <p:pic>
        <p:nvPicPr>
          <p:cNvPr id="73" name="Picture 4"/>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4349914" y="3878776"/>
            <a:ext cx="595480" cy="65063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5"/>
          <p:cNvPicPr>
            <a:picLocks noChangeAspect="1" noChangeArrowheads="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037680" y="4463193"/>
            <a:ext cx="650554" cy="62654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6"/>
          <p:cNvPicPr>
            <a:picLocks noChangeAspect="1" noChangeArrowheads="1"/>
          </p:cNvPicPr>
          <p:nvPr/>
        </p:nvPicPr>
        <p:blipFill>
          <a:blip r:embed="rId5"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bwMode="auto">
          <a:xfrm>
            <a:off x="6743530" y="3290667"/>
            <a:ext cx="650554" cy="65063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
          <p:cNvPicPr>
            <a:picLocks noChangeAspect="1" noChangeArrowheads="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bwMode="auto">
          <a:xfrm>
            <a:off x="9096957" y="2730535"/>
            <a:ext cx="650554" cy="650639"/>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2295234" y="4863040"/>
            <a:ext cx="1271977" cy="328295"/>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a:t>
            </a:r>
          </a:p>
        </p:txBody>
      </p:sp>
      <p:sp>
        <p:nvSpPr>
          <p:cNvPr id="78" name="TextBox 77"/>
          <p:cNvSpPr txBox="1"/>
          <p:nvPr/>
        </p:nvSpPr>
        <p:spPr>
          <a:xfrm>
            <a:off x="4857887" y="4293786"/>
            <a:ext cx="1271977" cy="328295"/>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a:t>
            </a:r>
          </a:p>
        </p:txBody>
      </p:sp>
      <p:sp>
        <p:nvSpPr>
          <p:cNvPr id="79" name="TextBox 78"/>
          <p:cNvSpPr txBox="1"/>
          <p:nvPr/>
        </p:nvSpPr>
        <p:spPr>
          <a:xfrm>
            <a:off x="7136532" y="3734754"/>
            <a:ext cx="1271977" cy="328295"/>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a:t>
            </a:r>
          </a:p>
        </p:txBody>
      </p:sp>
      <p:sp>
        <p:nvSpPr>
          <p:cNvPr id="80" name="TextBox 79"/>
          <p:cNvSpPr txBox="1"/>
          <p:nvPr/>
        </p:nvSpPr>
        <p:spPr>
          <a:xfrm>
            <a:off x="9623267" y="3160386"/>
            <a:ext cx="1271977" cy="328295"/>
          </a:xfrm>
          <a:prstGeom prst="rect">
            <a:avLst/>
          </a:prstGeom>
          <a:noFill/>
          <a:ln>
            <a:noFill/>
          </a:ln>
        </p:spPr>
        <p:txBody>
          <a:bodyPr wrap="none" lIns="121908" tIns="60954" rIns="121908" bIns="60954" rtlCol="0">
            <a:spAutoFit/>
          </a:bodyPr>
          <a:lstStyle/>
          <a:p>
            <a:r>
              <a:rPr lang="zh-CN" altLang="en-US" sz="1300" dirty="0">
                <a:solidFill>
                  <a:schemeClr val="tx1">
                    <a:lumMod val="50000"/>
                    <a:lumOff val="50000"/>
                  </a:schemeClr>
                </a:solidFill>
                <a:cs typeface="+mn-ea"/>
                <a:sym typeface="+mn-lt"/>
              </a:rPr>
              <a:t>Click to add text.</a:t>
            </a:r>
          </a:p>
        </p:txBody>
      </p:sp>
      <p:pic>
        <p:nvPicPr>
          <p:cNvPr id="81" name="Picture 8"/>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679667" y="2464753"/>
            <a:ext cx="1176712" cy="1253067"/>
          </a:xfrm>
          <a:prstGeom prst="rect">
            <a:avLst/>
          </a:prstGeom>
          <a:noFill/>
          <a:extLst>
            <a:ext uri="{909E8E84-426E-40DD-AFC4-6F175D3DCCD1}">
              <a14:hiddenFill xmlns:a14="http://schemas.microsoft.com/office/drawing/2010/main">
                <a:solidFill>
                  <a:srgbClr val="FFFFFF"/>
                </a:solidFill>
              </a14:hiddenFill>
            </a:ext>
          </a:extLst>
        </p:spPr>
      </p:pic>
      <p:sp>
        <p:nvSpPr>
          <p:cNvPr id="82" name="TextBox 81"/>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cs typeface="+mn-ea"/>
                <a:sym typeface="+mn-lt"/>
              </a:rPr>
              <a:t>0.5。 </a:t>
            </a:r>
            <a:r>
              <a:rPr lang="zh-CN" altLang="en-US" sz="1900" dirty="0">
                <a:solidFill>
                  <a:schemeClr val="bg1"/>
                </a:solidFill>
                <a:cs typeface="+mn-ea"/>
                <a:sym typeface="+mn-lt"/>
              </a:rPr>
              <a:t>Second delayer, none.</a:t>
            </a:r>
            <a:endParaRPr lang="en-US" altLang="zh-CN" sz="1900" dirty="0">
              <a:solidFill>
                <a:schemeClr val="bg1"/>
              </a:solidFill>
              <a:cs typeface="+mn-ea"/>
              <a:sym typeface="+mn-lt"/>
            </a:endParaRPr>
          </a:p>
          <a:p>
            <a:r>
              <a:rPr lang="zh-CN" altLang="en-US" sz="1900" dirty="0">
                <a:solidFill>
                  <a:schemeClr val="bg1"/>
                </a:solidFill>
                <a:cs typeface="+mn-ea"/>
                <a:sym typeface="+mn-lt"/>
              </a:rPr>
              <a:t>meaning, which can be deleted.</a:t>
            </a:r>
            <a:r>
              <a:rPr lang="en-US" altLang="zh-CN" sz="1900" dirty="0">
                <a:solidFill>
                  <a:schemeClr val="bg1"/>
                </a:solidFill>
                <a:cs typeface="+mn-ea"/>
                <a:sym typeface="+mn-lt"/>
              </a:rPr>
              <a:t>.</a:t>
            </a:r>
            <a:endParaRPr lang="zh-CN" altLang="en-US" sz="1900" dirty="0">
              <a:solidFill>
                <a:schemeClr val="bg1"/>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strips(upRight)">
                                      <p:cBhvr>
                                        <p:cTn id="7" dur="500"/>
                                        <p:tgtEl>
                                          <p:spTgt spid="70"/>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strips(upRight)">
                                      <p:cBhvr>
                                        <p:cTn id="10" dur="500"/>
                                        <p:tgtEl>
                                          <p:spTgt spid="69"/>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strips(upRight)">
                                      <p:cBhvr>
                                        <p:cTn id="13" dur="500"/>
                                        <p:tgtEl>
                                          <p:spTgt spid="68"/>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upRight)">
                                      <p:cBhvr>
                                        <p:cTn id="16" dur="500"/>
                                        <p:tgtEl>
                                          <p:spTgt spid="67"/>
                                        </p:tgtEl>
                                      </p:cBhvr>
                                    </p:animEffect>
                                  </p:childTnLst>
                                </p:cTn>
                              </p:par>
                              <p:par>
                                <p:cTn id="17" presetID="2" presetClass="entr" presetSubtype="8" fill="hold" nodeType="withEffect">
                                  <p:stCondLst>
                                    <p:cond delay="500"/>
                                  </p:stCondLst>
                                  <p:childTnLst>
                                    <p:set>
                                      <p:cBhvr>
                                        <p:cTn id="18" dur="1" fill="hold">
                                          <p:stCondLst>
                                            <p:cond delay="0"/>
                                          </p:stCondLst>
                                        </p:cTn>
                                        <p:tgtEl>
                                          <p:spTgt spid="81"/>
                                        </p:tgtEl>
                                        <p:attrNameLst>
                                          <p:attrName>style.visibility</p:attrName>
                                        </p:attrNameLst>
                                      </p:cBhvr>
                                      <p:to>
                                        <p:strVal val="visible"/>
                                      </p:to>
                                    </p:set>
                                    <p:anim calcmode="lin" valueType="num">
                                      <p:cBhvr additive="base">
                                        <p:cTn id="19" dur="500" fill="hold"/>
                                        <p:tgtEl>
                                          <p:spTgt spid="81"/>
                                        </p:tgtEl>
                                        <p:attrNameLst>
                                          <p:attrName>ppt_x</p:attrName>
                                        </p:attrNameLst>
                                      </p:cBhvr>
                                      <p:tavLst>
                                        <p:tav tm="0">
                                          <p:val>
                                            <p:strVal val="0-#ppt_w/2"/>
                                          </p:val>
                                        </p:tav>
                                        <p:tav tm="100000">
                                          <p:val>
                                            <p:strVal val="#ppt_x"/>
                                          </p:val>
                                        </p:tav>
                                      </p:tavLst>
                                    </p:anim>
                                    <p:anim calcmode="lin" valueType="num">
                                      <p:cBhvr additive="base">
                                        <p:cTn id="20" dur="500" fill="hold"/>
                                        <p:tgtEl>
                                          <p:spTgt spid="81"/>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500" fill="hold"/>
                                        <p:tgtEl>
                                          <p:spTgt spid="74"/>
                                        </p:tgtEl>
                                        <p:attrNameLst>
                                          <p:attrName>ppt_w</p:attrName>
                                        </p:attrNameLst>
                                      </p:cBhvr>
                                      <p:tavLst>
                                        <p:tav tm="0">
                                          <p:val>
                                            <p:fltVal val="0"/>
                                          </p:val>
                                        </p:tav>
                                        <p:tav tm="100000">
                                          <p:val>
                                            <p:strVal val="#ppt_w"/>
                                          </p:val>
                                        </p:tav>
                                      </p:tavLst>
                                    </p:anim>
                                    <p:anim calcmode="lin" valueType="num">
                                      <p:cBhvr>
                                        <p:cTn id="24" dur="500" fill="hold"/>
                                        <p:tgtEl>
                                          <p:spTgt spid="74"/>
                                        </p:tgtEl>
                                        <p:attrNameLst>
                                          <p:attrName>ppt_h</p:attrName>
                                        </p:attrNameLst>
                                      </p:cBhvr>
                                      <p:tavLst>
                                        <p:tav tm="0">
                                          <p:val>
                                            <p:fltVal val="0"/>
                                          </p:val>
                                        </p:tav>
                                        <p:tav tm="100000">
                                          <p:val>
                                            <p:strVal val="#ppt_h"/>
                                          </p:val>
                                        </p:tav>
                                      </p:tavLst>
                                    </p:anim>
                                    <p:animEffect transition="in" filter="fade">
                                      <p:cBhvr>
                                        <p:cTn id="25" dur="500"/>
                                        <p:tgtEl>
                                          <p:spTgt spid="74"/>
                                        </p:tgtEl>
                                      </p:cBhvr>
                                    </p:animEffect>
                                  </p:childTnLst>
                                </p:cTn>
                              </p:par>
                              <p:par>
                                <p:cTn id="26" presetID="53" presetClass="entr" presetSubtype="16"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500" fill="hold"/>
                                        <p:tgtEl>
                                          <p:spTgt spid="73"/>
                                        </p:tgtEl>
                                        <p:attrNameLst>
                                          <p:attrName>ppt_w</p:attrName>
                                        </p:attrNameLst>
                                      </p:cBhvr>
                                      <p:tavLst>
                                        <p:tav tm="0">
                                          <p:val>
                                            <p:fltVal val="0"/>
                                          </p:val>
                                        </p:tav>
                                        <p:tav tm="100000">
                                          <p:val>
                                            <p:strVal val="#ppt_w"/>
                                          </p:val>
                                        </p:tav>
                                      </p:tavLst>
                                    </p:anim>
                                    <p:anim calcmode="lin" valueType="num">
                                      <p:cBhvr>
                                        <p:cTn id="29" dur="500" fill="hold"/>
                                        <p:tgtEl>
                                          <p:spTgt spid="73"/>
                                        </p:tgtEl>
                                        <p:attrNameLst>
                                          <p:attrName>ppt_h</p:attrName>
                                        </p:attrNameLst>
                                      </p:cBhvr>
                                      <p:tavLst>
                                        <p:tav tm="0">
                                          <p:val>
                                            <p:fltVal val="0"/>
                                          </p:val>
                                        </p:tav>
                                        <p:tav tm="100000">
                                          <p:val>
                                            <p:strVal val="#ppt_h"/>
                                          </p:val>
                                        </p:tav>
                                      </p:tavLst>
                                    </p:anim>
                                    <p:animEffect transition="in" filter="fade">
                                      <p:cBhvr>
                                        <p:cTn id="30" dur="500"/>
                                        <p:tgtEl>
                                          <p:spTgt spid="73"/>
                                        </p:tgtEl>
                                      </p:cBhvr>
                                    </p:animEffect>
                                  </p:childTnLst>
                                </p:cTn>
                              </p:par>
                              <p:par>
                                <p:cTn id="31" presetID="53" presetClass="entr" presetSubtype="16"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par>
                                <p:cTn id="36" presetID="53" presetClass="entr" presetSubtype="16"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7"/>
                                        </p:tgtEl>
                                        <p:attrNameLst>
                                          <p:attrName>style.visibility</p:attrName>
                                        </p:attrNameLst>
                                      </p:cBhvr>
                                      <p:to>
                                        <p:strVal val="visible"/>
                                      </p:to>
                                    </p:set>
                                    <p:animEffect transition="in" filter="wipe(down)">
                                      <p:cBhvr>
                                        <p:cTn id="43" dur="500"/>
                                        <p:tgtEl>
                                          <p:spTgt spid="77"/>
                                        </p:tgtEl>
                                      </p:cBhvr>
                                    </p:animEffect>
                                  </p:childTnLst>
                                </p:cTn>
                              </p:par>
                              <p:par>
                                <p:cTn id="44" presetID="22" presetClass="entr" presetSubtype="4" fill="hold" grpId="0" nodeType="withEffect">
                                  <p:stCondLst>
                                    <p:cond delay="500"/>
                                  </p:stCondLst>
                                  <p:childTnLst>
                                    <p:set>
                                      <p:cBhvr>
                                        <p:cTn id="45" dur="1" fill="hold">
                                          <p:stCondLst>
                                            <p:cond delay="0"/>
                                          </p:stCondLst>
                                        </p:cTn>
                                        <p:tgtEl>
                                          <p:spTgt spid="78"/>
                                        </p:tgtEl>
                                        <p:attrNameLst>
                                          <p:attrName>style.visibility</p:attrName>
                                        </p:attrNameLst>
                                      </p:cBhvr>
                                      <p:to>
                                        <p:strVal val="visible"/>
                                      </p:to>
                                    </p:set>
                                    <p:animEffect transition="in" filter="wipe(down)">
                                      <p:cBhvr>
                                        <p:cTn id="46" dur="500"/>
                                        <p:tgtEl>
                                          <p:spTgt spid="78"/>
                                        </p:tgtEl>
                                      </p:cBhvr>
                                    </p:animEffect>
                                  </p:childTnLst>
                                </p:cTn>
                              </p:par>
                              <p:par>
                                <p:cTn id="47" presetID="22" presetClass="entr" presetSubtype="4" fill="hold" grpId="0" nodeType="withEffect">
                                  <p:stCondLst>
                                    <p:cond delay="500"/>
                                  </p:stCondLst>
                                  <p:childTnLst>
                                    <p:set>
                                      <p:cBhvr>
                                        <p:cTn id="48" dur="1" fill="hold">
                                          <p:stCondLst>
                                            <p:cond delay="0"/>
                                          </p:stCondLst>
                                        </p:cTn>
                                        <p:tgtEl>
                                          <p:spTgt spid="79"/>
                                        </p:tgtEl>
                                        <p:attrNameLst>
                                          <p:attrName>style.visibility</p:attrName>
                                        </p:attrNameLst>
                                      </p:cBhvr>
                                      <p:to>
                                        <p:strVal val="visible"/>
                                      </p:to>
                                    </p:set>
                                    <p:animEffect transition="in" filter="wipe(down)">
                                      <p:cBhvr>
                                        <p:cTn id="49" dur="500"/>
                                        <p:tgtEl>
                                          <p:spTgt spid="79"/>
                                        </p:tgtEl>
                                      </p:cBhvr>
                                    </p:animEffect>
                                  </p:childTnLst>
                                </p:cTn>
                              </p:par>
                              <p:par>
                                <p:cTn id="50" presetID="22" presetClass="entr" presetSubtype="4" fill="hold" grpId="0" nodeType="withEffect">
                                  <p:stCondLst>
                                    <p:cond delay="500"/>
                                  </p:stCondLst>
                                  <p:childTnLst>
                                    <p:set>
                                      <p:cBhvr>
                                        <p:cTn id="51" dur="1" fill="hold">
                                          <p:stCondLst>
                                            <p:cond delay="0"/>
                                          </p:stCondLst>
                                        </p:cTn>
                                        <p:tgtEl>
                                          <p:spTgt spid="80"/>
                                        </p:tgtEl>
                                        <p:attrNameLst>
                                          <p:attrName>style.visibility</p:attrName>
                                        </p:attrNameLst>
                                      </p:cBhvr>
                                      <p:to>
                                        <p:strVal val="visible"/>
                                      </p:to>
                                    </p:set>
                                    <p:animEffect transition="in" filter="wipe(down)">
                                      <p:cBhvr>
                                        <p:cTn id="52" dur="500"/>
                                        <p:tgtEl>
                                          <p:spTgt spid="80"/>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childTnLst>
                          </p:cTn>
                        </p:par>
                        <p:par>
                          <p:cTn id="57" fill="hold">
                            <p:stCondLst>
                              <p:cond delay="1000"/>
                            </p:stCondLst>
                            <p:childTnLst>
                              <p:par>
                                <p:cTn id="58" presetID="42" presetClass="entr" presetSubtype="0" fill="hold" grpId="0" nodeType="after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anim calcmode="lin" valueType="num">
                                      <p:cBhvr>
                                        <p:cTn id="61" dur="500" fill="hold"/>
                                        <p:tgtEl>
                                          <p:spTgt spid="72"/>
                                        </p:tgtEl>
                                        <p:attrNameLst>
                                          <p:attrName>ppt_x</p:attrName>
                                        </p:attrNameLst>
                                      </p:cBhvr>
                                      <p:tavLst>
                                        <p:tav tm="0">
                                          <p:val>
                                            <p:strVal val="#ppt_x"/>
                                          </p:val>
                                        </p:tav>
                                        <p:tav tm="100000">
                                          <p:val>
                                            <p:strVal val="#ppt_x"/>
                                          </p:val>
                                        </p:tav>
                                      </p:tavLst>
                                    </p:anim>
                                    <p:anim calcmode="lin" valueType="num">
                                      <p:cBhvr>
                                        <p:cTn id="62" dur="500" fill="hold"/>
                                        <p:tgtEl>
                                          <p:spTgt spid="72"/>
                                        </p:tgtEl>
                                        <p:attrNameLst>
                                          <p:attrName>ppt_y</p:attrName>
                                        </p:attrNameLst>
                                      </p:cBhvr>
                                      <p:tavLst>
                                        <p:tav tm="0">
                                          <p:val>
                                            <p:strVal val="#ppt_y+.1"/>
                                          </p:val>
                                        </p:tav>
                                        <p:tav tm="100000">
                                          <p:val>
                                            <p:strVal val="#ppt_y"/>
                                          </p:val>
                                        </p:tav>
                                      </p:tavLst>
                                    </p:anim>
                                  </p:childTnLst>
                                </p:cTn>
                              </p:par>
                            </p:childTnLst>
                          </p:cTn>
                        </p:par>
                        <p:par>
                          <p:cTn id="63" fill="hold">
                            <p:stCondLst>
                              <p:cond delay="1500"/>
                            </p:stCondLst>
                            <p:childTnLst>
                              <p:par>
                                <p:cTn id="64" presetID="10" presetClass="entr" presetSubtype="0"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2" grpId="0"/>
      <p:bldP spid="77" grpId="0"/>
      <p:bldP spid="78" grpId="0"/>
      <p:bldP spid="79" grpId="0"/>
      <p:bldP spid="80" grpId="0"/>
      <p:bldP spid="8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同心圆 23"/>
          <p:cNvSpPr/>
          <p:nvPr/>
        </p:nvSpPr>
        <p:spPr>
          <a:xfrm rot="13917225">
            <a:off x="6561935" y="2219591"/>
            <a:ext cx="1479077" cy="1478885"/>
          </a:xfrm>
          <a:prstGeom prst="donut">
            <a:avLst>
              <a:gd name="adj" fmla="val 1677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5" name="同心圆 24"/>
          <p:cNvSpPr/>
          <p:nvPr/>
        </p:nvSpPr>
        <p:spPr>
          <a:xfrm>
            <a:off x="1788410" y="2219495"/>
            <a:ext cx="1478885" cy="1479077"/>
          </a:xfrm>
          <a:prstGeom prst="donut">
            <a:avLst>
              <a:gd name="adj" fmla="val 1677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6" name="饼形 8"/>
          <p:cNvSpPr/>
          <p:nvPr/>
        </p:nvSpPr>
        <p:spPr>
          <a:xfrm rot="9639642">
            <a:off x="2563866" y="2433952"/>
            <a:ext cx="739442" cy="1136205"/>
          </a:xfrm>
          <a:custGeom>
            <a:avLst/>
            <a:gdLst/>
            <a:ahLst/>
            <a:cxnLst/>
            <a:rect l="l" t="t" r="r" b="b"/>
            <a:pathLst>
              <a:path w="554654" h="852154">
                <a:moveTo>
                  <a:pt x="554654" y="0"/>
                </a:moveTo>
                <a:lnTo>
                  <a:pt x="554654" y="186075"/>
                </a:lnTo>
                <a:cubicBezTo>
                  <a:pt x="351093" y="186075"/>
                  <a:pt x="186075" y="351093"/>
                  <a:pt x="186075" y="554654"/>
                </a:cubicBezTo>
                <a:cubicBezTo>
                  <a:pt x="186075" y="627581"/>
                  <a:pt x="207255" y="695562"/>
                  <a:pt x="244473" y="752349"/>
                </a:cubicBezTo>
                <a:lnTo>
                  <a:pt x="87880" y="852154"/>
                </a:lnTo>
                <a:cubicBezTo>
                  <a:pt x="31872" y="766698"/>
                  <a:pt x="0" y="664398"/>
                  <a:pt x="0" y="554654"/>
                </a:cubicBezTo>
                <a:cubicBezTo>
                  <a:pt x="0" y="248327"/>
                  <a:pt x="248327" y="0"/>
                  <a:pt x="55465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7" name="同心圆 26"/>
          <p:cNvSpPr/>
          <p:nvPr/>
        </p:nvSpPr>
        <p:spPr>
          <a:xfrm>
            <a:off x="8930834" y="2219495"/>
            <a:ext cx="1478885" cy="1479077"/>
          </a:xfrm>
          <a:prstGeom prst="donut">
            <a:avLst>
              <a:gd name="adj" fmla="val 1677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8" name="饼形 37"/>
          <p:cNvSpPr/>
          <p:nvPr/>
        </p:nvSpPr>
        <p:spPr>
          <a:xfrm rot="11915685">
            <a:off x="8930834" y="2219495"/>
            <a:ext cx="1478885" cy="1479077"/>
          </a:xfrm>
          <a:custGeom>
            <a:avLst/>
            <a:gdLst/>
            <a:ahLst/>
            <a:cxnLst/>
            <a:rect l="l" t="t" r="r" b="b"/>
            <a:pathLst>
              <a:path w="1109308" h="1109308">
                <a:moveTo>
                  <a:pt x="554654" y="0"/>
                </a:moveTo>
                <a:cubicBezTo>
                  <a:pt x="759544" y="0"/>
                  <a:pt x="938486" y="111095"/>
                  <a:pt x="1032483" y="277522"/>
                </a:cubicBezTo>
                <a:lnTo>
                  <a:pt x="871753" y="369705"/>
                </a:lnTo>
                <a:cubicBezTo>
                  <a:pt x="809155" y="259551"/>
                  <a:pt x="690486" y="186075"/>
                  <a:pt x="554654" y="186075"/>
                </a:cubicBezTo>
                <a:cubicBezTo>
                  <a:pt x="351093" y="186075"/>
                  <a:pt x="186075" y="351093"/>
                  <a:pt x="186075" y="554654"/>
                </a:cubicBezTo>
                <a:cubicBezTo>
                  <a:pt x="186075" y="758215"/>
                  <a:pt x="351093" y="923233"/>
                  <a:pt x="554654" y="923233"/>
                </a:cubicBezTo>
                <a:cubicBezTo>
                  <a:pt x="758215" y="923233"/>
                  <a:pt x="923233" y="758215"/>
                  <a:pt x="923233" y="554654"/>
                </a:cubicBezTo>
                <a:lnTo>
                  <a:pt x="1109308" y="554654"/>
                </a:lnTo>
                <a:cubicBezTo>
                  <a:pt x="1109308" y="860981"/>
                  <a:pt x="860981" y="1109308"/>
                  <a:pt x="554654" y="1109308"/>
                </a:cubicBezTo>
                <a:cubicBezTo>
                  <a:pt x="248327" y="1109308"/>
                  <a:pt x="0" y="860981"/>
                  <a:pt x="0" y="554654"/>
                </a:cubicBezTo>
                <a:cubicBezTo>
                  <a:pt x="0" y="248327"/>
                  <a:pt x="248327" y="0"/>
                  <a:pt x="55465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29" name="同心圆 35"/>
          <p:cNvSpPr/>
          <p:nvPr/>
        </p:nvSpPr>
        <p:spPr>
          <a:xfrm rot="13917225">
            <a:off x="6561935" y="2219591"/>
            <a:ext cx="1479077" cy="1478885"/>
          </a:xfrm>
          <a:custGeom>
            <a:avLst/>
            <a:gdLst/>
            <a:ahLst/>
            <a:cxnLst/>
            <a:rect l="l" t="t" r="r" b="b"/>
            <a:pathLst>
              <a:path w="1109308" h="1109308">
                <a:moveTo>
                  <a:pt x="554654" y="0"/>
                </a:moveTo>
                <a:lnTo>
                  <a:pt x="557757" y="313"/>
                </a:lnTo>
                <a:lnTo>
                  <a:pt x="557757" y="186388"/>
                </a:lnTo>
                <a:cubicBezTo>
                  <a:pt x="556725" y="186080"/>
                  <a:pt x="555690" y="186075"/>
                  <a:pt x="554654" y="186075"/>
                </a:cubicBezTo>
                <a:cubicBezTo>
                  <a:pt x="351093" y="186075"/>
                  <a:pt x="186075" y="351093"/>
                  <a:pt x="186075" y="554654"/>
                </a:cubicBezTo>
                <a:cubicBezTo>
                  <a:pt x="186075" y="758215"/>
                  <a:pt x="351093" y="923233"/>
                  <a:pt x="554654" y="923233"/>
                </a:cubicBezTo>
                <a:cubicBezTo>
                  <a:pt x="758215" y="923233"/>
                  <a:pt x="923233" y="758215"/>
                  <a:pt x="923233" y="554654"/>
                </a:cubicBezTo>
                <a:lnTo>
                  <a:pt x="922593" y="548304"/>
                </a:lnTo>
                <a:lnTo>
                  <a:pt x="1108668" y="548304"/>
                </a:lnTo>
                <a:cubicBezTo>
                  <a:pt x="1109296" y="550414"/>
                  <a:pt x="1109308" y="552533"/>
                  <a:pt x="1109308" y="554654"/>
                </a:cubicBezTo>
                <a:cubicBezTo>
                  <a:pt x="1109308" y="860981"/>
                  <a:pt x="860981" y="1109308"/>
                  <a:pt x="554654" y="1109308"/>
                </a:cubicBezTo>
                <a:cubicBezTo>
                  <a:pt x="248327" y="1109308"/>
                  <a:pt x="0" y="860981"/>
                  <a:pt x="0" y="554654"/>
                </a:cubicBezTo>
                <a:cubicBezTo>
                  <a:pt x="0" y="248327"/>
                  <a:pt x="248327" y="0"/>
                  <a:pt x="55465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30" name="同心圆 29"/>
          <p:cNvSpPr/>
          <p:nvPr/>
        </p:nvSpPr>
        <p:spPr>
          <a:xfrm>
            <a:off x="4193228" y="2189037"/>
            <a:ext cx="1478885" cy="1479077"/>
          </a:xfrm>
          <a:prstGeom prst="donut">
            <a:avLst>
              <a:gd name="adj" fmla="val 16774"/>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sp>
        <p:nvSpPr>
          <p:cNvPr id="31" name="饼形 38"/>
          <p:cNvSpPr/>
          <p:nvPr/>
        </p:nvSpPr>
        <p:spPr>
          <a:xfrm rot="11700000">
            <a:off x="4650779" y="2249952"/>
            <a:ext cx="1018385" cy="1479077"/>
          </a:xfrm>
          <a:custGeom>
            <a:avLst/>
            <a:gdLst/>
            <a:ahLst/>
            <a:cxnLst/>
            <a:rect l="l" t="t" r="r" b="b"/>
            <a:pathLst>
              <a:path w="763888" h="1109308">
                <a:moveTo>
                  <a:pt x="554654" y="0"/>
                </a:moveTo>
                <a:lnTo>
                  <a:pt x="554654" y="186075"/>
                </a:lnTo>
                <a:cubicBezTo>
                  <a:pt x="351093" y="186075"/>
                  <a:pt x="186075" y="351093"/>
                  <a:pt x="186075" y="554654"/>
                </a:cubicBezTo>
                <a:cubicBezTo>
                  <a:pt x="186075" y="758215"/>
                  <a:pt x="351093" y="923233"/>
                  <a:pt x="554654" y="923233"/>
                </a:cubicBezTo>
                <a:cubicBezTo>
                  <a:pt x="603892" y="923233"/>
                  <a:pt x="650876" y="913578"/>
                  <a:pt x="693650" y="895657"/>
                </a:cubicBezTo>
                <a:lnTo>
                  <a:pt x="763888" y="1067789"/>
                </a:lnTo>
                <a:cubicBezTo>
                  <a:pt x="699500" y="1094769"/>
                  <a:pt x="628775" y="1109308"/>
                  <a:pt x="554654" y="1109308"/>
                </a:cubicBezTo>
                <a:cubicBezTo>
                  <a:pt x="248327" y="1109308"/>
                  <a:pt x="0" y="860981"/>
                  <a:pt x="0" y="554654"/>
                </a:cubicBezTo>
                <a:cubicBezTo>
                  <a:pt x="0" y="248327"/>
                  <a:pt x="248327" y="0"/>
                  <a:pt x="554654"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cs typeface="+mn-ea"/>
              <a:sym typeface="+mn-lt"/>
            </a:endParaRPr>
          </a:p>
        </p:txBody>
      </p:sp>
      <p:cxnSp>
        <p:nvCxnSpPr>
          <p:cNvPr id="32" name="直接连接符 31"/>
          <p:cNvCxnSpPr/>
          <p:nvPr/>
        </p:nvCxnSpPr>
        <p:spPr>
          <a:xfrm flipV="1">
            <a:off x="9200867" y="3469276"/>
            <a:ext cx="955748" cy="768351"/>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a:xfrm flipV="1">
            <a:off x="2093997" y="3438163"/>
            <a:ext cx="955748" cy="768351"/>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flipV="1">
            <a:off x="4459568" y="3448592"/>
            <a:ext cx="955748" cy="768351"/>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flipV="1">
            <a:off x="6886091" y="3436316"/>
            <a:ext cx="955748" cy="768351"/>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1362426" y="3703149"/>
            <a:ext cx="1092583" cy="615541"/>
          </a:xfrm>
          <a:prstGeom prst="rect">
            <a:avLst/>
          </a:prstGeom>
          <a:noFill/>
        </p:spPr>
        <p:txBody>
          <a:bodyPr wrap="none" lIns="121908" tIns="60954" rIns="121908" bIns="60954" rtlCol="0">
            <a:spAutoFit/>
          </a:bodyPr>
          <a:lstStyle/>
          <a:p>
            <a:r>
              <a:rPr lang="en-US" altLang="zh-CN" sz="3200" dirty="0">
                <a:solidFill>
                  <a:schemeClr val="tx1">
                    <a:lumMod val="50000"/>
                    <a:lumOff val="50000"/>
                  </a:schemeClr>
                </a:solidFill>
                <a:cs typeface="+mn-ea"/>
                <a:sym typeface="+mn-lt"/>
              </a:rPr>
              <a:t>34%</a:t>
            </a:r>
            <a:endParaRPr lang="zh-CN" altLang="en-US" sz="3200" dirty="0">
              <a:solidFill>
                <a:schemeClr val="tx1">
                  <a:lumMod val="50000"/>
                  <a:lumOff val="50000"/>
                </a:schemeClr>
              </a:solidFill>
              <a:cs typeface="+mn-ea"/>
              <a:sym typeface="+mn-lt"/>
            </a:endParaRPr>
          </a:p>
        </p:txBody>
      </p:sp>
      <p:sp>
        <p:nvSpPr>
          <p:cNvPr id="37" name="TextBox 36"/>
          <p:cNvSpPr txBox="1"/>
          <p:nvPr/>
        </p:nvSpPr>
        <p:spPr>
          <a:xfrm>
            <a:off x="3743049" y="3703149"/>
            <a:ext cx="1092583" cy="615541"/>
          </a:xfrm>
          <a:prstGeom prst="rect">
            <a:avLst/>
          </a:prstGeom>
          <a:noFill/>
        </p:spPr>
        <p:txBody>
          <a:bodyPr wrap="none" lIns="121908" tIns="60954" rIns="121908" bIns="60954" rtlCol="0">
            <a:spAutoFit/>
          </a:bodyPr>
          <a:lstStyle/>
          <a:p>
            <a:r>
              <a:rPr lang="en-US" altLang="zh-CN" sz="3200" dirty="0">
                <a:solidFill>
                  <a:schemeClr val="tx1">
                    <a:lumMod val="50000"/>
                    <a:lumOff val="50000"/>
                  </a:schemeClr>
                </a:solidFill>
                <a:cs typeface="+mn-ea"/>
                <a:sym typeface="+mn-lt"/>
              </a:rPr>
              <a:t>61%</a:t>
            </a:r>
            <a:endParaRPr lang="zh-CN" altLang="en-US" sz="3200" dirty="0">
              <a:solidFill>
                <a:schemeClr val="tx1">
                  <a:lumMod val="50000"/>
                  <a:lumOff val="50000"/>
                </a:schemeClr>
              </a:solidFill>
              <a:cs typeface="+mn-ea"/>
              <a:sym typeface="+mn-lt"/>
            </a:endParaRPr>
          </a:p>
        </p:txBody>
      </p:sp>
      <p:sp>
        <p:nvSpPr>
          <p:cNvPr id="38" name="TextBox 37"/>
          <p:cNvSpPr txBox="1"/>
          <p:nvPr/>
        </p:nvSpPr>
        <p:spPr>
          <a:xfrm>
            <a:off x="6165035" y="3703149"/>
            <a:ext cx="1092583" cy="615541"/>
          </a:xfrm>
          <a:prstGeom prst="rect">
            <a:avLst/>
          </a:prstGeom>
          <a:noFill/>
        </p:spPr>
        <p:txBody>
          <a:bodyPr wrap="none" lIns="121908" tIns="60954" rIns="121908" bIns="60954" rtlCol="0">
            <a:spAutoFit/>
          </a:bodyPr>
          <a:lstStyle/>
          <a:p>
            <a:r>
              <a:rPr lang="en-US" altLang="zh-CN" sz="3200" dirty="0">
                <a:solidFill>
                  <a:schemeClr val="tx1">
                    <a:lumMod val="50000"/>
                    <a:lumOff val="50000"/>
                  </a:schemeClr>
                </a:solidFill>
                <a:cs typeface="+mn-ea"/>
                <a:sym typeface="+mn-lt"/>
              </a:rPr>
              <a:t>75%</a:t>
            </a:r>
            <a:endParaRPr lang="zh-CN" altLang="en-US" sz="3200" dirty="0">
              <a:solidFill>
                <a:schemeClr val="tx1">
                  <a:lumMod val="50000"/>
                  <a:lumOff val="50000"/>
                </a:schemeClr>
              </a:solidFill>
              <a:cs typeface="+mn-ea"/>
              <a:sym typeface="+mn-lt"/>
            </a:endParaRPr>
          </a:p>
        </p:txBody>
      </p:sp>
      <p:sp>
        <p:nvSpPr>
          <p:cNvPr id="39" name="TextBox 38"/>
          <p:cNvSpPr txBox="1"/>
          <p:nvPr/>
        </p:nvSpPr>
        <p:spPr>
          <a:xfrm>
            <a:off x="8504849" y="3703149"/>
            <a:ext cx="1092583" cy="615541"/>
          </a:xfrm>
          <a:prstGeom prst="rect">
            <a:avLst/>
          </a:prstGeom>
          <a:noFill/>
        </p:spPr>
        <p:txBody>
          <a:bodyPr wrap="none" lIns="121908" tIns="60954" rIns="121908" bIns="60954" rtlCol="0">
            <a:spAutoFit/>
          </a:bodyPr>
          <a:lstStyle/>
          <a:p>
            <a:r>
              <a:rPr lang="en-US" altLang="zh-CN" sz="3200" dirty="0">
                <a:solidFill>
                  <a:schemeClr val="tx1">
                    <a:lumMod val="50000"/>
                    <a:lumOff val="50000"/>
                  </a:schemeClr>
                </a:solidFill>
                <a:cs typeface="+mn-ea"/>
                <a:sym typeface="+mn-lt"/>
              </a:rPr>
              <a:t>93%</a:t>
            </a:r>
            <a:endParaRPr lang="zh-CN" altLang="en-US" sz="3200" dirty="0">
              <a:solidFill>
                <a:schemeClr val="tx1">
                  <a:lumMod val="50000"/>
                  <a:lumOff val="50000"/>
                </a:schemeClr>
              </a:solidFill>
              <a:cs typeface="+mn-ea"/>
              <a:sym typeface="+mn-lt"/>
            </a:endParaRPr>
          </a:p>
        </p:txBody>
      </p:sp>
      <p:sp>
        <p:nvSpPr>
          <p:cNvPr id="40" name="TextBox 39"/>
          <p:cNvSpPr txBox="1"/>
          <p:nvPr/>
        </p:nvSpPr>
        <p:spPr>
          <a:xfrm>
            <a:off x="8934062" y="4605550"/>
            <a:ext cx="1631192" cy="400097"/>
          </a:xfrm>
          <a:prstGeom prst="rect">
            <a:avLst/>
          </a:prstGeom>
          <a:noFill/>
          <a:ln>
            <a:noFill/>
          </a:ln>
        </p:spPr>
        <p:txBody>
          <a:bodyPr wrap="none" lIns="121908" tIns="60954" rIns="121908" bIns="60954" rtlCol="0">
            <a:spAutoFit/>
          </a:bodyPr>
          <a:lstStyle/>
          <a:p>
            <a:r>
              <a:rPr lang="zh-CN" altLang="en-US" dirty="0">
                <a:solidFill>
                  <a:schemeClr val="tx1">
                    <a:lumMod val="50000"/>
                    <a:lumOff val="50000"/>
                  </a:schemeClr>
                </a:solidFill>
                <a:cs typeface="+mn-ea"/>
                <a:sym typeface="+mn-lt"/>
              </a:rPr>
              <a:t>Add a text title.</a:t>
            </a:r>
          </a:p>
        </p:txBody>
      </p:sp>
      <p:cxnSp>
        <p:nvCxnSpPr>
          <p:cNvPr id="46" name="直接连接符 45"/>
          <p:cNvCxnSpPr/>
          <p:nvPr/>
        </p:nvCxnSpPr>
        <p:spPr>
          <a:xfrm>
            <a:off x="9000475" y="4946751"/>
            <a:ext cx="1498369"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908413" y="4966673"/>
            <a:ext cx="2359355"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The content is brief and detailed.</a:t>
            </a:r>
            <a:endParaRPr lang="en-US" altLang="zh-CN" sz="1400" dirty="0">
              <a:solidFill>
                <a:schemeClr val="tx1">
                  <a:lumMod val="50000"/>
                  <a:lumOff val="50000"/>
                </a:schemeClr>
              </a:solidFill>
              <a:cs typeface="+mn-ea"/>
              <a:sym typeface="+mn-lt"/>
            </a:endParaRPr>
          </a:p>
        </p:txBody>
      </p:sp>
      <p:sp>
        <p:nvSpPr>
          <p:cNvPr id="48" name="TextBox 47"/>
          <p:cNvSpPr txBox="1"/>
          <p:nvPr/>
        </p:nvSpPr>
        <p:spPr>
          <a:xfrm>
            <a:off x="6531788" y="4605550"/>
            <a:ext cx="1631192" cy="400097"/>
          </a:xfrm>
          <a:prstGeom prst="rect">
            <a:avLst/>
          </a:prstGeom>
          <a:noFill/>
          <a:ln>
            <a:noFill/>
          </a:ln>
        </p:spPr>
        <p:txBody>
          <a:bodyPr wrap="none" lIns="121908" tIns="60954" rIns="121908" bIns="60954" rtlCol="0">
            <a:spAutoFit/>
          </a:bodyPr>
          <a:lstStyle/>
          <a:p>
            <a:r>
              <a:rPr lang="zh-CN" altLang="en-US" dirty="0">
                <a:solidFill>
                  <a:schemeClr val="tx1">
                    <a:lumMod val="50000"/>
                    <a:lumOff val="50000"/>
                  </a:schemeClr>
                </a:solidFill>
                <a:cs typeface="+mn-ea"/>
                <a:sym typeface="+mn-lt"/>
              </a:rPr>
              <a:t>Add a text title.</a:t>
            </a:r>
          </a:p>
        </p:txBody>
      </p:sp>
      <p:cxnSp>
        <p:nvCxnSpPr>
          <p:cNvPr id="49" name="直接连接符 48"/>
          <p:cNvCxnSpPr/>
          <p:nvPr/>
        </p:nvCxnSpPr>
        <p:spPr>
          <a:xfrm>
            <a:off x="6598201" y="4946751"/>
            <a:ext cx="1498369"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506139" y="4966673"/>
            <a:ext cx="2359355"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The content is brief and detailed.</a:t>
            </a:r>
            <a:endParaRPr lang="en-US" altLang="zh-CN" sz="1400" dirty="0">
              <a:solidFill>
                <a:schemeClr val="tx1">
                  <a:lumMod val="50000"/>
                  <a:lumOff val="50000"/>
                </a:schemeClr>
              </a:solidFill>
              <a:cs typeface="+mn-ea"/>
              <a:sym typeface="+mn-lt"/>
            </a:endParaRPr>
          </a:p>
        </p:txBody>
      </p:sp>
      <p:sp>
        <p:nvSpPr>
          <p:cNvPr id="51" name="TextBox 50"/>
          <p:cNvSpPr txBox="1"/>
          <p:nvPr/>
        </p:nvSpPr>
        <p:spPr>
          <a:xfrm>
            <a:off x="4129514" y="4605550"/>
            <a:ext cx="1631192" cy="400097"/>
          </a:xfrm>
          <a:prstGeom prst="rect">
            <a:avLst/>
          </a:prstGeom>
          <a:noFill/>
          <a:ln>
            <a:noFill/>
          </a:ln>
        </p:spPr>
        <p:txBody>
          <a:bodyPr wrap="none" lIns="121908" tIns="60954" rIns="121908" bIns="60954" rtlCol="0">
            <a:spAutoFit/>
          </a:bodyPr>
          <a:lstStyle/>
          <a:p>
            <a:r>
              <a:rPr lang="zh-CN" altLang="en-US" dirty="0">
                <a:solidFill>
                  <a:schemeClr val="tx1">
                    <a:lumMod val="50000"/>
                    <a:lumOff val="50000"/>
                  </a:schemeClr>
                </a:solidFill>
                <a:cs typeface="+mn-ea"/>
                <a:sym typeface="+mn-lt"/>
              </a:rPr>
              <a:t>Add a text title.</a:t>
            </a:r>
          </a:p>
        </p:txBody>
      </p:sp>
      <p:cxnSp>
        <p:nvCxnSpPr>
          <p:cNvPr id="52" name="直接连接符 51"/>
          <p:cNvCxnSpPr/>
          <p:nvPr/>
        </p:nvCxnSpPr>
        <p:spPr>
          <a:xfrm>
            <a:off x="4195927" y="4946751"/>
            <a:ext cx="1498369"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03865" y="4966673"/>
            <a:ext cx="2359355"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The content is brief and detailed.</a:t>
            </a:r>
            <a:endParaRPr lang="en-US" altLang="zh-CN" sz="1400" dirty="0">
              <a:solidFill>
                <a:schemeClr val="tx1">
                  <a:lumMod val="50000"/>
                  <a:lumOff val="50000"/>
                </a:schemeClr>
              </a:solidFill>
              <a:cs typeface="+mn-ea"/>
              <a:sym typeface="+mn-lt"/>
            </a:endParaRPr>
          </a:p>
        </p:txBody>
      </p:sp>
      <p:sp>
        <p:nvSpPr>
          <p:cNvPr id="54" name="TextBox 53"/>
          <p:cNvSpPr txBox="1"/>
          <p:nvPr/>
        </p:nvSpPr>
        <p:spPr>
          <a:xfrm>
            <a:off x="1727240" y="4605550"/>
            <a:ext cx="1631192" cy="400097"/>
          </a:xfrm>
          <a:prstGeom prst="rect">
            <a:avLst/>
          </a:prstGeom>
          <a:noFill/>
          <a:ln>
            <a:noFill/>
          </a:ln>
        </p:spPr>
        <p:txBody>
          <a:bodyPr wrap="none" lIns="121908" tIns="60954" rIns="121908" bIns="60954" rtlCol="0">
            <a:spAutoFit/>
          </a:bodyPr>
          <a:lstStyle/>
          <a:p>
            <a:r>
              <a:rPr lang="zh-CN" altLang="en-US" dirty="0">
                <a:solidFill>
                  <a:schemeClr val="tx1">
                    <a:lumMod val="50000"/>
                    <a:lumOff val="50000"/>
                  </a:schemeClr>
                </a:solidFill>
                <a:cs typeface="+mn-ea"/>
                <a:sym typeface="+mn-lt"/>
              </a:rPr>
              <a:t>Add a text title.</a:t>
            </a:r>
          </a:p>
        </p:txBody>
      </p:sp>
      <p:cxnSp>
        <p:nvCxnSpPr>
          <p:cNvPr id="55" name="直接连接符 54"/>
          <p:cNvCxnSpPr/>
          <p:nvPr/>
        </p:nvCxnSpPr>
        <p:spPr>
          <a:xfrm>
            <a:off x="1793653" y="4946751"/>
            <a:ext cx="1498369" cy="0"/>
          </a:xfrm>
          <a:prstGeom prst="line">
            <a:avLst/>
          </a:prstGeom>
          <a:ln w="158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01591" y="4966673"/>
            <a:ext cx="2359355" cy="769429"/>
          </a:xfrm>
          <a:prstGeom prst="rect">
            <a:avLst/>
          </a:prstGeom>
          <a:noFill/>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The content is brief and detailed.</a:t>
            </a:r>
            <a:endParaRPr lang="en-US" altLang="zh-CN" sz="1400" dirty="0">
              <a:solidFill>
                <a:schemeClr val="tx1">
                  <a:lumMod val="50000"/>
                  <a:lumOff val="50000"/>
                </a:schemeClr>
              </a:solidFill>
              <a:cs typeface="+mn-ea"/>
              <a:sym typeface="+mn-lt"/>
            </a:endParaRPr>
          </a:p>
        </p:txBody>
      </p:sp>
      <p:pic>
        <p:nvPicPr>
          <p:cNvPr id="57" name="Picture 3"/>
          <p:cNvPicPr>
            <a:picLocks noChangeAspect="1" noChangeArrowheads="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6998332" y="2655853"/>
            <a:ext cx="606282" cy="60636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206701" y="2686310"/>
            <a:ext cx="598198" cy="60636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9375600" y="2639739"/>
            <a:ext cx="606282" cy="60636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4634301" y="2625395"/>
            <a:ext cx="606282" cy="606361"/>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chemeClr val="bg1"/>
                </a:solidFill>
                <a:cs typeface="+mn-ea"/>
                <a:sym typeface="+mn-lt"/>
              </a:rPr>
              <a:t>0.5。 </a:t>
            </a:r>
            <a:r>
              <a:rPr lang="zh-CN" altLang="en-US" sz="1900" dirty="0">
                <a:solidFill>
                  <a:schemeClr val="bg1"/>
                </a:solidFill>
                <a:cs typeface="+mn-ea"/>
                <a:sym typeface="+mn-lt"/>
              </a:rPr>
              <a:t>Second delayer, none.</a:t>
            </a:r>
            <a:endParaRPr lang="en-US" altLang="zh-CN" sz="1900" dirty="0">
              <a:solidFill>
                <a:schemeClr val="bg1"/>
              </a:solidFill>
              <a:cs typeface="+mn-ea"/>
              <a:sym typeface="+mn-lt"/>
            </a:endParaRPr>
          </a:p>
          <a:p>
            <a:r>
              <a:rPr lang="zh-CN" altLang="en-US" sz="1900" dirty="0">
                <a:solidFill>
                  <a:schemeClr val="bg1"/>
                </a:solidFill>
                <a:cs typeface="+mn-ea"/>
                <a:sym typeface="+mn-lt"/>
              </a:rPr>
              <a:t>meaning, which can be deleted.</a:t>
            </a:r>
            <a:r>
              <a:rPr lang="en-US" altLang="zh-CN" sz="1900" dirty="0">
                <a:solidFill>
                  <a:schemeClr val="bg1"/>
                </a:solidFill>
                <a:cs typeface="+mn-ea"/>
                <a:sym typeface="+mn-lt"/>
              </a:rPr>
              <a:t>.</a:t>
            </a:r>
            <a:endParaRPr lang="zh-CN" altLang="en-US" sz="1900" dirty="0">
              <a:solidFill>
                <a:schemeClr val="bg1"/>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2)">
                                      <p:cBhvr>
                                        <p:cTn id="7" dur="500"/>
                                        <p:tgtEl>
                                          <p:spTgt spid="24"/>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heel(2)">
                                      <p:cBhvr>
                                        <p:cTn id="10" dur="500"/>
                                        <p:tgtEl>
                                          <p:spTgt spid="27"/>
                                        </p:tgtEl>
                                      </p:cBhvr>
                                    </p:animEffect>
                                  </p:childTnLst>
                                </p:cTn>
                              </p:par>
                              <p:par>
                                <p:cTn id="11" presetID="21" presetClass="entr" presetSubtype="2"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heel(2)">
                                      <p:cBhvr>
                                        <p:cTn id="13" dur="500"/>
                                        <p:tgtEl>
                                          <p:spTgt spid="30"/>
                                        </p:tgtEl>
                                      </p:cBhvr>
                                    </p:animEffect>
                                  </p:childTnLst>
                                </p:cTn>
                              </p:par>
                              <p:par>
                                <p:cTn id="14" presetID="21" presetClass="entr" presetSubtype="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heel(2)">
                                      <p:cBhvr>
                                        <p:cTn id="16" dur="500"/>
                                        <p:tgtEl>
                                          <p:spTgt spid="25"/>
                                        </p:tgtEl>
                                      </p:cBhvr>
                                    </p:animEffect>
                                  </p:childTnLst>
                                </p:cTn>
                              </p:par>
                              <p:par>
                                <p:cTn id="17" presetID="21" presetClass="entr" presetSubtype="2"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heel(2)">
                                      <p:cBhvr>
                                        <p:cTn id="19" dur="500"/>
                                        <p:tgtEl>
                                          <p:spTgt spid="58"/>
                                        </p:tgtEl>
                                      </p:cBhvr>
                                    </p:animEffect>
                                  </p:childTnLst>
                                </p:cTn>
                              </p:par>
                              <p:par>
                                <p:cTn id="20" presetID="21" presetClass="entr" presetSubtype="2"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2)">
                                      <p:cBhvr>
                                        <p:cTn id="22" dur="500"/>
                                        <p:tgtEl>
                                          <p:spTgt spid="60"/>
                                        </p:tgtEl>
                                      </p:cBhvr>
                                    </p:animEffect>
                                  </p:childTnLst>
                                </p:cTn>
                              </p:par>
                              <p:par>
                                <p:cTn id="23" presetID="21" presetClass="entr" presetSubtype="2"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wheel(2)">
                                      <p:cBhvr>
                                        <p:cTn id="25" dur="500"/>
                                        <p:tgtEl>
                                          <p:spTgt spid="57"/>
                                        </p:tgtEl>
                                      </p:cBhvr>
                                    </p:animEffect>
                                  </p:childTnLst>
                                </p:cTn>
                              </p:par>
                              <p:par>
                                <p:cTn id="26" presetID="21" presetClass="entr" presetSubtype="2" fill="hold"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heel(2)">
                                      <p:cBhvr>
                                        <p:cTn id="28" dur="500"/>
                                        <p:tgtEl>
                                          <p:spTgt spid="59"/>
                                        </p:tgtEl>
                                      </p:cBhvr>
                                    </p:animEffect>
                                  </p:childTnLst>
                                </p:cTn>
                              </p:par>
                            </p:childTnLst>
                          </p:cTn>
                        </p:par>
                        <p:par>
                          <p:cTn id="29" fill="hold">
                            <p:stCondLst>
                              <p:cond delay="500"/>
                            </p:stCondLst>
                            <p:childTnLst>
                              <p:par>
                                <p:cTn id="30" presetID="21" presetClass="entr" presetSubtype="1"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heel(1)">
                                      <p:cBhvr>
                                        <p:cTn id="32" dur="500"/>
                                        <p:tgtEl>
                                          <p:spTgt spid="26"/>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500"/>
                                        <p:tgtEl>
                                          <p:spTgt spid="3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heel(1)">
                                      <p:cBhvr>
                                        <p:cTn id="38" dur="500"/>
                                        <p:tgtEl>
                                          <p:spTgt spid="29"/>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heel(1)">
                                      <p:cBhvr>
                                        <p:cTn id="41" dur="500"/>
                                        <p:tgtEl>
                                          <p:spTgt spid="28"/>
                                        </p:tgtEl>
                                      </p:cBhvr>
                                    </p:animEffect>
                                  </p:childTnLst>
                                </p:cTn>
                              </p:par>
                            </p:childTnLst>
                          </p:cTn>
                        </p:par>
                        <p:par>
                          <p:cTn id="42" fill="hold">
                            <p:stCondLst>
                              <p:cond delay="1000"/>
                            </p:stCondLst>
                            <p:childTnLst>
                              <p:par>
                                <p:cTn id="43" presetID="18" presetClass="entr" presetSubtype="12"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strips(downLeft)">
                                      <p:cBhvr>
                                        <p:cTn id="45" dur="500"/>
                                        <p:tgtEl>
                                          <p:spTgt spid="33"/>
                                        </p:tgtEl>
                                      </p:cBhvr>
                                    </p:animEffect>
                                  </p:childTnLst>
                                </p:cTn>
                              </p:par>
                              <p:par>
                                <p:cTn id="46" presetID="18" presetClass="entr" presetSubtype="12"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strips(downLeft)">
                                      <p:cBhvr>
                                        <p:cTn id="48" dur="500"/>
                                        <p:tgtEl>
                                          <p:spTgt spid="34"/>
                                        </p:tgtEl>
                                      </p:cBhvr>
                                    </p:animEffect>
                                  </p:childTnLst>
                                </p:cTn>
                              </p:par>
                              <p:par>
                                <p:cTn id="49" presetID="18" presetClass="entr" presetSubtype="12"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strips(downLeft)">
                                      <p:cBhvr>
                                        <p:cTn id="51" dur="500"/>
                                        <p:tgtEl>
                                          <p:spTgt spid="35"/>
                                        </p:tgtEl>
                                      </p:cBhvr>
                                    </p:animEffect>
                                  </p:childTnLst>
                                </p:cTn>
                              </p:par>
                              <p:par>
                                <p:cTn id="52" presetID="18" presetClass="entr" presetSubtype="12"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strips(downLeft)">
                                      <p:cBhvr>
                                        <p:cTn id="54" dur="500"/>
                                        <p:tgtEl>
                                          <p:spTgt spid="32"/>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39"/>
                                        </p:tgtEl>
                                        <p:attrNameLst>
                                          <p:attrName>style.visibility</p:attrName>
                                        </p:attrNameLst>
                                      </p:cBhvr>
                                      <p:to>
                                        <p:strVal val="visible"/>
                                      </p:to>
                                    </p:set>
                                    <p:animEffect transition="in" filter="wipe(right)">
                                      <p:cBhvr>
                                        <p:cTn id="57" dur="500"/>
                                        <p:tgtEl>
                                          <p:spTgt spid="39"/>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Effect transition="in" filter="wipe(right)">
                                      <p:cBhvr>
                                        <p:cTn id="60" dur="500"/>
                                        <p:tgtEl>
                                          <p:spTgt spid="38"/>
                                        </p:tgtEl>
                                      </p:cBhvr>
                                    </p:animEffect>
                                  </p:childTnLst>
                                </p:cTn>
                              </p:par>
                              <p:par>
                                <p:cTn id="61" presetID="22" presetClass="entr" presetSubtype="2" fill="hold" grpId="0" nodeType="withEffect">
                                  <p:stCondLst>
                                    <p:cond delay="500"/>
                                  </p:stCondLst>
                                  <p:childTnLst>
                                    <p:set>
                                      <p:cBhvr>
                                        <p:cTn id="62" dur="1" fill="hold">
                                          <p:stCondLst>
                                            <p:cond delay="0"/>
                                          </p:stCondLst>
                                        </p:cTn>
                                        <p:tgtEl>
                                          <p:spTgt spid="37"/>
                                        </p:tgtEl>
                                        <p:attrNameLst>
                                          <p:attrName>style.visibility</p:attrName>
                                        </p:attrNameLst>
                                      </p:cBhvr>
                                      <p:to>
                                        <p:strVal val="visible"/>
                                      </p:to>
                                    </p:set>
                                    <p:animEffect transition="in" filter="wipe(right)">
                                      <p:cBhvr>
                                        <p:cTn id="63" dur="500"/>
                                        <p:tgtEl>
                                          <p:spTgt spid="37"/>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36"/>
                                        </p:tgtEl>
                                        <p:attrNameLst>
                                          <p:attrName>style.visibility</p:attrName>
                                        </p:attrNameLst>
                                      </p:cBhvr>
                                      <p:to>
                                        <p:strVal val="visible"/>
                                      </p:to>
                                    </p:set>
                                    <p:animEffect transition="in" filter="wipe(right)">
                                      <p:cBhvr>
                                        <p:cTn id="66" dur="500"/>
                                        <p:tgtEl>
                                          <p:spTgt spid="36"/>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anim calcmode="lin" valueType="num">
                                      <p:cBhvr>
                                        <p:cTn id="70" dur="500" fill="hold"/>
                                        <p:tgtEl>
                                          <p:spTgt spid="40"/>
                                        </p:tgtEl>
                                        <p:attrNameLst>
                                          <p:attrName>ppt_x</p:attrName>
                                        </p:attrNameLst>
                                      </p:cBhvr>
                                      <p:tavLst>
                                        <p:tav tm="0">
                                          <p:val>
                                            <p:strVal val="#ppt_x"/>
                                          </p:val>
                                        </p:tav>
                                        <p:tav tm="100000">
                                          <p:val>
                                            <p:strVal val="#ppt_x"/>
                                          </p:val>
                                        </p:tav>
                                      </p:tavLst>
                                    </p:anim>
                                    <p:anim calcmode="lin" valueType="num">
                                      <p:cBhvr>
                                        <p:cTn id="71" dur="500" fill="hold"/>
                                        <p:tgtEl>
                                          <p:spTgt spid="4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fade">
                                      <p:cBhvr>
                                        <p:cTn id="74" dur="500"/>
                                        <p:tgtEl>
                                          <p:spTgt spid="46"/>
                                        </p:tgtEl>
                                      </p:cBhvr>
                                    </p:animEffect>
                                    <p:anim calcmode="lin" valueType="num">
                                      <p:cBhvr>
                                        <p:cTn id="75" dur="500" fill="hold"/>
                                        <p:tgtEl>
                                          <p:spTgt spid="46"/>
                                        </p:tgtEl>
                                        <p:attrNameLst>
                                          <p:attrName>ppt_x</p:attrName>
                                        </p:attrNameLst>
                                      </p:cBhvr>
                                      <p:tavLst>
                                        <p:tav tm="0">
                                          <p:val>
                                            <p:strVal val="#ppt_x"/>
                                          </p:val>
                                        </p:tav>
                                        <p:tav tm="100000">
                                          <p:val>
                                            <p:strVal val="#ppt_x"/>
                                          </p:val>
                                        </p:tav>
                                      </p:tavLst>
                                    </p:anim>
                                    <p:anim calcmode="lin" valueType="num">
                                      <p:cBhvr>
                                        <p:cTn id="76" dur="500" fill="hold"/>
                                        <p:tgtEl>
                                          <p:spTgt spid="46"/>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anim calcmode="lin" valueType="num">
                                      <p:cBhvr>
                                        <p:cTn id="80" dur="500" fill="hold"/>
                                        <p:tgtEl>
                                          <p:spTgt spid="48"/>
                                        </p:tgtEl>
                                        <p:attrNameLst>
                                          <p:attrName>ppt_x</p:attrName>
                                        </p:attrNameLst>
                                      </p:cBhvr>
                                      <p:tavLst>
                                        <p:tav tm="0">
                                          <p:val>
                                            <p:strVal val="#ppt_x"/>
                                          </p:val>
                                        </p:tav>
                                        <p:tav tm="100000">
                                          <p:val>
                                            <p:strVal val="#ppt_x"/>
                                          </p:val>
                                        </p:tav>
                                      </p:tavLst>
                                    </p:anim>
                                    <p:anim calcmode="lin" valueType="num">
                                      <p:cBhvr>
                                        <p:cTn id="81" dur="500" fill="hold"/>
                                        <p:tgtEl>
                                          <p:spTgt spid="48"/>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fade">
                                      <p:cBhvr>
                                        <p:cTn id="84" dur="500"/>
                                        <p:tgtEl>
                                          <p:spTgt spid="49"/>
                                        </p:tgtEl>
                                      </p:cBhvr>
                                    </p:animEffect>
                                    <p:anim calcmode="lin" valueType="num">
                                      <p:cBhvr>
                                        <p:cTn id="85" dur="500" fill="hold"/>
                                        <p:tgtEl>
                                          <p:spTgt spid="49"/>
                                        </p:tgtEl>
                                        <p:attrNameLst>
                                          <p:attrName>ppt_x</p:attrName>
                                        </p:attrNameLst>
                                      </p:cBhvr>
                                      <p:tavLst>
                                        <p:tav tm="0">
                                          <p:val>
                                            <p:strVal val="#ppt_x"/>
                                          </p:val>
                                        </p:tav>
                                        <p:tav tm="100000">
                                          <p:val>
                                            <p:strVal val="#ppt_x"/>
                                          </p:val>
                                        </p:tav>
                                      </p:tavLst>
                                    </p:anim>
                                    <p:anim calcmode="lin" valueType="num">
                                      <p:cBhvr>
                                        <p:cTn id="86" dur="500" fill="hold"/>
                                        <p:tgtEl>
                                          <p:spTgt spid="4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anim calcmode="lin" valueType="num">
                                      <p:cBhvr>
                                        <p:cTn id="90" dur="500" fill="hold"/>
                                        <p:tgtEl>
                                          <p:spTgt spid="51"/>
                                        </p:tgtEl>
                                        <p:attrNameLst>
                                          <p:attrName>ppt_x</p:attrName>
                                        </p:attrNameLst>
                                      </p:cBhvr>
                                      <p:tavLst>
                                        <p:tav tm="0">
                                          <p:val>
                                            <p:strVal val="#ppt_x"/>
                                          </p:val>
                                        </p:tav>
                                        <p:tav tm="100000">
                                          <p:val>
                                            <p:strVal val="#ppt_x"/>
                                          </p:val>
                                        </p:tav>
                                      </p:tavLst>
                                    </p:anim>
                                    <p:anim calcmode="lin" valueType="num">
                                      <p:cBhvr>
                                        <p:cTn id="91" dur="500" fill="hold"/>
                                        <p:tgtEl>
                                          <p:spTgt spid="51"/>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fade">
                                      <p:cBhvr>
                                        <p:cTn id="94" dur="500"/>
                                        <p:tgtEl>
                                          <p:spTgt spid="52"/>
                                        </p:tgtEl>
                                      </p:cBhvr>
                                    </p:animEffect>
                                    <p:anim calcmode="lin" valueType="num">
                                      <p:cBhvr>
                                        <p:cTn id="95" dur="500" fill="hold"/>
                                        <p:tgtEl>
                                          <p:spTgt spid="52"/>
                                        </p:tgtEl>
                                        <p:attrNameLst>
                                          <p:attrName>ppt_x</p:attrName>
                                        </p:attrNameLst>
                                      </p:cBhvr>
                                      <p:tavLst>
                                        <p:tav tm="0">
                                          <p:val>
                                            <p:strVal val="#ppt_x"/>
                                          </p:val>
                                        </p:tav>
                                        <p:tav tm="100000">
                                          <p:val>
                                            <p:strVal val="#ppt_x"/>
                                          </p:val>
                                        </p:tav>
                                      </p:tavLst>
                                    </p:anim>
                                    <p:anim calcmode="lin" valueType="num">
                                      <p:cBhvr>
                                        <p:cTn id="96" dur="500" fill="hold"/>
                                        <p:tgtEl>
                                          <p:spTgt spid="52"/>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anim calcmode="lin" valueType="num">
                                      <p:cBhvr>
                                        <p:cTn id="100" dur="500" fill="hold"/>
                                        <p:tgtEl>
                                          <p:spTgt spid="54"/>
                                        </p:tgtEl>
                                        <p:attrNameLst>
                                          <p:attrName>ppt_x</p:attrName>
                                        </p:attrNameLst>
                                      </p:cBhvr>
                                      <p:tavLst>
                                        <p:tav tm="0">
                                          <p:val>
                                            <p:strVal val="#ppt_x"/>
                                          </p:val>
                                        </p:tav>
                                        <p:tav tm="100000">
                                          <p:val>
                                            <p:strVal val="#ppt_x"/>
                                          </p:val>
                                        </p:tav>
                                      </p:tavLst>
                                    </p:anim>
                                    <p:anim calcmode="lin" valueType="num">
                                      <p:cBhvr>
                                        <p:cTn id="101" dur="500" fill="hold"/>
                                        <p:tgtEl>
                                          <p:spTgt spid="54"/>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fade">
                                      <p:cBhvr>
                                        <p:cTn id="104" dur="500"/>
                                        <p:tgtEl>
                                          <p:spTgt spid="55"/>
                                        </p:tgtEl>
                                      </p:cBhvr>
                                    </p:animEffect>
                                    <p:anim calcmode="lin" valueType="num">
                                      <p:cBhvr>
                                        <p:cTn id="105" dur="500" fill="hold"/>
                                        <p:tgtEl>
                                          <p:spTgt spid="55"/>
                                        </p:tgtEl>
                                        <p:attrNameLst>
                                          <p:attrName>ppt_x</p:attrName>
                                        </p:attrNameLst>
                                      </p:cBhvr>
                                      <p:tavLst>
                                        <p:tav tm="0">
                                          <p:val>
                                            <p:strVal val="#ppt_x"/>
                                          </p:val>
                                        </p:tav>
                                        <p:tav tm="100000">
                                          <p:val>
                                            <p:strVal val="#ppt_x"/>
                                          </p:val>
                                        </p:tav>
                                      </p:tavLst>
                                    </p:anim>
                                    <p:anim calcmode="lin" valueType="num">
                                      <p:cBhvr>
                                        <p:cTn id="106" dur="500" fill="hold"/>
                                        <p:tgtEl>
                                          <p:spTgt spid="5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700"/>
                                  </p:stCondLst>
                                  <p:childTnLst>
                                    <p:set>
                                      <p:cBhvr>
                                        <p:cTn id="108" dur="1" fill="hold">
                                          <p:stCondLst>
                                            <p:cond delay="0"/>
                                          </p:stCondLst>
                                        </p:cTn>
                                        <p:tgtEl>
                                          <p:spTgt spid="56"/>
                                        </p:tgtEl>
                                        <p:attrNameLst>
                                          <p:attrName>style.visibility</p:attrName>
                                        </p:attrNameLst>
                                      </p:cBhvr>
                                      <p:to>
                                        <p:strVal val="visible"/>
                                      </p:to>
                                    </p:set>
                                    <p:animEffect transition="in" filter="fade">
                                      <p:cBhvr>
                                        <p:cTn id="109" dur="500"/>
                                        <p:tgtEl>
                                          <p:spTgt spid="56"/>
                                        </p:tgtEl>
                                      </p:cBhvr>
                                    </p:animEffect>
                                    <p:anim calcmode="lin" valueType="num">
                                      <p:cBhvr>
                                        <p:cTn id="110" dur="500" fill="hold"/>
                                        <p:tgtEl>
                                          <p:spTgt spid="56"/>
                                        </p:tgtEl>
                                        <p:attrNameLst>
                                          <p:attrName>ppt_x</p:attrName>
                                        </p:attrNameLst>
                                      </p:cBhvr>
                                      <p:tavLst>
                                        <p:tav tm="0">
                                          <p:val>
                                            <p:strVal val="#ppt_x"/>
                                          </p:val>
                                        </p:tav>
                                        <p:tav tm="100000">
                                          <p:val>
                                            <p:strVal val="#ppt_x"/>
                                          </p:val>
                                        </p:tav>
                                      </p:tavLst>
                                    </p:anim>
                                    <p:anim calcmode="lin" valueType="num">
                                      <p:cBhvr>
                                        <p:cTn id="111" dur="500" fill="hold"/>
                                        <p:tgtEl>
                                          <p:spTgt spid="56"/>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70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anim calcmode="lin" valueType="num">
                                      <p:cBhvr>
                                        <p:cTn id="115" dur="500" fill="hold"/>
                                        <p:tgtEl>
                                          <p:spTgt spid="53"/>
                                        </p:tgtEl>
                                        <p:attrNameLst>
                                          <p:attrName>ppt_x</p:attrName>
                                        </p:attrNameLst>
                                      </p:cBhvr>
                                      <p:tavLst>
                                        <p:tav tm="0">
                                          <p:val>
                                            <p:strVal val="#ppt_x"/>
                                          </p:val>
                                        </p:tav>
                                        <p:tav tm="100000">
                                          <p:val>
                                            <p:strVal val="#ppt_x"/>
                                          </p:val>
                                        </p:tav>
                                      </p:tavLst>
                                    </p:anim>
                                    <p:anim calcmode="lin" valueType="num">
                                      <p:cBhvr>
                                        <p:cTn id="116" dur="500" fill="hold"/>
                                        <p:tgtEl>
                                          <p:spTgt spid="53"/>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700"/>
                                  </p:stCondLst>
                                  <p:childTnLst>
                                    <p:set>
                                      <p:cBhvr>
                                        <p:cTn id="118" dur="1" fill="hold">
                                          <p:stCondLst>
                                            <p:cond delay="0"/>
                                          </p:stCondLst>
                                        </p:cTn>
                                        <p:tgtEl>
                                          <p:spTgt spid="50"/>
                                        </p:tgtEl>
                                        <p:attrNameLst>
                                          <p:attrName>style.visibility</p:attrName>
                                        </p:attrNameLst>
                                      </p:cBhvr>
                                      <p:to>
                                        <p:strVal val="visible"/>
                                      </p:to>
                                    </p:set>
                                    <p:animEffect transition="in" filter="fade">
                                      <p:cBhvr>
                                        <p:cTn id="119" dur="500"/>
                                        <p:tgtEl>
                                          <p:spTgt spid="50"/>
                                        </p:tgtEl>
                                      </p:cBhvr>
                                    </p:animEffect>
                                    <p:anim calcmode="lin" valueType="num">
                                      <p:cBhvr>
                                        <p:cTn id="120" dur="500" fill="hold"/>
                                        <p:tgtEl>
                                          <p:spTgt spid="50"/>
                                        </p:tgtEl>
                                        <p:attrNameLst>
                                          <p:attrName>ppt_x</p:attrName>
                                        </p:attrNameLst>
                                      </p:cBhvr>
                                      <p:tavLst>
                                        <p:tav tm="0">
                                          <p:val>
                                            <p:strVal val="#ppt_x"/>
                                          </p:val>
                                        </p:tav>
                                        <p:tav tm="100000">
                                          <p:val>
                                            <p:strVal val="#ppt_x"/>
                                          </p:val>
                                        </p:tav>
                                      </p:tavLst>
                                    </p:anim>
                                    <p:anim calcmode="lin" valueType="num">
                                      <p:cBhvr>
                                        <p:cTn id="121" dur="500" fill="hold"/>
                                        <p:tgtEl>
                                          <p:spTgt spid="5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70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500"/>
                                        <p:tgtEl>
                                          <p:spTgt spid="47"/>
                                        </p:tgtEl>
                                      </p:cBhvr>
                                    </p:animEffect>
                                    <p:anim calcmode="lin" valueType="num">
                                      <p:cBhvr>
                                        <p:cTn id="125" dur="500" fill="hold"/>
                                        <p:tgtEl>
                                          <p:spTgt spid="47"/>
                                        </p:tgtEl>
                                        <p:attrNameLst>
                                          <p:attrName>ppt_x</p:attrName>
                                        </p:attrNameLst>
                                      </p:cBhvr>
                                      <p:tavLst>
                                        <p:tav tm="0">
                                          <p:val>
                                            <p:strVal val="#ppt_x"/>
                                          </p:val>
                                        </p:tav>
                                        <p:tav tm="100000">
                                          <p:val>
                                            <p:strVal val="#ppt_x"/>
                                          </p:val>
                                        </p:tav>
                                      </p:tavLst>
                                    </p:anim>
                                    <p:anim calcmode="lin" valueType="num">
                                      <p:cBhvr>
                                        <p:cTn id="126" dur="500" fill="hold"/>
                                        <p:tgtEl>
                                          <p:spTgt spid="47"/>
                                        </p:tgtEl>
                                        <p:attrNameLst>
                                          <p:attrName>ppt_y</p:attrName>
                                        </p:attrNameLst>
                                      </p:cBhvr>
                                      <p:tavLst>
                                        <p:tav tm="0">
                                          <p:val>
                                            <p:strVal val="#ppt_y+.1"/>
                                          </p:val>
                                        </p:tav>
                                        <p:tav tm="100000">
                                          <p:val>
                                            <p:strVal val="#ppt_y"/>
                                          </p:val>
                                        </p:tav>
                                      </p:tavLst>
                                    </p:anim>
                                  </p:childTnLst>
                                </p:cTn>
                              </p:par>
                            </p:childTnLst>
                          </p:cTn>
                        </p:par>
                        <p:par>
                          <p:cTn id="127" fill="hold">
                            <p:stCondLst>
                              <p:cond delay="1500"/>
                            </p:stCondLst>
                            <p:childTnLst>
                              <p:par>
                                <p:cTn id="128" presetID="10" presetClass="entr" presetSubtype="0" fill="hold" grpId="0" nodeType="afterEffect">
                                  <p:stCondLst>
                                    <p:cond delay="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7" grpId="0"/>
      <p:bldP spid="48" grpId="0"/>
      <p:bldP spid="50" grpId="0"/>
      <p:bldP spid="51" grpId="0"/>
      <p:bldP spid="53" grpId="0"/>
      <p:bldP spid="54" grpId="0"/>
      <p:bldP spid="56"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511216" y="3614523"/>
            <a:ext cx="5188843"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矩形 259"/>
          <p:cNvSpPr>
            <a:spLocks noChangeArrowheads="1"/>
          </p:cNvSpPr>
          <p:nvPr/>
        </p:nvSpPr>
        <p:spPr bwMode="auto">
          <a:xfrm>
            <a:off x="6453834" y="1270599"/>
            <a:ext cx="3975501"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Font typeface="Arial" panose="020B0604020202020204" pitchFamily="34" charset="0"/>
              <a:buNone/>
            </a:pPr>
            <a:r>
              <a:rPr lang="en-US" altLang="zh-CN" sz="10900" cap="all" dirty="0">
                <a:solidFill>
                  <a:srgbClr val="4426A0"/>
                </a:solidFill>
                <a:latin typeface="方正细谭黑简体" panose="02000000000000000000" pitchFamily="2" charset="-122"/>
                <a:ea typeface="方正细谭黑简体" panose="02000000000000000000" pitchFamily="2" charset="-122"/>
                <a:cs typeface="+mn-ea"/>
                <a:sym typeface="+mn-lt"/>
              </a:rPr>
              <a:t>2030</a:t>
            </a:r>
            <a:endParaRPr lang="zh-CN" altLang="en-US" sz="10900" cap="all" dirty="0">
              <a:solidFill>
                <a:srgbClr val="4426A0"/>
              </a:solidFill>
              <a:latin typeface="方正细谭黑简体" panose="02000000000000000000" pitchFamily="2" charset="-122"/>
              <a:ea typeface="方正细谭黑简体" panose="02000000000000000000" pitchFamily="2" charset="-122"/>
              <a:cs typeface="+mn-ea"/>
              <a:sym typeface="+mn-lt"/>
            </a:endParaRPr>
          </a:p>
        </p:txBody>
      </p:sp>
      <p:sp>
        <p:nvSpPr>
          <p:cNvPr id="16" name="TextBox 10"/>
          <p:cNvSpPr txBox="1"/>
          <p:nvPr/>
        </p:nvSpPr>
        <p:spPr>
          <a:xfrm>
            <a:off x="6345123" y="2731676"/>
            <a:ext cx="4697504" cy="988989"/>
          </a:xfrm>
          <a:prstGeom prst="rect">
            <a:avLst/>
          </a:prstGeom>
          <a:noFill/>
        </p:spPr>
        <p:txBody>
          <a:bodyPr wrap="none" lIns="65024" tIns="32512" rIns="65024" bIns="32512">
            <a:spAutoFit/>
          </a:bodyPr>
          <a:lstStyle/>
          <a:p>
            <a:r>
              <a:rPr lang="zh-CN" altLang="en-US" sz="6000" cap="all" dirty="0">
                <a:solidFill>
                  <a:srgbClr val="4426A0"/>
                </a:solidFill>
                <a:latin typeface="方正细谭黑简体" panose="02000000000000000000" pitchFamily="2" charset="-122"/>
                <a:ea typeface="方正细谭黑简体" panose="02000000000000000000" pitchFamily="2" charset="-122"/>
                <a:cs typeface="+mn-ea"/>
                <a:sym typeface="+mn-lt"/>
              </a:rPr>
              <a:t>Thank you</a:t>
            </a:r>
          </a:p>
        </p:txBody>
      </p:sp>
      <p:grpSp>
        <p:nvGrpSpPr>
          <p:cNvPr id="18" name="组合 17">
            <a:extLst>
              <a:ext uri="{FF2B5EF4-FFF2-40B4-BE49-F238E27FC236}">
                <a16:creationId xmlns:a16="http://schemas.microsoft.com/office/drawing/2014/main" id="{F4F387CC-0599-4584-A699-37E9E52B8D47}"/>
              </a:ext>
            </a:extLst>
          </p:cNvPr>
          <p:cNvGrpSpPr/>
          <p:nvPr/>
        </p:nvGrpSpPr>
        <p:grpSpPr>
          <a:xfrm>
            <a:off x="6728149" y="4266269"/>
            <a:ext cx="4349498" cy="342658"/>
            <a:chOff x="7400823" y="5164134"/>
            <a:chExt cx="4587370" cy="361397"/>
          </a:xfrm>
          <a:solidFill>
            <a:srgbClr val="0170C1"/>
          </a:solidFill>
        </p:grpSpPr>
        <p:grpSp>
          <p:nvGrpSpPr>
            <p:cNvPr id="19" name="组合 18">
              <a:extLst>
                <a:ext uri="{FF2B5EF4-FFF2-40B4-BE49-F238E27FC236}">
                  <a16:creationId xmlns:a16="http://schemas.microsoft.com/office/drawing/2014/main" id="{383200D6-2BC6-47A7-B560-F9A37AF7FE92}"/>
                </a:ext>
              </a:extLst>
            </p:cNvPr>
            <p:cNvGrpSpPr/>
            <p:nvPr/>
          </p:nvGrpSpPr>
          <p:grpSpPr>
            <a:xfrm>
              <a:off x="7400823" y="5264605"/>
              <a:ext cx="217176" cy="217176"/>
              <a:chOff x="6562677" y="5316612"/>
              <a:chExt cx="458864" cy="458864"/>
            </a:xfrm>
            <a:grpFill/>
          </p:grpSpPr>
          <p:sp>
            <p:nvSpPr>
              <p:cNvPr id="25" name="椭圆 24">
                <a:extLst>
                  <a:ext uri="{FF2B5EF4-FFF2-40B4-BE49-F238E27FC236}">
                    <a16:creationId xmlns:a16="http://schemas.microsoft.com/office/drawing/2014/main" id="{9B97F860-6F31-4131-817F-CD0492F4CAFB}"/>
                  </a:ext>
                </a:extLst>
              </p:cNvPr>
              <p:cNvSpPr/>
              <p:nvPr/>
            </p:nvSpPr>
            <p:spPr>
              <a:xfrm>
                <a:off x="6562677" y="5316612"/>
                <a:ext cx="458864" cy="458864"/>
              </a:xfrm>
              <a:prstGeom prst="ellipse">
                <a:avLst/>
              </a:prstGeom>
              <a:solidFill>
                <a:srgbClr val="B4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2"/>
                    </a:solidFill>
                    <a:cs typeface="+mn-ea"/>
                    <a:sym typeface="+mn-lt"/>
                  </a:rPr>
                  <a:t> </a:t>
                </a:r>
                <a:endParaRPr lang="zh-CN" altLang="en-US" sz="4000" dirty="0">
                  <a:solidFill>
                    <a:schemeClr val="tx2"/>
                  </a:solidFill>
                  <a:cs typeface="+mn-ea"/>
                  <a:sym typeface="+mn-lt"/>
                </a:endParaRPr>
              </a:p>
            </p:txBody>
          </p:sp>
          <p:sp>
            <p:nvSpPr>
              <p:cNvPr id="26" name="Freeform 61">
                <a:extLst>
                  <a:ext uri="{FF2B5EF4-FFF2-40B4-BE49-F238E27FC236}">
                    <a16:creationId xmlns:a16="http://schemas.microsoft.com/office/drawing/2014/main" id="{EA9D8688-36CF-4F95-B3C0-9D7EF8398270}"/>
                  </a:ext>
                </a:extLst>
              </p:cNvPr>
              <p:cNvSpPr>
                <a:spLocks noChangeArrowheads="1"/>
              </p:cNvSpPr>
              <p:nvPr/>
            </p:nvSpPr>
            <p:spPr bwMode="auto">
              <a:xfrm>
                <a:off x="6686102" y="5393131"/>
                <a:ext cx="212014" cy="305826"/>
              </a:xfrm>
              <a:custGeom>
                <a:avLst/>
                <a:gdLst>
                  <a:gd name="T0" fmla="*/ 54282578 w 418"/>
                  <a:gd name="T1" fmla="*/ 36023527 h 602"/>
                  <a:gd name="T2" fmla="*/ 54282578 w 418"/>
                  <a:gd name="T3" fmla="*/ 36023527 h 602"/>
                  <a:gd name="T4" fmla="*/ 30330731 w 418"/>
                  <a:gd name="T5" fmla="*/ 62649550 h 602"/>
                  <a:gd name="T6" fmla="*/ 30330731 w 418"/>
                  <a:gd name="T7" fmla="*/ 71002968 h 602"/>
                  <a:gd name="T8" fmla="*/ 43217666 w 418"/>
                  <a:gd name="T9" fmla="*/ 71002968 h 602"/>
                  <a:gd name="T10" fmla="*/ 46862795 w 418"/>
                  <a:gd name="T11" fmla="*/ 74657633 h 602"/>
                  <a:gd name="T12" fmla="*/ 43217666 w 418"/>
                  <a:gd name="T13" fmla="*/ 78442719 h 602"/>
                  <a:gd name="T14" fmla="*/ 26685603 w 418"/>
                  <a:gd name="T15" fmla="*/ 78442719 h 602"/>
                  <a:gd name="T16" fmla="*/ 11064912 w 418"/>
                  <a:gd name="T17" fmla="*/ 78442719 h 602"/>
                  <a:gd name="T18" fmla="*/ 7289896 w 418"/>
                  <a:gd name="T19" fmla="*/ 74657633 h 602"/>
                  <a:gd name="T20" fmla="*/ 11064912 w 418"/>
                  <a:gd name="T21" fmla="*/ 71002968 h 602"/>
                  <a:gd name="T22" fmla="*/ 23040835 w 418"/>
                  <a:gd name="T23" fmla="*/ 71002968 h 602"/>
                  <a:gd name="T24" fmla="*/ 23040835 w 418"/>
                  <a:gd name="T25" fmla="*/ 62649550 h 602"/>
                  <a:gd name="T26" fmla="*/ 0 w 418"/>
                  <a:gd name="T27" fmla="*/ 36023527 h 602"/>
                  <a:gd name="T28" fmla="*/ 0 w 418"/>
                  <a:gd name="T29" fmla="*/ 36023527 h 602"/>
                  <a:gd name="T30" fmla="*/ 0 w 418"/>
                  <a:gd name="T31" fmla="*/ 36023527 h 602"/>
                  <a:gd name="T32" fmla="*/ 3644768 w 418"/>
                  <a:gd name="T33" fmla="*/ 32238441 h 602"/>
                  <a:gd name="T34" fmla="*/ 7289896 w 418"/>
                  <a:gd name="T35" fmla="*/ 36023527 h 602"/>
                  <a:gd name="T36" fmla="*/ 7289896 w 418"/>
                  <a:gd name="T37" fmla="*/ 36023527 h 602"/>
                  <a:gd name="T38" fmla="*/ 26685603 w 418"/>
                  <a:gd name="T39" fmla="*/ 55340580 h 602"/>
                  <a:gd name="T40" fmla="*/ 46862795 w 418"/>
                  <a:gd name="T41" fmla="*/ 36023527 h 602"/>
                  <a:gd name="T42" fmla="*/ 46862795 w 418"/>
                  <a:gd name="T43" fmla="*/ 36023527 h 602"/>
                  <a:gd name="T44" fmla="*/ 50637810 w 418"/>
                  <a:gd name="T45" fmla="*/ 32238441 h 602"/>
                  <a:gd name="T46" fmla="*/ 54282578 w 418"/>
                  <a:gd name="T47" fmla="*/ 36023527 h 602"/>
                  <a:gd name="T48" fmla="*/ 26685603 w 418"/>
                  <a:gd name="T49" fmla="*/ 48814495 h 602"/>
                  <a:gd name="T50" fmla="*/ 26685603 w 418"/>
                  <a:gd name="T51" fmla="*/ 48814495 h 602"/>
                  <a:gd name="T52" fmla="*/ 26685603 w 418"/>
                  <a:gd name="T53" fmla="*/ 48814495 h 602"/>
                  <a:gd name="T54" fmla="*/ 11975923 w 418"/>
                  <a:gd name="T55" fmla="*/ 34065774 h 602"/>
                  <a:gd name="T56" fmla="*/ 11975923 w 418"/>
                  <a:gd name="T57" fmla="*/ 14748721 h 602"/>
                  <a:gd name="T58" fmla="*/ 26685603 w 418"/>
                  <a:gd name="T59" fmla="*/ 0 h 602"/>
                  <a:gd name="T60" fmla="*/ 26685603 w 418"/>
                  <a:gd name="T61" fmla="*/ 0 h 602"/>
                  <a:gd name="T62" fmla="*/ 41395282 w 418"/>
                  <a:gd name="T63" fmla="*/ 14748721 h 602"/>
                  <a:gd name="T64" fmla="*/ 41395282 w 418"/>
                  <a:gd name="T65" fmla="*/ 34065774 h 602"/>
                  <a:gd name="T66" fmla="*/ 26685603 w 418"/>
                  <a:gd name="T67" fmla="*/ 48814495 h 6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8" h="602">
                    <a:moveTo>
                      <a:pt x="417" y="276"/>
                    </a:moveTo>
                    <a:lnTo>
                      <a:pt x="417" y="276"/>
                    </a:lnTo>
                    <a:cubicBezTo>
                      <a:pt x="417" y="382"/>
                      <a:pt x="339" y="466"/>
                      <a:pt x="233" y="480"/>
                    </a:cubicBezTo>
                    <a:cubicBezTo>
                      <a:pt x="233" y="544"/>
                      <a:pt x="233" y="544"/>
                      <a:pt x="233" y="544"/>
                    </a:cubicBezTo>
                    <a:cubicBezTo>
                      <a:pt x="332" y="544"/>
                      <a:pt x="332" y="544"/>
                      <a:pt x="332" y="544"/>
                    </a:cubicBezTo>
                    <a:cubicBezTo>
                      <a:pt x="346" y="544"/>
                      <a:pt x="360" y="558"/>
                      <a:pt x="360" y="572"/>
                    </a:cubicBezTo>
                    <a:cubicBezTo>
                      <a:pt x="360" y="594"/>
                      <a:pt x="346" y="601"/>
                      <a:pt x="332" y="601"/>
                    </a:cubicBezTo>
                    <a:cubicBezTo>
                      <a:pt x="205" y="601"/>
                      <a:pt x="205" y="601"/>
                      <a:pt x="205" y="601"/>
                    </a:cubicBezTo>
                    <a:cubicBezTo>
                      <a:pt x="85" y="601"/>
                      <a:pt x="85" y="601"/>
                      <a:pt x="85" y="601"/>
                    </a:cubicBezTo>
                    <a:cubicBezTo>
                      <a:pt x="71" y="601"/>
                      <a:pt x="56" y="594"/>
                      <a:pt x="56" y="572"/>
                    </a:cubicBezTo>
                    <a:cubicBezTo>
                      <a:pt x="56" y="558"/>
                      <a:pt x="71" y="544"/>
                      <a:pt x="85" y="544"/>
                    </a:cubicBezTo>
                    <a:cubicBezTo>
                      <a:pt x="177" y="544"/>
                      <a:pt x="177" y="544"/>
                      <a:pt x="177" y="544"/>
                    </a:cubicBezTo>
                    <a:cubicBezTo>
                      <a:pt x="177" y="480"/>
                      <a:pt x="177" y="480"/>
                      <a:pt x="177" y="480"/>
                    </a:cubicBezTo>
                    <a:cubicBezTo>
                      <a:pt x="78" y="466"/>
                      <a:pt x="0" y="382"/>
                      <a:pt x="0" y="276"/>
                    </a:cubicBezTo>
                    <a:cubicBezTo>
                      <a:pt x="0" y="254"/>
                      <a:pt x="14" y="247"/>
                      <a:pt x="28" y="247"/>
                    </a:cubicBezTo>
                    <a:cubicBezTo>
                      <a:pt x="42" y="247"/>
                      <a:pt x="56" y="254"/>
                      <a:pt x="56" y="276"/>
                    </a:cubicBezTo>
                    <a:cubicBezTo>
                      <a:pt x="56" y="353"/>
                      <a:pt x="127" y="424"/>
                      <a:pt x="205" y="424"/>
                    </a:cubicBezTo>
                    <a:cubicBezTo>
                      <a:pt x="290" y="424"/>
                      <a:pt x="360" y="353"/>
                      <a:pt x="360" y="276"/>
                    </a:cubicBezTo>
                    <a:cubicBezTo>
                      <a:pt x="360" y="254"/>
                      <a:pt x="367" y="247"/>
                      <a:pt x="389" y="247"/>
                    </a:cubicBezTo>
                    <a:cubicBezTo>
                      <a:pt x="403" y="247"/>
                      <a:pt x="417" y="254"/>
                      <a:pt x="417" y="276"/>
                    </a:cubicBezTo>
                    <a:close/>
                    <a:moveTo>
                      <a:pt x="205" y="374"/>
                    </a:moveTo>
                    <a:lnTo>
                      <a:pt x="205" y="374"/>
                    </a:lnTo>
                    <a:cubicBezTo>
                      <a:pt x="141" y="374"/>
                      <a:pt x="92" y="325"/>
                      <a:pt x="92" y="261"/>
                    </a:cubicBezTo>
                    <a:cubicBezTo>
                      <a:pt x="92" y="113"/>
                      <a:pt x="92" y="113"/>
                      <a:pt x="92" y="113"/>
                    </a:cubicBezTo>
                    <a:cubicBezTo>
                      <a:pt x="92" y="49"/>
                      <a:pt x="141" y="0"/>
                      <a:pt x="205" y="0"/>
                    </a:cubicBezTo>
                    <a:cubicBezTo>
                      <a:pt x="269" y="0"/>
                      <a:pt x="318" y="49"/>
                      <a:pt x="318" y="113"/>
                    </a:cubicBezTo>
                    <a:cubicBezTo>
                      <a:pt x="318" y="261"/>
                      <a:pt x="318" y="261"/>
                      <a:pt x="318" y="261"/>
                    </a:cubicBezTo>
                    <a:cubicBezTo>
                      <a:pt x="318" y="325"/>
                      <a:pt x="269" y="374"/>
                      <a:pt x="205" y="374"/>
                    </a:cubicBezTo>
                    <a:close/>
                  </a:path>
                </a:pathLst>
              </a:custGeom>
              <a:solidFill>
                <a:schemeClr val="bg1"/>
              </a:solidFill>
              <a:ln>
                <a:noFill/>
              </a:ln>
            </p:spPr>
            <p:txBody>
              <a:bodyPr wrap="none" anchor="ctr"/>
              <a:lstStyle/>
              <a:p>
                <a:endParaRPr lang="en-US" dirty="0">
                  <a:solidFill>
                    <a:schemeClr val="tx2"/>
                  </a:solidFill>
                  <a:cs typeface="+mn-ea"/>
                  <a:sym typeface="+mn-lt"/>
                </a:endParaRPr>
              </a:p>
            </p:txBody>
          </p:sp>
        </p:grpSp>
        <p:grpSp>
          <p:nvGrpSpPr>
            <p:cNvPr id="20" name="组合 19">
              <a:extLst>
                <a:ext uri="{FF2B5EF4-FFF2-40B4-BE49-F238E27FC236}">
                  <a16:creationId xmlns:a16="http://schemas.microsoft.com/office/drawing/2014/main" id="{D9AB3F4F-3022-43D1-B009-EEE986F0BA60}"/>
                </a:ext>
              </a:extLst>
            </p:cNvPr>
            <p:cNvGrpSpPr/>
            <p:nvPr/>
          </p:nvGrpSpPr>
          <p:grpSpPr>
            <a:xfrm>
              <a:off x="9770687" y="5264605"/>
              <a:ext cx="217176" cy="217176"/>
              <a:chOff x="9298190" y="5316612"/>
              <a:chExt cx="458865" cy="458864"/>
            </a:xfrm>
            <a:grpFill/>
          </p:grpSpPr>
          <p:sp>
            <p:nvSpPr>
              <p:cNvPr id="23" name="椭圆 22">
                <a:extLst>
                  <a:ext uri="{FF2B5EF4-FFF2-40B4-BE49-F238E27FC236}">
                    <a16:creationId xmlns:a16="http://schemas.microsoft.com/office/drawing/2014/main" id="{A398FF9B-4491-4F4F-B739-8C7DDF7A905B}"/>
                  </a:ext>
                </a:extLst>
              </p:cNvPr>
              <p:cNvSpPr/>
              <p:nvPr/>
            </p:nvSpPr>
            <p:spPr>
              <a:xfrm>
                <a:off x="9298190" y="5316612"/>
                <a:ext cx="458865" cy="458864"/>
              </a:xfrm>
              <a:prstGeom prst="ellipse">
                <a:avLst/>
              </a:prstGeom>
              <a:solidFill>
                <a:srgbClr val="B48C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a:solidFill>
                    <a:schemeClr val="tx2"/>
                  </a:solidFill>
                  <a:cs typeface="+mn-ea"/>
                  <a:sym typeface="+mn-lt"/>
                </a:endParaRPr>
              </a:p>
            </p:txBody>
          </p:sp>
          <p:sp>
            <p:nvSpPr>
              <p:cNvPr id="24" name="Freeform 66">
                <a:extLst>
                  <a:ext uri="{FF2B5EF4-FFF2-40B4-BE49-F238E27FC236}">
                    <a16:creationId xmlns:a16="http://schemas.microsoft.com/office/drawing/2014/main" id="{1A1FD245-3D32-4865-8877-C3488120A6D4}"/>
                  </a:ext>
                </a:extLst>
              </p:cNvPr>
              <p:cNvSpPr>
                <a:spLocks noChangeArrowheads="1"/>
              </p:cNvSpPr>
              <p:nvPr/>
            </p:nvSpPr>
            <p:spPr bwMode="auto">
              <a:xfrm>
                <a:off x="9374747" y="5393132"/>
                <a:ext cx="305746" cy="305827"/>
              </a:xfrm>
              <a:custGeom>
                <a:avLst/>
                <a:gdLst>
                  <a:gd name="T0" fmla="*/ 43 w 454"/>
                  <a:gd name="T1" fmla="*/ 325 h 453"/>
                  <a:gd name="T2" fmla="*/ 43 w 454"/>
                  <a:gd name="T3" fmla="*/ 325 h 453"/>
                  <a:gd name="T4" fmla="*/ 283 w 454"/>
                  <a:gd name="T5" fmla="*/ 92 h 453"/>
                  <a:gd name="T6" fmla="*/ 361 w 454"/>
                  <a:gd name="T7" fmla="*/ 169 h 453"/>
                  <a:gd name="T8" fmla="*/ 127 w 454"/>
                  <a:gd name="T9" fmla="*/ 410 h 453"/>
                  <a:gd name="T10" fmla="*/ 43 w 454"/>
                  <a:gd name="T11" fmla="*/ 325 h 453"/>
                  <a:gd name="T12" fmla="*/ 361 w 454"/>
                  <a:gd name="T13" fmla="*/ 7 h 453"/>
                  <a:gd name="T14" fmla="*/ 361 w 454"/>
                  <a:gd name="T15" fmla="*/ 7 h 453"/>
                  <a:gd name="T16" fmla="*/ 403 w 454"/>
                  <a:gd name="T17" fmla="*/ 7 h 453"/>
                  <a:gd name="T18" fmla="*/ 446 w 454"/>
                  <a:gd name="T19" fmla="*/ 49 h 453"/>
                  <a:gd name="T20" fmla="*/ 446 w 454"/>
                  <a:gd name="T21" fmla="*/ 92 h 453"/>
                  <a:gd name="T22" fmla="*/ 382 w 454"/>
                  <a:gd name="T23" fmla="*/ 148 h 453"/>
                  <a:gd name="T24" fmla="*/ 304 w 454"/>
                  <a:gd name="T25" fmla="*/ 71 h 453"/>
                  <a:gd name="T26" fmla="*/ 361 w 454"/>
                  <a:gd name="T27" fmla="*/ 7 h 453"/>
                  <a:gd name="T28" fmla="*/ 0 w 454"/>
                  <a:gd name="T29" fmla="*/ 452 h 453"/>
                  <a:gd name="T30" fmla="*/ 0 w 454"/>
                  <a:gd name="T31" fmla="*/ 452 h 453"/>
                  <a:gd name="T32" fmla="*/ 22 w 454"/>
                  <a:gd name="T33" fmla="*/ 346 h 453"/>
                  <a:gd name="T34" fmla="*/ 106 w 454"/>
                  <a:gd name="T35" fmla="*/ 424 h 453"/>
                  <a:gd name="T36" fmla="*/ 0 w 454"/>
                  <a:gd name="T37" fmla="*/ 4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453">
                    <a:moveTo>
                      <a:pt x="43" y="325"/>
                    </a:moveTo>
                    <a:lnTo>
                      <a:pt x="43" y="325"/>
                    </a:lnTo>
                    <a:cubicBezTo>
                      <a:pt x="283" y="92"/>
                      <a:pt x="283" y="92"/>
                      <a:pt x="283" y="92"/>
                    </a:cubicBezTo>
                    <a:cubicBezTo>
                      <a:pt x="361" y="169"/>
                      <a:pt x="361" y="169"/>
                      <a:pt x="361" y="169"/>
                    </a:cubicBezTo>
                    <a:cubicBezTo>
                      <a:pt x="127" y="410"/>
                      <a:pt x="127" y="410"/>
                      <a:pt x="127" y="410"/>
                    </a:cubicBezTo>
                    <a:lnTo>
                      <a:pt x="43" y="325"/>
                    </a:lnTo>
                    <a:close/>
                    <a:moveTo>
                      <a:pt x="361" y="7"/>
                    </a:moveTo>
                    <a:lnTo>
                      <a:pt x="361" y="7"/>
                    </a:lnTo>
                    <a:cubicBezTo>
                      <a:pt x="375" y="0"/>
                      <a:pt x="389" y="0"/>
                      <a:pt x="403" y="7"/>
                    </a:cubicBezTo>
                    <a:cubicBezTo>
                      <a:pt x="446" y="49"/>
                      <a:pt x="446" y="49"/>
                      <a:pt x="446" y="49"/>
                    </a:cubicBezTo>
                    <a:cubicBezTo>
                      <a:pt x="453" y="64"/>
                      <a:pt x="453" y="78"/>
                      <a:pt x="446" y="92"/>
                    </a:cubicBezTo>
                    <a:cubicBezTo>
                      <a:pt x="382" y="148"/>
                      <a:pt x="382" y="148"/>
                      <a:pt x="382" y="148"/>
                    </a:cubicBezTo>
                    <a:cubicBezTo>
                      <a:pt x="304" y="71"/>
                      <a:pt x="304" y="71"/>
                      <a:pt x="304" y="71"/>
                    </a:cubicBezTo>
                    <a:lnTo>
                      <a:pt x="361" y="7"/>
                    </a:lnTo>
                    <a:close/>
                    <a:moveTo>
                      <a:pt x="0" y="452"/>
                    </a:moveTo>
                    <a:lnTo>
                      <a:pt x="0" y="452"/>
                    </a:lnTo>
                    <a:cubicBezTo>
                      <a:pt x="22" y="346"/>
                      <a:pt x="22" y="346"/>
                      <a:pt x="22" y="346"/>
                    </a:cubicBezTo>
                    <a:cubicBezTo>
                      <a:pt x="106" y="424"/>
                      <a:pt x="106" y="424"/>
                      <a:pt x="106" y="424"/>
                    </a:cubicBezTo>
                    <a:lnTo>
                      <a:pt x="0" y="452"/>
                    </a:lnTo>
                    <a:close/>
                  </a:path>
                </a:pathLst>
              </a:custGeom>
              <a:solidFill>
                <a:schemeClr val="bg1"/>
              </a:solidFill>
              <a:ln>
                <a:noFill/>
              </a:ln>
              <a:effectLst/>
            </p:spPr>
            <p:txBody>
              <a:bodyPr wrap="none" anchor="ctr"/>
              <a:lstStyle/>
              <a:p>
                <a:pPr>
                  <a:defRPr/>
                </a:pPr>
                <a:endParaRPr lang="en-US" dirty="0">
                  <a:solidFill>
                    <a:schemeClr val="tx2"/>
                  </a:solidFill>
                  <a:cs typeface="+mn-ea"/>
                  <a:sym typeface="+mn-lt"/>
                </a:endParaRPr>
              </a:p>
            </p:txBody>
          </p:sp>
        </p:grpSp>
        <p:sp>
          <p:nvSpPr>
            <p:cNvPr id="21" name="TextBox 10">
              <a:extLst>
                <a:ext uri="{FF2B5EF4-FFF2-40B4-BE49-F238E27FC236}">
                  <a16:creationId xmlns:a16="http://schemas.microsoft.com/office/drawing/2014/main" id="{0AD79170-15B7-4619-BCC5-0D22DD2587BA}"/>
                </a:ext>
              </a:extLst>
            </p:cNvPr>
            <p:cNvSpPr txBox="1"/>
            <p:nvPr/>
          </p:nvSpPr>
          <p:spPr>
            <a:xfrm>
              <a:off x="7617999" y="5223345"/>
              <a:ext cx="1729082" cy="296475"/>
            </a:xfrm>
            <a:prstGeom prst="rect">
              <a:avLst/>
            </a:prstGeom>
            <a:noFill/>
          </p:spPr>
          <p:txBody>
            <a:bodyPr wrap="none" lIns="65024" tIns="32512" rIns="65024" bIns="32512">
              <a:spAutoFit/>
            </a:bodyPr>
            <a:lstStyle/>
            <a:p>
              <a:pPr algn="l">
                <a:buNone/>
              </a:pPr>
              <a:r>
                <a:rPr lang="zh-CN" altLang="en-US" sz="1400" cap="all" dirty="0">
                  <a:solidFill>
                    <a:schemeClr val="tx2"/>
                  </a:solidFill>
                  <a:cs typeface="+mn-ea"/>
                  <a:sym typeface="+mn-lt"/>
                </a:rPr>
                <a:t>Report:</a:t>
              </a:r>
              <a:r>
                <a:rPr lang="en-US" altLang="zh-CN" sz="1400" cap="all" dirty="0">
                  <a:solidFill>
                    <a:schemeClr val="tx2"/>
                  </a:solidFill>
                  <a:cs typeface="+mn-ea"/>
                  <a:sym typeface="+mn-lt"/>
                </a:rPr>
                <a:t>jpppt.com.</a:t>
              </a:r>
              <a:endParaRPr lang="zh-CN" altLang="en-US" sz="1400" cap="all" dirty="0">
                <a:solidFill>
                  <a:schemeClr val="tx2"/>
                </a:solidFill>
                <a:cs typeface="+mn-ea"/>
                <a:sym typeface="+mn-lt"/>
              </a:endParaRPr>
            </a:p>
          </p:txBody>
        </p:sp>
        <p:sp>
          <p:nvSpPr>
            <p:cNvPr id="22" name="TextBox 10">
              <a:extLst>
                <a:ext uri="{FF2B5EF4-FFF2-40B4-BE49-F238E27FC236}">
                  <a16:creationId xmlns:a16="http://schemas.microsoft.com/office/drawing/2014/main" id="{9C2E1C76-824B-4673-B1AE-E806673E1564}"/>
                </a:ext>
              </a:extLst>
            </p:cNvPr>
            <p:cNvSpPr txBox="1"/>
            <p:nvPr/>
          </p:nvSpPr>
          <p:spPr>
            <a:xfrm>
              <a:off x="9952761" y="5164134"/>
              <a:ext cx="2035432" cy="361397"/>
            </a:xfrm>
            <a:prstGeom prst="rect">
              <a:avLst/>
            </a:prstGeom>
            <a:noFill/>
          </p:spPr>
          <p:txBody>
            <a:bodyPr wrap="none" lIns="65024" tIns="32512" rIns="65024" bIns="32512">
              <a:spAutoFit/>
            </a:bodyPr>
            <a:lstStyle/>
            <a:p>
              <a:pPr>
                <a:buNone/>
              </a:pPr>
              <a:r>
                <a:rPr lang="zh-CN" altLang="en-US" cap="all" dirty="0">
                  <a:solidFill>
                    <a:schemeClr val="tx2"/>
                  </a:solidFill>
                  <a:cs typeface="+mn-ea"/>
                  <a:sym typeface="+mn-lt"/>
                </a:rPr>
                <a:t>Time:</a:t>
              </a:r>
              <a:r>
                <a:rPr lang="en-US" altLang="zh-CN" cap="all" dirty="0">
                  <a:solidFill>
                    <a:schemeClr val="tx2"/>
                  </a:solidFill>
                  <a:cs typeface="+mn-ea"/>
                  <a:sym typeface="+mn-lt"/>
                </a:rPr>
                <a:t>2030.12.12</a:t>
              </a:r>
              <a:endParaRPr lang="zh-CN" altLang="en-US" cap="all" dirty="0">
                <a:solidFill>
                  <a:schemeClr val="tx2"/>
                </a:solidFill>
                <a:cs typeface="+mn-ea"/>
                <a:sym typeface="+mn-lt"/>
              </a:endParaRPr>
            </a:p>
          </p:txBody>
        </p:sp>
      </p:grpSp>
      <p:sp>
        <p:nvSpPr>
          <p:cNvPr id="27" name="Rounded Rectangle 7">
            <a:extLst>
              <a:ext uri="{FF2B5EF4-FFF2-40B4-BE49-F238E27FC236}">
                <a16:creationId xmlns:a16="http://schemas.microsoft.com/office/drawing/2014/main" id="{AFB0281B-9DEA-432E-BCFD-A0821605EF19}"/>
              </a:ext>
            </a:extLst>
          </p:cNvPr>
          <p:cNvSpPr/>
          <p:nvPr/>
        </p:nvSpPr>
        <p:spPr>
          <a:xfrm>
            <a:off x="567253" y="453478"/>
            <a:ext cx="1684599"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Tree>
    <p:extLst>
      <p:ext uri="{BB962C8B-B14F-4D97-AF65-F5344CB8AC3E}">
        <p14:creationId xmlns:p14="http://schemas.microsoft.com/office/powerpoint/2010/main" val="362436058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a16="http://schemas.microsoft.com/office/drawing/2014/main" xmlns:a14="http://schemas.microsoft.com/office/drawing/2010/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6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6"/>
                                        </p:tgtEl>
                                      </p:cBhvr>
                                    </p:animEffect>
                                    <p:animScale>
                                      <p:cBhvr>
                                        <p:cTn id="15" dur="250" autoRev="1" fill="hold"/>
                                        <p:tgtEl>
                                          <p:spTgt spid="6"/>
                                        </p:tgtEl>
                                      </p:cBhvr>
                                      <p:by x="105000" y="105000"/>
                                    </p:animScale>
                                  </p:childTnLst>
                                </p:cTn>
                              </p:par>
                            </p:childTnLst>
                          </p:cTn>
                        </p:par>
                        <p:par>
                          <p:cTn id="16" fill="hold">
                            <p:stCondLst>
                              <p:cond delay="1150"/>
                            </p:stCondLst>
                            <p:childTnLst>
                              <p:par>
                                <p:cTn id="17" presetID="2" presetClass="entr" presetSubtype="2" fill="hold" grpId="0" nodeType="afterEffect">
                                  <p:stCondLst>
                                    <p:cond delay="0"/>
                                  </p:stCondLst>
                                  <p:iterate type="lt">
                                    <p:tmPct val="10000"/>
                                  </p:iterate>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800" fill="hold"/>
                                        <p:tgtEl>
                                          <p:spTgt spid="16"/>
                                        </p:tgtEl>
                                        <p:attrNameLst>
                                          <p:attrName>ppt_x</p:attrName>
                                        </p:attrNameLst>
                                      </p:cBhvr>
                                      <p:tavLst>
                                        <p:tav tm="0">
                                          <p:val>
                                            <p:strVal val="1+#ppt_w/2"/>
                                          </p:val>
                                        </p:tav>
                                        <p:tav tm="100000">
                                          <p:val>
                                            <p:strVal val="#ppt_x"/>
                                          </p:val>
                                        </p:tav>
                                      </p:tavLst>
                                    </p:anim>
                                    <p:anim calcmode="lin" valueType="num">
                                      <p:cBhvr additive="base">
                                        <p:cTn id="20" dur="8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2510"/>
                            </p:stCondLst>
                            <p:childTnLst>
                              <p:par>
                                <p:cTn id="22" presetID="22" presetClass="entr" presetSubtype="8"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par>
                          <p:cTn id="25" fill="hold">
                            <p:stCondLst>
                              <p:cond delay="3010"/>
                            </p:stCondLst>
                            <p:childTnLst>
                              <p:par>
                                <p:cTn id="26" presetID="53" presetClass="entr" presetSubtype="16"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857897" y="5619765"/>
            <a:ext cx="10361851" cy="523208"/>
          </a:xfrm>
          <a:prstGeom prst="rect">
            <a:avLst/>
          </a:prstGeom>
        </p:spPr>
        <p:txBody>
          <a:bodyPr wrap="square" lIns="121908" tIns="60954" rIns="121908" bIns="60954">
            <a:spAutoFit/>
          </a:bodyPr>
          <a:lstStyle/>
          <a:p>
            <a:r>
              <a:rPr lang="zh-CN" altLang="en-US" sz="1300" dirty="0">
                <a:solidFill>
                  <a:schemeClr val="tx1">
                    <a:lumMod val="50000"/>
                    <a:lumOff val="50000"/>
                  </a:schemeClr>
                </a:solidFill>
                <a:cs typeface="+mn-ea"/>
                <a:sym typeface="+mn-lt"/>
              </a:rPr>
              <a:t>Add a detailed text description here, suggesting that the title is relevant and conforms to the overall language style, and that the language description be as concise and vivid as possible. Try to keep the number of words per slide under control.</a:t>
            </a:r>
            <a:r>
              <a:rPr lang="en-US" altLang="zh-CN" sz="1300" dirty="0">
                <a:solidFill>
                  <a:schemeClr val="tx1">
                    <a:lumMod val="50000"/>
                    <a:lumOff val="50000"/>
                  </a:schemeClr>
                </a:solidFill>
                <a:cs typeface="+mn-ea"/>
                <a:sym typeface="+mn-lt"/>
              </a:rPr>
              <a:t>200。</a:t>
            </a:r>
            <a:r>
              <a:rPr lang="zh-CN" altLang="en-US" sz="1300" dirty="0">
                <a:solidFill>
                  <a:schemeClr val="tx1">
                    <a:lumMod val="50000"/>
                    <a:lumOff val="50000"/>
                  </a:schemeClr>
                </a:solidFill>
                <a:cs typeface="+mn-ea"/>
                <a:sym typeface="+mn-lt"/>
              </a:rPr>
              <a:t>within the word, according to statistics each page slide the best control in.</a:t>
            </a:r>
            <a:r>
              <a:rPr lang="en-US" altLang="zh-CN" sz="1300" dirty="0">
                <a:solidFill>
                  <a:schemeClr val="tx1">
                    <a:lumMod val="50000"/>
                    <a:lumOff val="50000"/>
                  </a:schemeClr>
                </a:solidFill>
                <a:cs typeface="+mn-ea"/>
                <a:sym typeface="+mn-lt"/>
              </a:rPr>
              <a:t>5。</a:t>
            </a:r>
            <a:r>
              <a:rPr lang="zh-CN" altLang="en-US" sz="1300" dirty="0">
                <a:solidFill>
                  <a:schemeClr val="tx1">
                    <a:lumMod val="50000"/>
                    <a:lumOff val="50000"/>
                  </a:schemeClr>
                </a:solidFill>
                <a:cs typeface="+mn-ea"/>
                <a:sym typeface="+mn-lt"/>
              </a:rPr>
              <a:t>within minutes.</a:t>
            </a:r>
            <a:endParaRPr lang="ms-MY" sz="1300" dirty="0">
              <a:solidFill>
                <a:schemeClr val="tx1">
                  <a:lumMod val="50000"/>
                  <a:lumOff val="50000"/>
                </a:schemeClr>
              </a:solidFill>
              <a:cs typeface="+mn-ea"/>
              <a:sym typeface="+mn-lt"/>
            </a:endParaRPr>
          </a:p>
        </p:txBody>
      </p:sp>
      <p:grpSp>
        <p:nvGrpSpPr>
          <p:cNvPr id="44" name="Group 43"/>
          <p:cNvGrpSpPr/>
          <p:nvPr/>
        </p:nvGrpSpPr>
        <p:grpSpPr>
          <a:xfrm>
            <a:off x="1048373" y="2190743"/>
            <a:ext cx="2537859" cy="2538189"/>
            <a:chOff x="785786" y="1643056"/>
            <a:chExt cx="1903642" cy="1903642"/>
          </a:xfrm>
        </p:grpSpPr>
        <p:sp>
          <p:nvSpPr>
            <p:cNvPr id="8" name="Arc 7"/>
            <p:cNvSpPr/>
            <p:nvPr/>
          </p:nvSpPr>
          <p:spPr>
            <a:xfrm>
              <a:off x="785786" y="1643056"/>
              <a:ext cx="1903642" cy="1903642"/>
            </a:xfrm>
            <a:prstGeom prst="arc">
              <a:avLst>
                <a:gd name="adj1" fmla="val 10782369"/>
                <a:gd name="adj2" fmla="val 0"/>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sp>
          <p:nvSpPr>
            <p:cNvPr id="17" name="Arc 16"/>
            <p:cNvSpPr/>
            <p:nvPr/>
          </p:nvSpPr>
          <p:spPr>
            <a:xfrm flipH="1">
              <a:off x="785786" y="1643056"/>
              <a:ext cx="1903642" cy="1903642"/>
            </a:xfrm>
            <a:prstGeom prst="arc">
              <a:avLst>
                <a:gd name="adj1" fmla="val 21571566"/>
                <a:gd name="adj2" fmla="val 10822907"/>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13" name="Group 38"/>
            <p:cNvGrpSpPr/>
            <p:nvPr/>
          </p:nvGrpSpPr>
          <p:grpSpPr>
            <a:xfrm>
              <a:off x="1071538" y="1857370"/>
              <a:ext cx="1357322" cy="1323297"/>
              <a:chOff x="1071538" y="1857370"/>
              <a:chExt cx="1357322" cy="1323297"/>
            </a:xfrm>
          </p:grpSpPr>
          <p:sp>
            <p:nvSpPr>
              <p:cNvPr id="19" name="Oval 18"/>
              <p:cNvSpPr/>
              <p:nvPr/>
            </p:nvSpPr>
            <p:spPr>
              <a:xfrm>
                <a:off x="1374129" y="1857370"/>
                <a:ext cx="680702" cy="68070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23" name="Rectangle 22"/>
              <p:cNvSpPr/>
              <p:nvPr/>
            </p:nvSpPr>
            <p:spPr>
              <a:xfrm>
                <a:off x="1505391"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cs typeface="+mn-ea"/>
                    <a:sym typeface="+mn-lt"/>
                  </a:rPr>
                  <a:t>Service.</a:t>
                </a:r>
                <a:endParaRPr lang="en-US" sz="1900" dirty="0">
                  <a:solidFill>
                    <a:schemeClr val="tx1">
                      <a:lumMod val="50000"/>
                      <a:lumOff val="50000"/>
                    </a:schemeClr>
                  </a:solidFill>
                  <a:cs typeface="+mn-ea"/>
                  <a:sym typeface="+mn-lt"/>
                </a:endParaRPr>
              </a:p>
            </p:txBody>
          </p:sp>
          <p:grpSp>
            <p:nvGrpSpPr>
              <p:cNvPr id="27" name="Group 31"/>
              <p:cNvGrpSpPr/>
              <p:nvPr/>
            </p:nvGrpSpPr>
            <p:grpSpPr>
              <a:xfrm>
                <a:off x="1531359" y="2072984"/>
                <a:ext cx="366051" cy="320998"/>
                <a:chOff x="1178347" y="1308393"/>
                <a:chExt cx="366051" cy="320998"/>
              </a:xfrm>
              <a:solidFill>
                <a:schemeClr val="bg1">
                  <a:lumMod val="65000"/>
                </a:schemeClr>
              </a:solidFill>
            </p:grpSpPr>
            <p:sp>
              <p:nvSpPr>
                <p:cNvPr id="33" name="AutoShape 147"/>
                <p:cNvSpPr/>
                <p:nvPr/>
              </p:nvSpPr>
              <p:spPr bwMode="auto">
                <a:xfrm>
                  <a:off x="1178347" y="1308393"/>
                  <a:ext cx="366051" cy="320998"/>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cs typeface="+mn-ea"/>
                    <a:sym typeface="+mn-lt"/>
                  </a:endParaRPr>
                </a:p>
              </p:txBody>
            </p:sp>
            <p:sp>
              <p:nvSpPr>
                <p:cNvPr id="34" name="AutoShape 148"/>
                <p:cNvSpPr/>
                <p:nvPr/>
              </p:nvSpPr>
              <p:spPr bwMode="auto">
                <a:xfrm>
                  <a:off x="1235287" y="1365960"/>
                  <a:ext cx="54438" cy="54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solidFill>
                  <a:schemeClr val="accent6"/>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cs typeface="+mn-ea"/>
                    <a:sym typeface="+mn-lt"/>
                  </a:endParaRPr>
                </a:p>
              </p:txBody>
            </p:sp>
          </p:grpSp>
          <p:sp>
            <p:nvSpPr>
              <p:cNvPr id="35" name="Rectangle 34"/>
              <p:cNvSpPr/>
              <p:nvPr/>
            </p:nvSpPr>
            <p:spPr>
              <a:xfrm>
                <a:off x="1071538" y="2857502"/>
                <a:ext cx="1357322" cy="323165"/>
              </a:xfrm>
              <a:prstGeom prst="rect">
                <a:avLst/>
              </a:prstGeom>
            </p:spPr>
            <p:txBody>
              <a:bodyPr wrap="square">
                <a:spAutoFit/>
              </a:bodyPr>
              <a:lstStyle/>
              <a:p>
                <a:pPr algn="ctr"/>
                <a:r>
                  <a:rPr lang="zh-CN" altLang="en-US" sz="1100" dirty="0">
                    <a:solidFill>
                      <a:schemeClr val="tx1">
                        <a:lumMod val="50000"/>
                        <a:lumOff val="50000"/>
                      </a:schemeClr>
                    </a:solidFill>
                    <a:cs typeface="+mn-ea"/>
                    <a:sym typeface="+mn-lt"/>
                  </a:rPr>
                  <a:t>Add a detailed text description here</a:t>
                </a:r>
                <a:endParaRPr lang="ms-MY" sz="1100" dirty="0">
                  <a:solidFill>
                    <a:schemeClr val="tx1">
                      <a:lumMod val="50000"/>
                      <a:lumOff val="50000"/>
                    </a:schemeClr>
                  </a:solidFill>
                  <a:cs typeface="+mn-ea"/>
                  <a:sym typeface="+mn-lt"/>
                </a:endParaRPr>
              </a:p>
            </p:txBody>
          </p:sp>
        </p:grpSp>
      </p:grpSp>
      <p:grpSp>
        <p:nvGrpSpPr>
          <p:cNvPr id="45" name="Group 44"/>
          <p:cNvGrpSpPr/>
          <p:nvPr/>
        </p:nvGrpSpPr>
        <p:grpSpPr>
          <a:xfrm>
            <a:off x="3619807" y="2190743"/>
            <a:ext cx="2537859" cy="2538189"/>
            <a:chOff x="2714612" y="1643056"/>
            <a:chExt cx="1903642" cy="1903642"/>
          </a:xfrm>
        </p:grpSpPr>
        <p:sp>
          <p:nvSpPr>
            <p:cNvPr id="9" name="Arc 8"/>
            <p:cNvSpPr/>
            <p:nvPr/>
          </p:nvSpPr>
          <p:spPr>
            <a:xfrm>
              <a:off x="2714612" y="1643056"/>
              <a:ext cx="1903642" cy="1903642"/>
            </a:xfrm>
            <a:prstGeom prst="arc">
              <a:avLst>
                <a:gd name="adj1" fmla="val 21571566"/>
                <a:gd name="adj2" fmla="val 10822907"/>
              </a:avLst>
            </a:prstGeom>
            <a:noFill/>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sp>
          <p:nvSpPr>
            <p:cNvPr id="16" name="Arc 15"/>
            <p:cNvSpPr/>
            <p:nvPr/>
          </p:nvSpPr>
          <p:spPr>
            <a:xfrm flipH="1">
              <a:off x="2714612" y="1643056"/>
              <a:ext cx="1903642" cy="1903642"/>
            </a:xfrm>
            <a:prstGeom prst="arc">
              <a:avLst>
                <a:gd name="adj1" fmla="val 10782369"/>
                <a:gd name="adj2" fmla="val 0"/>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32" name="Group 39"/>
            <p:cNvGrpSpPr/>
            <p:nvPr/>
          </p:nvGrpSpPr>
          <p:grpSpPr>
            <a:xfrm>
              <a:off x="3000364" y="1857370"/>
              <a:ext cx="1357322" cy="1323297"/>
              <a:chOff x="3000364" y="1857370"/>
              <a:chExt cx="1357322" cy="1323297"/>
            </a:xfrm>
          </p:grpSpPr>
          <p:sp>
            <p:nvSpPr>
              <p:cNvPr id="20" name="Oval 19"/>
              <p:cNvSpPr/>
              <p:nvPr/>
            </p:nvSpPr>
            <p:spPr>
              <a:xfrm>
                <a:off x="3357554" y="1857370"/>
                <a:ext cx="680702" cy="68070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24" name="Rectangle 23"/>
              <p:cNvSpPr/>
              <p:nvPr/>
            </p:nvSpPr>
            <p:spPr>
              <a:xfrm>
                <a:off x="3441309"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cs typeface="+mn-ea"/>
                    <a:sym typeface="+mn-lt"/>
                  </a:rPr>
                  <a:t>Production.</a:t>
                </a:r>
                <a:endParaRPr lang="en-US" sz="1900" dirty="0">
                  <a:solidFill>
                    <a:schemeClr val="tx1">
                      <a:lumMod val="50000"/>
                      <a:lumOff val="50000"/>
                    </a:schemeClr>
                  </a:solidFill>
                  <a:cs typeface="+mn-ea"/>
                  <a:sym typeface="+mn-lt"/>
                </a:endParaRPr>
              </a:p>
            </p:txBody>
          </p:sp>
          <p:sp>
            <p:nvSpPr>
              <p:cNvPr id="30" name="AutoShape 117"/>
              <p:cNvSpPr/>
              <p:nvPr/>
            </p:nvSpPr>
            <p:spPr bwMode="auto">
              <a:xfrm>
                <a:off x="3524123" y="2075278"/>
                <a:ext cx="366051" cy="27469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cs typeface="+mn-ea"/>
                  <a:sym typeface="+mn-lt"/>
                </a:endParaRPr>
              </a:p>
            </p:txBody>
          </p:sp>
          <p:sp>
            <p:nvSpPr>
              <p:cNvPr id="36" name="Rectangle 35"/>
              <p:cNvSpPr/>
              <p:nvPr/>
            </p:nvSpPr>
            <p:spPr>
              <a:xfrm>
                <a:off x="3000364" y="2857502"/>
                <a:ext cx="1357322" cy="323165"/>
              </a:xfrm>
              <a:prstGeom prst="rect">
                <a:avLst/>
              </a:prstGeom>
            </p:spPr>
            <p:txBody>
              <a:bodyPr wrap="square">
                <a:spAutoFit/>
              </a:bodyPr>
              <a:lstStyle/>
              <a:p>
                <a:pPr algn="ctr"/>
                <a:r>
                  <a:rPr lang="zh-CN" altLang="en-US" sz="1100" dirty="0">
                    <a:solidFill>
                      <a:schemeClr val="tx1">
                        <a:lumMod val="50000"/>
                        <a:lumOff val="50000"/>
                      </a:schemeClr>
                    </a:solidFill>
                    <a:cs typeface="+mn-ea"/>
                    <a:sym typeface="+mn-lt"/>
                  </a:rPr>
                  <a:t>Add a detailed text description here</a:t>
                </a:r>
                <a:endParaRPr lang="ms-MY" altLang="zh-CN" sz="1100" dirty="0">
                  <a:solidFill>
                    <a:schemeClr val="tx1">
                      <a:lumMod val="50000"/>
                      <a:lumOff val="50000"/>
                    </a:schemeClr>
                  </a:solidFill>
                  <a:cs typeface="+mn-ea"/>
                  <a:sym typeface="+mn-lt"/>
                </a:endParaRPr>
              </a:p>
            </p:txBody>
          </p:sp>
        </p:grpSp>
      </p:grpSp>
      <p:grpSp>
        <p:nvGrpSpPr>
          <p:cNvPr id="46" name="Group 45"/>
          <p:cNvGrpSpPr/>
          <p:nvPr/>
        </p:nvGrpSpPr>
        <p:grpSpPr>
          <a:xfrm>
            <a:off x="6191240" y="2190743"/>
            <a:ext cx="2537859" cy="2538189"/>
            <a:chOff x="4643438" y="1643056"/>
            <a:chExt cx="1903642" cy="1903642"/>
          </a:xfrm>
        </p:grpSpPr>
        <p:sp>
          <p:nvSpPr>
            <p:cNvPr id="10" name="Arc 9"/>
            <p:cNvSpPr/>
            <p:nvPr/>
          </p:nvSpPr>
          <p:spPr>
            <a:xfrm>
              <a:off x="4643438" y="1643056"/>
              <a:ext cx="1903642" cy="1903642"/>
            </a:xfrm>
            <a:prstGeom prst="arc">
              <a:avLst>
                <a:gd name="adj1" fmla="val 10782369"/>
                <a:gd name="adj2" fmla="val 0"/>
              </a:avLst>
            </a:prstGeom>
            <a:noFill/>
            <a:ln w="1270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sp>
          <p:nvSpPr>
            <p:cNvPr id="15" name="Arc 14"/>
            <p:cNvSpPr/>
            <p:nvPr/>
          </p:nvSpPr>
          <p:spPr>
            <a:xfrm flipH="1">
              <a:off x="4643438" y="1643056"/>
              <a:ext cx="1903642" cy="1903642"/>
            </a:xfrm>
            <a:prstGeom prst="arc">
              <a:avLst>
                <a:gd name="adj1" fmla="val 21571566"/>
                <a:gd name="adj2" fmla="val 10822907"/>
              </a:avLst>
            </a:prstGeom>
            <a:noFill/>
            <a:ln w="1270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39" name="Group 40"/>
            <p:cNvGrpSpPr/>
            <p:nvPr/>
          </p:nvGrpSpPr>
          <p:grpSpPr>
            <a:xfrm>
              <a:off x="4929190" y="1857370"/>
              <a:ext cx="1357322" cy="1323297"/>
              <a:chOff x="4929190" y="1857370"/>
              <a:chExt cx="1357322" cy="1323297"/>
            </a:xfrm>
          </p:grpSpPr>
          <p:sp>
            <p:nvSpPr>
              <p:cNvPr id="21" name="Oval 20"/>
              <p:cNvSpPr/>
              <p:nvPr/>
            </p:nvSpPr>
            <p:spPr>
              <a:xfrm>
                <a:off x="5214942" y="1857370"/>
                <a:ext cx="680702" cy="68070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25" name="Rectangle 24"/>
              <p:cNvSpPr/>
              <p:nvPr/>
            </p:nvSpPr>
            <p:spPr>
              <a:xfrm>
                <a:off x="5294203"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cs typeface="+mn-ea"/>
                    <a:sym typeface="+mn-lt"/>
                  </a:rPr>
                  <a:t>Marking.</a:t>
                </a:r>
                <a:endParaRPr lang="en-US" sz="1900" dirty="0">
                  <a:solidFill>
                    <a:schemeClr val="tx1">
                      <a:lumMod val="50000"/>
                      <a:lumOff val="50000"/>
                    </a:schemeClr>
                  </a:solidFill>
                  <a:cs typeface="+mn-ea"/>
                  <a:sym typeface="+mn-lt"/>
                </a:endParaRPr>
              </a:p>
            </p:txBody>
          </p:sp>
          <p:sp>
            <p:nvSpPr>
              <p:cNvPr id="31" name="AutoShape 139"/>
              <p:cNvSpPr/>
              <p:nvPr/>
            </p:nvSpPr>
            <p:spPr bwMode="auto">
              <a:xfrm>
                <a:off x="5375987" y="2013242"/>
                <a:ext cx="366050" cy="354788"/>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cs typeface="+mn-ea"/>
                  <a:sym typeface="+mn-lt"/>
                </a:endParaRPr>
              </a:p>
            </p:txBody>
          </p:sp>
          <p:sp>
            <p:nvSpPr>
              <p:cNvPr id="37" name="Rectangle 36"/>
              <p:cNvSpPr/>
              <p:nvPr/>
            </p:nvSpPr>
            <p:spPr>
              <a:xfrm>
                <a:off x="4929190" y="2857502"/>
                <a:ext cx="1357322" cy="323165"/>
              </a:xfrm>
              <a:prstGeom prst="rect">
                <a:avLst/>
              </a:prstGeom>
            </p:spPr>
            <p:txBody>
              <a:bodyPr wrap="square">
                <a:spAutoFit/>
              </a:bodyPr>
              <a:lstStyle/>
              <a:p>
                <a:pPr algn="ctr"/>
                <a:r>
                  <a:rPr lang="zh-CN" altLang="en-US" sz="1100" dirty="0">
                    <a:solidFill>
                      <a:schemeClr val="tx1">
                        <a:lumMod val="50000"/>
                        <a:lumOff val="50000"/>
                      </a:schemeClr>
                    </a:solidFill>
                    <a:cs typeface="+mn-ea"/>
                    <a:sym typeface="+mn-lt"/>
                  </a:rPr>
                  <a:t>Add a detailed text description here</a:t>
                </a:r>
                <a:endParaRPr lang="ms-MY" altLang="zh-CN" sz="1100" dirty="0">
                  <a:solidFill>
                    <a:schemeClr val="tx1">
                      <a:lumMod val="50000"/>
                      <a:lumOff val="50000"/>
                    </a:schemeClr>
                  </a:solidFill>
                  <a:cs typeface="+mn-ea"/>
                  <a:sym typeface="+mn-lt"/>
                </a:endParaRPr>
              </a:p>
            </p:txBody>
          </p:sp>
        </p:grpSp>
      </p:grpSp>
      <p:grpSp>
        <p:nvGrpSpPr>
          <p:cNvPr id="47" name="Group 46"/>
          <p:cNvGrpSpPr/>
          <p:nvPr/>
        </p:nvGrpSpPr>
        <p:grpSpPr>
          <a:xfrm>
            <a:off x="8762673" y="2190743"/>
            <a:ext cx="2537859" cy="2538189"/>
            <a:chOff x="6572264" y="1643056"/>
            <a:chExt cx="1903642" cy="1903642"/>
          </a:xfrm>
        </p:grpSpPr>
        <p:sp>
          <p:nvSpPr>
            <p:cNvPr id="11" name="Arc 10"/>
            <p:cNvSpPr/>
            <p:nvPr/>
          </p:nvSpPr>
          <p:spPr>
            <a:xfrm>
              <a:off x="6572264" y="1643056"/>
              <a:ext cx="1903642" cy="1903642"/>
            </a:xfrm>
            <a:prstGeom prst="arc">
              <a:avLst>
                <a:gd name="adj1" fmla="val 21571566"/>
                <a:gd name="adj2" fmla="val 10822907"/>
              </a:avLst>
            </a:prstGeom>
            <a:noFill/>
            <a:ln w="1270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sp>
          <p:nvSpPr>
            <p:cNvPr id="14" name="Arc 13"/>
            <p:cNvSpPr/>
            <p:nvPr/>
          </p:nvSpPr>
          <p:spPr>
            <a:xfrm flipH="1">
              <a:off x="6572264" y="1643056"/>
              <a:ext cx="1903642" cy="1903642"/>
            </a:xfrm>
            <a:prstGeom prst="arc">
              <a:avLst>
                <a:gd name="adj1" fmla="val 10782369"/>
                <a:gd name="adj2" fmla="val 0"/>
              </a:avLst>
            </a:prstGeom>
            <a:noFill/>
            <a:ln w="1270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cs typeface="+mn-ea"/>
                <a:sym typeface="+mn-lt"/>
              </a:endParaRPr>
            </a:p>
          </p:txBody>
        </p:sp>
        <p:grpSp>
          <p:nvGrpSpPr>
            <p:cNvPr id="40" name="Group 41"/>
            <p:cNvGrpSpPr/>
            <p:nvPr/>
          </p:nvGrpSpPr>
          <p:grpSpPr>
            <a:xfrm>
              <a:off x="6858016" y="1857370"/>
              <a:ext cx="1357322" cy="1323297"/>
              <a:chOff x="6858016" y="1857370"/>
              <a:chExt cx="1357322" cy="1323297"/>
            </a:xfrm>
          </p:grpSpPr>
          <p:sp>
            <p:nvSpPr>
              <p:cNvPr id="22" name="Oval 21"/>
              <p:cNvSpPr/>
              <p:nvPr/>
            </p:nvSpPr>
            <p:spPr>
              <a:xfrm>
                <a:off x="7215206" y="1857370"/>
                <a:ext cx="680702" cy="68070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lumOff val="50000"/>
                    </a:schemeClr>
                  </a:solidFill>
                  <a:cs typeface="+mn-ea"/>
                  <a:sym typeface="+mn-lt"/>
                </a:endParaRPr>
              </a:p>
            </p:txBody>
          </p:sp>
          <p:sp>
            <p:nvSpPr>
              <p:cNvPr id="26" name="Rectangle 25"/>
              <p:cNvSpPr/>
              <p:nvPr/>
            </p:nvSpPr>
            <p:spPr>
              <a:xfrm>
                <a:off x="7322308" y="2571750"/>
                <a:ext cx="504050" cy="288541"/>
              </a:xfrm>
              <a:prstGeom prst="rect">
                <a:avLst/>
              </a:prstGeom>
            </p:spPr>
            <p:txBody>
              <a:bodyPr wrap="none">
                <a:spAutoFit/>
              </a:bodyPr>
              <a:lstStyle/>
              <a:p>
                <a:pPr algn="ctr"/>
                <a:r>
                  <a:rPr lang="zh-CN" altLang="en-US" sz="1900" dirty="0">
                    <a:solidFill>
                      <a:schemeClr val="tx1">
                        <a:lumMod val="50000"/>
                        <a:lumOff val="50000"/>
                      </a:schemeClr>
                    </a:solidFill>
                    <a:cs typeface="+mn-ea"/>
                    <a:sym typeface="+mn-lt"/>
                  </a:rPr>
                  <a:t>Delivery.</a:t>
                </a:r>
                <a:endParaRPr lang="en-US" sz="1900" dirty="0">
                  <a:solidFill>
                    <a:schemeClr val="tx1">
                      <a:lumMod val="50000"/>
                      <a:lumOff val="50000"/>
                    </a:schemeClr>
                  </a:solidFill>
                  <a:cs typeface="+mn-ea"/>
                  <a:sym typeface="+mn-lt"/>
                </a:endParaRPr>
              </a:p>
            </p:txBody>
          </p:sp>
          <p:grpSp>
            <p:nvGrpSpPr>
              <p:cNvPr id="41" name="Group 26"/>
              <p:cNvGrpSpPr/>
              <p:nvPr/>
            </p:nvGrpSpPr>
            <p:grpSpPr>
              <a:xfrm>
                <a:off x="7384751" y="2038569"/>
                <a:ext cx="366051" cy="297846"/>
                <a:chOff x="7817318" y="3514082"/>
                <a:chExt cx="366051" cy="297846"/>
              </a:xfrm>
              <a:solidFill>
                <a:schemeClr val="bg1">
                  <a:lumMod val="65000"/>
                </a:schemeClr>
              </a:solidFill>
            </p:grpSpPr>
            <p:sp>
              <p:nvSpPr>
                <p:cNvPr id="28" name="AutoShape 5"/>
                <p:cNvSpPr/>
                <p:nvPr/>
              </p:nvSpPr>
              <p:spPr bwMode="auto">
                <a:xfrm>
                  <a:off x="8068858" y="3605439"/>
                  <a:ext cx="68830"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cs typeface="+mn-ea"/>
                    <a:sym typeface="+mn-lt"/>
                  </a:endParaRPr>
                </a:p>
              </p:txBody>
            </p:sp>
            <p:sp>
              <p:nvSpPr>
                <p:cNvPr id="29" name="AutoShape 6"/>
                <p:cNvSpPr/>
                <p:nvPr/>
              </p:nvSpPr>
              <p:spPr bwMode="auto">
                <a:xfrm>
                  <a:off x="7817318" y="3514082"/>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608965"/>
                  <a:endParaRPr lang="en-US" sz="4000">
                    <a:solidFill>
                      <a:schemeClr val="tx1">
                        <a:lumMod val="50000"/>
                        <a:lumOff val="50000"/>
                      </a:schemeClr>
                    </a:solidFill>
                    <a:effectLst>
                      <a:outerShdw blurRad="38100" dist="38100" dir="2700000" algn="tl">
                        <a:srgbClr val="000000"/>
                      </a:outerShdw>
                    </a:effectLst>
                    <a:cs typeface="+mn-ea"/>
                    <a:sym typeface="+mn-lt"/>
                  </a:endParaRPr>
                </a:p>
              </p:txBody>
            </p:sp>
          </p:grpSp>
          <p:sp>
            <p:nvSpPr>
              <p:cNvPr id="38" name="Rectangle 37"/>
              <p:cNvSpPr/>
              <p:nvPr/>
            </p:nvSpPr>
            <p:spPr>
              <a:xfrm>
                <a:off x="6858016" y="2857502"/>
                <a:ext cx="1357322" cy="323165"/>
              </a:xfrm>
              <a:prstGeom prst="rect">
                <a:avLst/>
              </a:prstGeom>
            </p:spPr>
            <p:txBody>
              <a:bodyPr wrap="square">
                <a:spAutoFit/>
              </a:bodyPr>
              <a:lstStyle/>
              <a:p>
                <a:pPr algn="ctr"/>
                <a:r>
                  <a:rPr lang="zh-CN" altLang="en-US" sz="1100" dirty="0">
                    <a:solidFill>
                      <a:schemeClr val="tx1">
                        <a:lumMod val="50000"/>
                        <a:lumOff val="50000"/>
                      </a:schemeClr>
                    </a:solidFill>
                    <a:cs typeface="+mn-ea"/>
                    <a:sym typeface="+mn-lt"/>
                  </a:rPr>
                  <a:t>Add a detailed text description here</a:t>
                </a:r>
                <a:endParaRPr lang="ms-MY" altLang="zh-CN" sz="1100" dirty="0">
                  <a:solidFill>
                    <a:schemeClr val="tx1">
                      <a:lumMod val="50000"/>
                      <a:lumOff val="50000"/>
                    </a:schemeClr>
                  </a:solidFill>
                  <a:cs typeface="+mn-ea"/>
                  <a:sym typeface="+mn-lt"/>
                </a:endParaRPr>
              </a:p>
            </p:txBody>
          </p:sp>
        </p:grpSp>
      </p:grpSp>
      <p:sp>
        <p:nvSpPr>
          <p:cNvPr id="2" name="标题 1"/>
          <p:cNvSpPr>
            <a:spLocks noGrp="1"/>
          </p:cNvSpPr>
          <p:nvPr>
            <p:ph type="title"/>
          </p:nvPr>
        </p:nvSpPr>
        <p:spPr/>
        <p:txBody>
          <a:bodyPr/>
          <a:lstStyle/>
          <a:p>
            <a:r>
              <a:rPr lang="zh-CN" altLang="en-US">
                <a:latin typeface="+mn-lt"/>
                <a:ea typeface="+mn-ea"/>
                <a:cs typeface="+mn-ea"/>
                <a:sym typeface="+mn-lt"/>
              </a:rPr>
              <a:t>Click here to add a title.</a:t>
            </a:r>
            <a:endParaRPr lang="zh-CN" altLang="en-US"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lide(fromTop)">
                                      <p:cBhvr>
                                        <p:cTn id="7" dur="500"/>
                                        <p:tgtEl>
                                          <p:spTgt spid="44"/>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slide(fromTop)">
                                      <p:cBhvr>
                                        <p:cTn id="11" dur="500"/>
                                        <p:tgtEl>
                                          <p:spTgt spid="4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lide(fromTop)">
                                      <p:cBhvr>
                                        <p:cTn id="15" dur="500"/>
                                        <p:tgtEl>
                                          <p:spTgt spid="46"/>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slide(fromTop)">
                                      <p:cBhvr>
                                        <p:cTn id="19" dur="500"/>
                                        <p:tgtEl>
                                          <p:spTgt spid="4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流程图: 数据 5"/>
          <p:cNvSpPr/>
          <p:nvPr/>
        </p:nvSpPr>
        <p:spPr>
          <a:xfrm>
            <a:off x="1312581" y="2263758"/>
            <a:ext cx="2706692" cy="14622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sym typeface="+mn-lt"/>
            </a:endParaRPr>
          </a:p>
        </p:txBody>
      </p:sp>
      <p:sp>
        <p:nvSpPr>
          <p:cNvPr id="4" name="流程图: 数据 5"/>
          <p:cNvSpPr/>
          <p:nvPr/>
        </p:nvSpPr>
        <p:spPr>
          <a:xfrm>
            <a:off x="2385590" y="3445676"/>
            <a:ext cx="2706692" cy="146228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zh-CN" altLang="en-US">
              <a:cs typeface="+mn-ea"/>
              <a:sym typeface="+mn-lt"/>
            </a:endParaRPr>
          </a:p>
        </p:txBody>
      </p:sp>
      <p:sp>
        <p:nvSpPr>
          <p:cNvPr id="5" name="流程图: 数据 5"/>
          <p:cNvSpPr/>
          <p:nvPr/>
        </p:nvSpPr>
        <p:spPr>
          <a:xfrm>
            <a:off x="3448933" y="4625172"/>
            <a:ext cx="2706692" cy="146470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3871"/>
              <a:gd name="connsiteY0-2" fmla="*/ 10000 h 10000"/>
              <a:gd name="connsiteX1-3" fmla="*/ 2000 w 13871"/>
              <a:gd name="connsiteY1-4" fmla="*/ 0 h 10000"/>
              <a:gd name="connsiteX2-5" fmla="*/ 13871 w 13871"/>
              <a:gd name="connsiteY2-6" fmla="*/ 2910 h 10000"/>
              <a:gd name="connsiteX3-7" fmla="*/ 8000 w 13871"/>
              <a:gd name="connsiteY3-8" fmla="*/ 10000 h 10000"/>
              <a:gd name="connsiteX4-9" fmla="*/ 0 w 13871"/>
              <a:gd name="connsiteY4-10" fmla="*/ 10000 h 10000"/>
              <a:gd name="connsiteX0-11" fmla="*/ 0 w 13871"/>
              <a:gd name="connsiteY0-12" fmla="*/ 8360 h 8360"/>
              <a:gd name="connsiteX1-13" fmla="*/ 11153 w 13871"/>
              <a:gd name="connsiteY1-14" fmla="*/ 0 h 8360"/>
              <a:gd name="connsiteX2-15" fmla="*/ 13871 w 13871"/>
              <a:gd name="connsiteY2-16" fmla="*/ 1270 h 8360"/>
              <a:gd name="connsiteX3-17" fmla="*/ 8000 w 13871"/>
              <a:gd name="connsiteY3-18" fmla="*/ 8360 h 8360"/>
              <a:gd name="connsiteX4-19" fmla="*/ 0 w 13871"/>
              <a:gd name="connsiteY4-20" fmla="*/ 8360 h 8360"/>
              <a:gd name="connsiteX0-21" fmla="*/ 0 w 16221"/>
              <a:gd name="connsiteY0-22" fmla="*/ 5063 h 10000"/>
              <a:gd name="connsiteX1-23" fmla="*/ 14262 w 16221"/>
              <a:gd name="connsiteY1-24" fmla="*/ 0 h 10000"/>
              <a:gd name="connsiteX2-25" fmla="*/ 16221 w 16221"/>
              <a:gd name="connsiteY2-26" fmla="*/ 1519 h 10000"/>
              <a:gd name="connsiteX3-27" fmla="*/ 11988 w 16221"/>
              <a:gd name="connsiteY3-28" fmla="*/ 10000 h 10000"/>
              <a:gd name="connsiteX4-29" fmla="*/ 0 w 16221"/>
              <a:gd name="connsiteY4-30" fmla="*/ 5063 h 10000"/>
              <a:gd name="connsiteX0-31" fmla="*/ 0 w 16221"/>
              <a:gd name="connsiteY0-32" fmla="*/ 7246 h 12183"/>
              <a:gd name="connsiteX1-33" fmla="*/ 10250 w 16221"/>
              <a:gd name="connsiteY1-34" fmla="*/ 0 h 12183"/>
              <a:gd name="connsiteX2-35" fmla="*/ 16221 w 16221"/>
              <a:gd name="connsiteY2-36" fmla="*/ 3702 h 12183"/>
              <a:gd name="connsiteX3-37" fmla="*/ 11988 w 16221"/>
              <a:gd name="connsiteY3-38" fmla="*/ 12183 h 12183"/>
              <a:gd name="connsiteX4-39" fmla="*/ 0 w 16221"/>
              <a:gd name="connsiteY4-40" fmla="*/ 7246 h 12183"/>
              <a:gd name="connsiteX0-41" fmla="*/ 0 w 16221"/>
              <a:gd name="connsiteY0-42" fmla="*/ 7246 h 13132"/>
              <a:gd name="connsiteX1-43" fmla="*/ 10250 w 16221"/>
              <a:gd name="connsiteY1-44" fmla="*/ 0 h 13132"/>
              <a:gd name="connsiteX2-45" fmla="*/ 16221 w 16221"/>
              <a:gd name="connsiteY2-46" fmla="*/ 3702 h 13132"/>
              <a:gd name="connsiteX3-47" fmla="*/ 3412 w 16221"/>
              <a:gd name="connsiteY3-48" fmla="*/ 13132 h 13132"/>
              <a:gd name="connsiteX4-49" fmla="*/ 0 w 16221"/>
              <a:gd name="connsiteY4-50" fmla="*/ 7246 h 13132"/>
              <a:gd name="connsiteX0-51" fmla="*/ 0 w 16279"/>
              <a:gd name="connsiteY0-52" fmla="*/ 7246 h 13132"/>
              <a:gd name="connsiteX1-53" fmla="*/ 10250 w 16279"/>
              <a:gd name="connsiteY1-54" fmla="*/ 0 h 13132"/>
              <a:gd name="connsiteX2-55" fmla="*/ 16279 w 16279"/>
              <a:gd name="connsiteY2-56" fmla="*/ 3765 h 13132"/>
              <a:gd name="connsiteX3-57" fmla="*/ 3412 w 16279"/>
              <a:gd name="connsiteY3-58" fmla="*/ 13132 h 13132"/>
              <a:gd name="connsiteX4-59" fmla="*/ 0 w 16279"/>
              <a:gd name="connsiteY4-60" fmla="*/ 7246 h 13132"/>
              <a:gd name="connsiteX0-61" fmla="*/ 0 w 16301"/>
              <a:gd name="connsiteY0-62" fmla="*/ 7246 h 13132"/>
              <a:gd name="connsiteX1-63" fmla="*/ 10250 w 16301"/>
              <a:gd name="connsiteY1-64" fmla="*/ 0 h 13132"/>
              <a:gd name="connsiteX2-65" fmla="*/ 16301 w 16301"/>
              <a:gd name="connsiteY2-66" fmla="*/ 3812 h 13132"/>
              <a:gd name="connsiteX3-67" fmla="*/ 3412 w 16301"/>
              <a:gd name="connsiteY3-68" fmla="*/ 13132 h 13132"/>
              <a:gd name="connsiteX4-69" fmla="*/ 0 w 16301"/>
              <a:gd name="connsiteY4-70" fmla="*/ 7246 h 13132"/>
              <a:gd name="connsiteX0-71" fmla="*/ 0 w 16366"/>
              <a:gd name="connsiteY0-72" fmla="*/ 7246 h 13132"/>
              <a:gd name="connsiteX1-73" fmla="*/ 10250 w 16366"/>
              <a:gd name="connsiteY1-74" fmla="*/ 0 h 13132"/>
              <a:gd name="connsiteX2-75" fmla="*/ 16366 w 16366"/>
              <a:gd name="connsiteY2-76" fmla="*/ 3836 h 13132"/>
              <a:gd name="connsiteX3-77" fmla="*/ 3412 w 16366"/>
              <a:gd name="connsiteY3-78" fmla="*/ 13132 h 13132"/>
              <a:gd name="connsiteX4-79" fmla="*/ 0 w 16366"/>
              <a:gd name="connsiteY4-80" fmla="*/ 7246 h 131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366" h="13132">
                <a:moveTo>
                  <a:pt x="0" y="7246"/>
                </a:moveTo>
                <a:lnTo>
                  <a:pt x="10250" y="0"/>
                </a:lnTo>
                <a:lnTo>
                  <a:pt x="16366" y="3836"/>
                </a:lnTo>
                <a:lnTo>
                  <a:pt x="3412" y="13132"/>
                </a:lnTo>
                <a:lnTo>
                  <a:pt x="0" y="7246"/>
                </a:lnTo>
                <a:close/>
              </a:path>
            </a:pathLst>
          </a:cu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cs typeface="+mn-ea"/>
              <a:sym typeface="+mn-lt"/>
            </a:endParaRPr>
          </a:p>
        </p:txBody>
      </p:sp>
      <p:sp>
        <p:nvSpPr>
          <p:cNvPr id="6" name="矩形 5"/>
          <p:cNvSpPr/>
          <p:nvPr/>
        </p:nvSpPr>
        <p:spPr>
          <a:xfrm flipH="1">
            <a:off x="3448933" y="5432452"/>
            <a:ext cx="3770035" cy="8048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cs typeface="+mn-ea"/>
                <a:sym typeface="+mn-lt"/>
              </a:rPr>
              <a:t>CONTENTS.</a:t>
            </a:r>
            <a:endParaRPr lang="zh-CN" altLang="en-US" dirty="0">
              <a:cs typeface="+mn-ea"/>
              <a:sym typeface="+mn-lt"/>
            </a:endParaRPr>
          </a:p>
        </p:txBody>
      </p:sp>
      <p:sp>
        <p:nvSpPr>
          <p:cNvPr id="7" name="矩形 6"/>
          <p:cNvSpPr/>
          <p:nvPr/>
        </p:nvSpPr>
        <p:spPr>
          <a:xfrm flipH="1">
            <a:off x="2385591" y="4252954"/>
            <a:ext cx="3770035" cy="8024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cs typeface="+mn-ea"/>
                <a:sym typeface="+mn-lt"/>
              </a:rPr>
              <a:t>CONTENTS.</a:t>
            </a:r>
            <a:endParaRPr lang="zh-CN" altLang="en-US" dirty="0">
              <a:cs typeface="+mn-ea"/>
              <a:sym typeface="+mn-lt"/>
            </a:endParaRPr>
          </a:p>
        </p:txBody>
      </p:sp>
      <p:sp>
        <p:nvSpPr>
          <p:cNvPr id="8" name="矩形 7"/>
          <p:cNvSpPr/>
          <p:nvPr/>
        </p:nvSpPr>
        <p:spPr>
          <a:xfrm flipH="1">
            <a:off x="1322248" y="3071039"/>
            <a:ext cx="3770035" cy="804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cs typeface="+mn-ea"/>
                <a:sym typeface="+mn-lt"/>
              </a:rPr>
              <a:t>CONTENTS.</a:t>
            </a:r>
            <a:endParaRPr lang="zh-CN" altLang="en-US" dirty="0">
              <a:cs typeface="+mn-ea"/>
              <a:sym typeface="+mn-lt"/>
            </a:endParaRPr>
          </a:p>
        </p:txBody>
      </p:sp>
      <p:sp>
        <p:nvSpPr>
          <p:cNvPr id="9" name="矩形 8"/>
          <p:cNvSpPr/>
          <p:nvPr/>
        </p:nvSpPr>
        <p:spPr>
          <a:xfrm flipH="1">
            <a:off x="249238" y="1889125"/>
            <a:ext cx="3770035" cy="8048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r>
              <a:rPr lang="en-US" altLang="zh-CN" dirty="0">
                <a:cs typeface="+mn-ea"/>
                <a:sym typeface="+mn-lt"/>
              </a:rPr>
              <a:t>CONTENTS.</a:t>
            </a:r>
            <a:endParaRPr lang="zh-CN" altLang="en-US" dirty="0">
              <a:cs typeface="+mn-ea"/>
              <a:sym typeface="+mn-lt"/>
            </a:endParaRPr>
          </a:p>
        </p:txBody>
      </p:sp>
      <p:sp>
        <p:nvSpPr>
          <p:cNvPr id="10" name="文本框 12"/>
          <p:cNvSpPr txBox="1"/>
          <p:nvPr/>
        </p:nvSpPr>
        <p:spPr>
          <a:xfrm>
            <a:off x="4038607" y="2024477"/>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cs typeface="+mn-ea"/>
              <a:sym typeface="+mn-lt"/>
            </a:endParaRPr>
          </a:p>
        </p:txBody>
      </p:sp>
      <p:sp>
        <p:nvSpPr>
          <p:cNvPr id="11" name="文本框 13"/>
          <p:cNvSpPr txBox="1"/>
          <p:nvPr/>
        </p:nvSpPr>
        <p:spPr>
          <a:xfrm>
            <a:off x="5082617" y="3211225"/>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cs typeface="+mn-ea"/>
              <a:sym typeface="+mn-lt"/>
            </a:endParaRPr>
          </a:p>
        </p:txBody>
      </p:sp>
      <p:sp>
        <p:nvSpPr>
          <p:cNvPr id="12" name="文本框 14"/>
          <p:cNvSpPr txBox="1"/>
          <p:nvPr/>
        </p:nvSpPr>
        <p:spPr>
          <a:xfrm>
            <a:off x="6184626" y="4397974"/>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cs typeface="+mn-ea"/>
              <a:sym typeface="+mn-lt"/>
            </a:endParaRPr>
          </a:p>
        </p:txBody>
      </p:sp>
      <p:sp>
        <p:nvSpPr>
          <p:cNvPr id="13" name="文本框 15"/>
          <p:cNvSpPr txBox="1"/>
          <p:nvPr/>
        </p:nvSpPr>
        <p:spPr>
          <a:xfrm>
            <a:off x="7228636" y="5565386"/>
            <a:ext cx="4988045" cy="451405"/>
          </a:xfrm>
          <a:prstGeom prst="rect">
            <a:avLst/>
          </a:prstGeom>
          <a:noFill/>
        </p:spPr>
        <p:txBody>
          <a:bodyPr lIns="121908" tIns="60954" rIns="121908" bIns="60954">
            <a:spAutoFit/>
          </a:bodyPr>
          <a:lstStyle/>
          <a:p>
            <a:pPr>
              <a:defRPr/>
            </a:pPr>
            <a:endParaRPr lang="zh-CN" altLang="en-US" sz="2100" dirty="0">
              <a:solidFill>
                <a:schemeClr val="tx1">
                  <a:lumMod val="50000"/>
                  <a:lumOff val="50000"/>
                </a:schemeClr>
              </a:solidFill>
              <a:cs typeface="+mn-ea"/>
              <a:sym typeface="+mn-lt"/>
            </a:endParaRPr>
          </a:p>
        </p:txBody>
      </p:sp>
      <p:sp>
        <p:nvSpPr>
          <p:cNvPr id="14" name="矩形 13"/>
          <p:cNvSpPr/>
          <p:nvPr/>
        </p:nvSpPr>
        <p:spPr>
          <a:xfrm>
            <a:off x="4510990" y="1772082"/>
            <a:ext cx="4782363" cy="818289"/>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cs typeface="+mn-ea"/>
                <a:sym typeface="+mn-lt"/>
              </a:rPr>
              <a:t>Text content needs to be summarized and refined</a:t>
            </a:r>
          </a:p>
        </p:txBody>
      </p:sp>
      <p:sp>
        <p:nvSpPr>
          <p:cNvPr id="15" name="矩形 14"/>
          <p:cNvSpPr/>
          <p:nvPr/>
        </p:nvSpPr>
        <p:spPr>
          <a:xfrm>
            <a:off x="5273479" y="2977573"/>
            <a:ext cx="4648526" cy="818289"/>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cs typeface="+mn-ea"/>
                <a:sym typeface="+mn-lt"/>
              </a:rPr>
              <a:t>Text content needs to be summarized and refined</a:t>
            </a:r>
          </a:p>
        </p:txBody>
      </p:sp>
      <p:sp>
        <p:nvSpPr>
          <p:cNvPr id="16" name="矩形 15"/>
          <p:cNvSpPr/>
          <p:nvPr/>
        </p:nvSpPr>
        <p:spPr>
          <a:xfrm>
            <a:off x="6521568" y="4113801"/>
            <a:ext cx="4930089" cy="818289"/>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cs typeface="+mn-ea"/>
                <a:sym typeface="+mn-lt"/>
              </a:rPr>
              <a:t>Text content needs to be summarized and refined</a:t>
            </a:r>
          </a:p>
        </p:txBody>
      </p:sp>
      <p:sp>
        <p:nvSpPr>
          <p:cNvPr id="17" name="矩形 16"/>
          <p:cNvSpPr/>
          <p:nvPr/>
        </p:nvSpPr>
        <p:spPr>
          <a:xfrm>
            <a:off x="7447218" y="5341926"/>
            <a:ext cx="4620804" cy="818289"/>
          </a:xfrm>
          <a:prstGeom prst="rect">
            <a:avLst/>
          </a:prstGeom>
        </p:spPr>
        <p:txBody>
          <a:bodyPr wrap="square" lIns="121908" tIns="60954" rIns="121908" bIns="60954">
            <a:spAutoFit/>
          </a:bodyPr>
          <a:lstStyle/>
          <a:p>
            <a:pPr>
              <a:lnSpc>
                <a:spcPct val="150000"/>
              </a:lnSpc>
            </a:pPr>
            <a:r>
              <a:rPr lang="zh-CN" altLang="en-US" sz="1600" dirty="0">
                <a:solidFill>
                  <a:schemeClr val="tx1">
                    <a:lumMod val="50000"/>
                    <a:lumOff val="50000"/>
                  </a:schemeClr>
                </a:solidFill>
                <a:cs typeface="+mn-ea"/>
                <a:sym typeface="+mn-lt"/>
              </a:rPr>
              <a:t>Text content needs to be summarized and refined</a:t>
            </a: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1" fill="hold" grpId="0"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1" fill="hold" grpId="0" nodeType="withEffect">
                                  <p:stCondLst>
                                    <p:cond delay="9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8" fill="hold" grpId="0" nodeType="withEffect">
                                  <p:stCondLst>
                                    <p:cond delay="1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1"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par>
                                <p:cTn id="23" presetID="22" presetClass="entr" presetSubtype="8" fill="hold" grpId="0" nodeType="withEffect">
                                  <p:stCondLst>
                                    <p:cond delay="180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par>
                                <p:cTn id="26" presetID="2" presetClass="entr" presetSubtype="2" fill="hold" grpId="0" nodeType="withEffect">
                                  <p:stCondLst>
                                    <p:cond delay="21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240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27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3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1+#ppt_w/2"/>
                                          </p:val>
                                        </p:tav>
                                        <p:tav tm="100000">
                                          <p:val>
                                            <p:strVal val="#ppt_x"/>
                                          </p:val>
                                        </p:tav>
                                      </p:tavLst>
                                    </p:anim>
                                    <p:anim calcmode="lin" valueType="num">
                                      <p:cBhvr additive="base">
                                        <p:cTn id="41"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89862" y="2522082"/>
            <a:ext cx="8249921" cy="2721827"/>
            <a:chOff x="2057400" y="2822575"/>
            <a:chExt cx="5360988" cy="1768475"/>
          </a:xfrm>
        </p:grpSpPr>
        <p:sp>
          <p:nvSpPr>
            <p:cNvPr id="3" name="Freeform 17"/>
            <p:cNvSpPr/>
            <p:nvPr/>
          </p:nvSpPr>
          <p:spPr bwMode="auto">
            <a:xfrm>
              <a:off x="4392613" y="3005138"/>
              <a:ext cx="1427162" cy="1404937"/>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2"/>
            </a:solidFill>
            <a:ln w="3175" cap="flat" cmpd="sng" algn="ctr">
              <a:noFill/>
              <a:prstDash val="solid"/>
            </a:ln>
            <a:effectLst>
              <a:outerShdw blurRad="50800" dist="25400" dir="2700000" algn="tl" rotWithShape="0">
                <a:prstClr val="black">
                  <a:alpha val="15000"/>
                </a:prstClr>
              </a:outerShdw>
            </a:effectLst>
          </p:spPr>
          <p:txBody>
            <a:bodyPr lIns="432000" anchor="ctr"/>
            <a:lstStyle/>
            <a:p>
              <a:pPr algn="ctr">
                <a:defRPr/>
              </a:pPr>
              <a:r>
                <a:rPr lang="en-US" altLang="zh-CN" sz="3200" kern="0" dirty="0">
                  <a:solidFill>
                    <a:srgbClr val="FFFFFF"/>
                  </a:solidFill>
                  <a:cs typeface="+mn-ea"/>
                  <a:sym typeface="+mn-lt"/>
                </a:rPr>
                <a:t>03</a:t>
              </a:r>
              <a:endParaRPr lang="zh-CN" altLang="en-US" sz="3200" kern="0" dirty="0">
                <a:solidFill>
                  <a:srgbClr val="FFFFFF"/>
                </a:solidFill>
                <a:cs typeface="+mn-ea"/>
                <a:sym typeface="+mn-lt"/>
              </a:endParaRPr>
            </a:p>
          </p:txBody>
        </p:sp>
        <p:sp>
          <p:nvSpPr>
            <p:cNvPr id="4" name="Freeform 18"/>
            <p:cNvSpPr/>
            <p:nvPr/>
          </p:nvSpPr>
          <p:spPr bwMode="auto">
            <a:xfrm>
              <a:off x="3090863" y="3097213"/>
              <a:ext cx="1247775" cy="1219200"/>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1"/>
            </a:solidFill>
            <a:ln w="3175" cap="flat" cmpd="sng" algn="ctr">
              <a:noFill/>
              <a:prstDash val="solid"/>
            </a:ln>
            <a:effectLst>
              <a:outerShdw blurRad="50800" dist="25400" dir="2700000" algn="tl" rotWithShape="0">
                <a:prstClr val="black">
                  <a:alpha val="15000"/>
                </a:prstClr>
              </a:outerShdw>
            </a:effectLst>
          </p:spPr>
          <p:txBody>
            <a:bodyPr lIns="288000" anchor="ctr"/>
            <a:lstStyle/>
            <a:p>
              <a:pPr algn="ctr">
                <a:defRPr/>
              </a:pPr>
              <a:r>
                <a:rPr lang="en-US" altLang="zh-CN" sz="3200" kern="0" dirty="0">
                  <a:solidFill>
                    <a:srgbClr val="FFFFFF"/>
                  </a:solidFill>
                  <a:cs typeface="+mn-ea"/>
                  <a:sym typeface="+mn-lt"/>
                </a:rPr>
                <a:t>02</a:t>
              </a:r>
              <a:endParaRPr lang="zh-CN" altLang="en-US" sz="3200" kern="0" dirty="0">
                <a:solidFill>
                  <a:srgbClr val="FFFFFF"/>
                </a:solidFill>
                <a:cs typeface="+mn-ea"/>
                <a:sym typeface="+mn-lt"/>
              </a:endParaRPr>
            </a:p>
          </p:txBody>
        </p:sp>
        <p:sp>
          <p:nvSpPr>
            <p:cNvPr id="5" name="Freeform 19"/>
            <p:cNvSpPr/>
            <p:nvPr/>
          </p:nvSpPr>
          <p:spPr bwMode="auto">
            <a:xfrm>
              <a:off x="2057400" y="3205163"/>
              <a:ext cx="990600" cy="1003300"/>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tx2"/>
            </a:solidFill>
            <a:ln w="3175" cap="flat" cmpd="sng" algn="ctr">
              <a:noFill/>
              <a:prstDash val="solid"/>
            </a:ln>
            <a:effectLst>
              <a:outerShdw blurRad="50800" dist="25400" dir="2700000" algn="tl" rotWithShape="0">
                <a:prstClr val="black">
                  <a:alpha val="15000"/>
                </a:prstClr>
              </a:outerShdw>
            </a:effectLst>
          </p:spPr>
          <p:txBody>
            <a:bodyPr anchor="ctr"/>
            <a:lstStyle/>
            <a:p>
              <a:pPr algn="ctr">
                <a:defRPr/>
              </a:pPr>
              <a:r>
                <a:rPr lang="en-US" altLang="zh-CN" sz="3200" kern="0" dirty="0">
                  <a:solidFill>
                    <a:srgbClr val="FFFFFF"/>
                  </a:solidFill>
                  <a:cs typeface="+mn-ea"/>
                  <a:sym typeface="+mn-lt"/>
                </a:rPr>
                <a:t>01</a:t>
              </a:r>
              <a:endParaRPr lang="zh-CN" altLang="en-US" sz="3200" kern="0" dirty="0">
                <a:solidFill>
                  <a:srgbClr val="FFFFFF"/>
                </a:solidFill>
                <a:cs typeface="+mn-ea"/>
                <a:sym typeface="+mn-lt"/>
              </a:endParaRPr>
            </a:p>
          </p:txBody>
        </p:sp>
        <p:sp>
          <p:nvSpPr>
            <p:cNvPr id="6" name="Freeform 17"/>
            <p:cNvSpPr/>
            <p:nvPr/>
          </p:nvSpPr>
          <p:spPr bwMode="auto">
            <a:xfrm>
              <a:off x="5621338" y="2822575"/>
              <a:ext cx="1797050" cy="1768475"/>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w="3175" cap="flat" cmpd="sng" algn="ctr">
              <a:noFill/>
              <a:prstDash val="solid"/>
            </a:ln>
            <a:effectLst>
              <a:outerShdw blurRad="50800" dist="25400" dir="2700000" algn="tl" rotWithShape="0">
                <a:prstClr val="black">
                  <a:alpha val="15000"/>
                </a:prstClr>
              </a:outerShdw>
            </a:effectLst>
          </p:spPr>
          <p:txBody>
            <a:bodyPr lIns="540000" anchor="ctr"/>
            <a:lstStyle/>
            <a:p>
              <a:pPr algn="ctr">
                <a:defRPr/>
              </a:pPr>
              <a:r>
                <a:rPr lang="en-US" altLang="zh-CN" sz="3200" kern="0" dirty="0">
                  <a:solidFill>
                    <a:srgbClr val="FFFFFF"/>
                  </a:solidFill>
                  <a:cs typeface="+mn-ea"/>
                  <a:sym typeface="+mn-lt"/>
                </a:rPr>
                <a:t>04</a:t>
              </a:r>
              <a:endParaRPr lang="zh-CN" altLang="en-US" sz="3200" kern="0" dirty="0">
                <a:solidFill>
                  <a:srgbClr val="FFFFFF"/>
                </a:solidFill>
                <a:cs typeface="+mn-ea"/>
                <a:sym typeface="+mn-lt"/>
              </a:endParaRPr>
            </a:p>
          </p:txBody>
        </p:sp>
        <p:sp>
          <p:nvSpPr>
            <p:cNvPr id="7" name="椭圆 6"/>
            <p:cNvSpPr/>
            <p:nvPr/>
          </p:nvSpPr>
          <p:spPr>
            <a:xfrm>
              <a:off x="2301875" y="328771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100" dirty="0">
                <a:cs typeface="+mn-ea"/>
                <a:sym typeface="+mn-lt"/>
              </a:endParaRPr>
            </a:p>
          </p:txBody>
        </p:sp>
        <p:sp>
          <p:nvSpPr>
            <p:cNvPr id="8" name="椭圆 7"/>
            <p:cNvSpPr/>
            <p:nvPr/>
          </p:nvSpPr>
          <p:spPr>
            <a:xfrm>
              <a:off x="3160713" y="412273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100" dirty="0">
                <a:cs typeface="+mn-ea"/>
                <a:sym typeface="+mn-lt"/>
              </a:endParaRPr>
            </a:p>
          </p:txBody>
        </p:sp>
        <p:sp>
          <p:nvSpPr>
            <p:cNvPr id="9" name="椭圆 8"/>
            <p:cNvSpPr/>
            <p:nvPr/>
          </p:nvSpPr>
          <p:spPr>
            <a:xfrm>
              <a:off x="4733925" y="3100388"/>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100" dirty="0">
                <a:cs typeface="+mn-ea"/>
                <a:sym typeface="+mn-lt"/>
              </a:endParaRPr>
            </a:p>
          </p:txBody>
        </p:sp>
        <p:sp>
          <p:nvSpPr>
            <p:cNvPr id="10" name="椭圆 9"/>
            <p:cNvSpPr/>
            <p:nvPr/>
          </p:nvSpPr>
          <p:spPr>
            <a:xfrm>
              <a:off x="5694363" y="4411663"/>
              <a:ext cx="107950" cy="1079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100" dirty="0">
                <a:cs typeface="+mn-ea"/>
                <a:sym typeface="+mn-lt"/>
              </a:endParaRPr>
            </a:p>
          </p:txBody>
        </p:sp>
      </p:grpSp>
      <p:grpSp>
        <p:nvGrpSpPr>
          <p:cNvPr id="11" name="组合 10"/>
          <p:cNvGrpSpPr/>
          <p:nvPr/>
        </p:nvGrpSpPr>
        <p:grpSpPr>
          <a:xfrm>
            <a:off x="1271465" y="1473330"/>
            <a:ext cx="3077287" cy="1072070"/>
            <a:chOff x="660643" y="1437096"/>
            <a:chExt cx="2323475" cy="804052"/>
          </a:xfrm>
        </p:grpSpPr>
        <p:sp>
          <p:nvSpPr>
            <p:cNvPr id="12" name="矩形 11"/>
            <p:cNvSpPr/>
            <p:nvPr/>
          </p:nvSpPr>
          <p:spPr>
            <a:xfrm>
              <a:off x="660643" y="1715716"/>
              <a:ext cx="2323475" cy="52543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Text content needs to be summarized and refined</a:t>
              </a:r>
            </a:p>
          </p:txBody>
        </p:sp>
        <p:sp>
          <p:nvSpPr>
            <p:cNvPr id="13" name="文本框 15"/>
            <p:cNvSpPr txBox="1"/>
            <p:nvPr/>
          </p:nvSpPr>
          <p:spPr>
            <a:xfrm>
              <a:off x="1038163" y="1437096"/>
              <a:ext cx="1583174" cy="276999"/>
            </a:xfrm>
            <a:prstGeom prst="rect">
              <a:avLst/>
            </a:prstGeom>
            <a:noFill/>
          </p:spPr>
          <p:txBody>
            <a:bodyPr wrap="square" rtlCol="0">
              <a:spAutoFit/>
            </a:bodyPr>
            <a:lstStyle/>
            <a:p>
              <a:pPr algn="ctr"/>
              <a:r>
                <a:rPr lang="zh-CN" altLang="en-US" b="1" dirty="0">
                  <a:solidFill>
                    <a:schemeClr val="tx1">
                      <a:lumMod val="50000"/>
                      <a:lumOff val="50000"/>
                    </a:schemeClr>
                  </a:solidFill>
                  <a:cs typeface="+mn-ea"/>
                  <a:sym typeface="+mn-lt"/>
                </a:rPr>
                <a:t>Add text.</a:t>
              </a:r>
            </a:p>
          </p:txBody>
        </p:sp>
      </p:grpSp>
      <p:grpSp>
        <p:nvGrpSpPr>
          <p:cNvPr id="14" name="组合 13"/>
          <p:cNvGrpSpPr/>
          <p:nvPr/>
        </p:nvGrpSpPr>
        <p:grpSpPr>
          <a:xfrm>
            <a:off x="2990551" y="5115903"/>
            <a:ext cx="3247573" cy="1029898"/>
            <a:chOff x="660643" y="1437096"/>
            <a:chExt cx="2323475" cy="772423"/>
          </a:xfrm>
        </p:grpSpPr>
        <p:sp>
          <p:nvSpPr>
            <p:cNvPr id="15" name="矩形 14"/>
            <p:cNvSpPr/>
            <p:nvPr/>
          </p:nvSpPr>
          <p:spPr>
            <a:xfrm>
              <a:off x="660643" y="1684087"/>
              <a:ext cx="2323475" cy="52543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Text content needs to be summarized and refined</a:t>
              </a:r>
            </a:p>
          </p:txBody>
        </p:sp>
        <p:sp>
          <p:nvSpPr>
            <p:cNvPr id="16" name="文本框 19"/>
            <p:cNvSpPr txBox="1"/>
            <p:nvPr/>
          </p:nvSpPr>
          <p:spPr>
            <a:xfrm>
              <a:off x="1038163" y="1437096"/>
              <a:ext cx="1583174" cy="276999"/>
            </a:xfrm>
            <a:prstGeom prst="rect">
              <a:avLst/>
            </a:prstGeom>
            <a:noFill/>
          </p:spPr>
          <p:txBody>
            <a:bodyPr wrap="square" rtlCol="0">
              <a:spAutoFit/>
            </a:bodyPr>
            <a:lstStyle/>
            <a:p>
              <a:pPr algn="ctr"/>
              <a:r>
                <a:rPr lang="zh-CN" altLang="en-US" b="1" dirty="0">
                  <a:solidFill>
                    <a:schemeClr val="tx1">
                      <a:lumMod val="50000"/>
                      <a:lumOff val="50000"/>
                    </a:schemeClr>
                  </a:solidFill>
                  <a:cs typeface="+mn-ea"/>
                  <a:sym typeface="+mn-lt"/>
                </a:rPr>
                <a:t>Add text.</a:t>
              </a:r>
            </a:p>
          </p:txBody>
        </p:sp>
      </p:grpSp>
      <p:grpSp>
        <p:nvGrpSpPr>
          <p:cNvPr id="17" name="组合 16"/>
          <p:cNvGrpSpPr/>
          <p:nvPr/>
        </p:nvGrpSpPr>
        <p:grpSpPr>
          <a:xfrm>
            <a:off x="5342236" y="1479455"/>
            <a:ext cx="3077287" cy="1065946"/>
            <a:chOff x="660643" y="1437096"/>
            <a:chExt cx="2323475" cy="799459"/>
          </a:xfrm>
        </p:grpSpPr>
        <p:sp>
          <p:nvSpPr>
            <p:cNvPr id="18" name="矩形 17"/>
            <p:cNvSpPr/>
            <p:nvPr/>
          </p:nvSpPr>
          <p:spPr>
            <a:xfrm>
              <a:off x="660643" y="1711123"/>
              <a:ext cx="2323475" cy="52543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Text content needs to be summarized and refined</a:t>
              </a:r>
            </a:p>
          </p:txBody>
        </p:sp>
        <p:sp>
          <p:nvSpPr>
            <p:cNvPr id="19" name="文本框 22"/>
            <p:cNvSpPr txBox="1"/>
            <p:nvPr/>
          </p:nvSpPr>
          <p:spPr>
            <a:xfrm>
              <a:off x="1038163" y="1437096"/>
              <a:ext cx="1583174" cy="276999"/>
            </a:xfrm>
            <a:prstGeom prst="rect">
              <a:avLst/>
            </a:prstGeom>
            <a:noFill/>
          </p:spPr>
          <p:txBody>
            <a:bodyPr wrap="square" rtlCol="0">
              <a:spAutoFit/>
            </a:bodyPr>
            <a:lstStyle/>
            <a:p>
              <a:pPr algn="ctr"/>
              <a:r>
                <a:rPr lang="zh-CN" altLang="en-US" b="1" dirty="0">
                  <a:solidFill>
                    <a:schemeClr val="tx1">
                      <a:lumMod val="50000"/>
                      <a:lumOff val="50000"/>
                    </a:schemeClr>
                  </a:solidFill>
                  <a:cs typeface="+mn-ea"/>
                  <a:sym typeface="+mn-lt"/>
                </a:rPr>
                <a:t>Add text.</a:t>
              </a:r>
            </a:p>
          </p:txBody>
        </p:sp>
      </p:grpSp>
      <p:grpSp>
        <p:nvGrpSpPr>
          <p:cNvPr id="20" name="组合 19"/>
          <p:cNvGrpSpPr/>
          <p:nvPr/>
        </p:nvGrpSpPr>
        <p:grpSpPr>
          <a:xfrm>
            <a:off x="7527783" y="5133962"/>
            <a:ext cx="3247573" cy="1083846"/>
            <a:chOff x="660643" y="1437096"/>
            <a:chExt cx="2323475" cy="812884"/>
          </a:xfrm>
        </p:grpSpPr>
        <p:sp>
          <p:nvSpPr>
            <p:cNvPr id="21" name="矩形 20"/>
            <p:cNvSpPr/>
            <p:nvPr/>
          </p:nvSpPr>
          <p:spPr>
            <a:xfrm>
              <a:off x="660643" y="1724548"/>
              <a:ext cx="2323475" cy="525432"/>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Text content needs to be summarized and refined</a:t>
              </a:r>
            </a:p>
          </p:txBody>
        </p:sp>
        <p:sp>
          <p:nvSpPr>
            <p:cNvPr id="22" name="文本框 25"/>
            <p:cNvSpPr txBox="1"/>
            <p:nvPr/>
          </p:nvSpPr>
          <p:spPr>
            <a:xfrm>
              <a:off x="1038163" y="1437096"/>
              <a:ext cx="1583174" cy="276999"/>
            </a:xfrm>
            <a:prstGeom prst="rect">
              <a:avLst/>
            </a:prstGeom>
            <a:noFill/>
          </p:spPr>
          <p:txBody>
            <a:bodyPr wrap="square" rtlCol="0">
              <a:spAutoFit/>
            </a:bodyPr>
            <a:lstStyle/>
            <a:p>
              <a:pPr algn="ctr"/>
              <a:r>
                <a:rPr lang="zh-CN" altLang="en-US" b="1" dirty="0">
                  <a:solidFill>
                    <a:schemeClr val="tx1">
                      <a:lumMod val="50000"/>
                      <a:lumOff val="50000"/>
                    </a:schemeClr>
                  </a:solidFill>
                  <a:cs typeface="+mn-ea"/>
                  <a:sym typeface="+mn-lt"/>
                </a:rPr>
                <a:t>Add text.</a:t>
              </a:r>
            </a:p>
          </p:txBody>
        </p:sp>
      </p:grpSp>
      <p:sp>
        <p:nvSpPr>
          <p:cNvPr id="23" name="标题 22"/>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900"/>
                                        <p:tgtEl>
                                          <p:spTgt spid="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9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1023349" y="3905621"/>
            <a:ext cx="2286681" cy="24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cs typeface="+mn-ea"/>
              <a:sym typeface="+mn-lt"/>
            </a:endParaRPr>
          </a:p>
        </p:txBody>
      </p:sp>
      <p:sp>
        <p:nvSpPr>
          <p:cNvPr id="26" name="圆角矩形 25"/>
          <p:cNvSpPr/>
          <p:nvPr/>
        </p:nvSpPr>
        <p:spPr>
          <a:xfrm>
            <a:off x="1053234" y="3929621"/>
            <a:ext cx="1439813" cy="192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27" name="矩形 26"/>
          <p:cNvSpPr/>
          <p:nvPr/>
        </p:nvSpPr>
        <p:spPr>
          <a:xfrm>
            <a:off x="814146" y="3487273"/>
            <a:ext cx="2556125" cy="292376"/>
          </a:xfrm>
          <a:prstGeom prst="rect">
            <a:avLst/>
          </a:prstGeom>
        </p:spPr>
        <p:txBody>
          <a:bodyPr wrap="none" lIns="121908" tIns="60954" rIns="121908" bIns="60954">
            <a:spAutoFit/>
          </a:bodyPr>
          <a:lstStyle/>
          <a:p>
            <a:r>
              <a:rPr lang="zh-CN" altLang="en-US" sz="1100" dirty="0">
                <a:solidFill>
                  <a:schemeClr val="tx1">
                    <a:lumMod val="50000"/>
                    <a:lumOff val="50000"/>
                  </a:schemeClr>
                </a:solidFill>
                <a:cs typeface="+mn-ea"/>
                <a:sym typeface="+mn-lt"/>
              </a:rPr>
              <a:t>The name of the quarterly project.</a:t>
            </a:r>
          </a:p>
        </p:txBody>
      </p:sp>
      <p:sp>
        <p:nvSpPr>
          <p:cNvPr id="28" name="矩形 27"/>
          <p:cNvSpPr/>
          <p:nvPr/>
        </p:nvSpPr>
        <p:spPr>
          <a:xfrm>
            <a:off x="929157" y="4241942"/>
            <a:ext cx="2497883" cy="601050"/>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tx1">
                    <a:lumMod val="50000"/>
                    <a:lumOff val="50000"/>
                  </a:schemeClr>
                </a:solidFill>
                <a:cs typeface="+mn-ea"/>
                <a:sym typeface="+mn-lt"/>
              </a:rPr>
              <a:t>Enter the description of your chart here, and here you enter the description of your chart.</a:t>
            </a:r>
          </a:p>
        </p:txBody>
      </p:sp>
      <p:sp>
        <p:nvSpPr>
          <p:cNvPr id="29" name="圆角矩形 28"/>
          <p:cNvSpPr/>
          <p:nvPr/>
        </p:nvSpPr>
        <p:spPr>
          <a:xfrm>
            <a:off x="3664605" y="3905621"/>
            <a:ext cx="2286681" cy="24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cs typeface="+mn-ea"/>
              <a:sym typeface="+mn-lt"/>
            </a:endParaRPr>
          </a:p>
        </p:txBody>
      </p:sp>
      <p:sp>
        <p:nvSpPr>
          <p:cNvPr id="30" name="圆角矩形 29"/>
          <p:cNvSpPr/>
          <p:nvPr/>
        </p:nvSpPr>
        <p:spPr>
          <a:xfrm>
            <a:off x="3694490" y="3929621"/>
            <a:ext cx="1679781" cy="192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31" name="矩形 30"/>
          <p:cNvSpPr/>
          <p:nvPr/>
        </p:nvSpPr>
        <p:spPr>
          <a:xfrm>
            <a:off x="3554368" y="3499273"/>
            <a:ext cx="2556125" cy="292376"/>
          </a:xfrm>
          <a:prstGeom prst="rect">
            <a:avLst/>
          </a:prstGeom>
        </p:spPr>
        <p:txBody>
          <a:bodyPr wrap="none" lIns="121908" tIns="60954" rIns="121908" bIns="60954">
            <a:spAutoFit/>
          </a:bodyPr>
          <a:lstStyle/>
          <a:p>
            <a:r>
              <a:rPr lang="zh-CN" altLang="en-US" sz="1100" dirty="0">
                <a:solidFill>
                  <a:schemeClr val="tx1">
                    <a:lumMod val="50000"/>
                    <a:lumOff val="50000"/>
                  </a:schemeClr>
                </a:solidFill>
                <a:cs typeface="+mn-ea"/>
                <a:sym typeface="+mn-lt"/>
              </a:rPr>
              <a:t>The name of the quarterly project.</a:t>
            </a:r>
          </a:p>
        </p:txBody>
      </p:sp>
      <p:sp>
        <p:nvSpPr>
          <p:cNvPr id="32" name="矩形 31"/>
          <p:cNvSpPr/>
          <p:nvPr/>
        </p:nvSpPr>
        <p:spPr>
          <a:xfrm>
            <a:off x="3570413" y="4241942"/>
            <a:ext cx="2497883" cy="601050"/>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tx1">
                    <a:lumMod val="50000"/>
                    <a:lumOff val="50000"/>
                  </a:schemeClr>
                </a:solidFill>
                <a:cs typeface="+mn-ea"/>
                <a:sym typeface="+mn-lt"/>
              </a:rPr>
              <a:t>Enter the description of your chart here, and here you enter the description of your chart.</a:t>
            </a:r>
          </a:p>
        </p:txBody>
      </p:sp>
      <p:sp>
        <p:nvSpPr>
          <p:cNvPr id="33" name="圆角矩形 32"/>
          <p:cNvSpPr/>
          <p:nvPr/>
        </p:nvSpPr>
        <p:spPr>
          <a:xfrm>
            <a:off x="6287390" y="3905621"/>
            <a:ext cx="2286681" cy="24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cs typeface="+mn-ea"/>
              <a:sym typeface="+mn-lt"/>
            </a:endParaRPr>
          </a:p>
        </p:txBody>
      </p:sp>
      <p:sp>
        <p:nvSpPr>
          <p:cNvPr id="34" name="圆角矩形 33"/>
          <p:cNvSpPr/>
          <p:nvPr/>
        </p:nvSpPr>
        <p:spPr>
          <a:xfrm>
            <a:off x="6317274" y="3929621"/>
            <a:ext cx="1919750" cy="192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56" name="矩形 55"/>
          <p:cNvSpPr/>
          <p:nvPr/>
        </p:nvSpPr>
        <p:spPr>
          <a:xfrm>
            <a:off x="6214094" y="3514868"/>
            <a:ext cx="2556125" cy="292376"/>
          </a:xfrm>
          <a:prstGeom prst="rect">
            <a:avLst/>
          </a:prstGeom>
        </p:spPr>
        <p:txBody>
          <a:bodyPr wrap="none" lIns="121908" tIns="60954" rIns="121908" bIns="60954">
            <a:spAutoFit/>
          </a:bodyPr>
          <a:lstStyle/>
          <a:p>
            <a:r>
              <a:rPr lang="zh-CN" altLang="en-US" sz="1100" dirty="0">
                <a:solidFill>
                  <a:schemeClr val="tx1">
                    <a:lumMod val="50000"/>
                    <a:lumOff val="50000"/>
                  </a:schemeClr>
                </a:solidFill>
                <a:cs typeface="+mn-ea"/>
                <a:sym typeface="+mn-lt"/>
              </a:rPr>
              <a:t>The name of the quarterly project.</a:t>
            </a:r>
          </a:p>
        </p:txBody>
      </p:sp>
      <p:sp>
        <p:nvSpPr>
          <p:cNvPr id="57" name="矩形 56"/>
          <p:cNvSpPr/>
          <p:nvPr/>
        </p:nvSpPr>
        <p:spPr>
          <a:xfrm>
            <a:off x="6193198" y="4241942"/>
            <a:ext cx="2497883" cy="601050"/>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tx1">
                    <a:lumMod val="50000"/>
                    <a:lumOff val="50000"/>
                  </a:schemeClr>
                </a:solidFill>
                <a:cs typeface="+mn-ea"/>
                <a:sym typeface="+mn-lt"/>
              </a:rPr>
              <a:t>Enter the description of your chart here, and here you enter the description of your chart.</a:t>
            </a:r>
          </a:p>
        </p:txBody>
      </p:sp>
      <p:sp>
        <p:nvSpPr>
          <p:cNvPr id="58" name="圆角矩形 57"/>
          <p:cNvSpPr/>
          <p:nvPr/>
        </p:nvSpPr>
        <p:spPr>
          <a:xfrm>
            <a:off x="8947116" y="3905621"/>
            <a:ext cx="2286681" cy="240000"/>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bg1">
                  <a:lumMod val="85000"/>
                </a:schemeClr>
              </a:solidFill>
              <a:cs typeface="+mn-ea"/>
              <a:sym typeface="+mn-lt"/>
            </a:endParaRPr>
          </a:p>
        </p:txBody>
      </p:sp>
      <p:sp>
        <p:nvSpPr>
          <p:cNvPr id="59" name="圆角矩形 58"/>
          <p:cNvSpPr/>
          <p:nvPr/>
        </p:nvSpPr>
        <p:spPr>
          <a:xfrm>
            <a:off x="8977000" y="3929621"/>
            <a:ext cx="2226910" cy="192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60" name="矩形 59"/>
          <p:cNvSpPr/>
          <p:nvPr/>
        </p:nvSpPr>
        <p:spPr>
          <a:xfrm>
            <a:off x="8873820" y="3514868"/>
            <a:ext cx="2556125" cy="292376"/>
          </a:xfrm>
          <a:prstGeom prst="rect">
            <a:avLst/>
          </a:prstGeom>
        </p:spPr>
        <p:txBody>
          <a:bodyPr wrap="none" lIns="121908" tIns="60954" rIns="121908" bIns="60954">
            <a:spAutoFit/>
          </a:bodyPr>
          <a:lstStyle/>
          <a:p>
            <a:r>
              <a:rPr lang="zh-CN" altLang="en-US" sz="1100" dirty="0">
                <a:solidFill>
                  <a:schemeClr val="tx1">
                    <a:lumMod val="50000"/>
                    <a:lumOff val="50000"/>
                  </a:schemeClr>
                </a:solidFill>
                <a:cs typeface="+mn-ea"/>
                <a:sym typeface="+mn-lt"/>
              </a:rPr>
              <a:t>The name of the quarterly project.</a:t>
            </a:r>
          </a:p>
        </p:txBody>
      </p:sp>
      <p:sp>
        <p:nvSpPr>
          <p:cNvPr id="61" name="矩形 60"/>
          <p:cNvSpPr/>
          <p:nvPr/>
        </p:nvSpPr>
        <p:spPr>
          <a:xfrm>
            <a:off x="8852924" y="4241942"/>
            <a:ext cx="2497883" cy="601050"/>
          </a:xfrm>
          <a:prstGeom prst="rect">
            <a:avLst/>
          </a:prstGeom>
        </p:spPr>
        <p:txBody>
          <a:bodyPr wrap="square" lIns="121908" tIns="60954" rIns="121908" bIns="60954">
            <a:spAutoFit/>
          </a:bodyPr>
          <a:lstStyle/>
          <a:p>
            <a:pPr algn="just">
              <a:lnSpc>
                <a:spcPct val="150000"/>
              </a:lnSpc>
              <a:spcAft>
                <a:spcPts val="800"/>
              </a:spcAft>
            </a:pPr>
            <a:r>
              <a:rPr lang="zh-CN" altLang="en-US" sz="1100" dirty="0">
                <a:solidFill>
                  <a:schemeClr val="tx1">
                    <a:lumMod val="50000"/>
                    <a:lumOff val="50000"/>
                  </a:schemeClr>
                </a:solidFill>
                <a:cs typeface="+mn-ea"/>
                <a:sym typeface="+mn-lt"/>
              </a:rPr>
              <a:t>Enter the description of your chart here, and here you enter the description of your chart.</a:t>
            </a:r>
          </a:p>
        </p:txBody>
      </p:sp>
      <p:sp>
        <p:nvSpPr>
          <p:cNvPr id="62" name="矩形 61"/>
          <p:cNvSpPr/>
          <p:nvPr/>
        </p:nvSpPr>
        <p:spPr>
          <a:xfrm>
            <a:off x="967487" y="3884177"/>
            <a:ext cx="537944" cy="292376"/>
          </a:xfrm>
          <a:prstGeom prst="rect">
            <a:avLst/>
          </a:prstGeom>
        </p:spPr>
        <p:txBody>
          <a:bodyPr wrap="none" lIns="121908" tIns="60954" rIns="121908" bIns="60954">
            <a:spAutoFit/>
          </a:bodyPr>
          <a:lstStyle/>
          <a:p>
            <a:r>
              <a:rPr lang="en-US" altLang="zh-CN" sz="1100" dirty="0">
                <a:solidFill>
                  <a:schemeClr val="bg1"/>
                </a:solidFill>
                <a:cs typeface="+mn-ea"/>
                <a:sym typeface="+mn-lt"/>
              </a:rPr>
              <a:t>65%</a:t>
            </a:r>
            <a:endParaRPr lang="zh-CN" altLang="en-US" sz="1100" dirty="0">
              <a:solidFill>
                <a:schemeClr val="bg1"/>
              </a:solidFill>
              <a:cs typeface="+mn-ea"/>
              <a:sym typeface="+mn-lt"/>
            </a:endParaRPr>
          </a:p>
        </p:txBody>
      </p:sp>
      <p:sp>
        <p:nvSpPr>
          <p:cNvPr id="63" name="矩形 62"/>
          <p:cNvSpPr/>
          <p:nvPr/>
        </p:nvSpPr>
        <p:spPr>
          <a:xfrm>
            <a:off x="3617209" y="3884177"/>
            <a:ext cx="537944" cy="292376"/>
          </a:xfrm>
          <a:prstGeom prst="rect">
            <a:avLst/>
          </a:prstGeom>
        </p:spPr>
        <p:txBody>
          <a:bodyPr wrap="none" lIns="121908" tIns="60954" rIns="121908" bIns="60954">
            <a:spAutoFit/>
          </a:bodyPr>
          <a:lstStyle/>
          <a:p>
            <a:r>
              <a:rPr lang="en-US" altLang="zh-CN" sz="1100" dirty="0">
                <a:solidFill>
                  <a:schemeClr val="bg1"/>
                </a:solidFill>
                <a:cs typeface="+mn-ea"/>
                <a:sym typeface="+mn-lt"/>
              </a:rPr>
              <a:t>75%</a:t>
            </a:r>
            <a:endParaRPr lang="zh-CN" altLang="en-US" sz="1100" dirty="0">
              <a:solidFill>
                <a:schemeClr val="bg1"/>
              </a:solidFill>
              <a:cs typeface="+mn-ea"/>
              <a:sym typeface="+mn-lt"/>
            </a:endParaRPr>
          </a:p>
        </p:txBody>
      </p:sp>
      <p:sp>
        <p:nvSpPr>
          <p:cNvPr id="64" name="矩形 63"/>
          <p:cNvSpPr/>
          <p:nvPr/>
        </p:nvSpPr>
        <p:spPr>
          <a:xfrm>
            <a:off x="6245766" y="3884177"/>
            <a:ext cx="537944" cy="292376"/>
          </a:xfrm>
          <a:prstGeom prst="rect">
            <a:avLst/>
          </a:prstGeom>
        </p:spPr>
        <p:txBody>
          <a:bodyPr wrap="none" lIns="121908" tIns="60954" rIns="121908" bIns="60954">
            <a:spAutoFit/>
          </a:bodyPr>
          <a:lstStyle/>
          <a:p>
            <a:r>
              <a:rPr lang="en-US" altLang="zh-CN" sz="1100" dirty="0">
                <a:solidFill>
                  <a:schemeClr val="bg1"/>
                </a:solidFill>
                <a:cs typeface="+mn-ea"/>
                <a:sym typeface="+mn-lt"/>
              </a:rPr>
              <a:t>85%</a:t>
            </a:r>
            <a:endParaRPr lang="zh-CN" altLang="en-US" sz="1100" dirty="0">
              <a:solidFill>
                <a:schemeClr val="bg1"/>
              </a:solidFill>
              <a:cs typeface="+mn-ea"/>
              <a:sym typeface="+mn-lt"/>
            </a:endParaRPr>
          </a:p>
        </p:txBody>
      </p:sp>
      <p:sp>
        <p:nvSpPr>
          <p:cNvPr id="65" name="矩形 64"/>
          <p:cNvSpPr/>
          <p:nvPr/>
        </p:nvSpPr>
        <p:spPr>
          <a:xfrm>
            <a:off x="8906069" y="3884177"/>
            <a:ext cx="621300" cy="292376"/>
          </a:xfrm>
          <a:prstGeom prst="rect">
            <a:avLst/>
          </a:prstGeom>
        </p:spPr>
        <p:txBody>
          <a:bodyPr wrap="none" lIns="121908" tIns="60954" rIns="121908" bIns="60954">
            <a:spAutoFit/>
          </a:bodyPr>
          <a:lstStyle/>
          <a:p>
            <a:r>
              <a:rPr lang="en-US" altLang="zh-CN" sz="1100" dirty="0">
                <a:solidFill>
                  <a:schemeClr val="bg1"/>
                </a:solidFill>
                <a:cs typeface="+mn-ea"/>
                <a:sym typeface="+mn-lt"/>
              </a:rPr>
              <a:t>100%</a:t>
            </a:r>
            <a:endParaRPr lang="zh-CN" altLang="en-US" sz="1100" dirty="0">
              <a:solidFill>
                <a:schemeClr val="bg1"/>
              </a:solidFill>
              <a:cs typeface="+mn-ea"/>
              <a:sym typeface="+mn-lt"/>
            </a:endParaRPr>
          </a:p>
        </p:txBody>
      </p:sp>
      <p:grpSp>
        <p:nvGrpSpPr>
          <p:cNvPr id="66" name="组合 65"/>
          <p:cNvGrpSpPr/>
          <p:nvPr/>
        </p:nvGrpSpPr>
        <p:grpSpPr>
          <a:xfrm>
            <a:off x="1023350" y="1854692"/>
            <a:ext cx="2283799" cy="1491655"/>
            <a:chOff x="843215" y="1455272"/>
            <a:chExt cx="1764000" cy="1152000"/>
          </a:xfrm>
        </p:grpSpPr>
        <p:sp>
          <p:nvSpPr>
            <p:cNvPr id="67" name="圆角矩形 66"/>
            <p:cNvSpPr/>
            <p:nvPr/>
          </p:nvSpPr>
          <p:spPr>
            <a:xfrm>
              <a:off x="843215" y="1455272"/>
              <a:ext cx="1764000" cy="1152000"/>
            </a:xfrm>
            <a:prstGeom prst="roundRect">
              <a:avLst>
                <a:gd name="adj" fmla="val 12155"/>
              </a:avLst>
            </a:prstGeom>
            <a:solidFill>
              <a:srgbClr val="40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8" name="圆角矩形 67"/>
            <p:cNvSpPr/>
            <p:nvPr/>
          </p:nvSpPr>
          <p:spPr>
            <a:xfrm>
              <a:off x="879215" y="1491272"/>
              <a:ext cx="1692000" cy="1080000"/>
            </a:xfrm>
            <a:prstGeom prst="roundRect">
              <a:avLst>
                <a:gd name="adj" fmla="val 11122"/>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9" name="组合 68"/>
          <p:cNvGrpSpPr/>
          <p:nvPr/>
        </p:nvGrpSpPr>
        <p:grpSpPr>
          <a:xfrm>
            <a:off x="3664605" y="1854692"/>
            <a:ext cx="2283799" cy="1491655"/>
            <a:chOff x="843215" y="1455272"/>
            <a:chExt cx="1764000" cy="1152000"/>
          </a:xfrm>
        </p:grpSpPr>
        <p:sp>
          <p:nvSpPr>
            <p:cNvPr id="70" name="圆角矩形 69"/>
            <p:cNvSpPr/>
            <p:nvPr/>
          </p:nvSpPr>
          <p:spPr>
            <a:xfrm>
              <a:off x="843215" y="1455272"/>
              <a:ext cx="1764000" cy="1152000"/>
            </a:xfrm>
            <a:prstGeom prst="roundRect">
              <a:avLst>
                <a:gd name="adj" fmla="val 12155"/>
              </a:avLst>
            </a:prstGeom>
            <a:solidFill>
              <a:srgbClr val="40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圆角矩形 70"/>
            <p:cNvSpPr/>
            <p:nvPr/>
          </p:nvSpPr>
          <p:spPr>
            <a:xfrm>
              <a:off x="879215" y="1491272"/>
              <a:ext cx="1692000" cy="1080000"/>
            </a:xfrm>
            <a:prstGeom prst="roundRect">
              <a:avLst>
                <a:gd name="adj" fmla="val 11122"/>
              </a:avLst>
            </a:prstGeom>
            <a:blipFill dpi="0"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2" name="组合 71"/>
          <p:cNvGrpSpPr/>
          <p:nvPr/>
        </p:nvGrpSpPr>
        <p:grpSpPr>
          <a:xfrm>
            <a:off x="6287390" y="1854692"/>
            <a:ext cx="2283799" cy="1491655"/>
            <a:chOff x="843215" y="1455272"/>
            <a:chExt cx="1764000" cy="1152000"/>
          </a:xfrm>
        </p:grpSpPr>
        <p:sp>
          <p:nvSpPr>
            <p:cNvPr id="73" name="圆角矩形 72"/>
            <p:cNvSpPr/>
            <p:nvPr/>
          </p:nvSpPr>
          <p:spPr>
            <a:xfrm>
              <a:off x="843215" y="1455272"/>
              <a:ext cx="1764000" cy="1152000"/>
            </a:xfrm>
            <a:prstGeom prst="roundRect">
              <a:avLst>
                <a:gd name="adj" fmla="val 12155"/>
              </a:avLst>
            </a:prstGeom>
            <a:solidFill>
              <a:srgbClr val="40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4" name="圆角矩形 73"/>
            <p:cNvSpPr/>
            <p:nvPr/>
          </p:nvSpPr>
          <p:spPr>
            <a:xfrm>
              <a:off x="879215" y="1491272"/>
              <a:ext cx="1692000" cy="1080000"/>
            </a:xfrm>
            <a:prstGeom prst="roundRect">
              <a:avLst>
                <a:gd name="adj" fmla="val 11122"/>
              </a:avLst>
            </a:prstGeom>
            <a:blipFill dpi="0" rotWithShape="1">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5" name="组合 74"/>
          <p:cNvGrpSpPr/>
          <p:nvPr/>
        </p:nvGrpSpPr>
        <p:grpSpPr>
          <a:xfrm>
            <a:off x="8928555" y="1854692"/>
            <a:ext cx="2283799" cy="1491655"/>
            <a:chOff x="843215" y="1455272"/>
            <a:chExt cx="1764000" cy="1152000"/>
          </a:xfrm>
        </p:grpSpPr>
        <p:sp>
          <p:nvSpPr>
            <p:cNvPr id="76" name="圆角矩形 75"/>
            <p:cNvSpPr/>
            <p:nvPr/>
          </p:nvSpPr>
          <p:spPr>
            <a:xfrm>
              <a:off x="843215" y="1455272"/>
              <a:ext cx="1764000" cy="1152000"/>
            </a:xfrm>
            <a:prstGeom prst="roundRect">
              <a:avLst>
                <a:gd name="adj" fmla="val 12155"/>
              </a:avLst>
            </a:prstGeom>
            <a:solidFill>
              <a:srgbClr val="404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圆角矩形 76"/>
            <p:cNvSpPr/>
            <p:nvPr/>
          </p:nvSpPr>
          <p:spPr>
            <a:xfrm>
              <a:off x="879215" y="1491272"/>
              <a:ext cx="1692000" cy="1080000"/>
            </a:xfrm>
            <a:prstGeom prst="roundRect">
              <a:avLst>
                <a:gd name="adj" fmla="val 11122"/>
              </a:avLst>
            </a:prstGeom>
            <a:blipFill dpi="0" rotWithShape="1">
              <a:blip r:embed="rId7"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250"/>
                                        <p:tgtEl>
                                          <p:spTgt spid="27"/>
                                        </p:tgtEl>
                                      </p:cBhvr>
                                    </p:animEffect>
                                    <p:anim calcmode="lin" valueType="num">
                                      <p:cBhvr>
                                        <p:cTn id="14" dur="250" fill="hold"/>
                                        <p:tgtEl>
                                          <p:spTgt spid="27"/>
                                        </p:tgtEl>
                                        <p:attrNameLst>
                                          <p:attrName>ppt_x</p:attrName>
                                        </p:attrNameLst>
                                      </p:cBhvr>
                                      <p:tavLst>
                                        <p:tav tm="0">
                                          <p:val>
                                            <p:strVal val="#ppt_x"/>
                                          </p:val>
                                        </p:tav>
                                        <p:tav tm="100000">
                                          <p:val>
                                            <p:strVal val="#ppt_x"/>
                                          </p:val>
                                        </p:tav>
                                      </p:tavLst>
                                    </p:anim>
                                    <p:anim calcmode="lin" valueType="num">
                                      <p:cBhvr>
                                        <p:cTn id="15" dur="25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250"/>
                                        <p:tgtEl>
                                          <p:spTgt spid="28"/>
                                        </p:tgtEl>
                                      </p:cBhvr>
                                    </p:animEffect>
                                    <p:anim calcmode="lin" valueType="num">
                                      <p:cBhvr>
                                        <p:cTn id="34" dur="250" fill="hold"/>
                                        <p:tgtEl>
                                          <p:spTgt spid="28"/>
                                        </p:tgtEl>
                                        <p:attrNameLst>
                                          <p:attrName>ppt_x</p:attrName>
                                        </p:attrNameLst>
                                      </p:cBhvr>
                                      <p:tavLst>
                                        <p:tav tm="0">
                                          <p:val>
                                            <p:strVal val="#ppt_x"/>
                                          </p:val>
                                        </p:tav>
                                        <p:tav tm="100000">
                                          <p:val>
                                            <p:strVal val="#ppt_x"/>
                                          </p:val>
                                        </p:tav>
                                      </p:tavLst>
                                    </p:anim>
                                    <p:anim calcmode="lin" valueType="num">
                                      <p:cBhvr>
                                        <p:cTn id="35" dur="25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250" fill="hold"/>
                                        <p:tgtEl>
                                          <p:spTgt spid="69"/>
                                        </p:tgtEl>
                                        <p:attrNameLst>
                                          <p:attrName>ppt_w</p:attrName>
                                        </p:attrNameLst>
                                      </p:cBhvr>
                                      <p:tavLst>
                                        <p:tav tm="0">
                                          <p:val>
                                            <p:fltVal val="0"/>
                                          </p:val>
                                        </p:tav>
                                        <p:tav tm="100000">
                                          <p:val>
                                            <p:strVal val="#ppt_w"/>
                                          </p:val>
                                        </p:tav>
                                      </p:tavLst>
                                    </p:anim>
                                    <p:anim calcmode="lin" valueType="num">
                                      <p:cBhvr>
                                        <p:cTn id="40" dur="250" fill="hold"/>
                                        <p:tgtEl>
                                          <p:spTgt spid="69"/>
                                        </p:tgtEl>
                                        <p:attrNameLst>
                                          <p:attrName>ppt_h</p:attrName>
                                        </p:attrNameLst>
                                      </p:cBhvr>
                                      <p:tavLst>
                                        <p:tav tm="0">
                                          <p:val>
                                            <p:fltVal val="0"/>
                                          </p:val>
                                        </p:tav>
                                        <p:tav tm="100000">
                                          <p:val>
                                            <p:strVal val="#ppt_h"/>
                                          </p:val>
                                        </p:tav>
                                      </p:tavLst>
                                    </p:anim>
                                    <p:animEffect transition="in" filter="fade">
                                      <p:cBhvr>
                                        <p:cTn id="41" dur="250"/>
                                        <p:tgtEl>
                                          <p:spTgt spid="69"/>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strVal val="#ppt_x"/>
                                          </p:val>
                                        </p:tav>
                                        <p:tav tm="100000">
                                          <p:val>
                                            <p:strVal val="#ppt_x"/>
                                          </p:val>
                                        </p:tav>
                                      </p:tavLst>
                                    </p:anim>
                                    <p:anim calcmode="lin" valueType="num">
                                      <p:cBhvr>
                                        <p:cTn id="47" dur="250" fill="hold"/>
                                        <p:tgtEl>
                                          <p:spTgt spid="3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250"/>
                                        <p:tgtEl>
                                          <p:spTgt spid="32"/>
                                        </p:tgtEl>
                                      </p:cBhvr>
                                    </p:animEffect>
                                    <p:anim calcmode="lin" valueType="num">
                                      <p:cBhvr>
                                        <p:cTn id="66" dur="250" fill="hold"/>
                                        <p:tgtEl>
                                          <p:spTgt spid="32"/>
                                        </p:tgtEl>
                                        <p:attrNameLst>
                                          <p:attrName>ppt_x</p:attrName>
                                        </p:attrNameLst>
                                      </p:cBhvr>
                                      <p:tavLst>
                                        <p:tav tm="0">
                                          <p:val>
                                            <p:strVal val="#ppt_x"/>
                                          </p:val>
                                        </p:tav>
                                        <p:tav tm="100000">
                                          <p:val>
                                            <p:strVal val="#ppt_x"/>
                                          </p:val>
                                        </p:tav>
                                      </p:tavLst>
                                    </p:anim>
                                    <p:anim calcmode="lin" valueType="num">
                                      <p:cBhvr>
                                        <p:cTn id="67" dur="250" fill="hold"/>
                                        <p:tgtEl>
                                          <p:spTgt spid="32"/>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53" presetClass="entr" presetSubtype="16"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p:cTn id="71" dur="250" fill="hold"/>
                                        <p:tgtEl>
                                          <p:spTgt spid="72"/>
                                        </p:tgtEl>
                                        <p:attrNameLst>
                                          <p:attrName>ppt_w</p:attrName>
                                        </p:attrNameLst>
                                      </p:cBhvr>
                                      <p:tavLst>
                                        <p:tav tm="0">
                                          <p:val>
                                            <p:fltVal val="0"/>
                                          </p:val>
                                        </p:tav>
                                        <p:tav tm="100000">
                                          <p:val>
                                            <p:strVal val="#ppt_w"/>
                                          </p:val>
                                        </p:tav>
                                      </p:tavLst>
                                    </p:anim>
                                    <p:anim calcmode="lin" valueType="num">
                                      <p:cBhvr>
                                        <p:cTn id="72" dur="250" fill="hold"/>
                                        <p:tgtEl>
                                          <p:spTgt spid="72"/>
                                        </p:tgtEl>
                                        <p:attrNameLst>
                                          <p:attrName>ppt_h</p:attrName>
                                        </p:attrNameLst>
                                      </p:cBhvr>
                                      <p:tavLst>
                                        <p:tav tm="0">
                                          <p:val>
                                            <p:fltVal val="0"/>
                                          </p:val>
                                        </p:tav>
                                        <p:tav tm="100000">
                                          <p:val>
                                            <p:strVal val="#ppt_h"/>
                                          </p:val>
                                        </p:tav>
                                      </p:tavLst>
                                    </p:anim>
                                    <p:animEffect transition="in" filter="fade">
                                      <p:cBhvr>
                                        <p:cTn id="73" dur="250"/>
                                        <p:tgtEl>
                                          <p:spTgt spid="72"/>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250"/>
                                        <p:tgtEl>
                                          <p:spTgt spid="56"/>
                                        </p:tgtEl>
                                      </p:cBhvr>
                                    </p:animEffect>
                                    <p:anim calcmode="lin" valueType="num">
                                      <p:cBhvr>
                                        <p:cTn id="78" dur="250" fill="hold"/>
                                        <p:tgtEl>
                                          <p:spTgt spid="56"/>
                                        </p:tgtEl>
                                        <p:attrNameLst>
                                          <p:attrName>ppt_x</p:attrName>
                                        </p:attrNameLst>
                                      </p:cBhvr>
                                      <p:tavLst>
                                        <p:tav tm="0">
                                          <p:val>
                                            <p:strVal val="#ppt_x"/>
                                          </p:val>
                                        </p:tav>
                                        <p:tav tm="100000">
                                          <p:val>
                                            <p:strVal val="#ppt_x"/>
                                          </p:val>
                                        </p:tav>
                                      </p:tavLst>
                                    </p:anim>
                                    <p:anim calcmode="lin" valueType="num">
                                      <p:cBhvr>
                                        <p:cTn id="79" dur="25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500"/>
                                        <p:tgtEl>
                                          <p:spTgt spid="33"/>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left)">
                                      <p:cBhvr>
                                        <p:cTn id="87" dur="500"/>
                                        <p:tgtEl>
                                          <p:spTgt spid="34"/>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p:cTn id="91" dur="500" fill="hold"/>
                                        <p:tgtEl>
                                          <p:spTgt spid="64"/>
                                        </p:tgtEl>
                                        <p:attrNameLst>
                                          <p:attrName>ppt_w</p:attrName>
                                        </p:attrNameLst>
                                      </p:cBhvr>
                                      <p:tavLst>
                                        <p:tav tm="0">
                                          <p:val>
                                            <p:fltVal val="0"/>
                                          </p:val>
                                        </p:tav>
                                        <p:tav tm="100000">
                                          <p:val>
                                            <p:strVal val="#ppt_w"/>
                                          </p:val>
                                        </p:tav>
                                      </p:tavLst>
                                    </p:anim>
                                    <p:anim calcmode="lin" valueType="num">
                                      <p:cBhvr>
                                        <p:cTn id="92" dur="500" fill="hold"/>
                                        <p:tgtEl>
                                          <p:spTgt spid="64"/>
                                        </p:tgtEl>
                                        <p:attrNameLst>
                                          <p:attrName>ppt_h</p:attrName>
                                        </p:attrNameLst>
                                      </p:cBhvr>
                                      <p:tavLst>
                                        <p:tav tm="0">
                                          <p:val>
                                            <p:fltVal val="0"/>
                                          </p:val>
                                        </p:tav>
                                        <p:tav tm="100000">
                                          <p:val>
                                            <p:strVal val="#ppt_h"/>
                                          </p:val>
                                        </p:tav>
                                      </p:tavLst>
                                    </p:anim>
                                    <p:animEffect transition="in" filter="fade">
                                      <p:cBhvr>
                                        <p:cTn id="93" dur="500"/>
                                        <p:tgtEl>
                                          <p:spTgt spid="64"/>
                                        </p:tgtEl>
                                      </p:cBhvr>
                                    </p:animEffect>
                                  </p:childTnLst>
                                </p:cTn>
                              </p:par>
                            </p:childTnLst>
                          </p:cTn>
                        </p:par>
                        <p:par>
                          <p:cTn id="94" fill="hold">
                            <p:stCondLst>
                              <p:cond delay="8500"/>
                            </p:stCondLst>
                            <p:childTnLst>
                              <p:par>
                                <p:cTn id="95" presetID="42" presetClass="entr" presetSubtype="0"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fade">
                                      <p:cBhvr>
                                        <p:cTn id="97" dur="250"/>
                                        <p:tgtEl>
                                          <p:spTgt spid="57"/>
                                        </p:tgtEl>
                                      </p:cBhvr>
                                    </p:animEffect>
                                    <p:anim calcmode="lin" valueType="num">
                                      <p:cBhvr>
                                        <p:cTn id="98" dur="250" fill="hold"/>
                                        <p:tgtEl>
                                          <p:spTgt spid="57"/>
                                        </p:tgtEl>
                                        <p:attrNameLst>
                                          <p:attrName>ppt_x</p:attrName>
                                        </p:attrNameLst>
                                      </p:cBhvr>
                                      <p:tavLst>
                                        <p:tav tm="0">
                                          <p:val>
                                            <p:strVal val="#ppt_x"/>
                                          </p:val>
                                        </p:tav>
                                        <p:tav tm="100000">
                                          <p:val>
                                            <p:strVal val="#ppt_x"/>
                                          </p:val>
                                        </p:tav>
                                      </p:tavLst>
                                    </p:anim>
                                    <p:anim calcmode="lin" valueType="num">
                                      <p:cBhvr>
                                        <p:cTn id="99" dur="250" fill="hold"/>
                                        <p:tgtEl>
                                          <p:spTgt spid="57"/>
                                        </p:tgtEl>
                                        <p:attrNameLst>
                                          <p:attrName>ppt_y</p:attrName>
                                        </p:attrNameLst>
                                      </p:cBhvr>
                                      <p:tavLst>
                                        <p:tav tm="0">
                                          <p:val>
                                            <p:strVal val="#ppt_y+.1"/>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75"/>
                                        </p:tgtEl>
                                        <p:attrNameLst>
                                          <p:attrName>style.visibility</p:attrName>
                                        </p:attrNameLst>
                                      </p:cBhvr>
                                      <p:to>
                                        <p:strVal val="visible"/>
                                      </p:to>
                                    </p:set>
                                    <p:anim calcmode="lin" valueType="num">
                                      <p:cBhvr>
                                        <p:cTn id="103" dur="250" fill="hold"/>
                                        <p:tgtEl>
                                          <p:spTgt spid="75"/>
                                        </p:tgtEl>
                                        <p:attrNameLst>
                                          <p:attrName>ppt_w</p:attrName>
                                        </p:attrNameLst>
                                      </p:cBhvr>
                                      <p:tavLst>
                                        <p:tav tm="0">
                                          <p:val>
                                            <p:fltVal val="0"/>
                                          </p:val>
                                        </p:tav>
                                        <p:tav tm="100000">
                                          <p:val>
                                            <p:strVal val="#ppt_w"/>
                                          </p:val>
                                        </p:tav>
                                      </p:tavLst>
                                    </p:anim>
                                    <p:anim calcmode="lin" valueType="num">
                                      <p:cBhvr>
                                        <p:cTn id="104" dur="250" fill="hold"/>
                                        <p:tgtEl>
                                          <p:spTgt spid="75"/>
                                        </p:tgtEl>
                                        <p:attrNameLst>
                                          <p:attrName>ppt_h</p:attrName>
                                        </p:attrNameLst>
                                      </p:cBhvr>
                                      <p:tavLst>
                                        <p:tav tm="0">
                                          <p:val>
                                            <p:fltVal val="0"/>
                                          </p:val>
                                        </p:tav>
                                        <p:tav tm="100000">
                                          <p:val>
                                            <p:strVal val="#ppt_h"/>
                                          </p:val>
                                        </p:tav>
                                      </p:tavLst>
                                    </p:anim>
                                    <p:animEffect transition="in" filter="fade">
                                      <p:cBhvr>
                                        <p:cTn id="105" dur="250"/>
                                        <p:tgtEl>
                                          <p:spTgt spid="75"/>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250"/>
                                        <p:tgtEl>
                                          <p:spTgt spid="60"/>
                                        </p:tgtEl>
                                      </p:cBhvr>
                                    </p:animEffect>
                                    <p:anim calcmode="lin" valueType="num">
                                      <p:cBhvr>
                                        <p:cTn id="110" dur="250" fill="hold"/>
                                        <p:tgtEl>
                                          <p:spTgt spid="60"/>
                                        </p:tgtEl>
                                        <p:attrNameLst>
                                          <p:attrName>ppt_x</p:attrName>
                                        </p:attrNameLst>
                                      </p:cBhvr>
                                      <p:tavLst>
                                        <p:tav tm="0">
                                          <p:val>
                                            <p:strVal val="#ppt_x"/>
                                          </p:val>
                                        </p:tav>
                                        <p:tav tm="100000">
                                          <p:val>
                                            <p:strVal val="#ppt_x"/>
                                          </p:val>
                                        </p:tav>
                                      </p:tavLst>
                                    </p:anim>
                                    <p:anim calcmode="lin" valueType="num">
                                      <p:cBhvr>
                                        <p:cTn id="111" dur="250" fill="hold"/>
                                        <p:tgtEl>
                                          <p:spTgt spid="60"/>
                                        </p:tgtEl>
                                        <p:attrNameLst>
                                          <p:attrName>ppt_y</p:attrName>
                                        </p:attrNameLst>
                                      </p:cBhvr>
                                      <p:tavLst>
                                        <p:tav tm="0">
                                          <p:val>
                                            <p:strVal val="#ppt_y+.1"/>
                                          </p:val>
                                        </p:tav>
                                        <p:tav tm="100000">
                                          <p:val>
                                            <p:strVal val="#ppt_y"/>
                                          </p:val>
                                        </p:tav>
                                      </p:tavLst>
                                    </p:anim>
                                  </p:childTnLst>
                                </p:cTn>
                              </p:par>
                            </p:childTnLst>
                          </p:cTn>
                        </p:par>
                        <p:par>
                          <p:cTn id="112" fill="hold">
                            <p:stCondLst>
                              <p:cond delay="10000"/>
                            </p:stCondLst>
                            <p:childTnLst>
                              <p:par>
                                <p:cTn id="113" presetID="22" presetClass="entr" presetSubtype="8" fill="hold" grpId="0" nodeType="afterEffect">
                                  <p:stCondLst>
                                    <p:cond delay="0"/>
                                  </p:stCondLst>
                                  <p:childTnLst>
                                    <p:set>
                                      <p:cBhvr>
                                        <p:cTn id="114" dur="1" fill="hold">
                                          <p:stCondLst>
                                            <p:cond delay="0"/>
                                          </p:stCondLst>
                                        </p:cTn>
                                        <p:tgtEl>
                                          <p:spTgt spid="58"/>
                                        </p:tgtEl>
                                        <p:attrNameLst>
                                          <p:attrName>style.visibility</p:attrName>
                                        </p:attrNameLst>
                                      </p:cBhvr>
                                      <p:to>
                                        <p:strVal val="visible"/>
                                      </p:to>
                                    </p:set>
                                    <p:animEffect transition="in" filter="wipe(left)">
                                      <p:cBhvr>
                                        <p:cTn id="115" dur="500"/>
                                        <p:tgtEl>
                                          <p:spTgt spid="58"/>
                                        </p:tgtEl>
                                      </p:cBhvr>
                                    </p:animEffect>
                                  </p:childTnLst>
                                </p:cTn>
                              </p:par>
                            </p:childTnLst>
                          </p:cTn>
                        </p:par>
                        <p:par>
                          <p:cTn id="116" fill="hold">
                            <p:stCondLst>
                              <p:cond delay="10500"/>
                            </p:stCondLst>
                            <p:childTnLst>
                              <p:par>
                                <p:cTn id="117" presetID="22" presetClass="entr" presetSubtype="8" fill="hold" grpId="0" nodeType="after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wipe(left)">
                                      <p:cBhvr>
                                        <p:cTn id="119" dur="500"/>
                                        <p:tgtEl>
                                          <p:spTgt spid="59"/>
                                        </p:tgtEl>
                                      </p:cBhvr>
                                    </p:animEffect>
                                  </p:childTnLst>
                                </p:cTn>
                              </p:par>
                            </p:childTnLst>
                          </p:cTn>
                        </p:par>
                        <p:par>
                          <p:cTn id="120" fill="hold">
                            <p:stCondLst>
                              <p:cond delay="11000"/>
                            </p:stCondLst>
                            <p:childTnLst>
                              <p:par>
                                <p:cTn id="121" presetID="53" presetClass="entr" presetSubtype="16" fill="hold" grpId="0" nodeType="afterEffect">
                                  <p:stCondLst>
                                    <p:cond delay="0"/>
                                  </p:stCondLst>
                                  <p:childTnLst>
                                    <p:set>
                                      <p:cBhvr>
                                        <p:cTn id="122" dur="1" fill="hold">
                                          <p:stCondLst>
                                            <p:cond delay="0"/>
                                          </p:stCondLst>
                                        </p:cTn>
                                        <p:tgtEl>
                                          <p:spTgt spid="65"/>
                                        </p:tgtEl>
                                        <p:attrNameLst>
                                          <p:attrName>style.visibility</p:attrName>
                                        </p:attrNameLst>
                                      </p:cBhvr>
                                      <p:to>
                                        <p:strVal val="visible"/>
                                      </p:to>
                                    </p:set>
                                    <p:anim calcmode="lin" valueType="num">
                                      <p:cBhvr>
                                        <p:cTn id="123" dur="500" fill="hold"/>
                                        <p:tgtEl>
                                          <p:spTgt spid="65"/>
                                        </p:tgtEl>
                                        <p:attrNameLst>
                                          <p:attrName>ppt_w</p:attrName>
                                        </p:attrNameLst>
                                      </p:cBhvr>
                                      <p:tavLst>
                                        <p:tav tm="0">
                                          <p:val>
                                            <p:fltVal val="0"/>
                                          </p:val>
                                        </p:tav>
                                        <p:tav tm="100000">
                                          <p:val>
                                            <p:strVal val="#ppt_w"/>
                                          </p:val>
                                        </p:tav>
                                      </p:tavLst>
                                    </p:anim>
                                    <p:anim calcmode="lin" valueType="num">
                                      <p:cBhvr>
                                        <p:cTn id="124" dur="500" fill="hold"/>
                                        <p:tgtEl>
                                          <p:spTgt spid="65"/>
                                        </p:tgtEl>
                                        <p:attrNameLst>
                                          <p:attrName>ppt_h</p:attrName>
                                        </p:attrNameLst>
                                      </p:cBhvr>
                                      <p:tavLst>
                                        <p:tav tm="0">
                                          <p:val>
                                            <p:fltVal val="0"/>
                                          </p:val>
                                        </p:tav>
                                        <p:tav tm="100000">
                                          <p:val>
                                            <p:strVal val="#ppt_h"/>
                                          </p:val>
                                        </p:tav>
                                      </p:tavLst>
                                    </p:anim>
                                    <p:animEffect transition="in" filter="fade">
                                      <p:cBhvr>
                                        <p:cTn id="125" dur="500"/>
                                        <p:tgtEl>
                                          <p:spTgt spid="65"/>
                                        </p:tgtEl>
                                      </p:cBhvr>
                                    </p:animEffect>
                                  </p:childTnLst>
                                </p:cTn>
                              </p:par>
                            </p:childTnLst>
                          </p:cTn>
                        </p:par>
                        <p:par>
                          <p:cTn id="126" fill="hold">
                            <p:stCondLst>
                              <p:cond delay="11500"/>
                            </p:stCondLst>
                            <p:childTnLst>
                              <p:par>
                                <p:cTn id="127" presetID="42" presetClass="entr" presetSubtype="0" fill="hold" grpId="0" nodeType="afterEffect">
                                  <p:stCondLst>
                                    <p:cond delay="0"/>
                                  </p:stCondLst>
                                  <p:childTnLst>
                                    <p:set>
                                      <p:cBhvr>
                                        <p:cTn id="128" dur="1" fill="hold">
                                          <p:stCondLst>
                                            <p:cond delay="0"/>
                                          </p:stCondLst>
                                        </p:cTn>
                                        <p:tgtEl>
                                          <p:spTgt spid="61"/>
                                        </p:tgtEl>
                                        <p:attrNameLst>
                                          <p:attrName>style.visibility</p:attrName>
                                        </p:attrNameLst>
                                      </p:cBhvr>
                                      <p:to>
                                        <p:strVal val="visible"/>
                                      </p:to>
                                    </p:set>
                                    <p:animEffect transition="in" filter="fade">
                                      <p:cBhvr>
                                        <p:cTn id="129" dur="250"/>
                                        <p:tgtEl>
                                          <p:spTgt spid="61"/>
                                        </p:tgtEl>
                                      </p:cBhvr>
                                    </p:animEffect>
                                    <p:anim calcmode="lin" valueType="num">
                                      <p:cBhvr>
                                        <p:cTn id="130" dur="250" fill="hold"/>
                                        <p:tgtEl>
                                          <p:spTgt spid="61"/>
                                        </p:tgtEl>
                                        <p:attrNameLst>
                                          <p:attrName>ppt_x</p:attrName>
                                        </p:attrNameLst>
                                      </p:cBhvr>
                                      <p:tavLst>
                                        <p:tav tm="0">
                                          <p:val>
                                            <p:strVal val="#ppt_x"/>
                                          </p:val>
                                        </p:tav>
                                        <p:tav tm="100000">
                                          <p:val>
                                            <p:strVal val="#ppt_x"/>
                                          </p:val>
                                        </p:tav>
                                      </p:tavLst>
                                    </p:anim>
                                    <p:anim calcmode="lin" valueType="num">
                                      <p:cBhvr>
                                        <p:cTn id="131" dur="25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P spid="30" grpId="0" animBg="1"/>
      <p:bldP spid="31" grpId="0"/>
      <p:bldP spid="32" grpId="0"/>
      <p:bldP spid="33" grpId="0" animBg="1"/>
      <p:bldP spid="34" grpId="0" animBg="1"/>
      <p:bldP spid="56" grpId="0"/>
      <p:bldP spid="57" grpId="0"/>
      <p:bldP spid="58" grpId="0" animBg="1"/>
      <p:bldP spid="59" grpId="0" animBg="1"/>
      <p:bldP spid="60" grpId="0"/>
      <p:bldP spid="61" grpId="0"/>
      <p:bldP spid="62"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矩形 88"/>
          <p:cNvSpPr/>
          <p:nvPr/>
        </p:nvSpPr>
        <p:spPr>
          <a:xfrm>
            <a:off x="7140110" y="2343176"/>
            <a:ext cx="1996307" cy="1340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46" name="矩形 45"/>
          <p:cNvSpPr/>
          <p:nvPr/>
        </p:nvSpPr>
        <p:spPr>
          <a:xfrm>
            <a:off x="1437401" y="2272058"/>
            <a:ext cx="4849705" cy="1331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pic>
        <p:nvPicPr>
          <p:cNvPr id="47" name="Picture 2" descr="F:\PPT素材\图片素材\1517-1103021355546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8682" y="2266981"/>
            <a:ext cx="1996307" cy="133171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1600207" y="2486691"/>
            <a:ext cx="4495793" cy="769429"/>
          </a:xfrm>
          <a:prstGeom prst="rect">
            <a:avLst/>
          </a:prstGeom>
          <a:noFill/>
          <a:ln>
            <a:noFill/>
          </a:ln>
        </p:spPr>
        <p:txBody>
          <a:bodyPr wrap="square" lIns="121908" tIns="60954" rIns="121908" bIns="60954" rtlCol="0">
            <a:spAutoFit/>
          </a:bodyPr>
          <a:lstStyle/>
          <a:p>
            <a:r>
              <a:rPr lang="zh-CN" altLang="en-US" sz="1400" dirty="0">
                <a:solidFill>
                  <a:schemeClr val="bg1"/>
                </a:solidFill>
                <a:cs typeface="+mn-ea"/>
                <a:sym typeface="+mn-lt"/>
              </a:rPr>
              <a:t>Click to add text content, the content is brief and detailed, concise description of the content.</a:t>
            </a:r>
            <a:endParaRPr lang="en-US" altLang="zh-CN" sz="1400" dirty="0">
              <a:solidFill>
                <a:schemeClr val="bg1"/>
              </a:solidFill>
              <a:cs typeface="+mn-ea"/>
              <a:sym typeface="+mn-lt"/>
            </a:endParaRPr>
          </a:p>
          <a:p>
            <a:r>
              <a:rPr lang="zh-CN" altLang="en-US" sz="1400" dirty="0">
                <a:solidFill>
                  <a:schemeClr val="bg1"/>
                </a:solidFill>
                <a:cs typeface="+mn-ea"/>
                <a:sym typeface="+mn-lt"/>
              </a:rPr>
              <a:t>To.</a:t>
            </a:r>
          </a:p>
        </p:txBody>
      </p:sp>
      <p:sp>
        <p:nvSpPr>
          <p:cNvPr id="55" name="矩形 54"/>
          <p:cNvSpPr/>
          <p:nvPr/>
        </p:nvSpPr>
        <p:spPr>
          <a:xfrm>
            <a:off x="5853129" y="4407017"/>
            <a:ext cx="4849705" cy="1331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88" name="矩形 87"/>
          <p:cNvSpPr/>
          <p:nvPr/>
        </p:nvSpPr>
        <p:spPr>
          <a:xfrm>
            <a:off x="3228790" y="4465208"/>
            <a:ext cx="1929819" cy="1340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sym typeface="+mn-lt"/>
            </a:endParaRPr>
          </a:p>
        </p:txBody>
      </p:sp>
      <p:sp>
        <p:nvSpPr>
          <p:cNvPr id="68" name="TextBox 67"/>
          <p:cNvSpPr txBox="1"/>
          <p:nvPr/>
        </p:nvSpPr>
        <p:spPr>
          <a:xfrm>
            <a:off x="6015935" y="4621649"/>
            <a:ext cx="4520768" cy="769429"/>
          </a:xfrm>
          <a:prstGeom prst="rect">
            <a:avLst/>
          </a:prstGeom>
          <a:noFill/>
          <a:ln>
            <a:noFill/>
          </a:ln>
        </p:spPr>
        <p:txBody>
          <a:bodyPr wrap="square" lIns="121908" tIns="60954" rIns="121908" bIns="60954" rtlCol="0">
            <a:spAutoFit/>
          </a:bodyPr>
          <a:lstStyle/>
          <a:p>
            <a:r>
              <a:rPr lang="zh-CN" altLang="en-US" sz="1400" dirty="0">
                <a:solidFill>
                  <a:schemeClr val="bg1"/>
                </a:solidFill>
                <a:cs typeface="+mn-ea"/>
                <a:sym typeface="+mn-lt"/>
              </a:rPr>
              <a:t>Click to add text content, the content is brief and detailed, concise description of the content.</a:t>
            </a:r>
            <a:endParaRPr lang="en-US" altLang="zh-CN" sz="1400" dirty="0">
              <a:solidFill>
                <a:schemeClr val="bg1"/>
              </a:solidFill>
              <a:cs typeface="+mn-ea"/>
              <a:sym typeface="+mn-lt"/>
            </a:endParaRPr>
          </a:p>
          <a:p>
            <a:r>
              <a:rPr lang="zh-CN" altLang="en-US" sz="1400" dirty="0">
                <a:solidFill>
                  <a:schemeClr val="bg1"/>
                </a:solidFill>
                <a:cs typeface="+mn-ea"/>
                <a:sym typeface="+mn-lt"/>
              </a:rPr>
              <a:t>To.</a:t>
            </a:r>
          </a:p>
        </p:txBody>
      </p:sp>
      <p:pic>
        <p:nvPicPr>
          <p:cNvPr id="69" name="Picture 3" descr="F:\PPT素材\图片素材\fd59a3a49c07c298969b4289c0_56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46986" y="4396855"/>
            <a:ext cx="1920509" cy="1329600"/>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组合 69"/>
          <p:cNvGrpSpPr/>
          <p:nvPr/>
        </p:nvGrpSpPr>
        <p:grpSpPr>
          <a:xfrm>
            <a:off x="3128151" y="4373702"/>
            <a:ext cx="361902" cy="321957"/>
            <a:chOff x="5410200" y="1320856"/>
            <a:chExt cx="271462" cy="241468"/>
          </a:xfrm>
        </p:grpSpPr>
        <p:cxnSp>
          <p:nvCxnSpPr>
            <p:cNvPr id="71" name="直接连接符 70"/>
            <p:cNvCxnSpPr/>
            <p:nvPr/>
          </p:nvCxnSpPr>
          <p:spPr>
            <a:xfrm>
              <a:off x="5417343" y="1320856"/>
              <a:ext cx="0" cy="2414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5410200" y="1330380"/>
              <a:ext cx="2714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6312006" y="2446298"/>
            <a:ext cx="1306358" cy="454589"/>
            <a:chOff x="5292315" y="1344983"/>
            <a:chExt cx="979896" cy="340942"/>
          </a:xfrm>
        </p:grpSpPr>
        <p:cxnSp>
          <p:nvCxnSpPr>
            <p:cNvPr id="91" name="直接连接符 90"/>
            <p:cNvCxnSpPr/>
            <p:nvPr/>
          </p:nvCxnSpPr>
          <p:spPr>
            <a:xfrm>
              <a:off x="5292315" y="1344983"/>
              <a:ext cx="42268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713001" y="1344983"/>
              <a:ext cx="559210" cy="34094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3" name="组合 92"/>
          <p:cNvGrpSpPr/>
          <p:nvPr/>
        </p:nvGrpSpPr>
        <p:grpSpPr>
          <a:xfrm flipH="1">
            <a:off x="4505429" y="4500067"/>
            <a:ext cx="1306358" cy="454589"/>
            <a:chOff x="5292315" y="1344983"/>
            <a:chExt cx="979896" cy="340942"/>
          </a:xfrm>
        </p:grpSpPr>
        <p:cxnSp>
          <p:nvCxnSpPr>
            <p:cNvPr id="94" name="直接连接符 93"/>
            <p:cNvCxnSpPr/>
            <p:nvPr/>
          </p:nvCxnSpPr>
          <p:spPr>
            <a:xfrm>
              <a:off x="5292315" y="1344983"/>
              <a:ext cx="42268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713001" y="1344983"/>
              <a:ext cx="559210" cy="34094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500"/>
                                        <p:tgtEl>
                                          <p:spTgt spid="8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down)">
                                      <p:cBhvr>
                                        <p:cTn id="10" dur="500"/>
                                        <p:tgtEl>
                                          <p:spTgt spid="88"/>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randombar(horizontal)">
                                      <p:cBhvr>
                                        <p:cTn id="14" dur="500"/>
                                        <p:tgtEl>
                                          <p:spTgt spid="47"/>
                                        </p:tgtEl>
                                      </p:cBhvr>
                                    </p:animEffect>
                                  </p:childTnLst>
                                </p:cTn>
                              </p:par>
                              <p:par>
                                <p:cTn id="15" presetID="14" presetClass="entr" presetSubtype="1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randombar(horizontal)">
                                      <p:cBhvr>
                                        <p:cTn id="17" dur="500"/>
                                        <p:tgtEl>
                                          <p:spTgt spid="69"/>
                                        </p:tgtEl>
                                      </p:cBhvr>
                                    </p:animEffect>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wipe(right)">
                                      <p:cBhvr>
                                        <p:cTn id="21" dur="500"/>
                                        <p:tgtEl>
                                          <p:spTgt spid="90"/>
                                        </p:tgtEl>
                                      </p:cBhvr>
                                    </p:animEffect>
                                  </p:childTnLst>
                                </p:cTn>
                              </p:par>
                              <p:par>
                                <p:cTn id="22" presetID="22" presetClass="entr" presetSubtype="8" fill="hold" nodeType="with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wipe(left)">
                                      <p:cBhvr>
                                        <p:cTn id="24" dur="500"/>
                                        <p:tgtEl>
                                          <p:spTgt spid="93"/>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500"/>
                                        <p:tgtEl>
                                          <p:spTgt spid="46"/>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left)">
                                      <p:cBhvr>
                                        <p:cTn id="31" dur="500"/>
                                        <p:tgtEl>
                                          <p:spTgt spid="55"/>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anim calcmode="lin" valueType="num">
                                      <p:cBhvr>
                                        <p:cTn id="36" dur="500" fill="hold"/>
                                        <p:tgtEl>
                                          <p:spTgt spid="48"/>
                                        </p:tgtEl>
                                        <p:attrNameLst>
                                          <p:attrName>ppt_x</p:attrName>
                                        </p:attrNameLst>
                                      </p:cBhvr>
                                      <p:tavLst>
                                        <p:tav tm="0">
                                          <p:val>
                                            <p:strVal val="#ppt_x"/>
                                          </p:val>
                                        </p:tav>
                                        <p:tav tm="100000">
                                          <p:val>
                                            <p:strVal val="#ppt_x"/>
                                          </p:val>
                                        </p:tav>
                                      </p:tavLst>
                                    </p:anim>
                                    <p:anim calcmode="lin" valueType="num">
                                      <p:cBhvr>
                                        <p:cTn id="37" dur="500" fill="hold"/>
                                        <p:tgtEl>
                                          <p:spTgt spid="48"/>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46" grpId="0" animBg="1"/>
      <p:bldP spid="48" grpId="0"/>
      <p:bldP spid="55" grpId="0" animBg="1"/>
      <p:bldP spid="88" grpId="0" animBg="1"/>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泪滴形 16"/>
          <p:cNvSpPr/>
          <p:nvPr/>
        </p:nvSpPr>
        <p:spPr>
          <a:xfrm>
            <a:off x="4027871" y="3856918"/>
            <a:ext cx="1864416" cy="1864659"/>
          </a:xfrm>
          <a:prstGeom prst="teardrop">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18" name="泪滴形 17"/>
          <p:cNvSpPr/>
          <p:nvPr/>
        </p:nvSpPr>
        <p:spPr>
          <a:xfrm flipV="1">
            <a:off x="4368999" y="2233553"/>
            <a:ext cx="1523286" cy="1523484"/>
          </a:xfrm>
          <a:prstGeom prst="teardrop">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19" name="泪滴形 18"/>
          <p:cNvSpPr/>
          <p:nvPr/>
        </p:nvSpPr>
        <p:spPr>
          <a:xfrm flipH="1" flipV="1">
            <a:off x="5990032" y="1892378"/>
            <a:ext cx="1864416" cy="1864659"/>
          </a:xfrm>
          <a:prstGeom prst="teardrop">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20" name="椭圆 19"/>
          <p:cNvSpPr/>
          <p:nvPr/>
        </p:nvSpPr>
        <p:spPr>
          <a:xfrm>
            <a:off x="6309932" y="2050020"/>
            <a:ext cx="1360719" cy="13608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21" name="椭圆 20"/>
          <p:cNvSpPr/>
          <p:nvPr/>
        </p:nvSpPr>
        <p:spPr>
          <a:xfrm>
            <a:off x="4251036" y="4172424"/>
            <a:ext cx="1360719" cy="13608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22" name="椭圆 21"/>
          <p:cNvSpPr/>
          <p:nvPr/>
        </p:nvSpPr>
        <p:spPr>
          <a:xfrm>
            <a:off x="4543927" y="2375006"/>
            <a:ext cx="1007092" cy="1007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23" name="泪滴形 22"/>
          <p:cNvSpPr/>
          <p:nvPr/>
        </p:nvSpPr>
        <p:spPr>
          <a:xfrm flipH="1">
            <a:off x="5990033" y="3856918"/>
            <a:ext cx="1864416" cy="1864659"/>
          </a:xfrm>
          <a:prstGeom prst="teardrop">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24" name="椭圆 23"/>
          <p:cNvSpPr/>
          <p:nvPr/>
        </p:nvSpPr>
        <p:spPr>
          <a:xfrm>
            <a:off x="6295590" y="4187608"/>
            <a:ext cx="1360719" cy="13608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25" name="TextBox 24"/>
          <p:cNvSpPr txBox="1"/>
          <p:nvPr/>
        </p:nvSpPr>
        <p:spPr>
          <a:xfrm>
            <a:off x="4633305" y="2485364"/>
            <a:ext cx="1176257" cy="861762"/>
          </a:xfrm>
          <a:prstGeom prst="rect">
            <a:avLst/>
          </a:prstGeom>
          <a:noFill/>
          <a:ln>
            <a:noFill/>
          </a:ln>
        </p:spPr>
        <p:txBody>
          <a:bodyPr wrap="square" lIns="121908" tIns="60954" rIns="121908" bIns="60954" rtlCol="0">
            <a:spAutoFit/>
          </a:bodyPr>
          <a:lstStyle/>
          <a:p>
            <a:r>
              <a:rPr lang="zh-CN" altLang="en-US" sz="1600" dirty="0">
                <a:solidFill>
                  <a:schemeClr val="bg1"/>
                </a:solidFill>
                <a:cs typeface="+mn-ea"/>
                <a:sym typeface="+mn-lt"/>
              </a:rPr>
              <a:t>The title of the text.</a:t>
            </a:r>
          </a:p>
        </p:txBody>
      </p:sp>
      <p:sp>
        <p:nvSpPr>
          <p:cNvPr id="35" name="TextBox 34"/>
          <p:cNvSpPr txBox="1"/>
          <p:nvPr/>
        </p:nvSpPr>
        <p:spPr>
          <a:xfrm>
            <a:off x="6432863" y="2520371"/>
            <a:ext cx="1432430" cy="615541"/>
          </a:xfrm>
          <a:prstGeom prst="rect">
            <a:avLst/>
          </a:prstGeom>
          <a:noFill/>
          <a:ln>
            <a:noFill/>
          </a:ln>
        </p:spPr>
        <p:txBody>
          <a:bodyPr wrap="square" lIns="121908" tIns="60954" rIns="121908" bIns="60954" rtlCol="0">
            <a:spAutoFit/>
          </a:bodyPr>
          <a:lstStyle/>
          <a:p>
            <a:r>
              <a:rPr lang="zh-CN" altLang="en-US" sz="1600" dirty="0">
                <a:solidFill>
                  <a:schemeClr val="bg1"/>
                </a:solidFill>
                <a:cs typeface="+mn-ea"/>
                <a:sym typeface="+mn-lt"/>
              </a:rPr>
              <a:t>Add a text title.</a:t>
            </a:r>
          </a:p>
        </p:txBody>
      </p:sp>
      <p:sp>
        <p:nvSpPr>
          <p:cNvPr id="36" name="TextBox 35"/>
          <p:cNvSpPr txBox="1"/>
          <p:nvPr/>
        </p:nvSpPr>
        <p:spPr>
          <a:xfrm>
            <a:off x="4194167" y="4668357"/>
            <a:ext cx="1356852" cy="615541"/>
          </a:xfrm>
          <a:prstGeom prst="rect">
            <a:avLst/>
          </a:prstGeom>
          <a:noFill/>
          <a:ln>
            <a:noFill/>
          </a:ln>
        </p:spPr>
        <p:txBody>
          <a:bodyPr wrap="square" lIns="121908" tIns="60954" rIns="121908" bIns="60954" rtlCol="0">
            <a:spAutoFit/>
          </a:bodyPr>
          <a:lstStyle/>
          <a:p>
            <a:r>
              <a:rPr lang="zh-CN" altLang="en-US" sz="1600" dirty="0">
                <a:solidFill>
                  <a:schemeClr val="bg1"/>
                </a:solidFill>
                <a:cs typeface="+mn-ea"/>
                <a:sym typeface="+mn-lt"/>
              </a:rPr>
              <a:t>Add a text title.</a:t>
            </a:r>
          </a:p>
        </p:txBody>
      </p:sp>
      <p:sp>
        <p:nvSpPr>
          <p:cNvPr id="37" name="TextBox 36"/>
          <p:cNvSpPr txBox="1"/>
          <p:nvPr/>
        </p:nvSpPr>
        <p:spPr>
          <a:xfrm>
            <a:off x="6279567" y="4683390"/>
            <a:ext cx="1391084" cy="615541"/>
          </a:xfrm>
          <a:prstGeom prst="rect">
            <a:avLst/>
          </a:prstGeom>
          <a:noFill/>
          <a:ln>
            <a:noFill/>
          </a:ln>
        </p:spPr>
        <p:txBody>
          <a:bodyPr wrap="square" lIns="121908" tIns="60954" rIns="121908" bIns="60954" rtlCol="0">
            <a:spAutoFit/>
          </a:bodyPr>
          <a:lstStyle/>
          <a:p>
            <a:r>
              <a:rPr lang="zh-CN" altLang="en-US" sz="1600" dirty="0">
                <a:solidFill>
                  <a:schemeClr val="bg1"/>
                </a:solidFill>
                <a:cs typeface="+mn-ea"/>
                <a:sym typeface="+mn-lt"/>
              </a:rPr>
              <a:t>Add a text title.</a:t>
            </a:r>
          </a:p>
        </p:txBody>
      </p:sp>
      <p:sp>
        <p:nvSpPr>
          <p:cNvPr id="38" name="TextBox 37"/>
          <p:cNvSpPr txBox="1"/>
          <p:nvPr/>
        </p:nvSpPr>
        <p:spPr>
          <a:xfrm>
            <a:off x="8442013" y="4809841"/>
            <a:ext cx="2759706" cy="984873"/>
          </a:xfrm>
          <a:prstGeom prst="rect">
            <a:avLst/>
          </a:prstGeom>
          <a:noFill/>
          <a:ln>
            <a:noFill/>
          </a:ln>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the content is brief and detailed.</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In short, a summary of the contents of the narrative.</a:t>
            </a:r>
          </a:p>
        </p:txBody>
      </p:sp>
      <p:sp>
        <p:nvSpPr>
          <p:cNvPr id="39" name="TextBox 38"/>
          <p:cNvSpPr txBox="1"/>
          <p:nvPr/>
        </p:nvSpPr>
        <p:spPr>
          <a:xfrm>
            <a:off x="8559814" y="2055905"/>
            <a:ext cx="2759705" cy="984873"/>
          </a:xfrm>
          <a:prstGeom prst="rect">
            <a:avLst/>
          </a:prstGeom>
          <a:noFill/>
          <a:ln>
            <a:noFill/>
          </a:ln>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the content is brief and detailed.</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In short, a summary of the contents of the narrative.</a:t>
            </a:r>
          </a:p>
        </p:txBody>
      </p:sp>
      <p:sp>
        <p:nvSpPr>
          <p:cNvPr id="40" name="TextBox 39"/>
          <p:cNvSpPr txBox="1"/>
          <p:nvPr/>
        </p:nvSpPr>
        <p:spPr>
          <a:xfrm>
            <a:off x="1016529" y="4854226"/>
            <a:ext cx="2897105" cy="984873"/>
          </a:xfrm>
          <a:prstGeom prst="rect">
            <a:avLst/>
          </a:prstGeom>
          <a:noFill/>
          <a:ln>
            <a:noFill/>
          </a:ln>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the content is brief and detailed.</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In short, a summary of the contents of the narrative.</a:t>
            </a:r>
          </a:p>
        </p:txBody>
      </p:sp>
      <p:sp>
        <p:nvSpPr>
          <p:cNvPr id="46" name="TextBox 45"/>
          <p:cNvSpPr txBox="1"/>
          <p:nvPr/>
        </p:nvSpPr>
        <p:spPr>
          <a:xfrm>
            <a:off x="1016531" y="2127261"/>
            <a:ext cx="3388305" cy="984873"/>
          </a:xfrm>
          <a:prstGeom prst="rect">
            <a:avLst/>
          </a:prstGeom>
          <a:noFill/>
          <a:ln>
            <a:noFill/>
          </a:ln>
        </p:spPr>
        <p:txBody>
          <a:bodyPr wrap="square" lIns="121908" tIns="60954" rIns="121908" bIns="60954" rtlCol="0">
            <a:spAutoFit/>
          </a:bodyPr>
          <a:lstStyle/>
          <a:p>
            <a:r>
              <a:rPr lang="zh-CN" altLang="en-US" sz="1400" dirty="0">
                <a:solidFill>
                  <a:schemeClr val="tx1">
                    <a:lumMod val="50000"/>
                    <a:lumOff val="50000"/>
                  </a:schemeClr>
                </a:solidFill>
                <a:cs typeface="+mn-ea"/>
                <a:sym typeface="+mn-lt"/>
              </a:rPr>
              <a:t>Click to add text content, the content is brief and detailed.</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In short, a summary of the contents of the narrative.</a:t>
            </a:r>
          </a:p>
        </p:txBody>
      </p:sp>
      <p:sp>
        <p:nvSpPr>
          <p:cNvPr id="47" name="环形箭头 46"/>
          <p:cNvSpPr/>
          <p:nvPr/>
        </p:nvSpPr>
        <p:spPr>
          <a:xfrm>
            <a:off x="7499141" y="4017433"/>
            <a:ext cx="1366462" cy="1366640"/>
          </a:xfrm>
          <a:prstGeom prst="circularArrow">
            <a:avLst>
              <a:gd name="adj1" fmla="val 8049"/>
              <a:gd name="adj2" fmla="val 1142319"/>
              <a:gd name="adj3" fmla="val 20457681"/>
              <a:gd name="adj4" fmla="val 14921288"/>
              <a:gd name="adj5" fmla="val 112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48" name="环形箭头 47"/>
          <p:cNvSpPr/>
          <p:nvPr/>
        </p:nvSpPr>
        <p:spPr>
          <a:xfrm flipV="1">
            <a:off x="7467169" y="2483529"/>
            <a:ext cx="1366462" cy="1366640"/>
          </a:xfrm>
          <a:prstGeom prst="circularArrow">
            <a:avLst>
              <a:gd name="adj1" fmla="val 8049"/>
              <a:gd name="adj2" fmla="val 1142319"/>
              <a:gd name="adj3" fmla="val 20457681"/>
              <a:gd name="adj4" fmla="val 14921288"/>
              <a:gd name="adj5" fmla="val 11288"/>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49" name="环形箭头 48"/>
          <p:cNvSpPr/>
          <p:nvPr/>
        </p:nvSpPr>
        <p:spPr>
          <a:xfrm flipH="1">
            <a:off x="3122306" y="3966240"/>
            <a:ext cx="1366462" cy="1366640"/>
          </a:xfrm>
          <a:prstGeom prst="circularArrow">
            <a:avLst>
              <a:gd name="adj1" fmla="val 8049"/>
              <a:gd name="adj2" fmla="val 1142319"/>
              <a:gd name="adj3" fmla="val 20457681"/>
              <a:gd name="adj4" fmla="val 14921288"/>
              <a:gd name="adj5" fmla="val 11288"/>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50" name="环形箭头 49"/>
          <p:cNvSpPr/>
          <p:nvPr/>
        </p:nvSpPr>
        <p:spPr>
          <a:xfrm flipH="1" flipV="1">
            <a:off x="3090335" y="2432336"/>
            <a:ext cx="1366462" cy="1366640"/>
          </a:xfrm>
          <a:prstGeom prst="circularArrow">
            <a:avLst>
              <a:gd name="adj1" fmla="val 8049"/>
              <a:gd name="adj2" fmla="val 1142319"/>
              <a:gd name="adj3" fmla="val 20457681"/>
              <a:gd name="adj4" fmla="val 14921288"/>
              <a:gd name="adj5" fmla="val 11288"/>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D20402"/>
              </a:solidFill>
              <a:cs typeface="+mn-ea"/>
              <a:sym typeface="+mn-lt"/>
            </a:endParaRPr>
          </a:p>
        </p:txBody>
      </p:sp>
      <p:sp>
        <p:nvSpPr>
          <p:cNvPr id="2" name="标题 1"/>
          <p:cNvSpPr>
            <a:spLocks noGrp="1"/>
          </p:cNvSpPr>
          <p:nvPr>
            <p:ph type="title"/>
          </p:nvPr>
        </p:nvSpPr>
        <p:spPr/>
        <p:txBody>
          <a:bodyPr/>
          <a:lstStyle/>
          <a:p>
            <a:r>
              <a:rPr lang="zh-CN" altLang="en-US" dirty="0">
                <a:latin typeface="+mn-lt"/>
                <a:ea typeface="+mn-ea"/>
                <a:cs typeface="+mn-ea"/>
                <a:sym typeface="+mn-lt"/>
              </a:rPr>
              <a:t>Click here to add a title</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upLeft)">
                                      <p:cBhvr>
                                        <p:cTn id="7" dur="500"/>
                                        <p:tgtEl>
                                          <p:spTgt spid="18"/>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upRigh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Left)">
                                      <p:cBhvr>
                                        <p:cTn id="13" dur="500"/>
                                        <p:tgtEl>
                                          <p:spTgt spid="17"/>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trips(downRight)">
                                      <p:cBhvr>
                                        <p:cTn id="16" dur="500"/>
                                        <p:tgtEl>
                                          <p:spTgt spid="23"/>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randombar(horizontal)">
                                      <p:cBhvr>
                                        <p:cTn id="20" dur="500"/>
                                        <p:tgtEl>
                                          <p:spTgt spid="2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randombar(horizontal)">
                                      <p:cBhvr>
                                        <p:cTn id="23" dur="500"/>
                                        <p:tgtEl>
                                          <p:spTgt spid="3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randombar(horizontal)">
                                      <p:cBhvr>
                                        <p:cTn id="26" dur="500"/>
                                        <p:tgtEl>
                                          <p:spTgt spid="3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randombar(horizontal)">
                                      <p:cBhvr>
                                        <p:cTn id="35" dur="500"/>
                                        <p:tgtEl>
                                          <p:spTgt spid="2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randombar(horizontal)">
                                      <p:cBhvr>
                                        <p:cTn id="38" dur="500"/>
                                        <p:tgtEl>
                                          <p:spTgt spid="2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randombar(horizontal)">
                                      <p:cBhvr>
                                        <p:cTn id="41" dur="500"/>
                                        <p:tgtEl>
                                          <p:spTgt spid="24"/>
                                        </p:tgtEl>
                                      </p:cBhvr>
                                    </p:animEffect>
                                  </p:childTnLst>
                                </p:cTn>
                              </p:par>
                            </p:childTnLst>
                          </p:cTn>
                        </p:par>
                        <p:par>
                          <p:cTn id="42" fill="hold">
                            <p:stCondLst>
                              <p:cond delay="1000"/>
                            </p:stCondLst>
                            <p:childTnLst>
                              <p:par>
                                <p:cTn id="43" presetID="18" presetClass="entr" presetSubtype="9"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strips(upLeft)">
                                      <p:cBhvr>
                                        <p:cTn id="45" dur="500"/>
                                        <p:tgtEl>
                                          <p:spTgt spid="50"/>
                                        </p:tgtEl>
                                      </p:cBhvr>
                                    </p:animEffect>
                                  </p:childTnLst>
                                </p:cTn>
                              </p:par>
                              <p:par>
                                <p:cTn id="46" presetID="18" presetClass="entr" presetSubtype="12"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strips(downLeft)">
                                      <p:cBhvr>
                                        <p:cTn id="48" dur="500"/>
                                        <p:tgtEl>
                                          <p:spTgt spid="49"/>
                                        </p:tgtEl>
                                      </p:cBhvr>
                                    </p:animEffect>
                                  </p:childTnLst>
                                </p:cTn>
                              </p:par>
                              <p:par>
                                <p:cTn id="49" presetID="18" presetClass="entr" presetSubtype="3"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strips(upRight)">
                                      <p:cBhvr>
                                        <p:cTn id="51" dur="500"/>
                                        <p:tgtEl>
                                          <p:spTgt spid="48"/>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strips(downRight)">
                                      <p:cBhvr>
                                        <p:cTn id="54" dur="500"/>
                                        <p:tgtEl>
                                          <p:spTgt spid="47"/>
                                        </p:tgtEl>
                                      </p:cBhvr>
                                    </p:animEffect>
                                  </p:childTnLst>
                                </p:cTn>
                              </p:par>
                            </p:childTnLst>
                          </p:cTn>
                        </p:par>
                        <p:par>
                          <p:cTn id="55" fill="hold">
                            <p:stCondLst>
                              <p:cond delay="1500"/>
                            </p:stCondLst>
                            <p:childTnLst>
                              <p:par>
                                <p:cTn id="56" presetID="2" presetClass="entr" presetSubtype="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0-#ppt_w/2"/>
                                          </p:val>
                                        </p:tav>
                                        <p:tav tm="100000">
                                          <p:val>
                                            <p:strVal val="#ppt_x"/>
                                          </p:val>
                                        </p:tav>
                                      </p:tavLst>
                                    </p:anim>
                                    <p:anim calcmode="lin" valueType="num">
                                      <p:cBhvr additive="base">
                                        <p:cTn id="59" dur="500" fill="hold"/>
                                        <p:tgtEl>
                                          <p:spTgt spid="46"/>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1+#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1+#ppt_w/2"/>
                                          </p:val>
                                        </p:tav>
                                        <p:tav tm="100000">
                                          <p:val>
                                            <p:strVal val="#ppt_x"/>
                                          </p:val>
                                        </p:tav>
                                      </p:tavLst>
                                    </p:anim>
                                    <p:anim calcmode="lin" valueType="num">
                                      <p:cBhvr additive="base">
                                        <p:cTn id="7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35" grpId="0"/>
      <p:bldP spid="36" grpId="0"/>
      <p:bldP spid="37" grpId="0"/>
      <p:bldP spid="38" grpId="0"/>
      <p:bldP spid="39" grpId="0"/>
      <p:bldP spid="40" grpId="0"/>
      <p:bldP spid="46" grpId="0"/>
      <p:bldP spid="47" grpId="0" animBg="1"/>
      <p:bldP spid="48" grpId="0" animBg="1"/>
      <p:bldP spid="49" grpId="0" animBg="1"/>
      <p:bldP spid="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www.jpppt.com">
  <a:themeElements>
    <a:clrScheme name="自定义 1459">
      <a:dk1>
        <a:sysClr val="windowText" lastClr="000000"/>
      </a:dk1>
      <a:lt1>
        <a:sysClr val="window" lastClr="FFFFFF"/>
      </a:lt1>
      <a:dk2>
        <a:srgbClr val="4426A0"/>
      </a:dk2>
      <a:lt2>
        <a:srgbClr val="B48CFE"/>
      </a:lt2>
      <a:accent1>
        <a:srgbClr val="B48CFE"/>
      </a:accent1>
      <a:accent2>
        <a:srgbClr val="4426A0"/>
      </a:accent2>
      <a:accent3>
        <a:srgbClr val="B48CFE"/>
      </a:accent3>
      <a:accent4>
        <a:srgbClr val="4426A0"/>
      </a:accent4>
      <a:accent5>
        <a:srgbClr val="B48CFE"/>
      </a:accent5>
      <a:accent6>
        <a:srgbClr val="4426A0"/>
      </a:accent6>
      <a:hlink>
        <a:srgbClr val="0563C1"/>
      </a:hlink>
      <a:folHlink>
        <a:srgbClr val="954F72"/>
      </a:folHlink>
    </a:clrScheme>
    <a:fontScheme name="jagei13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169</TotalTime>
  <Words>3455</Words>
  <Application>Microsoft Office PowerPoint</Application>
  <PresentationFormat>宽屏</PresentationFormat>
  <Paragraphs>486</Paragraphs>
  <Slides>42</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42</vt:i4>
      </vt:variant>
    </vt:vector>
  </HeadingPairs>
  <TitlesOfParts>
    <vt:vector size="48" baseType="lpstr">
      <vt:lpstr>方正细谭黑简体</vt:lpstr>
      <vt:lpstr>微软雅黑</vt:lpstr>
      <vt:lpstr>Arial</vt:lpstr>
      <vt:lpstr>Calibri</vt:lpstr>
      <vt:lpstr>Wingdings</vt:lpstr>
      <vt:lpstr>www.jpppt.com</vt:lpstr>
      <vt:lpstr>PowerPoint 演示文稿</vt:lpstr>
      <vt:lpstr>PowerPoint 演示文稿</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Click here to add a title.</vt:lpstr>
      <vt:lpstr>Click here to add a title.</vt:lpstr>
      <vt:lpstr>PowerPoint 演示文稿</vt:lpstr>
      <vt:lpstr>Click here to add a title.</vt:lpstr>
      <vt:lpstr>Click here to add a title.</vt:lpstr>
      <vt:lpstr>Click here to add a title.</vt:lpstr>
      <vt:lpstr>Click here to add a title.</vt:lpstr>
      <vt:lpstr>Click here to add a title.</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33</cp:revision>
  <dcterms:created xsi:type="dcterms:W3CDTF">2015-05-05T08:02:00Z</dcterms:created>
  <dcterms:modified xsi:type="dcterms:W3CDTF">2020-09-03T01:54:42Z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