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5" r:id="rId2"/>
    <p:sldId id="266" r:id="rId3"/>
    <p:sldId id="267" r:id="rId4"/>
    <p:sldId id="269" r:id="rId5"/>
    <p:sldId id="270" r:id="rId6"/>
    <p:sldId id="271" r:id="rId7"/>
    <p:sldId id="272" r:id="rId8"/>
    <p:sldId id="273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2" r:id="rId19"/>
    <p:sldId id="303" r:id="rId20"/>
    <p:sldId id="304" r:id="rId21"/>
    <p:sldId id="305" r:id="rId22"/>
    <p:sldId id="307" r:id="rId23"/>
    <p:sldId id="308" r:id="rId24"/>
    <p:sldId id="309" r:id="rId25"/>
    <p:sldId id="310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1969"/>
    <a:srgbClr val="020842"/>
    <a:srgbClr val="3B2F63"/>
    <a:srgbClr val="2932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4"/>
    <p:restoredTop sz="94636"/>
  </p:normalViewPr>
  <p:slideViewPr>
    <p:cSldViewPr snapToGrid="0" showGuides="1">
      <p:cViewPr varScale="1">
        <p:scale>
          <a:sx n="68" d="100"/>
          <a:sy n="68" d="100"/>
        </p:scale>
        <p:origin x="79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rgbClr val="041969"/>
            </a:solidFill>
          </c:spPr>
          <c:dPt>
            <c:idx val="0"/>
            <c:bubble3D val="0"/>
            <c:spPr>
              <a:solidFill>
                <a:srgbClr val="04196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A64-4A0E-B17F-DC66741A9BE6}"/>
              </c:ext>
            </c:extLst>
          </c:dPt>
          <c:dPt>
            <c:idx val="1"/>
            <c:bubble3D val="0"/>
            <c:spPr>
              <a:solidFill>
                <a:srgbClr val="04196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A64-4A0E-B17F-DC66741A9BE6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64-4A0E-B17F-DC66741A9B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rgbClr val="041969"/>
            </a:solidFill>
          </c:spPr>
          <c:dPt>
            <c:idx val="0"/>
            <c:bubble3D val="0"/>
            <c:spPr>
              <a:solidFill>
                <a:srgbClr val="04196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2D8-44BE-9F60-6605F433562E}"/>
              </c:ext>
            </c:extLst>
          </c:dPt>
          <c:dPt>
            <c:idx val="1"/>
            <c:bubble3D val="0"/>
            <c:spPr>
              <a:solidFill>
                <a:srgbClr val="04196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2D8-44BE-9F60-6605F433562E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D8-44BE-9F60-6605F43356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rgbClr val="041969"/>
            </a:solidFill>
          </c:spPr>
          <c:dPt>
            <c:idx val="0"/>
            <c:bubble3D val="0"/>
            <c:spPr>
              <a:solidFill>
                <a:srgbClr val="04196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F5B-42D4-87F4-D0CD1349808A}"/>
              </c:ext>
            </c:extLst>
          </c:dPt>
          <c:dPt>
            <c:idx val="1"/>
            <c:bubble3D val="0"/>
            <c:spPr>
              <a:solidFill>
                <a:srgbClr val="04196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F5B-42D4-87F4-D0CD1349808A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5B-42D4-87F4-D0CD134980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rgbClr val="041969"/>
            </a:solidFill>
          </c:spPr>
          <c:dPt>
            <c:idx val="0"/>
            <c:bubble3D val="0"/>
            <c:spPr>
              <a:solidFill>
                <a:srgbClr val="04196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4B4-492F-8D30-C9C492910A58}"/>
              </c:ext>
            </c:extLst>
          </c:dPt>
          <c:dPt>
            <c:idx val="1"/>
            <c:bubble3D val="0"/>
            <c:spPr>
              <a:solidFill>
                <a:srgbClr val="04196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4B4-492F-8D30-C9C492910A58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B4-492F-8D30-C9C492910A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B6C65485-982E-4FB8-887F-12348991A442}" type="datetimeFigureOut">
              <a:rPr lang="zh-CN" altLang="en-US" smtClean="0"/>
              <a:pPr/>
              <a:t>2020/9/4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7540E52F-EC2B-48D1-9BED-50978C5A6BA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57930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0E52F-EC2B-48D1-9BED-50978C5A6BA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8042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0E52F-EC2B-48D1-9BED-50978C5A6BA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623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0E52F-EC2B-48D1-9BED-50978C5A6BA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8093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0E52F-EC2B-48D1-9BED-50978C5A6BA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9690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0E52F-EC2B-48D1-9BED-50978C5A6BA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2641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0E52F-EC2B-48D1-9BED-50978C5A6BA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9934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0E52F-EC2B-48D1-9BED-50978C5A6BA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23513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0E52F-EC2B-48D1-9BED-50978C5A6BA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2151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0E52F-EC2B-48D1-9BED-50978C5A6BA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52796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0E52F-EC2B-48D1-9BED-50978C5A6BA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11637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0E52F-EC2B-48D1-9BED-50978C5A6BA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12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48438-44E9-4831-BF23-26EF1C42984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0230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0E52F-EC2B-48D1-9BED-50978C5A6BA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65505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0E52F-EC2B-48D1-9BED-50978C5A6BA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7123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0E52F-EC2B-48D1-9BED-50978C5A6BA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79693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0E52F-EC2B-48D1-9BED-50978C5A6BA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18736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0E52F-EC2B-48D1-9BED-50978C5A6BA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41224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0E52F-EC2B-48D1-9BED-50978C5A6BAD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2360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0E52F-EC2B-48D1-9BED-50978C5A6BA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4046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0E52F-EC2B-48D1-9BED-50978C5A6BA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363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0E52F-EC2B-48D1-9BED-50978C5A6BA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5702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0E52F-EC2B-48D1-9BED-50978C5A6BA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7607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0E52F-EC2B-48D1-9BED-50978C5A6BA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1469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0E52F-EC2B-48D1-9BED-50978C5A6BA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428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0E52F-EC2B-48D1-9BED-50978C5A6BA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28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63BD3-42B5-4D5B-869B-B5BBC4FEEBE2}" type="datetimeFigureOut">
              <a:rPr lang="zh-CN" altLang="en-US" smtClean="0"/>
              <a:t>2020/9/4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9757-D0F1-46B0-B98F-7BA63D54FA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625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63BD3-42B5-4D5B-869B-B5BBC4FEEBE2}" type="datetimeFigureOut">
              <a:rPr lang="zh-CN" altLang="en-US" smtClean="0"/>
              <a:t>2020/9/4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9757-D0F1-46B0-B98F-7BA63D54FA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905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63BD3-42B5-4D5B-869B-B5BBC4FEEBE2}" type="datetimeFigureOut">
              <a:rPr lang="zh-CN" altLang="en-US" smtClean="0"/>
              <a:t>2020/9/4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9757-D0F1-46B0-B98F-7BA63D54FA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422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63BD3-42B5-4D5B-869B-B5BBC4FEEBE2}" type="datetimeFigureOut">
              <a:rPr lang="zh-CN" altLang="en-US" smtClean="0"/>
              <a:t>2020/9/4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9757-D0F1-46B0-B98F-7BA63D54FA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409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63BD3-42B5-4D5B-869B-B5BBC4FEEBE2}" type="datetimeFigureOut">
              <a:rPr lang="zh-CN" altLang="en-US" smtClean="0"/>
              <a:t>2020/9/4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9757-D0F1-46B0-B98F-7BA63D54FA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44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63BD3-42B5-4D5B-869B-B5BBC4FEEBE2}" type="datetimeFigureOut">
              <a:rPr lang="zh-CN" altLang="en-US" smtClean="0"/>
              <a:t>2020/9/4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9757-D0F1-46B0-B98F-7BA63D54FA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835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63BD3-42B5-4D5B-869B-B5BBC4FEEBE2}" type="datetimeFigureOut">
              <a:rPr lang="zh-CN" altLang="en-US" smtClean="0"/>
              <a:t>2020/9/4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9757-D0F1-46B0-B98F-7BA63D54FAB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934828" y="643112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853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63BD3-42B5-4D5B-869B-B5BBC4FEEBE2}" type="datetimeFigureOut">
              <a:rPr lang="zh-CN" altLang="en-US" smtClean="0"/>
              <a:t>2020/9/4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9757-D0F1-46B0-B98F-7BA63D54FA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307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63BD3-42B5-4D5B-869B-B5BBC4FEEBE2}" type="datetimeFigureOut">
              <a:rPr lang="zh-CN" altLang="en-US" smtClean="0"/>
              <a:t>2020/9/4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9757-D0F1-46B0-B98F-7BA63D54FA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42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63BD3-42B5-4D5B-869B-B5BBC4FEEBE2}" type="datetimeFigureOut">
              <a:rPr lang="zh-CN" altLang="en-US" smtClean="0"/>
              <a:t>2020/9/4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9757-D0F1-46B0-B98F-7BA63D54FA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477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63BD3-42B5-4D5B-869B-B5BBC4FEEBE2}" type="datetimeFigureOut">
              <a:rPr lang="zh-CN" altLang="en-US" smtClean="0"/>
              <a:t>2020/9/4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9757-D0F1-46B0-B98F-7BA63D54FA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014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7DC63BD3-42B5-4D5B-869B-B5BBC4FEEBE2}" type="datetimeFigureOut">
              <a:rPr lang="zh-CN" altLang="en-US" smtClean="0"/>
              <a:pPr/>
              <a:t>2020/9/4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C3599757-D0F1-46B0-B98F-7BA63D54FAB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26641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任意多边形 3"/>
          <p:cNvSpPr/>
          <p:nvPr/>
        </p:nvSpPr>
        <p:spPr>
          <a:xfrm>
            <a:off x="4280394" y="1269895"/>
            <a:ext cx="63500" cy="2159000"/>
          </a:xfrm>
          <a:custGeom>
            <a:avLst/>
            <a:gdLst>
              <a:gd name="connsiteX0" fmla="*/ 0 w 0"/>
              <a:gd name="connsiteY0" fmla="*/ 0 h 1905000"/>
              <a:gd name="connsiteX1" fmla="*/ 0 w 0"/>
              <a:gd name="connsiteY1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905000">
                <a:moveTo>
                  <a:pt x="0" y="0"/>
                </a:moveTo>
                <a:lnTo>
                  <a:pt x="0" y="1905000"/>
                </a:lnTo>
              </a:path>
            </a:pathLst>
          </a:custGeom>
          <a:noFill/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5"/>
          <p:cNvSpPr>
            <a:spLocks noChangeArrowheads="1"/>
          </p:cNvSpPr>
          <p:nvPr/>
        </p:nvSpPr>
        <p:spPr bwMode="auto">
          <a:xfrm>
            <a:off x="4641353" y="1814611"/>
            <a:ext cx="70468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zh-CN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General business </a:t>
            </a:r>
            <a:r>
              <a:rPr lang="en-US" altLang="zh-CN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PPT</a:t>
            </a:r>
          </a:p>
        </p:txBody>
      </p:sp>
      <p:sp>
        <p:nvSpPr>
          <p:cNvPr id="6" name="4"/>
          <p:cNvSpPr>
            <a:spLocks noChangeArrowheads="1"/>
          </p:cNvSpPr>
          <p:nvPr/>
        </p:nvSpPr>
        <p:spPr bwMode="auto">
          <a:xfrm>
            <a:off x="4641353" y="2674085"/>
            <a:ext cx="720774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We have many PowerPoint. 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templates.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that has been specifically designed to help anyone that is stepping into the world of PowerPoint for the very time first.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3"/>
          <p:cNvSpPr>
            <a:spLocks noChangeShapeType="1"/>
          </p:cNvSpPr>
          <p:nvPr/>
        </p:nvSpPr>
        <p:spPr bwMode="auto">
          <a:xfrm>
            <a:off x="4641353" y="3209993"/>
            <a:ext cx="39370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 sz="24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1"/>
          <p:cNvSpPr>
            <a:spLocks noChangeArrowheads="1"/>
          </p:cNvSpPr>
          <p:nvPr/>
        </p:nvSpPr>
        <p:spPr bwMode="auto">
          <a:xfrm>
            <a:off x="4643469" y="1089093"/>
            <a:ext cx="21881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ea"/>
                <a:sym typeface="+mn-lt"/>
              </a:rPr>
              <a:t>YOUR LOGO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35C8047-AE56-46A5-AC02-4487C5CBFAAC}"/>
              </a:ext>
            </a:extLst>
          </p:cNvPr>
          <p:cNvSpPr txBox="1"/>
          <p:nvPr/>
        </p:nvSpPr>
        <p:spPr>
          <a:xfrm>
            <a:off x="607966" y="1506834"/>
            <a:ext cx="33181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chemeClr val="bg1"/>
                </a:solidFill>
              </a:rPr>
              <a:t>WIN-WIN SITUATION</a:t>
            </a:r>
          </a:p>
        </p:txBody>
      </p:sp>
    </p:spTree>
    <p:extLst>
      <p:ext uri="{BB962C8B-B14F-4D97-AF65-F5344CB8AC3E}">
        <p14:creationId xmlns:p14="http://schemas.microsoft.com/office/powerpoint/2010/main" val="1608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:a16="http://schemas.microsoft.com/office/drawing/2014/main" xmlns:a14="http://schemas.microsoft.com/office/drawing/2010/main"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grpId="0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grpId="0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0" name="Shape 206"/>
          <p:cNvSpPr>
            <a:spLocks noChangeArrowheads="1"/>
          </p:cNvSpPr>
          <p:nvPr/>
        </p:nvSpPr>
        <p:spPr bwMode="auto">
          <a:xfrm>
            <a:off x="3080279" y="1965598"/>
            <a:ext cx="254000" cy="1318684"/>
          </a:xfrm>
          <a:custGeom>
            <a:avLst/>
            <a:gdLst>
              <a:gd name="T0" fmla="*/ 20231 w 21600"/>
              <a:gd name="T1" fmla="*/ 0 h 21600"/>
              <a:gd name="T2" fmla="*/ 0 w 21600"/>
              <a:gd name="T3" fmla="*/ 0 h 21600"/>
              <a:gd name="T4" fmla="*/ 0 w 21600"/>
              <a:gd name="T5" fmla="*/ 21600 h 21600"/>
              <a:gd name="T6" fmla="*/ 21600 w 21600"/>
              <a:gd name="T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31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noFill/>
          <a:ln w="25400">
            <a:solidFill>
              <a:srgbClr val="FFFFFF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 sz="2400" dirty="0"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1" name="Shape 207"/>
          <p:cNvSpPr>
            <a:spLocks noChangeArrowheads="1"/>
          </p:cNvSpPr>
          <p:nvPr/>
        </p:nvSpPr>
        <p:spPr bwMode="auto">
          <a:xfrm rot="10800000">
            <a:off x="9184746" y="1965598"/>
            <a:ext cx="256116" cy="1318684"/>
          </a:xfrm>
          <a:custGeom>
            <a:avLst/>
            <a:gdLst>
              <a:gd name="T0" fmla="*/ 20231 w 21600"/>
              <a:gd name="T1" fmla="*/ 0 h 21600"/>
              <a:gd name="T2" fmla="*/ 0 w 21600"/>
              <a:gd name="T3" fmla="*/ 0 h 21600"/>
              <a:gd name="T4" fmla="*/ 0 w 21600"/>
              <a:gd name="T5" fmla="*/ 21600 h 21600"/>
              <a:gd name="T6" fmla="*/ 21600 w 21600"/>
              <a:gd name="T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31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noFill/>
          <a:ln w="25400">
            <a:solidFill>
              <a:srgbClr val="FFFFFF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 sz="2400" dirty="0"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2" name="Shape 208"/>
          <p:cNvSpPr>
            <a:spLocks noChangeShapeType="1"/>
          </p:cNvSpPr>
          <p:nvPr/>
        </p:nvSpPr>
        <p:spPr bwMode="auto">
          <a:xfrm flipV="1">
            <a:off x="9809162" y="2046031"/>
            <a:ext cx="0" cy="1155700"/>
          </a:xfrm>
          <a:prstGeom prst="line">
            <a:avLst/>
          </a:prstGeom>
          <a:noFill/>
          <a:ln w="25400">
            <a:solidFill>
              <a:srgbClr val="FFFFFF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 sz="2400" dirty="0"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3" name="Shape 209"/>
          <p:cNvSpPr>
            <a:spLocks noChangeShapeType="1"/>
          </p:cNvSpPr>
          <p:nvPr/>
        </p:nvSpPr>
        <p:spPr bwMode="auto">
          <a:xfrm flipV="1">
            <a:off x="10177462" y="2194198"/>
            <a:ext cx="0" cy="861484"/>
          </a:xfrm>
          <a:prstGeom prst="line">
            <a:avLst/>
          </a:prstGeom>
          <a:noFill/>
          <a:ln w="25400">
            <a:solidFill>
              <a:srgbClr val="FFFFFF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 sz="2400" dirty="0"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4" name="Shape 210"/>
          <p:cNvSpPr>
            <a:spLocks noChangeShapeType="1"/>
          </p:cNvSpPr>
          <p:nvPr/>
        </p:nvSpPr>
        <p:spPr bwMode="auto">
          <a:xfrm flipV="1">
            <a:off x="2688695" y="2046031"/>
            <a:ext cx="0" cy="1155700"/>
          </a:xfrm>
          <a:prstGeom prst="line">
            <a:avLst/>
          </a:prstGeom>
          <a:noFill/>
          <a:ln w="25400">
            <a:solidFill>
              <a:srgbClr val="FFFFFF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 sz="2400" dirty="0"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5" name="Shape 211"/>
          <p:cNvSpPr>
            <a:spLocks noChangeShapeType="1"/>
          </p:cNvSpPr>
          <p:nvPr/>
        </p:nvSpPr>
        <p:spPr bwMode="auto">
          <a:xfrm flipV="1">
            <a:off x="2297112" y="2194198"/>
            <a:ext cx="0" cy="861484"/>
          </a:xfrm>
          <a:prstGeom prst="line">
            <a:avLst/>
          </a:prstGeom>
          <a:noFill/>
          <a:ln w="25400">
            <a:solidFill>
              <a:srgbClr val="FFFFFF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 sz="2400" dirty="0"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6" name="Shape 98"/>
          <p:cNvSpPr>
            <a:spLocks noChangeArrowheads="1"/>
          </p:cNvSpPr>
          <p:nvPr/>
        </p:nvSpPr>
        <p:spPr bwMode="auto">
          <a:xfrm>
            <a:off x="4849671" y="1205873"/>
            <a:ext cx="2667284" cy="2667282"/>
          </a:xfrm>
          <a:custGeom>
            <a:avLst/>
            <a:gdLst>
              <a:gd name="T0" fmla="*/ 16796 w 19679"/>
              <a:gd name="T1" fmla="*/ 2882 h 19679"/>
              <a:gd name="T2" fmla="*/ 16796 w 19679"/>
              <a:gd name="T3" fmla="*/ 16796 h 19679"/>
              <a:gd name="T4" fmla="*/ 2882 w 19679"/>
              <a:gd name="T5" fmla="*/ 16796 h 19679"/>
              <a:gd name="T6" fmla="*/ 2882 w 19679"/>
              <a:gd name="T7" fmla="*/ 2882 h 19679"/>
              <a:gd name="T8" fmla="*/ 16796 w 19679"/>
              <a:gd name="T9" fmla="*/ 2882 h 19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76200">
            <a:solidFill>
              <a:srgbClr val="FFFFFF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 sz="2400" dirty="0"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7" name="Shape 99"/>
          <p:cNvSpPr>
            <a:spLocks noChangeArrowheads="1"/>
          </p:cNvSpPr>
          <p:nvPr/>
        </p:nvSpPr>
        <p:spPr bwMode="auto">
          <a:xfrm>
            <a:off x="4568596" y="924798"/>
            <a:ext cx="3229434" cy="3229432"/>
          </a:xfrm>
          <a:custGeom>
            <a:avLst/>
            <a:gdLst>
              <a:gd name="T0" fmla="*/ 16796 w 19679"/>
              <a:gd name="T1" fmla="*/ 2882 h 19679"/>
              <a:gd name="T2" fmla="*/ 16796 w 19679"/>
              <a:gd name="T3" fmla="*/ 16796 h 19679"/>
              <a:gd name="T4" fmla="*/ 2882 w 19679"/>
              <a:gd name="T5" fmla="*/ 16796 h 19679"/>
              <a:gd name="T6" fmla="*/ 2882 w 19679"/>
              <a:gd name="T7" fmla="*/ 2882 h 19679"/>
              <a:gd name="T8" fmla="*/ 16796 w 19679"/>
              <a:gd name="T9" fmla="*/ 2882 h 19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9525">
            <a:solidFill>
              <a:srgbClr val="FFFFFF">
                <a:alpha val="65097"/>
              </a:srgbClr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 sz="2400" dirty="0"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8" name="Shape 105"/>
          <p:cNvSpPr/>
          <p:nvPr/>
        </p:nvSpPr>
        <p:spPr bwMode="auto">
          <a:xfrm>
            <a:off x="5322500" y="1990393"/>
            <a:ext cx="1721626" cy="14178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25400" tIns="25400" rIns="25400" bIns="25400" anchor="ctr">
            <a:spAutoFit/>
          </a:bodyPr>
          <a:lstStyle/>
          <a:p>
            <a:pPr algn="ctr" defTabSz="412316">
              <a:lnSpc>
                <a:spcPct val="80000"/>
              </a:lnSpc>
              <a:defRPr/>
            </a:pPr>
            <a:r>
              <a:rPr lang="en-US" sz="11100" kern="0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02</a:t>
            </a:r>
            <a:endParaRPr sz="11100" kern="0" cap="all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682322" y="4377962"/>
            <a:ext cx="70019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Add a title here</a:t>
            </a:r>
          </a:p>
        </p:txBody>
      </p:sp>
    </p:spTree>
    <p:extLst>
      <p:ext uri="{BB962C8B-B14F-4D97-AF65-F5344CB8AC3E}">
        <p14:creationId xmlns:p14="http://schemas.microsoft.com/office/powerpoint/2010/main" val="233747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:a14="http://schemas.microsoft.com/office/drawing/2010/main"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3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75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341822" y="688501"/>
            <a:ext cx="9721436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11096635" y="454395"/>
            <a:ext cx="488724" cy="440638"/>
            <a:chOff x="3720691" y="2824413"/>
            <a:chExt cx="1341120" cy="1209172"/>
          </a:xfrm>
          <a:solidFill>
            <a:srgbClr val="0B6863"/>
          </a:solidFill>
        </p:grpSpPr>
        <p:sp>
          <p:nvSpPr>
            <p:cNvPr id="4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</p:grpSp>
      <p:sp>
        <p:nvSpPr>
          <p:cNvPr id="6" name="文本占位符 4"/>
          <p:cNvSpPr txBox="1">
            <a:spLocks/>
          </p:cNvSpPr>
          <p:nvPr/>
        </p:nvSpPr>
        <p:spPr>
          <a:xfrm>
            <a:off x="1299849" y="111207"/>
            <a:ext cx="10515600" cy="5823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dirty="0">
                <a:solidFill>
                  <a:srgbClr val="041969"/>
                </a:solidFill>
                <a:cs typeface="+mn-ea"/>
                <a:sym typeface="+mn-lt"/>
              </a:rPr>
              <a:t>Second, click to add your title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574767" y="229275"/>
            <a:ext cx="632150" cy="569956"/>
            <a:chOff x="574767" y="208955"/>
            <a:chExt cx="632150" cy="569956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 rot="1855731">
              <a:off x="574767" y="208955"/>
              <a:ext cx="632150" cy="569956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9" name="KSO_Shape"/>
            <p:cNvSpPr>
              <a:spLocks/>
            </p:cNvSpPr>
            <p:nvPr/>
          </p:nvSpPr>
          <p:spPr bwMode="auto">
            <a:xfrm>
              <a:off x="701214" y="306912"/>
              <a:ext cx="369729" cy="366032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7" name="矩形 46"/>
          <p:cNvSpPr/>
          <p:nvPr/>
        </p:nvSpPr>
        <p:spPr>
          <a:xfrm>
            <a:off x="561970" y="1318483"/>
            <a:ext cx="2694443" cy="2475846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399" dirty="0">
              <a:cs typeface="+mn-ea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3358013" y="1318483"/>
            <a:ext cx="2694443" cy="2475846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399" dirty="0"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6154057" y="1318483"/>
            <a:ext cx="5388887" cy="2475846"/>
          </a:xfrm>
          <a:prstGeom prst="rect">
            <a:avLst/>
          </a:prstGeom>
          <a:solidFill>
            <a:srgbClr val="041969"/>
          </a:solidFill>
          <a:ln w="381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61970" y="3895927"/>
            <a:ext cx="5388887" cy="2475846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399" dirty="0">
              <a:cs typeface="+mn-ea"/>
              <a:sym typeface="+mn-lt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052457" y="3895927"/>
            <a:ext cx="2694443" cy="2475846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399" dirty="0"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8848500" y="3895927"/>
            <a:ext cx="2694443" cy="2475846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399" dirty="0">
              <a:cs typeface="+mn-ea"/>
              <a:sym typeface="+mn-lt"/>
            </a:endParaRPr>
          </a:p>
        </p:txBody>
      </p:sp>
      <p:grpSp>
        <p:nvGrpSpPr>
          <p:cNvPr id="53" name="Group 4"/>
          <p:cNvGrpSpPr/>
          <p:nvPr/>
        </p:nvGrpSpPr>
        <p:grpSpPr>
          <a:xfrm>
            <a:off x="6273272" y="1619193"/>
            <a:ext cx="686966" cy="686966"/>
            <a:chOff x="875113" y="2012837"/>
            <a:chExt cx="687003" cy="687003"/>
          </a:xfrm>
          <a:solidFill>
            <a:srgbClr val="0B6863"/>
          </a:solidFill>
        </p:grpSpPr>
        <p:sp>
          <p:nvSpPr>
            <p:cNvPr id="54" name="Rectangle 6"/>
            <p:cNvSpPr/>
            <p:nvPr/>
          </p:nvSpPr>
          <p:spPr>
            <a:xfrm>
              <a:off x="875113" y="2012837"/>
              <a:ext cx="687003" cy="687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399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5" name="Freeform 12"/>
            <p:cNvSpPr>
              <a:spLocks noEditPoints="1"/>
            </p:cNvSpPr>
            <p:nvPr/>
          </p:nvSpPr>
          <p:spPr bwMode="auto">
            <a:xfrm>
              <a:off x="1045913" y="2205582"/>
              <a:ext cx="345401" cy="301511"/>
            </a:xfrm>
            <a:custGeom>
              <a:avLst/>
              <a:gdLst>
                <a:gd name="T0" fmla="*/ 18 w 84"/>
                <a:gd name="T1" fmla="*/ 0 h 73"/>
                <a:gd name="T2" fmla="*/ 26 w 84"/>
                <a:gd name="T3" fmla="*/ 7 h 73"/>
                <a:gd name="T4" fmla="*/ 10 w 84"/>
                <a:gd name="T5" fmla="*/ 7 h 73"/>
                <a:gd name="T6" fmla="*/ 18 w 84"/>
                <a:gd name="T7" fmla="*/ 0 h 73"/>
                <a:gd name="T8" fmla="*/ 49 w 84"/>
                <a:gd name="T9" fmla="*/ 15 h 73"/>
                <a:gd name="T10" fmla="*/ 67 w 84"/>
                <a:gd name="T11" fmla="*/ 22 h 73"/>
                <a:gd name="T12" fmla="*/ 75 w 84"/>
                <a:gd name="T13" fmla="*/ 41 h 73"/>
                <a:gd name="T14" fmla="*/ 67 w 84"/>
                <a:gd name="T15" fmla="*/ 60 h 73"/>
                <a:gd name="T16" fmla="*/ 49 w 84"/>
                <a:gd name="T17" fmla="*/ 67 h 73"/>
                <a:gd name="T18" fmla="*/ 30 w 84"/>
                <a:gd name="T19" fmla="*/ 60 h 73"/>
                <a:gd name="T20" fmla="*/ 22 w 84"/>
                <a:gd name="T21" fmla="*/ 41 h 73"/>
                <a:gd name="T22" fmla="*/ 30 w 84"/>
                <a:gd name="T23" fmla="*/ 22 h 73"/>
                <a:gd name="T24" fmla="*/ 49 w 84"/>
                <a:gd name="T25" fmla="*/ 15 h 73"/>
                <a:gd name="T26" fmla="*/ 45 w 84"/>
                <a:gd name="T27" fmla="*/ 28 h 73"/>
                <a:gd name="T28" fmla="*/ 35 w 84"/>
                <a:gd name="T29" fmla="*/ 33 h 73"/>
                <a:gd name="T30" fmla="*/ 36 w 84"/>
                <a:gd name="T31" fmla="*/ 44 h 73"/>
                <a:gd name="T32" fmla="*/ 44 w 84"/>
                <a:gd name="T33" fmla="*/ 38 h 73"/>
                <a:gd name="T34" fmla="*/ 45 w 84"/>
                <a:gd name="T35" fmla="*/ 28 h 73"/>
                <a:gd name="T36" fmla="*/ 62 w 84"/>
                <a:gd name="T37" fmla="*/ 28 h 73"/>
                <a:gd name="T38" fmla="*/ 49 w 84"/>
                <a:gd name="T39" fmla="*/ 23 h 73"/>
                <a:gd name="T40" fmla="*/ 36 w 84"/>
                <a:gd name="T41" fmla="*/ 28 h 73"/>
                <a:gd name="T42" fmla="*/ 31 w 84"/>
                <a:gd name="T43" fmla="*/ 41 h 73"/>
                <a:gd name="T44" fmla="*/ 36 w 84"/>
                <a:gd name="T45" fmla="*/ 54 h 73"/>
                <a:gd name="T46" fmla="*/ 49 w 84"/>
                <a:gd name="T47" fmla="*/ 59 h 73"/>
                <a:gd name="T48" fmla="*/ 62 w 84"/>
                <a:gd name="T49" fmla="*/ 54 h 73"/>
                <a:gd name="T50" fmla="*/ 67 w 84"/>
                <a:gd name="T51" fmla="*/ 41 h 73"/>
                <a:gd name="T52" fmla="*/ 62 w 84"/>
                <a:gd name="T53" fmla="*/ 28 h 73"/>
                <a:gd name="T54" fmla="*/ 35 w 84"/>
                <a:gd name="T55" fmla="*/ 0 h 73"/>
                <a:gd name="T56" fmla="*/ 29 w 84"/>
                <a:gd name="T57" fmla="*/ 11 h 73"/>
                <a:gd name="T58" fmla="*/ 9 w 84"/>
                <a:gd name="T59" fmla="*/ 11 h 73"/>
                <a:gd name="T60" fmla="*/ 0 w 84"/>
                <a:gd name="T61" fmla="*/ 21 h 73"/>
                <a:gd name="T62" fmla="*/ 0 w 84"/>
                <a:gd name="T63" fmla="*/ 63 h 73"/>
                <a:gd name="T64" fmla="*/ 9 w 84"/>
                <a:gd name="T65" fmla="*/ 73 h 73"/>
                <a:gd name="T66" fmla="*/ 74 w 84"/>
                <a:gd name="T67" fmla="*/ 73 h 73"/>
                <a:gd name="T68" fmla="*/ 84 w 84"/>
                <a:gd name="T69" fmla="*/ 63 h 73"/>
                <a:gd name="T70" fmla="*/ 84 w 84"/>
                <a:gd name="T71" fmla="*/ 21 h 73"/>
                <a:gd name="T72" fmla="*/ 74 w 84"/>
                <a:gd name="T73" fmla="*/ 11 h 73"/>
                <a:gd name="T74" fmla="*/ 71 w 84"/>
                <a:gd name="T75" fmla="*/ 11 h 73"/>
                <a:gd name="T76" fmla="*/ 64 w 84"/>
                <a:gd name="T77" fmla="*/ 0 h 73"/>
                <a:gd name="T78" fmla="*/ 35 w 84"/>
                <a:gd name="T7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4" h="73">
                  <a:moveTo>
                    <a:pt x="18" y="0"/>
                  </a:moveTo>
                  <a:cubicBezTo>
                    <a:pt x="22" y="0"/>
                    <a:pt x="25" y="3"/>
                    <a:pt x="26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4" y="0"/>
                    <a:pt x="18" y="0"/>
                  </a:cubicBezTo>
                  <a:close/>
                  <a:moveTo>
                    <a:pt x="49" y="15"/>
                  </a:moveTo>
                  <a:cubicBezTo>
                    <a:pt x="56" y="15"/>
                    <a:pt x="63" y="18"/>
                    <a:pt x="67" y="22"/>
                  </a:cubicBezTo>
                  <a:cubicBezTo>
                    <a:pt x="72" y="27"/>
                    <a:pt x="75" y="34"/>
                    <a:pt x="75" y="41"/>
                  </a:cubicBezTo>
                  <a:cubicBezTo>
                    <a:pt x="75" y="48"/>
                    <a:pt x="72" y="55"/>
                    <a:pt x="67" y="60"/>
                  </a:cubicBezTo>
                  <a:cubicBezTo>
                    <a:pt x="63" y="64"/>
                    <a:pt x="56" y="67"/>
                    <a:pt x="49" y="67"/>
                  </a:cubicBezTo>
                  <a:cubicBezTo>
                    <a:pt x="41" y="67"/>
                    <a:pt x="35" y="64"/>
                    <a:pt x="30" y="60"/>
                  </a:cubicBezTo>
                  <a:cubicBezTo>
                    <a:pt x="25" y="55"/>
                    <a:pt x="22" y="48"/>
                    <a:pt x="22" y="41"/>
                  </a:cubicBezTo>
                  <a:cubicBezTo>
                    <a:pt x="22" y="34"/>
                    <a:pt x="25" y="27"/>
                    <a:pt x="30" y="22"/>
                  </a:cubicBezTo>
                  <a:cubicBezTo>
                    <a:pt x="35" y="18"/>
                    <a:pt x="41" y="15"/>
                    <a:pt x="49" y="15"/>
                  </a:cubicBezTo>
                  <a:close/>
                  <a:moveTo>
                    <a:pt x="45" y="28"/>
                  </a:moveTo>
                  <a:cubicBezTo>
                    <a:pt x="42" y="26"/>
                    <a:pt x="37" y="28"/>
                    <a:pt x="35" y="33"/>
                  </a:cubicBezTo>
                  <a:cubicBezTo>
                    <a:pt x="32" y="37"/>
                    <a:pt x="33" y="42"/>
                    <a:pt x="36" y="44"/>
                  </a:cubicBezTo>
                  <a:cubicBezTo>
                    <a:pt x="40" y="46"/>
                    <a:pt x="41" y="42"/>
                    <a:pt x="44" y="38"/>
                  </a:cubicBezTo>
                  <a:cubicBezTo>
                    <a:pt x="46" y="33"/>
                    <a:pt x="49" y="30"/>
                    <a:pt x="45" y="28"/>
                  </a:cubicBezTo>
                  <a:close/>
                  <a:moveTo>
                    <a:pt x="62" y="28"/>
                  </a:moveTo>
                  <a:cubicBezTo>
                    <a:pt x="58" y="25"/>
                    <a:pt x="54" y="23"/>
                    <a:pt x="49" y="23"/>
                  </a:cubicBezTo>
                  <a:cubicBezTo>
                    <a:pt x="44" y="23"/>
                    <a:pt x="39" y="25"/>
                    <a:pt x="36" y="28"/>
                  </a:cubicBezTo>
                  <a:cubicBezTo>
                    <a:pt x="33" y="31"/>
                    <a:pt x="31" y="36"/>
                    <a:pt x="31" y="41"/>
                  </a:cubicBezTo>
                  <a:cubicBezTo>
                    <a:pt x="31" y="46"/>
                    <a:pt x="33" y="50"/>
                    <a:pt x="36" y="54"/>
                  </a:cubicBezTo>
                  <a:cubicBezTo>
                    <a:pt x="39" y="57"/>
                    <a:pt x="44" y="59"/>
                    <a:pt x="49" y="59"/>
                  </a:cubicBezTo>
                  <a:cubicBezTo>
                    <a:pt x="54" y="59"/>
                    <a:pt x="58" y="57"/>
                    <a:pt x="62" y="54"/>
                  </a:cubicBezTo>
                  <a:cubicBezTo>
                    <a:pt x="65" y="50"/>
                    <a:pt x="67" y="46"/>
                    <a:pt x="67" y="41"/>
                  </a:cubicBezTo>
                  <a:cubicBezTo>
                    <a:pt x="67" y="36"/>
                    <a:pt x="65" y="31"/>
                    <a:pt x="62" y="28"/>
                  </a:cubicBezTo>
                  <a:close/>
                  <a:moveTo>
                    <a:pt x="35" y="0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4" y="11"/>
                    <a:pt x="0" y="15"/>
                    <a:pt x="0" y="2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9"/>
                    <a:pt x="4" y="73"/>
                    <a:pt x="9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9" y="73"/>
                    <a:pt x="84" y="69"/>
                    <a:pt x="84" y="63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4" y="15"/>
                    <a:pt x="79" y="11"/>
                    <a:pt x="74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041969"/>
            </a:solidFill>
            <a:ln>
              <a:noFill/>
            </a:ln>
          </p:spPr>
          <p:txBody>
            <a:bodyPr vert="horz" wrap="square" lIns="91435" tIns="45718" rIns="91435" bIns="4571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endParaRPr lang="zh-CN" altLang="en-US" sz="1799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6" name="Group 5"/>
          <p:cNvGrpSpPr/>
          <p:nvPr/>
        </p:nvGrpSpPr>
        <p:grpSpPr>
          <a:xfrm>
            <a:off x="6273272" y="2816338"/>
            <a:ext cx="686966" cy="686966"/>
            <a:chOff x="875113" y="2983507"/>
            <a:chExt cx="687003" cy="687003"/>
          </a:xfrm>
          <a:solidFill>
            <a:srgbClr val="0B6863"/>
          </a:solidFill>
        </p:grpSpPr>
        <p:sp>
          <p:nvSpPr>
            <p:cNvPr id="57" name="Rectangle 7"/>
            <p:cNvSpPr/>
            <p:nvPr/>
          </p:nvSpPr>
          <p:spPr>
            <a:xfrm>
              <a:off x="875113" y="2983507"/>
              <a:ext cx="687003" cy="687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399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8" name="Freeform 13"/>
            <p:cNvSpPr>
              <a:spLocks noEditPoints="1"/>
            </p:cNvSpPr>
            <p:nvPr/>
          </p:nvSpPr>
          <p:spPr bwMode="auto">
            <a:xfrm>
              <a:off x="1045913" y="3129499"/>
              <a:ext cx="337768" cy="395018"/>
            </a:xfrm>
            <a:custGeom>
              <a:avLst/>
              <a:gdLst>
                <a:gd name="T0" fmla="*/ 42 w 82"/>
                <a:gd name="T1" fmla="*/ 0 h 96"/>
                <a:gd name="T2" fmla="*/ 62 w 82"/>
                <a:gd name="T3" fmla="*/ 20 h 96"/>
                <a:gd name="T4" fmla="*/ 67 w 82"/>
                <a:gd name="T5" fmla="*/ 28 h 96"/>
                <a:gd name="T6" fmla="*/ 77 w 82"/>
                <a:gd name="T7" fmla="*/ 20 h 96"/>
                <a:gd name="T8" fmla="*/ 82 w 82"/>
                <a:gd name="T9" fmla="*/ 28 h 96"/>
                <a:gd name="T10" fmla="*/ 77 w 82"/>
                <a:gd name="T11" fmla="*/ 35 h 96"/>
                <a:gd name="T12" fmla="*/ 67 w 82"/>
                <a:gd name="T13" fmla="*/ 67 h 96"/>
                <a:gd name="T14" fmla="*/ 47 w 82"/>
                <a:gd name="T15" fmla="*/ 85 h 96"/>
                <a:gd name="T16" fmla="*/ 67 w 82"/>
                <a:gd name="T17" fmla="*/ 96 h 96"/>
                <a:gd name="T18" fmla="*/ 17 w 82"/>
                <a:gd name="T19" fmla="*/ 85 h 96"/>
                <a:gd name="T20" fmla="*/ 35 w 82"/>
                <a:gd name="T21" fmla="*/ 77 h 96"/>
                <a:gd name="T22" fmla="*/ 6 w 82"/>
                <a:gd name="T23" fmla="*/ 42 h 96"/>
                <a:gd name="T24" fmla="*/ 0 w 82"/>
                <a:gd name="T25" fmla="*/ 35 h 96"/>
                <a:gd name="T26" fmla="*/ 6 w 82"/>
                <a:gd name="T27" fmla="*/ 28 h 96"/>
                <a:gd name="T28" fmla="*/ 16 w 82"/>
                <a:gd name="T29" fmla="*/ 20 h 96"/>
                <a:gd name="T30" fmla="*/ 21 w 82"/>
                <a:gd name="T31" fmla="*/ 28 h 96"/>
                <a:gd name="T32" fmla="*/ 27 w 82"/>
                <a:gd name="T33" fmla="*/ 6 h 96"/>
                <a:gd name="T34" fmla="*/ 50 w 82"/>
                <a:gd name="T35" fmla="*/ 12 h 96"/>
                <a:gd name="T36" fmla="*/ 45 w 82"/>
                <a:gd name="T37" fmla="*/ 12 h 96"/>
                <a:gd name="T38" fmla="*/ 42 w 82"/>
                <a:gd name="T39" fmla="*/ 9 h 96"/>
                <a:gd name="T40" fmla="*/ 36 w 82"/>
                <a:gd name="T41" fmla="*/ 10 h 96"/>
                <a:gd name="T42" fmla="*/ 34 w 82"/>
                <a:gd name="T43" fmla="*/ 15 h 96"/>
                <a:gd name="T44" fmla="*/ 31 w 82"/>
                <a:gd name="T45" fmla="*/ 16 h 96"/>
                <a:gd name="T46" fmla="*/ 34 w 82"/>
                <a:gd name="T47" fmla="*/ 18 h 96"/>
                <a:gd name="T48" fmla="*/ 30 w 82"/>
                <a:gd name="T49" fmla="*/ 21 h 96"/>
                <a:gd name="T50" fmla="*/ 53 w 82"/>
                <a:gd name="T51" fmla="*/ 28 h 96"/>
                <a:gd name="T52" fmla="*/ 51 w 82"/>
                <a:gd name="T53" fmla="*/ 21 h 96"/>
                <a:gd name="T54" fmla="*/ 51 w 82"/>
                <a:gd name="T55" fmla="*/ 16 h 96"/>
                <a:gd name="T56" fmla="*/ 50 w 82"/>
                <a:gd name="T57" fmla="*/ 12 h 96"/>
                <a:gd name="T58" fmla="*/ 38 w 82"/>
                <a:gd name="T59" fmla="*/ 12 h 96"/>
                <a:gd name="T60" fmla="*/ 43 w 82"/>
                <a:gd name="T61" fmla="*/ 12 h 96"/>
                <a:gd name="T62" fmla="*/ 44 w 82"/>
                <a:gd name="T63" fmla="*/ 16 h 96"/>
                <a:gd name="T64" fmla="*/ 44 w 82"/>
                <a:gd name="T65" fmla="*/ 21 h 96"/>
                <a:gd name="T66" fmla="*/ 44 w 82"/>
                <a:gd name="T67" fmla="*/ 16 h 96"/>
                <a:gd name="T68" fmla="*/ 35 w 82"/>
                <a:gd name="T69" fmla="*/ 18 h 96"/>
                <a:gd name="T70" fmla="*/ 40 w 82"/>
                <a:gd name="T71" fmla="*/ 18 h 96"/>
                <a:gd name="T72" fmla="*/ 48 w 82"/>
                <a:gd name="T73" fmla="*/ 22 h 96"/>
                <a:gd name="T74" fmla="*/ 48 w 82"/>
                <a:gd name="T75" fmla="*/ 27 h 96"/>
                <a:gd name="T76" fmla="*/ 48 w 82"/>
                <a:gd name="T77" fmla="*/ 22 h 96"/>
                <a:gd name="T78" fmla="*/ 39 w 82"/>
                <a:gd name="T79" fmla="*/ 24 h 96"/>
                <a:gd name="T80" fmla="*/ 44 w 82"/>
                <a:gd name="T81" fmla="*/ 24 h 96"/>
                <a:gd name="T82" fmla="*/ 34 w 82"/>
                <a:gd name="T83" fmla="*/ 22 h 96"/>
                <a:gd name="T84" fmla="*/ 34 w 82"/>
                <a:gd name="T85" fmla="*/ 27 h 96"/>
                <a:gd name="T86" fmla="*/ 34 w 82"/>
                <a:gd name="T87" fmla="*/ 22 h 96"/>
                <a:gd name="T88" fmla="*/ 62 w 82"/>
                <a:gd name="T89" fmla="*/ 40 h 96"/>
                <a:gd name="T90" fmla="*/ 42 w 82"/>
                <a:gd name="T91" fmla="*/ 61 h 96"/>
                <a:gd name="T92" fmla="*/ 27 w 82"/>
                <a:gd name="T93" fmla="*/ 55 h 96"/>
                <a:gd name="T94" fmla="*/ 21 w 82"/>
                <a:gd name="T95" fmla="*/ 35 h 96"/>
                <a:gd name="T96" fmla="*/ 16 w 82"/>
                <a:gd name="T97" fmla="*/ 42 h 96"/>
                <a:gd name="T98" fmla="*/ 42 w 82"/>
                <a:gd name="T99" fmla="*/ 68 h 96"/>
                <a:gd name="T100" fmla="*/ 60 w 82"/>
                <a:gd name="T101" fmla="*/ 60 h 96"/>
                <a:gd name="T102" fmla="*/ 67 w 82"/>
                <a:gd name="T103" fmla="*/ 3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96"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7" y="0"/>
                    <a:pt x="52" y="2"/>
                    <a:pt x="56" y="6"/>
                  </a:cubicBezTo>
                  <a:cubicBezTo>
                    <a:pt x="59" y="9"/>
                    <a:pt x="62" y="14"/>
                    <a:pt x="62" y="20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7" y="20"/>
                    <a:pt x="67" y="20"/>
                    <a:pt x="67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82" y="28"/>
                    <a:pt x="82" y="28"/>
                    <a:pt x="82" y="28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52"/>
                    <a:pt x="73" y="61"/>
                    <a:pt x="67" y="67"/>
                  </a:cubicBezTo>
                  <a:cubicBezTo>
                    <a:pt x="61" y="72"/>
                    <a:pt x="54" y="76"/>
                    <a:pt x="47" y="77"/>
                  </a:cubicBezTo>
                  <a:cubicBezTo>
                    <a:pt x="47" y="85"/>
                    <a:pt x="47" y="85"/>
                    <a:pt x="47" y="85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28" y="76"/>
                    <a:pt x="21" y="72"/>
                    <a:pt x="16" y="67"/>
                  </a:cubicBezTo>
                  <a:cubicBezTo>
                    <a:pt x="10" y="61"/>
                    <a:pt x="6" y="52"/>
                    <a:pt x="6" y="42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14"/>
                    <a:pt x="24" y="9"/>
                    <a:pt x="27" y="6"/>
                  </a:cubicBezTo>
                  <a:cubicBezTo>
                    <a:pt x="31" y="2"/>
                    <a:pt x="36" y="0"/>
                    <a:pt x="42" y="0"/>
                  </a:cubicBezTo>
                  <a:close/>
                  <a:moveTo>
                    <a:pt x="50" y="12"/>
                  </a:moveTo>
                  <a:cubicBezTo>
                    <a:pt x="50" y="14"/>
                    <a:pt x="49" y="15"/>
                    <a:pt x="47" y="15"/>
                  </a:cubicBezTo>
                  <a:cubicBezTo>
                    <a:pt x="46" y="15"/>
                    <a:pt x="45" y="14"/>
                    <a:pt x="45" y="12"/>
                  </a:cubicBezTo>
                  <a:cubicBezTo>
                    <a:pt x="45" y="11"/>
                    <a:pt x="46" y="10"/>
                    <a:pt x="46" y="10"/>
                  </a:cubicBezTo>
                  <a:cubicBezTo>
                    <a:pt x="45" y="9"/>
                    <a:pt x="43" y="9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39" y="9"/>
                    <a:pt x="37" y="9"/>
                    <a:pt x="36" y="10"/>
                  </a:cubicBezTo>
                  <a:cubicBezTo>
                    <a:pt x="36" y="11"/>
                    <a:pt x="36" y="11"/>
                    <a:pt x="36" y="12"/>
                  </a:cubicBezTo>
                  <a:cubicBezTo>
                    <a:pt x="36" y="14"/>
                    <a:pt x="35" y="15"/>
                    <a:pt x="34" y="15"/>
                  </a:cubicBezTo>
                  <a:cubicBezTo>
                    <a:pt x="33" y="15"/>
                    <a:pt x="32" y="14"/>
                    <a:pt x="32" y="14"/>
                  </a:cubicBezTo>
                  <a:cubicBezTo>
                    <a:pt x="32" y="15"/>
                    <a:pt x="31" y="15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3" y="16"/>
                    <a:pt x="34" y="17"/>
                    <a:pt x="34" y="18"/>
                  </a:cubicBezTo>
                  <a:cubicBezTo>
                    <a:pt x="34" y="20"/>
                    <a:pt x="33" y="21"/>
                    <a:pt x="31" y="21"/>
                  </a:cubicBezTo>
                  <a:cubicBezTo>
                    <a:pt x="31" y="21"/>
                    <a:pt x="31" y="21"/>
                    <a:pt x="30" y="21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2" y="21"/>
                    <a:pt x="52" y="21"/>
                    <a:pt x="51" y="21"/>
                  </a:cubicBezTo>
                  <a:cubicBezTo>
                    <a:pt x="50" y="21"/>
                    <a:pt x="49" y="20"/>
                    <a:pt x="49" y="18"/>
                  </a:cubicBezTo>
                  <a:cubicBezTo>
                    <a:pt x="49" y="17"/>
                    <a:pt x="50" y="16"/>
                    <a:pt x="51" y="16"/>
                  </a:cubicBezTo>
                  <a:cubicBezTo>
                    <a:pt x="51" y="16"/>
                    <a:pt x="52" y="16"/>
                    <a:pt x="52" y="16"/>
                  </a:cubicBezTo>
                  <a:cubicBezTo>
                    <a:pt x="52" y="15"/>
                    <a:pt x="51" y="13"/>
                    <a:pt x="50" y="12"/>
                  </a:cubicBezTo>
                  <a:close/>
                  <a:moveTo>
                    <a:pt x="41" y="10"/>
                  </a:moveTo>
                  <a:cubicBezTo>
                    <a:pt x="39" y="10"/>
                    <a:pt x="38" y="11"/>
                    <a:pt x="38" y="12"/>
                  </a:cubicBezTo>
                  <a:cubicBezTo>
                    <a:pt x="38" y="14"/>
                    <a:pt x="39" y="15"/>
                    <a:pt x="41" y="15"/>
                  </a:cubicBezTo>
                  <a:cubicBezTo>
                    <a:pt x="42" y="15"/>
                    <a:pt x="43" y="14"/>
                    <a:pt x="43" y="12"/>
                  </a:cubicBezTo>
                  <a:cubicBezTo>
                    <a:pt x="43" y="11"/>
                    <a:pt x="42" y="10"/>
                    <a:pt x="41" y="10"/>
                  </a:cubicBezTo>
                  <a:close/>
                  <a:moveTo>
                    <a:pt x="44" y="16"/>
                  </a:moveTo>
                  <a:cubicBezTo>
                    <a:pt x="43" y="16"/>
                    <a:pt x="42" y="17"/>
                    <a:pt x="42" y="18"/>
                  </a:cubicBezTo>
                  <a:cubicBezTo>
                    <a:pt x="42" y="20"/>
                    <a:pt x="43" y="21"/>
                    <a:pt x="44" y="21"/>
                  </a:cubicBezTo>
                  <a:cubicBezTo>
                    <a:pt x="46" y="21"/>
                    <a:pt x="47" y="20"/>
                    <a:pt x="47" y="18"/>
                  </a:cubicBezTo>
                  <a:cubicBezTo>
                    <a:pt x="47" y="17"/>
                    <a:pt x="46" y="16"/>
                    <a:pt x="44" y="16"/>
                  </a:cubicBezTo>
                  <a:close/>
                  <a:moveTo>
                    <a:pt x="37" y="16"/>
                  </a:moveTo>
                  <a:cubicBezTo>
                    <a:pt x="36" y="16"/>
                    <a:pt x="35" y="17"/>
                    <a:pt x="35" y="18"/>
                  </a:cubicBezTo>
                  <a:cubicBezTo>
                    <a:pt x="35" y="20"/>
                    <a:pt x="36" y="21"/>
                    <a:pt x="37" y="21"/>
                  </a:cubicBezTo>
                  <a:cubicBezTo>
                    <a:pt x="39" y="21"/>
                    <a:pt x="40" y="20"/>
                    <a:pt x="40" y="18"/>
                  </a:cubicBezTo>
                  <a:cubicBezTo>
                    <a:pt x="40" y="17"/>
                    <a:pt x="39" y="16"/>
                    <a:pt x="37" y="16"/>
                  </a:cubicBezTo>
                  <a:close/>
                  <a:moveTo>
                    <a:pt x="48" y="22"/>
                  </a:moveTo>
                  <a:cubicBezTo>
                    <a:pt x="47" y="22"/>
                    <a:pt x="46" y="23"/>
                    <a:pt x="46" y="24"/>
                  </a:cubicBezTo>
                  <a:cubicBezTo>
                    <a:pt x="46" y="26"/>
                    <a:pt x="47" y="27"/>
                    <a:pt x="48" y="27"/>
                  </a:cubicBezTo>
                  <a:cubicBezTo>
                    <a:pt x="50" y="27"/>
                    <a:pt x="51" y="26"/>
                    <a:pt x="51" y="24"/>
                  </a:cubicBezTo>
                  <a:cubicBezTo>
                    <a:pt x="51" y="23"/>
                    <a:pt x="50" y="22"/>
                    <a:pt x="48" y="22"/>
                  </a:cubicBezTo>
                  <a:close/>
                  <a:moveTo>
                    <a:pt x="41" y="22"/>
                  </a:moveTo>
                  <a:cubicBezTo>
                    <a:pt x="40" y="22"/>
                    <a:pt x="39" y="23"/>
                    <a:pt x="39" y="24"/>
                  </a:cubicBezTo>
                  <a:cubicBezTo>
                    <a:pt x="39" y="26"/>
                    <a:pt x="40" y="27"/>
                    <a:pt x="41" y="27"/>
                  </a:cubicBezTo>
                  <a:cubicBezTo>
                    <a:pt x="43" y="27"/>
                    <a:pt x="44" y="26"/>
                    <a:pt x="44" y="24"/>
                  </a:cubicBezTo>
                  <a:cubicBezTo>
                    <a:pt x="44" y="23"/>
                    <a:pt x="43" y="22"/>
                    <a:pt x="41" y="22"/>
                  </a:cubicBezTo>
                  <a:close/>
                  <a:moveTo>
                    <a:pt x="34" y="22"/>
                  </a:moveTo>
                  <a:cubicBezTo>
                    <a:pt x="33" y="22"/>
                    <a:pt x="32" y="23"/>
                    <a:pt x="32" y="24"/>
                  </a:cubicBezTo>
                  <a:cubicBezTo>
                    <a:pt x="32" y="26"/>
                    <a:pt x="33" y="27"/>
                    <a:pt x="34" y="27"/>
                  </a:cubicBezTo>
                  <a:cubicBezTo>
                    <a:pt x="36" y="27"/>
                    <a:pt x="37" y="26"/>
                    <a:pt x="37" y="24"/>
                  </a:cubicBezTo>
                  <a:cubicBezTo>
                    <a:pt x="37" y="23"/>
                    <a:pt x="36" y="22"/>
                    <a:pt x="34" y="22"/>
                  </a:cubicBezTo>
                  <a:close/>
                  <a:moveTo>
                    <a:pt x="62" y="35"/>
                  </a:moveTo>
                  <a:cubicBezTo>
                    <a:pt x="62" y="40"/>
                    <a:pt x="62" y="40"/>
                    <a:pt x="62" y="40"/>
                  </a:cubicBezTo>
                  <a:cubicBezTo>
                    <a:pt x="62" y="46"/>
                    <a:pt x="59" y="51"/>
                    <a:pt x="56" y="55"/>
                  </a:cubicBezTo>
                  <a:cubicBezTo>
                    <a:pt x="52" y="58"/>
                    <a:pt x="47" y="61"/>
                    <a:pt x="42" y="6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36" y="61"/>
                    <a:pt x="31" y="58"/>
                    <a:pt x="27" y="55"/>
                  </a:cubicBezTo>
                  <a:cubicBezTo>
                    <a:pt x="24" y="51"/>
                    <a:pt x="21" y="46"/>
                    <a:pt x="21" y="40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9"/>
                    <a:pt x="18" y="56"/>
                    <a:pt x="23" y="60"/>
                  </a:cubicBezTo>
                  <a:cubicBezTo>
                    <a:pt x="28" y="65"/>
                    <a:pt x="34" y="68"/>
                    <a:pt x="42" y="68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9" y="68"/>
                    <a:pt x="55" y="65"/>
                    <a:pt x="60" y="60"/>
                  </a:cubicBezTo>
                  <a:cubicBezTo>
                    <a:pt x="65" y="56"/>
                    <a:pt x="67" y="49"/>
                    <a:pt x="67" y="42"/>
                  </a:cubicBezTo>
                  <a:cubicBezTo>
                    <a:pt x="67" y="35"/>
                    <a:pt x="67" y="35"/>
                    <a:pt x="67" y="35"/>
                  </a:cubicBezTo>
                  <a:lnTo>
                    <a:pt x="62" y="35"/>
                  </a:lnTo>
                  <a:close/>
                </a:path>
              </a:pathLst>
            </a:custGeom>
            <a:solidFill>
              <a:srgbClr val="041969"/>
            </a:solidFill>
            <a:ln>
              <a:noFill/>
            </a:ln>
          </p:spPr>
          <p:txBody>
            <a:bodyPr vert="horz" wrap="square" lIns="91435" tIns="45718" rIns="91435" bIns="4571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endParaRPr lang="zh-CN" altLang="en-US" sz="1799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9" name="Group 65"/>
          <p:cNvGrpSpPr/>
          <p:nvPr/>
        </p:nvGrpSpPr>
        <p:grpSpPr>
          <a:xfrm>
            <a:off x="7131029" y="1483594"/>
            <a:ext cx="4159644" cy="694687"/>
            <a:chOff x="8797071" y="2558764"/>
            <a:chExt cx="4423118" cy="658748"/>
          </a:xfrm>
        </p:grpSpPr>
        <p:sp>
          <p:nvSpPr>
            <p:cNvPr id="60" name="TextBox 66"/>
            <p:cNvSpPr txBox="1"/>
            <p:nvPr/>
          </p:nvSpPr>
          <p:spPr>
            <a:xfrm>
              <a:off x="8797071" y="2558764"/>
              <a:ext cx="1669083" cy="395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Related title text.</a:t>
              </a:r>
              <a:endParaRPr lang="en-GB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1" name="Rectangle 67"/>
            <p:cNvSpPr/>
            <p:nvPr/>
          </p:nvSpPr>
          <p:spPr>
            <a:xfrm>
              <a:off x="8797071" y="2924503"/>
              <a:ext cx="4423118" cy="2930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Click to add the relevant title text.</a:t>
              </a:r>
              <a:endParaRPr lang="en-GB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2" name="Group 65"/>
          <p:cNvGrpSpPr/>
          <p:nvPr/>
        </p:nvGrpSpPr>
        <p:grpSpPr>
          <a:xfrm>
            <a:off x="7131029" y="2671330"/>
            <a:ext cx="4159644" cy="694687"/>
            <a:chOff x="8797071" y="2558764"/>
            <a:chExt cx="4423118" cy="658748"/>
          </a:xfrm>
        </p:grpSpPr>
        <p:sp>
          <p:nvSpPr>
            <p:cNvPr id="63" name="TextBox 66"/>
            <p:cNvSpPr txBox="1"/>
            <p:nvPr/>
          </p:nvSpPr>
          <p:spPr>
            <a:xfrm>
              <a:off x="8797071" y="2558764"/>
              <a:ext cx="1669083" cy="395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Related title text.</a:t>
              </a:r>
              <a:endParaRPr lang="en-GB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4" name="Rectangle 67"/>
            <p:cNvSpPr/>
            <p:nvPr/>
          </p:nvSpPr>
          <p:spPr>
            <a:xfrm>
              <a:off x="8797071" y="2924503"/>
              <a:ext cx="4423118" cy="2930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Click to add the relevant title text.</a:t>
              </a:r>
              <a:endParaRPr lang="en-GB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61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:a14="http://schemas.microsoft.com/office/drawing/2010/main" xmlns="">
      <p:transition spd="slow" advClick="0" advTm="400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6" presetID="2" presetClass="entr" presetSubtype="9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28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9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2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33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3" fill="hold" grpId="0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6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37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2" fill="hold" grpId="0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0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1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4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5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6" fill="hold" grpId="0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8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9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47" grpId="0" animBg="1"/>
          <p:bldP spid="48" grpId="0" animBg="1"/>
          <p:bldP spid="49" grpId="0" animBg="1"/>
          <p:bldP spid="50" grpId="0" animBg="1"/>
          <p:bldP spid="51" grpId="0" animBg="1"/>
          <p:bldP spid="52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6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47" grpId="0" animBg="1"/>
          <p:bldP spid="48" grpId="0" animBg="1"/>
          <p:bldP spid="49" grpId="0" animBg="1"/>
          <p:bldP spid="50" grpId="0" animBg="1"/>
          <p:bldP spid="51" grpId="0" animBg="1"/>
          <p:bldP spid="52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341822" y="688501"/>
            <a:ext cx="9721436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11096635" y="454395"/>
            <a:ext cx="488724" cy="440638"/>
            <a:chOff x="3720691" y="2824413"/>
            <a:chExt cx="1341120" cy="1209172"/>
          </a:xfrm>
          <a:solidFill>
            <a:srgbClr val="0B6863"/>
          </a:solidFill>
        </p:grpSpPr>
        <p:sp>
          <p:nvSpPr>
            <p:cNvPr id="4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</p:grpSp>
      <p:sp>
        <p:nvSpPr>
          <p:cNvPr id="6" name="文本占位符 4"/>
          <p:cNvSpPr txBox="1">
            <a:spLocks/>
          </p:cNvSpPr>
          <p:nvPr/>
        </p:nvSpPr>
        <p:spPr>
          <a:xfrm>
            <a:off x="1299849" y="111207"/>
            <a:ext cx="10515600" cy="5823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dirty="0">
                <a:solidFill>
                  <a:srgbClr val="041969"/>
                </a:solidFill>
                <a:cs typeface="+mn-ea"/>
                <a:sym typeface="+mn-lt"/>
              </a:rPr>
              <a:t>Second, click to add your title.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574767" y="229275"/>
            <a:ext cx="632150" cy="569956"/>
            <a:chOff x="574767" y="208955"/>
            <a:chExt cx="632150" cy="569956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 rot="1855731">
              <a:off x="574767" y="208955"/>
              <a:ext cx="632150" cy="569956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9" name="KSO_Shape"/>
            <p:cNvSpPr>
              <a:spLocks/>
            </p:cNvSpPr>
            <p:nvPr/>
          </p:nvSpPr>
          <p:spPr bwMode="auto">
            <a:xfrm>
              <a:off x="701214" y="306912"/>
              <a:ext cx="369729" cy="366032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10949" y="2166679"/>
            <a:ext cx="2032000" cy="2034117"/>
            <a:chOff x="1169005" y="2427938"/>
            <a:chExt cx="2032000" cy="2034117"/>
          </a:xfrm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1169005" y="2427938"/>
              <a:ext cx="2032000" cy="2034117"/>
            </a:xfrm>
            <a:custGeom>
              <a:avLst/>
              <a:gdLst>
                <a:gd name="T0" fmla="*/ 342 w 683"/>
                <a:gd name="T1" fmla="*/ 0 h 683"/>
                <a:gd name="T2" fmla="*/ 683 w 683"/>
                <a:gd name="T3" fmla="*/ 342 h 683"/>
                <a:gd name="T4" fmla="*/ 683 w 683"/>
                <a:gd name="T5" fmla="*/ 683 h 683"/>
                <a:gd name="T6" fmla="*/ 342 w 683"/>
                <a:gd name="T7" fmla="*/ 683 h 683"/>
                <a:gd name="T8" fmla="*/ 0 w 683"/>
                <a:gd name="T9" fmla="*/ 342 h 683"/>
                <a:gd name="T10" fmla="*/ 0 w 683"/>
                <a:gd name="T11" fmla="*/ 342 h 683"/>
                <a:gd name="T12" fmla="*/ 0 w 683"/>
                <a:gd name="T13" fmla="*/ 0 h 683"/>
                <a:gd name="T14" fmla="*/ 342 w 683"/>
                <a:gd name="T15" fmla="*/ 0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" h="683">
                  <a:moveTo>
                    <a:pt x="342" y="0"/>
                  </a:moveTo>
                  <a:cubicBezTo>
                    <a:pt x="530" y="0"/>
                    <a:pt x="683" y="153"/>
                    <a:pt x="683" y="342"/>
                  </a:cubicBezTo>
                  <a:cubicBezTo>
                    <a:pt x="683" y="683"/>
                    <a:pt x="683" y="683"/>
                    <a:pt x="683" y="683"/>
                  </a:cubicBezTo>
                  <a:cubicBezTo>
                    <a:pt x="342" y="683"/>
                    <a:pt x="342" y="683"/>
                    <a:pt x="342" y="683"/>
                  </a:cubicBezTo>
                  <a:cubicBezTo>
                    <a:pt x="153" y="683"/>
                    <a:pt x="0" y="530"/>
                    <a:pt x="0" y="342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42" y="0"/>
                  </a:ln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612980" y="2659740"/>
              <a:ext cx="1172116" cy="666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733" dirty="0">
                  <a:ln w="38100">
                    <a:noFill/>
                  </a:ln>
                  <a:solidFill>
                    <a:schemeClr val="bg1"/>
                  </a:solidFill>
                  <a:cs typeface="+mn-ea"/>
                  <a:sym typeface="+mn-lt"/>
                </a:rPr>
                <a:t>53%</a:t>
              </a:r>
              <a:endParaRPr lang="zh-CN" altLang="en-US" sz="3733" dirty="0">
                <a:ln w="38100">
                  <a:noFill/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1474652" y="3367314"/>
              <a:ext cx="1371599" cy="0"/>
            </a:xfrm>
            <a:custGeom>
              <a:avLst/>
              <a:gdLst>
                <a:gd name="connsiteX0" fmla="*/ 0 w 1028700"/>
                <a:gd name="connsiteY0" fmla="*/ 0 h 0"/>
                <a:gd name="connsiteX1" fmla="*/ 1028700 w 10287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8700">
                  <a:moveTo>
                    <a:pt x="0" y="0"/>
                  </a:moveTo>
                  <a:lnTo>
                    <a:pt x="1028700" y="0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452565" y="3475602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Add a title.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742389" y="2166679"/>
            <a:ext cx="2032000" cy="2034117"/>
            <a:chOff x="3800445" y="2427938"/>
            <a:chExt cx="2032000" cy="2034117"/>
          </a:xfrm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3800445" y="2427938"/>
              <a:ext cx="2032000" cy="2034117"/>
            </a:xfrm>
            <a:custGeom>
              <a:avLst/>
              <a:gdLst>
                <a:gd name="T0" fmla="*/ 342 w 683"/>
                <a:gd name="T1" fmla="*/ 0 h 683"/>
                <a:gd name="T2" fmla="*/ 683 w 683"/>
                <a:gd name="T3" fmla="*/ 342 h 683"/>
                <a:gd name="T4" fmla="*/ 683 w 683"/>
                <a:gd name="T5" fmla="*/ 683 h 683"/>
                <a:gd name="T6" fmla="*/ 342 w 683"/>
                <a:gd name="T7" fmla="*/ 683 h 683"/>
                <a:gd name="T8" fmla="*/ 0 w 683"/>
                <a:gd name="T9" fmla="*/ 342 h 683"/>
                <a:gd name="T10" fmla="*/ 0 w 683"/>
                <a:gd name="T11" fmla="*/ 342 h 683"/>
                <a:gd name="T12" fmla="*/ 0 w 683"/>
                <a:gd name="T13" fmla="*/ 0 h 683"/>
                <a:gd name="T14" fmla="*/ 342 w 683"/>
                <a:gd name="T15" fmla="*/ 0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" h="683">
                  <a:moveTo>
                    <a:pt x="342" y="0"/>
                  </a:moveTo>
                  <a:cubicBezTo>
                    <a:pt x="530" y="0"/>
                    <a:pt x="683" y="153"/>
                    <a:pt x="683" y="342"/>
                  </a:cubicBezTo>
                  <a:cubicBezTo>
                    <a:pt x="683" y="683"/>
                    <a:pt x="683" y="683"/>
                    <a:pt x="683" y="683"/>
                  </a:cubicBezTo>
                  <a:cubicBezTo>
                    <a:pt x="342" y="683"/>
                    <a:pt x="342" y="683"/>
                    <a:pt x="342" y="683"/>
                  </a:cubicBezTo>
                  <a:cubicBezTo>
                    <a:pt x="153" y="683"/>
                    <a:pt x="0" y="530"/>
                    <a:pt x="0" y="342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42" y="0"/>
                  </a:ln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213940" y="2659740"/>
              <a:ext cx="1172116" cy="666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733" dirty="0">
                  <a:ln w="38100">
                    <a:noFill/>
                  </a:ln>
                  <a:solidFill>
                    <a:schemeClr val="bg1"/>
                  </a:solidFill>
                  <a:cs typeface="+mn-ea"/>
                  <a:sym typeface="+mn-lt"/>
                </a:rPr>
                <a:t>66%</a:t>
              </a:r>
              <a:endParaRPr lang="zh-CN" altLang="en-US" sz="3733" dirty="0">
                <a:ln w="38100">
                  <a:noFill/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4075612" y="3367314"/>
              <a:ext cx="1371599" cy="0"/>
            </a:xfrm>
            <a:custGeom>
              <a:avLst/>
              <a:gdLst>
                <a:gd name="connsiteX0" fmla="*/ 0 w 1028700"/>
                <a:gd name="connsiteY0" fmla="*/ 0 h 0"/>
                <a:gd name="connsiteX1" fmla="*/ 1028700 w 10287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8700">
                  <a:moveTo>
                    <a:pt x="0" y="0"/>
                  </a:moveTo>
                  <a:lnTo>
                    <a:pt x="1028700" y="0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4084645" y="3475602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Add a title.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373829" y="2166679"/>
            <a:ext cx="2032000" cy="2034117"/>
            <a:chOff x="6431885" y="2427938"/>
            <a:chExt cx="2032000" cy="2034117"/>
          </a:xfrm>
        </p:grpSpPr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6431885" y="2427938"/>
              <a:ext cx="2032000" cy="2034117"/>
            </a:xfrm>
            <a:custGeom>
              <a:avLst/>
              <a:gdLst>
                <a:gd name="T0" fmla="*/ 342 w 683"/>
                <a:gd name="T1" fmla="*/ 0 h 683"/>
                <a:gd name="T2" fmla="*/ 683 w 683"/>
                <a:gd name="T3" fmla="*/ 342 h 683"/>
                <a:gd name="T4" fmla="*/ 683 w 683"/>
                <a:gd name="T5" fmla="*/ 683 h 683"/>
                <a:gd name="T6" fmla="*/ 342 w 683"/>
                <a:gd name="T7" fmla="*/ 683 h 683"/>
                <a:gd name="T8" fmla="*/ 0 w 683"/>
                <a:gd name="T9" fmla="*/ 342 h 683"/>
                <a:gd name="T10" fmla="*/ 0 w 683"/>
                <a:gd name="T11" fmla="*/ 342 h 683"/>
                <a:gd name="T12" fmla="*/ 0 w 683"/>
                <a:gd name="T13" fmla="*/ 0 h 683"/>
                <a:gd name="T14" fmla="*/ 342 w 683"/>
                <a:gd name="T15" fmla="*/ 0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" h="683">
                  <a:moveTo>
                    <a:pt x="342" y="0"/>
                  </a:moveTo>
                  <a:cubicBezTo>
                    <a:pt x="530" y="0"/>
                    <a:pt x="683" y="153"/>
                    <a:pt x="683" y="342"/>
                  </a:cubicBezTo>
                  <a:cubicBezTo>
                    <a:pt x="683" y="683"/>
                    <a:pt x="683" y="683"/>
                    <a:pt x="683" y="683"/>
                  </a:cubicBezTo>
                  <a:cubicBezTo>
                    <a:pt x="342" y="683"/>
                    <a:pt x="342" y="683"/>
                    <a:pt x="342" y="683"/>
                  </a:cubicBezTo>
                  <a:cubicBezTo>
                    <a:pt x="153" y="683"/>
                    <a:pt x="0" y="530"/>
                    <a:pt x="0" y="342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42" y="0"/>
                  </a:ln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875860" y="2659740"/>
              <a:ext cx="1172116" cy="666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733" dirty="0">
                  <a:ln w="38100">
                    <a:noFill/>
                  </a:ln>
                  <a:solidFill>
                    <a:schemeClr val="bg1"/>
                  </a:solidFill>
                  <a:cs typeface="+mn-ea"/>
                  <a:sym typeface="+mn-lt"/>
                </a:rPr>
                <a:t>48%</a:t>
              </a:r>
              <a:endParaRPr lang="zh-CN" altLang="en-US" sz="3733" dirty="0">
                <a:ln w="38100">
                  <a:noFill/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737532" y="3367314"/>
              <a:ext cx="1371599" cy="0"/>
            </a:xfrm>
            <a:custGeom>
              <a:avLst/>
              <a:gdLst>
                <a:gd name="connsiteX0" fmla="*/ 0 w 1028700"/>
                <a:gd name="connsiteY0" fmla="*/ 0 h 0"/>
                <a:gd name="connsiteX1" fmla="*/ 1028700 w 10287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8700">
                  <a:moveTo>
                    <a:pt x="0" y="0"/>
                  </a:moveTo>
                  <a:lnTo>
                    <a:pt x="1028700" y="0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6746565" y="3475602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Add a title.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005269" y="2166679"/>
            <a:ext cx="2032000" cy="2034117"/>
            <a:chOff x="9063325" y="2427938"/>
            <a:chExt cx="2032000" cy="2034117"/>
          </a:xfrm>
        </p:grpSpPr>
        <p:sp>
          <p:nvSpPr>
            <p:cNvPr id="26" name="Freeform 5"/>
            <p:cNvSpPr>
              <a:spLocks/>
            </p:cNvSpPr>
            <p:nvPr/>
          </p:nvSpPr>
          <p:spPr bwMode="auto">
            <a:xfrm>
              <a:off x="9063325" y="2427938"/>
              <a:ext cx="2032000" cy="2034117"/>
            </a:xfrm>
            <a:custGeom>
              <a:avLst/>
              <a:gdLst>
                <a:gd name="T0" fmla="*/ 342 w 683"/>
                <a:gd name="T1" fmla="*/ 0 h 683"/>
                <a:gd name="T2" fmla="*/ 683 w 683"/>
                <a:gd name="T3" fmla="*/ 342 h 683"/>
                <a:gd name="T4" fmla="*/ 683 w 683"/>
                <a:gd name="T5" fmla="*/ 683 h 683"/>
                <a:gd name="T6" fmla="*/ 342 w 683"/>
                <a:gd name="T7" fmla="*/ 683 h 683"/>
                <a:gd name="T8" fmla="*/ 0 w 683"/>
                <a:gd name="T9" fmla="*/ 342 h 683"/>
                <a:gd name="T10" fmla="*/ 0 w 683"/>
                <a:gd name="T11" fmla="*/ 342 h 683"/>
                <a:gd name="T12" fmla="*/ 0 w 683"/>
                <a:gd name="T13" fmla="*/ 0 h 683"/>
                <a:gd name="T14" fmla="*/ 342 w 683"/>
                <a:gd name="T15" fmla="*/ 0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" h="683">
                  <a:moveTo>
                    <a:pt x="342" y="0"/>
                  </a:moveTo>
                  <a:cubicBezTo>
                    <a:pt x="530" y="0"/>
                    <a:pt x="683" y="153"/>
                    <a:pt x="683" y="342"/>
                  </a:cubicBezTo>
                  <a:cubicBezTo>
                    <a:pt x="683" y="683"/>
                    <a:pt x="683" y="683"/>
                    <a:pt x="683" y="683"/>
                  </a:cubicBezTo>
                  <a:cubicBezTo>
                    <a:pt x="342" y="683"/>
                    <a:pt x="342" y="683"/>
                    <a:pt x="342" y="683"/>
                  </a:cubicBezTo>
                  <a:cubicBezTo>
                    <a:pt x="153" y="683"/>
                    <a:pt x="0" y="530"/>
                    <a:pt x="0" y="342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42" y="0"/>
                  </a:ln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9527620" y="2659740"/>
              <a:ext cx="1172116" cy="666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733" dirty="0">
                  <a:ln w="38100">
                    <a:noFill/>
                  </a:ln>
                  <a:solidFill>
                    <a:schemeClr val="bg1"/>
                  </a:solidFill>
                  <a:cs typeface="+mn-ea"/>
                  <a:sym typeface="+mn-lt"/>
                </a:rPr>
                <a:t>39%</a:t>
              </a:r>
              <a:endParaRPr lang="zh-CN" altLang="en-US" sz="3733" dirty="0">
                <a:ln w="38100">
                  <a:noFill/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9389292" y="3367314"/>
              <a:ext cx="1371599" cy="0"/>
            </a:xfrm>
            <a:custGeom>
              <a:avLst/>
              <a:gdLst>
                <a:gd name="connsiteX0" fmla="*/ 0 w 1028700"/>
                <a:gd name="connsiteY0" fmla="*/ 0 h 0"/>
                <a:gd name="connsiteX1" fmla="*/ 1028700 w 10287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8700">
                  <a:moveTo>
                    <a:pt x="0" y="0"/>
                  </a:moveTo>
                  <a:lnTo>
                    <a:pt x="1028700" y="0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9398325" y="3475602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Add a title.</a:t>
              </a:r>
            </a:p>
          </p:txBody>
        </p:sp>
      </p:grpSp>
      <p:grpSp>
        <p:nvGrpSpPr>
          <p:cNvPr id="30" name="Group 65"/>
          <p:cNvGrpSpPr/>
          <p:nvPr/>
        </p:nvGrpSpPr>
        <p:grpSpPr>
          <a:xfrm>
            <a:off x="1110949" y="4516361"/>
            <a:ext cx="2477730" cy="649417"/>
            <a:chOff x="8749122" y="2503712"/>
            <a:chExt cx="2634670" cy="615819"/>
          </a:xfrm>
        </p:grpSpPr>
        <p:sp>
          <p:nvSpPr>
            <p:cNvPr id="31" name="TextBox 66"/>
            <p:cNvSpPr txBox="1"/>
            <p:nvPr/>
          </p:nvSpPr>
          <p:spPr>
            <a:xfrm>
              <a:off x="9231916" y="2503712"/>
              <a:ext cx="1669083" cy="395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dirty="0">
                  <a:solidFill>
                    <a:srgbClr val="041969"/>
                  </a:solidFill>
                  <a:cs typeface="+mn-ea"/>
                  <a:sym typeface="+mn-lt"/>
                </a:rPr>
                <a:t>Related title text.</a:t>
              </a:r>
              <a:endParaRPr lang="en-GB" dirty="0">
                <a:solidFill>
                  <a:srgbClr val="041969"/>
                </a:solidFill>
                <a:cs typeface="+mn-ea"/>
                <a:sym typeface="+mn-lt"/>
              </a:endParaRPr>
            </a:p>
          </p:txBody>
        </p:sp>
        <p:sp>
          <p:nvSpPr>
            <p:cNvPr id="32" name="Rectangle 67"/>
            <p:cNvSpPr/>
            <p:nvPr/>
          </p:nvSpPr>
          <p:spPr>
            <a:xfrm>
              <a:off x="8749122" y="2842452"/>
              <a:ext cx="2634670" cy="277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107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to add the relevant title text.</a:t>
              </a:r>
              <a:endParaRPr lang="en-GB" sz="1107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Group 65"/>
          <p:cNvGrpSpPr/>
          <p:nvPr/>
        </p:nvGrpSpPr>
        <p:grpSpPr>
          <a:xfrm>
            <a:off x="3746754" y="4516361"/>
            <a:ext cx="2477730" cy="649417"/>
            <a:chOff x="8749122" y="2503712"/>
            <a:chExt cx="2634670" cy="615819"/>
          </a:xfrm>
        </p:grpSpPr>
        <p:sp>
          <p:nvSpPr>
            <p:cNvPr id="34" name="TextBox 66"/>
            <p:cNvSpPr txBox="1"/>
            <p:nvPr/>
          </p:nvSpPr>
          <p:spPr>
            <a:xfrm>
              <a:off x="9231916" y="2503712"/>
              <a:ext cx="1669083" cy="395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dirty="0">
                  <a:solidFill>
                    <a:srgbClr val="041969"/>
                  </a:solidFill>
                  <a:cs typeface="+mn-ea"/>
                  <a:sym typeface="+mn-lt"/>
                </a:rPr>
                <a:t>Related title text.</a:t>
              </a:r>
              <a:endParaRPr lang="en-GB" dirty="0">
                <a:solidFill>
                  <a:srgbClr val="041969"/>
                </a:solidFill>
                <a:cs typeface="+mn-ea"/>
                <a:sym typeface="+mn-lt"/>
              </a:endParaRPr>
            </a:p>
          </p:txBody>
        </p:sp>
        <p:sp>
          <p:nvSpPr>
            <p:cNvPr id="35" name="Rectangle 67"/>
            <p:cNvSpPr/>
            <p:nvPr/>
          </p:nvSpPr>
          <p:spPr>
            <a:xfrm>
              <a:off x="8749122" y="2842452"/>
              <a:ext cx="2634670" cy="277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107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to add the relevant title text.</a:t>
              </a:r>
              <a:endParaRPr lang="en-GB" sz="1107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Group 65"/>
          <p:cNvGrpSpPr/>
          <p:nvPr/>
        </p:nvGrpSpPr>
        <p:grpSpPr>
          <a:xfrm>
            <a:off x="6324503" y="4516361"/>
            <a:ext cx="2477730" cy="649417"/>
            <a:chOff x="8749122" y="2503712"/>
            <a:chExt cx="2634670" cy="615819"/>
          </a:xfrm>
        </p:grpSpPr>
        <p:sp>
          <p:nvSpPr>
            <p:cNvPr id="37" name="TextBox 66"/>
            <p:cNvSpPr txBox="1"/>
            <p:nvPr/>
          </p:nvSpPr>
          <p:spPr>
            <a:xfrm>
              <a:off x="9231916" y="2503712"/>
              <a:ext cx="1669083" cy="395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dirty="0">
                  <a:solidFill>
                    <a:srgbClr val="041969"/>
                  </a:solidFill>
                  <a:cs typeface="+mn-ea"/>
                  <a:sym typeface="+mn-lt"/>
                </a:rPr>
                <a:t>Related title text.</a:t>
              </a:r>
              <a:endParaRPr lang="en-GB" dirty="0">
                <a:solidFill>
                  <a:srgbClr val="041969"/>
                </a:solidFill>
                <a:cs typeface="+mn-ea"/>
                <a:sym typeface="+mn-lt"/>
              </a:endParaRPr>
            </a:p>
          </p:txBody>
        </p:sp>
        <p:sp>
          <p:nvSpPr>
            <p:cNvPr id="38" name="Rectangle 67"/>
            <p:cNvSpPr/>
            <p:nvPr/>
          </p:nvSpPr>
          <p:spPr>
            <a:xfrm>
              <a:off x="8749122" y="2842452"/>
              <a:ext cx="2634670" cy="277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107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to add the relevant title text.</a:t>
              </a:r>
              <a:endParaRPr lang="en-GB" sz="1107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Group 65"/>
          <p:cNvGrpSpPr/>
          <p:nvPr/>
        </p:nvGrpSpPr>
        <p:grpSpPr>
          <a:xfrm>
            <a:off x="8902252" y="4516361"/>
            <a:ext cx="2477730" cy="649417"/>
            <a:chOff x="8749122" y="2503712"/>
            <a:chExt cx="2634670" cy="615819"/>
          </a:xfrm>
        </p:grpSpPr>
        <p:sp>
          <p:nvSpPr>
            <p:cNvPr id="40" name="TextBox 66"/>
            <p:cNvSpPr txBox="1"/>
            <p:nvPr/>
          </p:nvSpPr>
          <p:spPr>
            <a:xfrm>
              <a:off x="9231916" y="2503712"/>
              <a:ext cx="1669083" cy="395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dirty="0">
                  <a:solidFill>
                    <a:srgbClr val="041969"/>
                  </a:solidFill>
                  <a:cs typeface="+mn-ea"/>
                  <a:sym typeface="+mn-lt"/>
                </a:rPr>
                <a:t>Related title text.</a:t>
              </a:r>
              <a:endParaRPr lang="en-GB" dirty="0">
                <a:solidFill>
                  <a:srgbClr val="041969"/>
                </a:solidFill>
                <a:cs typeface="+mn-ea"/>
                <a:sym typeface="+mn-lt"/>
              </a:endParaRPr>
            </a:p>
          </p:txBody>
        </p:sp>
        <p:sp>
          <p:nvSpPr>
            <p:cNvPr id="41" name="Rectangle 67"/>
            <p:cNvSpPr/>
            <p:nvPr/>
          </p:nvSpPr>
          <p:spPr>
            <a:xfrm>
              <a:off x="8749122" y="2842452"/>
              <a:ext cx="2634670" cy="277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107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to add the relevant title text.</a:t>
              </a:r>
              <a:endParaRPr lang="en-GB" sz="1107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602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5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7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75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75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75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95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45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95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45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341822" y="688501"/>
            <a:ext cx="9721436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11096635" y="454395"/>
            <a:ext cx="488724" cy="440638"/>
            <a:chOff x="3720691" y="2824413"/>
            <a:chExt cx="1341120" cy="1209172"/>
          </a:xfrm>
          <a:solidFill>
            <a:srgbClr val="0B6863"/>
          </a:solidFill>
        </p:grpSpPr>
        <p:sp>
          <p:nvSpPr>
            <p:cNvPr id="4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</p:grpSp>
      <p:sp>
        <p:nvSpPr>
          <p:cNvPr id="6" name="文本占位符 4"/>
          <p:cNvSpPr txBox="1">
            <a:spLocks/>
          </p:cNvSpPr>
          <p:nvPr/>
        </p:nvSpPr>
        <p:spPr>
          <a:xfrm>
            <a:off x="1299849" y="111207"/>
            <a:ext cx="10515600" cy="5823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dirty="0">
                <a:solidFill>
                  <a:srgbClr val="041969"/>
                </a:solidFill>
                <a:cs typeface="+mn-ea"/>
                <a:sym typeface="+mn-lt"/>
              </a:rPr>
              <a:t>Second, click to add your title.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574767" y="229275"/>
            <a:ext cx="632150" cy="569956"/>
            <a:chOff x="574767" y="208955"/>
            <a:chExt cx="632150" cy="569956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 rot="1855731">
              <a:off x="574767" y="208955"/>
              <a:ext cx="632150" cy="569956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9" name="KSO_Shape"/>
            <p:cNvSpPr>
              <a:spLocks/>
            </p:cNvSpPr>
            <p:nvPr/>
          </p:nvSpPr>
          <p:spPr bwMode="auto">
            <a:xfrm>
              <a:off x="701214" y="306912"/>
              <a:ext cx="369729" cy="366032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95244" y="2408917"/>
            <a:ext cx="904265" cy="2007772"/>
            <a:chOff x="1030669" y="2408917"/>
            <a:chExt cx="904265" cy="2007772"/>
          </a:xfrm>
        </p:grpSpPr>
        <p:sp>
          <p:nvSpPr>
            <p:cNvPr id="11" name="ds"/>
            <p:cNvSpPr>
              <a:spLocks/>
            </p:cNvSpPr>
            <p:nvPr/>
          </p:nvSpPr>
          <p:spPr bwMode="auto">
            <a:xfrm>
              <a:off x="1030669" y="2408917"/>
              <a:ext cx="904265" cy="2007772"/>
            </a:xfrm>
            <a:custGeom>
              <a:avLst/>
              <a:gdLst>
                <a:gd name="T0" fmla="*/ 0 w 215"/>
                <a:gd name="T1" fmla="*/ 0 h 478"/>
                <a:gd name="T2" fmla="*/ 0 w 215"/>
                <a:gd name="T3" fmla="*/ 371 h 478"/>
                <a:gd name="T4" fmla="*/ 107 w 215"/>
                <a:gd name="T5" fmla="*/ 478 h 478"/>
                <a:gd name="T6" fmla="*/ 215 w 215"/>
                <a:gd name="T7" fmla="*/ 371 h 478"/>
                <a:gd name="T8" fmla="*/ 215 w 215"/>
                <a:gd name="T9" fmla="*/ 0 h 478"/>
                <a:gd name="T10" fmla="*/ 0 w 215"/>
                <a:gd name="T11" fmla="*/ 0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478">
                  <a:moveTo>
                    <a:pt x="0" y="0"/>
                  </a:moveTo>
                  <a:cubicBezTo>
                    <a:pt x="0" y="371"/>
                    <a:pt x="0" y="371"/>
                    <a:pt x="0" y="371"/>
                  </a:cubicBezTo>
                  <a:cubicBezTo>
                    <a:pt x="0" y="430"/>
                    <a:pt x="48" y="478"/>
                    <a:pt x="107" y="478"/>
                  </a:cubicBezTo>
                  <a:cubicBezTo>
                    <a:pt x="167" y="478"/>
                    <a:pt x="215" y="430"/>
                    <a:pt x="215" y="371"/>
                  </a:cubicBezTo>
                  <a:cubicBezTo>
                    <a:pt x="215" y="0"/>
                    <a:pt x="215" y="0"/>
                    <a:pt x="21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2" name="df"/>
            <p:cNvSpPr>
              <a:spLocks noChangeArrowheads="1"/>
            </p:cNvSpPr>
            <p:nvPr/>
          </p:nvSpPr>
          <p:spPr bwMode="auto">
            <a:xfrm>
              <a:off x="1113870" y="3602195"/>
              <a:ext cx="737863" cy="73129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3" name="9"/>
            <p:cNvSpPr>
              <a:spLocks noEditPoints="1"/>
            </p:cNvSpPr>
            <p:nvPr/>
          </p:nvSpPr>
          <p:spPr bwMode="auto">
            <a:xfrm>
              <a:off x="1321873" y="3803629"/>
              <a:ext cx="321856" cy="328425"/>
            </a:xfrm>
            <a:custGeom>
              <a:avLst/>
              <a:gdLst>
                <a:gd name="T0" fmla="*/ 66 w 77"/>
                <a:gd name="T1" fmla="*/ 12 h 78"/>
                <a:gd name="T2" fmla="*/ 66 w 77"/>
                <a:gd name="T3" fmla="*/ 66 h 78"/>
                <a:gd name="T4" fmla="*/ 11 w 77"/>
                <a:gd name="T5" fmla="*/ 66 h 78"/>
                <a:gd name="T6" fmla="*/ 11 w 77"/>
                <a:gd name="T7" fmla="*/ 12 h 78"/>
                <a:gd name="T8" fmla="*/ 37 w 77"/>
                <a:gd name="T9" fmla="*/ 72 h 78"/>
                <a:gd name="T10" fmla="*/ 37 w 77"/>
                <a:gd name="T11" fmla="*/ 59 h 78"/>
                <a:gd name="T12" fmla="*/ 25 w 77"/>
                <a:gd name="T13" fmla="*/ 62 h 78"/>
                <a:gd name="T14" fmla="*/ 33 w 77"/>
                <a:gd name="T15" fmla="*/ 71 h 78"/>
                <a:gd name="T16" fmla="*/ 62 w 77"/>
                <a:gd name="T17" fmla="*/ 16 h 78"/>
                <a:gd name="T18" fmla="*/ 61 w 77"/>
                <a:gd name="T19" fmla="*/ 15 h 78"/>
                <a:gd name="T20" fmla="*/ 60 w 77"/>
                <a:gd name="T21" fmla="*/ 37 h 78"/>
                <a:gd name="T22" fmla="*/ 62 w 77"/>
                <a:gd name="T23" fmla="*/ 16 h 78"/>
                <a:gd name="T24" fmla="*/ 58 w 77"/>
                <a:gd name="T25" fmla="*/ 13 h 78"/>
                <a:gd name="T26" fmla="*/ 54 w 77"/>
                <a:gd name="T27" fmla="*/ 13 h 78"/>
                <a:gd name="T28" fmla="*/ 58 w 77"/>
                <a:gd name="T29" fmla="*/ 13 h 78"/>
                <a:gd name="T30" fmla="*/ 44 w 77"/>
                <a:gd name="T31" fmla="*/ 7 h 78"/>
                <a:gd name="T32" fmla="*/ 40 w 77"/>
                <a:gd name="T33" fmla="*/ 19 h 78"/>
                <a:gd name="T34" fmla="*/ 52 w 77"/>
                <a:gd name="T35" fmla="*/ 16 h 78"/>
                <a:gd name="T36" fmla="*/ 44 w 77"/>
                <a:gd name="T37" fmla="*/ 7 h 78"/>
                <a:gd name="T38" fmla="*/ 37 w 77"/>
                <a:gd name="T39" fmla="*/ 6 h 78"/>
                <a:gd name="T40" fmla="*/ 26 w 77"/>
                <a:gd name="T41" fmla="*/ 14 h 78"/>
                <a:gd name="T42" fmla="*/ 27 w 77"/>
                <a:gd name="T43" fmla="*/ 17 h 78"/>
                <a:gd name="T44" fmla="*/ 37 w 77"/>
                <a:gd name="T45" fmla="*/ 6 h 78"/>
                <a:gd name="T46" fmla="*/ 26 w 77"/>
                <a:gd name="T47" fmla="*/ 9 h 78"/>
                <a:gd name="T48" fmla="*/ 22 w 77"/>
                <a:gd name="T49" fmla="*/ 15 h 78"/>
                <a:gd name="T50" fmla="*/ 26 w 77"/>
                <a:gd name="T51" fmla="*/ 9 h 78"/>
                <a:gd name="T52" fmla="*/ 16 w 77"/>
                <a:gd name="T53" fmla="*/ 15 h 78"/>
                <a:gd name="T54" fmla="*/ 6 w 77"/>
                <a:gd name="T55" fmla="*/ 37 h 78"/>
                <a:gd name="T56" fmla="*/ 21 w 77"/>
                <a:gd name="T57" fmla="*/ 18 h 78"/>
                <a:gd name="T58" fmla="*/ 6 w 77"/>
                <a:gd name="T59" fmla="*/ 41 h 78"/>
                <a:gd name="T60" fmla="*/ 15 w 77"/>
                <a:gd name="T61" fmla="*/ 62 h 78"/>
                <a:gd name="T62" fmla="*/ 21 w 77"/>
                <a:gd name="T63" fmla="*/ 60 h 78"/>
                <a:gd name="T64" fmla="*/ 6 w 77"/>
                <a:gd name="T65" fmla="*/ 41 h 78"/>
                <a:gd name="T66" fmla="*/ 19 w 77"/>
                <a:gd name="T67" fmla="*/ 65 h 78"/>
                <a:gd name="T68" fmla="*/ 23 w 77"/>
                <a:gd name="T69" fmla="*/ 65 h 78"/>
                <a:gd name="T70" fmla="*/ 19 w 77"/>
                <a:gd name="T71" fmla="*/ 65 h 78"/>
                <a:gd name="T72" fmla="*/ 40 w 77"/>
                <a:gd name="T73" fmla="*/ 72 h 78"/>
                <a:gd name="T74" fmla="*/ 51 w 77"/>
                <a:gd name="T75" fmla="*/ 63 h 78"/>
                <a:gd name="T76" fmla="*/ 50 w 77"/>
                <a:gd name="T77" fmla="*/ 61 h 78"/>
                <a:gd name="T78" fmla="*/ 40 w 77"/>
                <a:gd name="T79" fmla="*/ 72 h 78"/>
                <a:gd name="T80" fmla="*/ 51 w 77"/>
                <a:gd name="T81" fmla="*/ 69 h 78"/>
                <a:gd name="T82" fmla="*/ 55 w 77"/>
                <a:gd name="T83" fmla="*/ 63 h 78"/>
                <a:gd name="T84" fmla="*/ 51 w 77"/>
                <a:gd name="T85" fmla="*/ 69 h 78"/>
                <a:gd name="T86" fmla="*/ 61 w 77"/>
                <a:gd name="T87" fmla="*/ 63 h 78"/>
                <a:gd name="T88" fmla="*/ 71 w 77"/>
                <a:gd name="T89" fmla="*/ 41 h 78"/>
                <a:gd name="T90" fmla="*/ 56 w 77"/>
                <a:gd name="T91" fmla="*/ 60 h 78"/>
                <a:gd name="T92" fmla="*/ 53 w 77"/>
                <a:gd name="T93" fmla="*/ 19 h 78"/>
                <a:gd name="T94" fmla="*/ 52 w 77"/>
                <a:gd name="T95" fmla="*/ 20 h 78"/>
                <a:gd name="T96" fmla="*/ 40 w 77"/>
                <a:gd name="T97" fmla="*/ 37 h 78"/>
                <a:gd name="T98" fmla="*/ 53 w 77"/>
                <a:gd name="T99" fmla="*/ 19 h 78"/>
                <a:gd name="T100" fmla="*/ 37 w 77"/>
                <a:gd name="T101" fmla="*/ 22 h 78"/>
                <a:gd name="T102" fmla="*/ 24 w 77"/>
                <a:gd name="T103" fmla="*/ 19 h 78"/>
                <a:gd name="T104" fmla="*/ 37 w 77"/>
                <a:gd name="T105" fmla="*/ 37 h 78"/>
                <a:gd name="T106" fmla="*/ 37 w 77"/>
                <a:gd name="T107" fmla="*/ 56 h 78"/>
                <a:gd name="T108" fmla="*/ 37 w 77"/>
                <a:gd name="T109" fmla="*/ 41 h 78"/>
                <a:gd name="T110" fmla="*/ 24 w 77"/>
                <a:gd name="T111" fmla="*/ 58 h 78"/>
                <a:gd name="T112" fmla="*/ 37 w 77"/>
                <a:gd name="T113" fmla="*/ 56 h 78"/>
                <a:gd name="T114" fmla="*/ 40 w 77"/>
                <a:gd name="T115" fmla="*/ 56 h 78"/>
                <a:gd name="T116" fmla="*/ 53 w 77"/>
                <a:gd name="T117" fmla="*/ 58 h 78"/>
                <a:gd name="T118" fmla="*/ 40 w 77"/>
                <a:gd name="T119" fmla="*/ 4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7" h="78">
                  <a:moveTo>
                    <a:pt x="39" y="0"/>
                  </a:moveTo>
                  <a:cubicBezTo>
                    <a:pt x="49" y="0"/>
                    <a:pt x="59" y="5"/>
                    <a:pt x="66" y="12"/>
                  </a:cubicBezTo>
                  <a:cubicBezTo>
                    <a:pt x="73" y="19"/>
                    <a:pt x="77" y="28"/>
                    <a:pt x="77" y="39"/>
                  </a:cubicBezTo>
                  <a:cubicBezTo>
                    <a:pt x="77" y="50"/>
                    <a:pt x="73" y="59"/>
                    <a:pt x="66" y="66"/>
                  </a:cubicBezTo>
                  <a:cubicBezTo>
                    <a:pt x="59" y="73"/>
                    <a:pt x="49" y="78"/>
                    <a:pt x="39" y="78"/>
                  </a:cubicBezTo>
                  <a:cubicBezTo>
                    <a:pt x="28" y="78"/>
                    <a:pt x="18" y="73"/>
                    <a:pt x="11" y="66"/>
                  </a:cubicBezTo>
                  <a:cubicBezTo>
                    <a:pt x="4" y="59"/>
                    <a:pt x="0" y="50"/>
                    <a:pt x="0" y="39"/>
                  </a:cubicBezTo>
                  <a:cubicBezTo>
                    <a:pt x="0" y="28"/>
                    <a:pt x="4" y="19"/>
                    <a:pt x="11" y="12"/>
                  </a:cubicBezTo>
                  <a:cubicBezTo>
                    <a:pt x="18" y="5"/>
                    <a:pt x="28" y="0"/>
                    <a:pt x="39" y="0"/>
                  </a:cubicBezTo>
                  <a:close/>
                  <a:moveTo>
                    <a:pt x="37" y="72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3" y="59"/>
                    <a:pt x="30" y="60"/>
                    <a:pt x="27" y="61"/>
                  </a:cubicBezTo>
                  <a:cubicBezTo>
                    <a:pt x="26" y="61"/>
                    <a:pt x="26" y="62"/>
                    <a:pt x="25" y="62"/>
                  </a:cubicBezTo>
                  <a:cubicBezTo>
                    <a:pt x="26" y="62"/>
                    <a:pt x="26" y="63"/>
                    <a:pt x="26" y="63"/>
                  </a:cubicBezTo>
                  <a:cubicBezTo>
                    <a:pt x="28" y="67"/>
                    <a:pt x="30" y="70"/>
                    <a:pt x="33" y="71"/>
                  </a:cubicBezTo>
                  <a:cubicBezTo>
                    <a:pt x="34" y="71"/>
                    <a:pt x="35" y="72"/>
                    <a:pt x="37" y="72"/>
                  </a:cubicBezTo>
                  <a:close/>
                  <a:moveTo>
                    <a:pt x="62" y="16"/>
                  </a:moveTo>
                  <a:cubicBezTo>
                    <a:pt x="62" y="16"/>
                    <a:pt x="62" y="16"/>
                    <a:pt x="62" y="16"/>
                  </a:cubicBezTo>
                  <a:cubicBezTo>
                    <a:pt x="61" y="16"/>
                    <a:pt x="61" y="15"/>
                    <a:pt x="61" y="15"/>
                  </a:cubicBezTo>
                  <a:cubicBezTo>
                    <a:pt x="59" y="16"/>
                    <a:pt x="58" y="17"/>
                    <a:pt x="56" y="18"/>
                  </a:cubicBezTo>
                  <a:cubicBezTo>
                    <a:pt x="58" y="23"/>
                    <a:pt x="60" y="30"/>
                    <a:pt x="60" y="37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71" y="29"/>
                    <a:pt x="67" y="21"/>
                    <a:pt x="62" y="16"/>
                  </a:cubicBezTo>
                  <a:close/>
                  <a:moveTo>
                    <a:pt x="58" y="13"/>
                  </a:moveTo>
                  <a:cubicBezTo>
                    <a:pt x="58" y="13"/>
                    <a:pt x="58" y="13"/>
                    <a:pt x="58" y="13"/>
                  </a:cubicBezTo>
                  <a:cubicBezTo>
                    <a:pt x="56" y="11"/>
                    <a:pt x="54" y="10"/>
                    <a:pt x="51" y="9"/>
                  </a:cubicBezTo>
                  <a:cubicBezTo>
                    <a:pt x="52" y="10"/>
                    <a:pt x="53" y="11"/>
                    <a:pt x="54" y="13"/>
                  </a:cubicBezTo>
                  <a:cubicBezTo>
                    <a:pt x="54" y="13"/>
                    <a:pt x="55" y="14"/>
                    <a:pt x="55" y="15"/>
                  </a:cubicBezTo>
                  <a:cubicBezTo>
                    <a:pt x="56" y="14"/>
                    <a:pt x="57" y="13"/>
                    <a:pt x="58" y="13"/>
                  </a:cubicBezTo>
                  <a:close/>
                  <a:moveTo>
                    <a:pt x="44" y="7"/>
                  </a:moveTo>
                  <a:cubicBezTo>
                    <a:pt x="44" y="7"/>
                    <a:pt x="44" y="7"/>
                    <a:pt x="44" y="7"/>
                  </a:cubicBezTo>
                  <a:cubicBezTo>
                    <a:pt x="43" y="6"/>
                    <a:pt x="42" y="6"/>
                    <a:pt x="40" y="6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4" y="19"/>
                    <a:pt x="47" y="18"/>
                    <a:pt x="50" y="17"/>
                  </a:cubicBezTo>
                  <a:cubicBezTo>
                    <a:pt x="51" y="17"/>
                    <a:pt x="51" y="16"/>
                    <a:pt x="52" y="16"/>
                  </a:cubicBezTo>
                  <a:cubicBezTo>
                    <a:pt x="51" y="16"/>
                    <a:pt x="51" y="15"/>
                    <a:pt x="51" y="14"/>
                  </a:cubicBezTo>
                  <a:cubicBezTo>
                    <a:pt x="49" y="11"/>
                    <a:pt x="47" y="8"/>
                    <a:pt x="44" y="7"/>
                  </a:cubicBezTo>
                  <a:close/>
                  <a:moveTo>
                    <a:pt x="37" y="6"/>
                  </a:moveTo>
                  <a:cubicBezTo>
                    <a:pt x="37" y="6"/>
                    <a:pt x="37" y="6"/>
                    <a:pt x="37" y="6"/>
                  </a:cubicBezTo>
                  <a:cubicBezTo>
                    <a:pt x="35" y="6"/>
                    <a:pt x="34" y="6"/>
                    <a:pt x="33" y="7"/>
                  </a:cubicBezTo>
                  <a:cubicBezTo>
                    <a:pt x="30" y="8"/>
                    <a:pt x="28" y="11"/>
                    <a:pt x="26" y="14"/>
                  </a:cubicBezTo>
                  <a:cubicBezTo>
                    <a:pt x="26" y="15"/>
                    <a:pt x="26" y="16"/>
                    <a:pt x="25" y="16"/>
                  </a:cubicBezTo>
                  <a:cubicBezTo>
                    <a:pt x="26" y="16"/>
                    <a:pt x="26" y="17"/>
                    <a:pt x="27" y="17"/>
                  </a:cubicBezTo>
                  <a:cubicBezTo>
                    <a:pt x="30" y="18"/>
                    <a:pt x="33" y="19"/>
                    <a:pt x="37" y="19"/>
                  </a:cubicBezTo>
                  <a:cubicBezTo>
                    <a:pt x="37" y="6"/>
                    <a:pt x="37" y="6"/>
                    <a:pt x="37" y="6"/>
                  </a:cubicBezTo>
                  <a:close/>
                  <a:moveTo>
                    <a:pt x="26" y="9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23" y="10"/>
                    <a:pt x="21" y="11"/>
                    <a:pt x="19" y="13"/>
                  </a:cubicBezTo>
                  <a:cubicBezTo>
                    <a:pt x="20" y="13"/>
                    <a:pt x="21" y="14"/>
                    <a:pt x="22" y="15"/>
                  </a:cubicBezTo>
                  <a:cubicBezTo>
                    <a:pt x="22" y="14"/>
                    <a:pt x="23" y="13"/>
                    <a:pt x="23" y="13"/>
                  </a:cubicBezTo>
                  <a:cubicBezTo>
                    <a:pt x="24" y="11"/>
                    <a:pt x="25" y="10"/>
                    <a:pt x="26" y="9"/>
                  </a:cubicBezTo>
                  <a:close/>
                  <a:moveTo>
                    <a:pt x="16" y="15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6"/>
                    <a:pt x="15" y="16"/>
                  </a:cubicBezTo>
                  <a:cubicBezTo>
                    <a:pt x="10" y="21"/>
                    <a:pt x="6" y="29"/>
                    <a:pt x="6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0"/>
                    <a:pt x="19" y="23"/>
                    <a:pt x="21" y="18"/>
                  </a:cubicBezTo>
                  <a:cubicBezTo>
                    <a:pt x="19" y="17"/>
                    <a:pt x="18" y="16"/>
                    <a:pt x="16" y="15"/>
                  </a:cubicBezTo>
                  <a:close/>
                  <a:moveTo>
                    <a:pt x="6" y="41"/>
                  </a:moveTo>
                  <a:cubicBezTo>
                    <a:pt x="6" y="41"/>
                    <a:pt x="6" y="41"/>
                    <a:pt x="6" y="41"/>
                  </a:cubicBezTo>
                  <a:cubicBezTo>
                    <a:pt x="6" y="49"/>
                    <a:pt x="10" y="57"/>
                    <a:pt x="15" y="62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8" y="62"/>
                    <a:pt x="19" y="61"/>
                    <a:pt x="21" y="60"/>
                  </a:cubicBezTo>
                  <a:cubicBezTo>
                    <a:pt x="19" y="54"/>
                    <a:pt x="17" y="48"/>
                    <a:pt x="17" y="41"/>
                  </a:cubicBezTo>
                  <a:cubicBezTo>
                    <a:pt x="6" y="41"/>
                    <a:pt x="6" y="41"/>
                    <a:pt x="6" y="41"/>
                  </a:cubicBezTo>
                  <a:close/>
                  <a:moveTo>
                    <a:pt x="19" y="65"/>
                  </a:moveTo>
                  <a:cubicBezTo>
                    <a:pt x="19" y="65"/>
                    <a:pt x="19" y="65"/>
                    <a:pt x="19" y="65"/>
                  </a:cubicBezTo>
                  <a:cubicBezTo>
                    <a:pt x="21" y="67"/>
                    <a:pt x="23" y="68"/>
                    <a:pt x="26" y="69"/>
                  </a:cubicBezTo>
                  <a:cubicBezTo>
                    <a:pt x="25" y="68"/>
                    <a:pt x="24" y="67"/>
                    <a:pt x="23" y="65"/>
                  </a:cubicBezTo>
                  <a:cubicBezTo>
                    <a:pt x="23" y="65"/>
                    <a:pt x="22" y="64"/>
                    <a:pt x="22" y="63"/>
                  </a:cubicBezTo>
                  <a:cubicBezTo>
                    <a:pt x="21" y="64"/>
                    <a:pt x="20" y="65"/>
                    <a:pt x="19" y="65"/>
                  </a:cubicBezTo>
                  <a:close/>
                  <a:moveTo>
                    <a:pt x="40" y="72"/>
                  </a:moveTo>
                  <a:cubicBezTo>
                    <a:pt x="40" y="72"/>
                    <a:pt x="40" y="72"/>
                    <a:pt x="40" y="72"/>
                  </a:cubicBezTo>
                  <a:cubicBezTo>
                    <a:pt x="42" y="72"/>
                    <a:pt x="43" y="71"/>
                    <a:pt x="44" y="71"/>
                  </a:cubicBezTo>
                  <a:cubicBezTo>
                    <a:pt x="47" y="70"/>
                    <a:pt x="49" y="67"/>
                    <a:pt x="51" y="63"/>
                  </a:cubicBezTo>
                  <a:cubicBezTo>
                    <a:pt x="51" y="63"/>
                    <a:pt x="51" y="62"/>
                    <a:pt x="52" y="62"/>
                  </a:cubicBezTo>
                  <a:cubicBezTo>
                    <a:pt x="51" y="62"/>
                    <a:pt x="51" y="61"/>
                    <a:pt x="50" y="61"/>
                  </a:cubicBezTo>
                  <a:cubicBezTo>
                    <a:pt x="47" y="60"/>
                    <a:pt x="44" y="59"/>
                    <a:pt x="40" y="59"/>
                  </a:cubicBezTo>
                  <a:cubicBezTo>
                    <a:pt x="40" y="72"/>
                    <a:pt x="40" y="72"/>
                    <a:pt x="40" y="72"/>
                  </a:cubicBezTo>
                  <a:close/>
                  <a:moveTo>
                    <a:pt x="51" y="69"/>
                  </a:moveTo>
                  <a:cubicBezTo>
                    <a:pt x="51" y="69"/>
                    <a:pt x="51" y="69"/>
                    <a:pt x="51" y="69"/>
                  </a:cubicBezTo>
                  <a:cubicBezTo>
                    <a:pt x="54" y="68"/>
                    <a:pt x="56" y="67"/>
                    <a:pt x="58" y="65"/>
                  </a:cubicBezTo>
                  <a:cubicBezTo>
                    <a:pt x="57" y="65"/>
                    <a:pt x="56" y="64"/>
                    <a:pt x="55" y="63"/>
                  </a:cubicBezTo>
                  <a:cubicBezTo>
                    <a:pt x="55" y="64"/>
                    <a:pt x="54" y="65"/>
                    <a:pt x="54" y="65"/>
                  </a:cubicBezTo>
                  <a:cubicBezTo>
                    <a:pt x="53" y="67"/>
                    <a:pt x="52" y="68"/>
                    <a:pt x="51" y="69"/>
                  </a:cubicBezTo>
                  <a:close/>
                  <a:moveTo>
                    <a:pt x="61" y="63"/>
                  </a:moveTo>
                  <a:cubicBezTo>
                    <a:pt x="61" y="63"/>
                    <a:pt x="61" y="63"/>
                    <a:pt x="61" y="63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7" y="57"/>
                    <a:pt x="71" y="49"/>
                    <a:pt x="71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0" y="48"/>
                    <a:pt x="58" y="54"/>
                    <a:pt x="56" y="60"/>
                  </a:cubicBezTo>
                  <a:cubicBezTo>
                    <a:pt x="58" y="61"/>
                    <a:pt x="59" y="62"/>
                    <a:pt x="61" y="63"/>
                  </a:cubicBezTo>
                  <a:close/>
                  <a:moveTo>
                    <a:pt x="53" y="19"/>
                  </a:moveTo>
                  <a:cubicBezTo>
                    <a:pt x="53" y="19"/>
                    <a:pt x="53" y="19"/>
                    <a:pt x="53" y="19"/>
                  </a:cubicBezTo>
                  <a:cubicBezTo>
                    <a:pt x="53" y="20"/>
                    <a:pt x="52" y="20"/>
                    <a:pt x="52" y="20"/>
                  </a:cubicBezTo>
                  <a:cubicBezTo>
                    <a:pt x="48" y="21"/>
                    <a:pt x="44" y="22"/>
                    <a:pt x="40" y="22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31"/>
                    <a:pt x="55" y="24"/>
                    <a:pt x="53" y="19"/>
                  </a:cubicBezTo>
                  <a:close/>
                  <a:moveTo>
                    <a:pt x="37" y="2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3" y="22"/>
                    <a:pt x="29" y="21"/>
                    <a:pt x="25" y="20"/>
                  </a:cubicBezTo>
                  <a:cubicBezTo>
                    <a:pt x="25" y="20"/>
                    <a:pt x="24" y="20"/>
                    <a:pt x="24" y="19"/>
                  </a:cubicBezTo>
                  <a:cubicBezTo>
                    <a:pt x="22" y="24"/>
                    <a:pt x="21" y="31"/>
                    <a:pt x="21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7" y="22"/>
                    <a:pt x="37" y="22"/>
                    <a:pt x="37" y="22"/>
                  </a:cubicBezTo>
                  <a:close/>
                  <a:moveTo>
                    <a:pt x="37" y="56"/>
                  </a:moveTo>
                  <a:cubicBezTo>
                    <a:pt x="37" y="56"/>
                    <a:pt x="37" y="56"/>
                    <a:pt x="37" y="56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7"/>
                    <a:pt x="22" y="53"/>
                    <a:pt x="24" y="58"/>
                  </a:cubicBezTo>
                  <a:cubicBezTo>
                    <a:pt x="24" y="58"/>
                    <a:pt x="25" y="58"/>
                    <a:pt x="25" y="58"/>
                  </a:cubicBezTo>
                  <a:cubicBezTo>
                    <a:pt x="29" y="57"/>
                    <a:pt x="33" y="56"/>
                    <a:pt x="37" y="56"/>
                  </a:cubicBezTo>
                  <a:close/>
                  <a:moveTo>
                    <a:pt x="40" y="56"/>
                  </a:moveTo>
                  <a:cubicBezTo>
                    <a:pt x="40" y="56"/>
                    <a:pt x="40" y="56"/>
                    <a:pt x="40" y="56"/>
                  </a:cubicBezTo>
                  <a:cubicBezTo>
                    <a:pt x="44" y="56"/>
                    <a:pt x="48" y="57"/>
                    <a:pt x="52" y="58"/>
                  </a:cubicBezTo>
                  <a:cubicBezTo>
                    <a:pt x="52" y="58"/>
                    <a:pt x="53" y="58"/>
                    <a:pt x="53" y="58"/>
                  </a:cubicBezTo>
                  <a:cubicBezTo>
                    <a:pt x="55" y="53"/>
                    <a:pt x="56" y="47"/>
                    <a:pt x="56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0" y="56"/>
                    <a:pt x="40" y="56"/>
                    <a:pt x="40" y="56"/>
                  </a:cubicBezTo>
                  <a:close/>
                </a:path>
              </a:pathLst>
            </a:custGeom>
            <a:solidFill>
              <a:srgbClr val="041969"/>
            </a:solidFill>
            <a:ln>
              <a:noFill/>
            </a:ln>
          </p:spPr>
          <p:txBody>
            <a:bodyPr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4" name="6"/>
            <p:cNvSpPr>
              <a:spLocks noChangeArrowheads="1"/>
            </p:cNvSpPr>
            <p:nvPr/>
          </p:nvSpPr>
          <p:spPr bwMode="auto">
            <a:xfrm>
              <a:off x="1129609" y="2715447"/>
              <a:ext cx="69762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Title.</a:t>
              </a:r>
              <a:endParaRPr lang="zh-CN" altLang="zh-CN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596448" y="2408917"/>
            <a:ext cx="904265" cy="2007772"/>
            <a:chOff x="3031873" y="2408917"/>
            <a:chExt cx="904265" cy="2007772"/>
          </a:xfrm>
        </p:grpSpPr>
        <p:sp>
          <p:nvSpPr>
            <p:cNvPr id="16" name="c"/>
            <p:cNvSpPr>
              <a:spLocks/>
            </p:cNvSpPr>
            <p:nvPr/>
          </p:nvSpPr>
          <p:spPr bwMode="auto">
            <a:xfrm>
              <a:off x="3031873" y="2408917"/>
              <a:ext cx="904265" cy="2007772"/>
            </a:xfrm>
            <a:custGeom>
              <a:avLst/>
              <a:gdLst>
                <a:gd name="T0" fmla="*/ 0 w 215"/>
                <a:gd name="T1" fmla="*/ 0 h 478"/>
                <a:gd name="T2" fmla="*/ 0 w 215"/>
                <a:gd name="T3" fmla="*/ 371 h 478"/>
                <a:gd name="T4" fmla="*/ 108 w 215"/>
                <a:gd name="T5" fmla="*/ 478 h 478"/>
                <a:gd name="T6" fmla="*/ 215 w 215"/>
                <a:gd name="T7" fmla="*/ 371 h 478"/>
                <a:gd name="T8" fmla="*/ 215 w 215"/>
                <a:gd name="T9" fmla="*/ 0 h 478"/>
                <a:gd name="T10" fmla="*/ 0 w 215"/>
                <a:gd name="T11" fmla="*/ 0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478">
                  <a:moveTo>
                    <a:pt x="0" y="0"/>
                  </a:moveTo>
                  <a:cubicBezTo>
                    <a:pt x="0" y="371"/>
                    <a:pt x="0" y="371"/>
                    <a:pt x="0" y="371"/>
                  </a:cubicBezTo>
                  <a:cubicBezTo>
                    <a:pt x="0" y="430"/>
                    <a:pt x="48" y="478"/>
                    <a:pt x="108" y="478"/>
                  </a:cubicBezTo>
                  <a:cubicBezTo>
                    <a:pt x="167" y="478"/>
                    <a:pt x="215" y="430"/>
                    <a:pt x="215" y="371"/>
                  </a:cubicBezTo>
                  <a:cubicBezTo>
                    <a:pt x="215" y="0"/>
                    <a:pt x="215" y="0"/>
                    <a:pt x="21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7" name="e"/>
            <p:cNvSpPr>
              <a:spLocks noChangeArrowheads="1"/>
            </p:cNvSpPr>
            <p:nvPr/>
          </p:nvSpPr>
          <p:spPr bwMode="auto">
            <a:xfrm>
              <a:off x="3117265" y="3602195"/>
              <a:ext cx="735673" cy="73129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8" name="8"/>
            <p:cNvSpPr>
              <a:spLocks noEditPoints="1"/>
            </p:cNvSpPr>
            <p:nvPr/>
          </p:nvSpPr>
          <p:spPr bwMode="auto">
            <a:xfrm>
              <a:off x="3323078" y="3803629"/>
              <a:ext cx="321856" cy="328425"/>
            </a:xfrm>
            <a:custGeom>
              <a:avLst/>
              <a:gdLst>
                <a:gd name="T0" fmla="*/ 39 w 77"/>
                <a:gd name="T1" fmla="*/ 57 h 78"/>
                <a:gd name="T2" fmla="*/ 48 w 77"/>
                <a:gd name="T3" fmla="*/ 8 h 78"/>
                <a:gd name="T4" fmla="*/ 53 w 77"/>
                <a:gd name="T5" fmla="*/ 10 h 78"/>
                <a:gd name="T6" fmla="*/ 61 w 77"/>
                <a:gd name="T7" fmla="*/ 7 h 78"/>
                <a:gd name="T8" fmla="*/ 71 w 77"/>
                <a:gd name="T9" fmla="*/ 20 h 78"/>
                <a:gd name="T10" fmla="*/ 69 w 77"/>
                <a:gd name="T11" fmla="*/ 29 h 78"/>
                <a:gd name="T12" fmla="*/ 77 w 77"/>
                <a:gd name="T13" fmla="*/ 32 h 78"/>
                <a:gd name="T14" fmla="*/ 74 w 77"/>
                <a:gd name="T15" fmla="*/ 48 h 78"/>
                <a:gd name="T16" fmla="*/ 67 w 77"/>
                <a:gd name="T17" fmla="*/ 53 h 78"/>
                <a:gd name="T18" fmla="*/ 71 w 77"/>
                <a:gd name="T19" fmla="*/ 61 h 78"/>
                <a:gd name="T20" fmla="*/ 57 w 77"/>
                <a:gd name="T21" fmla="*/ 71 h 78"/>
                <a:gd name="T22" fmla="*/ 51 w 77"/>
                <a:gd name="T23" fmla="*/ 68 h 78"/>
                <a:gd name="T24" fmla="*/ 45 w 77"/>
                <a:gd name="T25" fmla="*/ 78 h 78"/>
                <a:gd name="T26" fmla="*/ 29 w 77"/>
                <a:gd name="T27" fmla="*/ 75 h 78"/>
                <a:gd name="T28" fmla="*/ 26 w 77"/>
                <a:gd name="T29" fmla="*/ 68 h 78"/>
                <a:gd name="T30" fmla="*/ 24 w 77"/>
                <a:gd name="T31" fmla="*/ 67 h 78"/>
                <a:gd name="T32" fmla="*/ 16 w 77"/>
                <a:gd name="T33" fmla="*/ 71 h 78"/>
                <a:gd name="T34" fmla="*/ 6 w 77"/>
                <a:gd name="T35" fmla="*/ 57 h 78"/>
                <a:gd name="T36" fmla="*/ 8 w 77"/>
                <a:gd name="T37" fmla="*/ 48 h 78"/>
                <a:gd name="T38" fmla="*/ 0 w 77"/>
                <a:gd name="T39" fmla="*/ 45 h 78"/>
                <a:gd name="T40" fmla="*/ 8 w 77"/>
                <a:gd name="T41" fmla="*/ 29 h 78"/>
                <a:gd name="T42" fmla="*/ 6 w 77"/>
                <a:gd name="T43" fmla="*/ 20 h 78"/>
                <a:gd name="T44" fmla="*/ 6 w 77"/>
                <a:gd name="T45" fmla="*/ 16 h 78"/>
                <a:gd name="T46" fmla="*/ 24 w 77"/>
                <a:gd name="T47" fmla="*/ 10 h 78"/>
                <a:gd name="T48" fmla="*/ 32 w 77"/>
                <a:gd name="T49" fmla="*/ 0 h 78"/>
                <a:gd name="T50" fmla="*/ 48 w 77"/>
                <a:gd name="T51" fmla="*/ 3 h 78"/>
                <a:gd name="T52" fmla="*/ 48 w 77"/>
                <a:gd name="T53" fmla="*/ 15 h 78"/>
                <a:gd name="T54" fmla="*/ 42 w 77"/>
                <a:gd name="T55" fmla="*/ 11 h 78"/>
                <a:gd name="T56" fmla="*/ 35 w 77"/>
                <a:gd name="T57" fmla="*/ 11 h 78"/>
                <a:gd name="T58" fmla="*/ 25 w 77"/>
                <a:gd name="T59" fmla="*/ 17 h 78"/>
                <a:gd name="T60" fmla="*/ 13 w 77"/>
                <a:gd name="T61" fmla="*/ 18 h 78"/>
                <a:gd name="T62" fmla="*/ 14 w 77"/>
                <a:gd name="T63" fmla="*/ 29 h 78"/>
                <a:gd name="T64" fmla="*/ 6 w 77"/>
                <a:gd name="T65" fmla="*/ 35 h 78"/>
                <a:gd name="T66" fmla="*/ 13 w 77"/>
                <a:gd name="T67" fmla="*/ 45 h 78"/>
                <a:gd name="T68" fmla="*/ 16 w 77"/>
                <a:gd name="T69" fmla="*/ 56 h 78"/>
                <a:gd name="T70" fmla="*/ 21 w 77"/>
                <a:gd name="T71" fmla="*/ 61 h 78"/>
                <a:gd name="T72" fmla="*/ 32 w 77"/>
                <a:gd name="T73" fmla="*/ 64 h 78"/>
                <a:gd name="T74" fmla="*/ 42 w 77"/>
                <a:gd name="T75" fmla="*/ 72 h 78"/>
                <a:gd name="T76" fmla="*/ 44 w 77"/>
                <a:gd name="T77" fmla="*/ 64 h 78"/>
                <a:gd name="T78" fmla="*/ 52 w 77"/>
                <a:gd name="T79" fmla="*/ 61 h 78"/>
                <a:gd name="T80" fmla="*/ 64 w 77"/>
                <a:gd name="T81" fmla="*/ 59 h 78"/>
                <a:gd name="T82" fmla="*/ 63 w 77"/>
                <a:gd name="T83" fmla="*/ 49 h 78"/>
                <a:gd name="T84" fmla="*/ 71 w 77"/>
                <a:gd name="T85" fmla="*/ 42 h 78"/>
                <a:gd name="T86" fmla="*/ 64 w 77"/>
                <a:gd name="T87" fmla="*/ 33 h 78"/>
                <a:gd name="T88" fmla="*/ 61 w 77"/>
                <a:gd name="T89" fmla="*/ 21 h 78"/>
                <a:gd name="T90" fmla="*/ 56 w 77"/>
                <a:gd name="T91" fmla="*/ 16 h 78"/>
                <a:gd name="T92" fmla="*/ 39 w 77"/>
                <a:gd name="T93" fmla="*/ 24 h 78"/>
                <a:gd name="T94" fmla="*/ 39 w 77"/>
                <a:gd name="T95" fmla="*/ 5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7" h="78">
                  <a:moveTo>
                    <a:pt x="39" y="20"/>
                  </a:moveTo>
                  <a:cubicBezTo>
                    <a:pt x="49" y="20"/>
                    <a:pt x="57" y="29"/>
                    <a:pt x="57" y="39"/>
                  </a:cubicBezTo>
                  <a:cubicBezTo>
                    <a:pt x="57" y="49"/>
                    <a:pt x="49" y="57"/>
                    <a:pt x="39" y="57"/>
                  </a:cubicBezTo>
                  <a:cubicBezTo>
                    <a:pt x="28" y="57"/>
                    <a:pt x="20" y="49"/>
                    <a:pt x="20" y="39"/>
                  </a:cubicBezTo>
                  <a:cubicBezTo>
                    <a:pt x="20" y="29"/>
                    <a:pt x="28" y="20"/>
                    <a:pt x="39" y="20"/>
                  </a:cubicBezTo>
                  <a:close/>
                  <a:moveTo>
                    <a:pt x="48" y="8"/>
                  </a:moveTo>
                  <a:cubicBezTo>
                    <a:pt x="48" y="8"/>
                    <a:pt x="48" y="8"/>
                    <a:pt x="48" y="8"/>
                  </a:cubicBezTo>
                  <a:cubicBezTo>
                    <a:pt x="49" y="9"/>
                    <a:pt x="50" y="9"/>
                    <a:pt x="51" y="9"/>
                  </a:cubicBezTo>
                  <a:cubicBezTo>
                    <a:pt x="52" y="10"/>
                    <a:pt x="52" y="10"/>
                    <a:pt x="53" y="10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8" y="5"/>
                    <a:pt x="60" y="5"/>
                    <a:pt x="61" y="7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2" y="17"/>
                    <a:pt x="72" y="19"/>
                    <a:pt x="71" y="20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25"/>
                    <a:pt x="68" y="26"/>
                    <a:pt x="68" y="26"/>
                  </a:cubicBezTo>
                  <a:cubicBezTo>
                    <a:pt x="68" y="27"/>
                    <a:pt x="69" y="28"/>
                    <a:pt x="69" y="29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6" y="29"/>
                    <a:pt x="77" y="30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7" y="45"/>
                    <a:pt x="77" y="45"/>
                    <a:pt x="77" y="45"/>
                  </a:cubicBezTo>
                  <a:cubicBezTo>
                    <a:pt x="77" y="47"/>
                    <a:pt x="76" y="48"/>
                    <a:pt x="74" y="48"/>
                  </a:cubicBezTo>
                  <a:cubicBezTo>
                    <a:pt x="74" y="48"/>
                    <a:pt x="74" y="48"/>
                    <a:pt x="74" y="48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69" y="49"/>
                    <a:pt x="68" y="50"/>
                    <a:pt x="68" y="51"/>
                  </a:cubicBezTo>
                  <a:cubicBezTo>
                    <a:pt x="68" y="52"/>
                    <a:pt x="67" y="53"/>
                    <a:pt x="67" y="53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2" y="58"/>
                    <a:pt x="72" y="60"/>
                    <a:pt x="71" y="61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60" y="72"/>
                    <a:pt x="58" y="72"/>
                    <a:pt x="57" y="71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2" y="68"/>
                    <a:pt x="52" y="68"/>
                    <a:pt x="51" y="68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0" y="69"/>
                    <a:pt x="49" y="69"/>
                    <a:pt x="48" y="69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8" y="76"/>
                    <a:pt x="47" y="78"/>
                    <a:pt x="45" y="78"/>
                  </a:cubicBezTo>
                  <a:cubicBezTo>
                    <a:pt x="45" y="77"/>
                    <a:pt x="45" y="77"/>
                    <a:pt x="45" y="77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0" y="77"/>
                    <a:pt x="29" y="76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8" y="69"/>
                    <a:pt x="27" y="69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8"/>
                    <a:pt x="25" y="67"/>
                    <a:pt x="24" y="67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19" y="72"/>
                    <a:pt x="17" y="72"/>
                    <a:pt x="16" y="71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5" y="60"/>
                    <a:pt x="5" y="58"/>
                    <a:pt x="6" y="57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53"/>
                    <a:pt x="9" y="52"/>
                    <a:pt x="9" y="51"/>
                  </a:cubicBezTo>
                  <a:cubicBezTo>
                    <a:pt x="9" y="50"/>
                    <a:pt x="8" y="49"/>
                    <a:pt x="8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1" y="48"/>
                    <a:pt x="0" y="47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0"/>
                    <a:pt x="1" y="29"/>
                    <a:pt x="3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9" y="27"/>
                    <a:pt x="9" y="26"/>
                  </a:cubicBezTo>
                  <a:cubicBezTo>
                    <a:pt x="9" y="26"/>
                    <a:pt x="10" y="25"/>
                    <a:pt x="10" y="24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19"/>
                    <a:pt x="5" y="17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5"/>
                    <a:pt x="19" y="5"/>
                    <a:pt x="20" y="7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5" y="10"/>
                    <a:pt x="27" y="9"/>
                    <a:pt x="29" y="8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"/>
                    <a:pt x="30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7" y="0"/>
                    <a:pt x="48" y="1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8"/>
                    <a:pt x="48" y="8"/>
                    <a:pt x="48" y="8"/>
                  </a:cubicBezTo>
                  <a:close/>
                  <a:moveTo>
                    <a:pt x="48" y="15"/>
                  </a:moveTo>
                  <a:cubicBezTo>
                    <a:pt x="48" y="15"/>
                    <a:pt x="48" y="15"/>
                    <a:pt x="48" y="15"/>
                  </a:cubicBezTo>
                  <a:cubicBezTo>
                    <a:pt x="47" y="14"/>
                    <a:pt x="46" y="14"/>
                    <a:pt x="45" y="13"/>
                  </a:cubicBezTo>
                  <a:cubicBezTo>
                    <a:pt x="43" y="13"/>
                    <a:pt x="42" y="12"/>
                    <a:pt x="42" y="11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2"/>
                    <a:pt x="34" y="13"/>
                    <a:pt x="33" y="13"/>
                  </a:cubicBezTo>
                  <a:cubicBezTo>
                    <a:pt x="30" y="14"/>
                    <a:pt x="27" y="15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4" y="17"/>
                    <a:pt x="22" y="17"/>
                    <a:pt x="21" y="16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4"/>
                    <a:pt x="16" y="25"/>
                  </a:cubicBezTo>
                  <a:cubicBezTo>
                    <a:pt x="16" y="26"/>
                    <a:pt x="15" y="27"/>
                    <a:pt x="14" y="29"/>
                  </a:cubicBezTo>
                  <a:cubicBezTo>
                    <a:pt x="14" y="30"/>
                    <a:pt x="14" y="31"/>
                    <a:pt x="13" y="33"/>
                  </a:cubicBezTo>
                  <a:cubicBezTo>
                    <a:pt x="13" y="34"/>
                    <a:pt x="12" y="35"/>
                    <a:pt x="10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2" y="42"/>
                    <a:pt x="13" y="43"/>
                    <a:pt x="13" y="45"/>
                  </a:cubicBezTo>
                  <a:cubicBezTo>
                    <a:pt x="13" y="46"/>
                    <a:pt x="14" y="47"/>
                    <a:pt x="14" y="49"/>
                  </a:cubicBezTo>
                  <a:cubicBezTo>
                    <a:pt x="15" y="50"/>
                    <a:pt x="16" y="51"/>
                    <a:pt x="16" y="52"/>
                  </a:cubicBezTo>
                  <a:cubicBezTo>
                    <a:pt x="17" y="54"/>
                    <a:pt x="17" y="55"/>
                    <a:pt x="16" y="56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2" y="60"/>
                    <a:pt x="24" y="60"/>
                    <a:pt x="25" y="61"/>
                  </a:cubicBezTo>
                  <a:cubicBezTo>
                    <a:pt x="26" y="62"/>
                    <a:pt x="27" y="62"/>
                    <a:pt x="29" y="63"/>
                  </a:cubicBezTo>
                  <a:cubicBezTo>
                    <a:pt x="30" y="63"/>
                    <a:pt x="31" y="64"/>
                    <a:pt x="32" y="64"/>
                  </a:cubicBezTo>
                  <a:cubicBezTo>
                    <a:pt x="34" y="64"/>
                    <a:pt x="35" y="66"/>
                    <a:pt x="35" y="67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42" y="66"/>
                    <a:pt x="43" y="64"/>
                    <a:pt x="44" y="64"/>
                  </a:cubicBezTo>
                  <a:cubicBezTo>
                    <a:pt x="46" y="64"/>
                    <a:pt x="47" y="63"/>
                    <a:pt x="48" y="63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50" y="62"/>
                    <a:pt x="51" y="62"/>
                    <a:pt x="52" y="61"/>
                  </a:cubicBezTo>
                  <a:cubicBezTo>
                    <a:pt x="53" y="60"/>
                    <a:pt x="55" y="60"/>
                    <a:pt x="56" y="61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60" y="55"/>
                    <a:pt x="60" y="54"/>
                    <a:pt x="61" y="52"/>
                  </a:cubicBezTo>
                  <a:cubicBezTo>
                    <a:pt x="61" y="51"/>
                    <a:pt x="62" y="50"/>
                    <a:pt x="63" y="49"/>
                  </a:cubicBezTo>
                  <a:cubicBezTo>
                    <a:pt x="63" y="47"/>
                    <a:pt x="64" y="46"/>
                    <a:pt x="64" y="45"/>
                  </a:cubicBezTo>
                  <a:cubicBezTo>
                    <a:pt x="64" y="43"/>
                    <a:pt x="65" y="42"/>
                    <a:pt x="67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65" y="35"/>
                    <a:pt x="64" y="34"/>
                    <a:pt x="64" y="33"/>
                  </a:cubicBezTo>
                  <a:cubicBezTo>
                    <a:pt x="64" y="31"/>
                    <a:pt x="63" y="30"/>
                    <a:pt x="63" y="29"/>
                  </a:cubicBezTo>
                  <a:cubicBezTo>
                    <a:pt x="62" y="27"/>
                    <a:pt x="61" y="26"/>
                    <a:pt x="61" y="25"/>
                  </a:cubicBezTo>
                  <a:cubicBezTo>
                    <a:pt x="60" y="24"/>
                    <a:pt x="60" y="22"/>
                    <a:pt x="61" y="21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5" y="17"/>
                    <a:pt x="53" y="17"/>
                    <a:pt x="52" y="17"/>
                  </a:cubicBezTo>
                  <a:cubicBezTo>
                    <a:pt x="51" y="16"/>
                    <a:pt x="50" y="15"/>
                    <a:pt x="48" y="15"/>
                  </a:cubicBezTo>
                  <a:close/>
                  <a:moveTo>
                    <a:pt x="39" y="24"/>
                  </a:moveTo>
                  <a:cubicBezTo>
                    <a:pt x="39" y="24"/>
                    <a:pt x="39" y="24"/>
                    <a:pt x="39" y="24"/>
                  </a:cubicBezTo>
                  <a:cubicBezTo>
                    <a:pt x="30" y="24"/>
                    <a:pt x="24" y="31"/>
                    <a:pt x="24" y="39"/>
                  </a:cubicBezTo>
                  <a:cubicBezTo>
                    <a:pt x="24" y="47"/>
                    <a:pt x="30" y="54"/>
                    <a:pt x="39" y="54"/>
                  </a:cubicBezTo>
                  <a:cubicBezTo>
                    <a:pt x="47" y="54"/>
                    <a:pt x="53" y="47"/>
                    <a:pt x="53" y="39"/>
                  </a:cubicBezTo>
                  <a:cubicBezTo>
                    <a:pt x="53" y="31"/>
                    <a:pt x="47" y="24"/>
                    <a:pt x="39" y="24"/>
                  </a:cubicBezTo>
                  <a:close/>
                </a:path>
              </a:pathLst>
            </a:custGeom>
            <a:solidFill>
              <a:srgbClr val="041969"/>
            </a:solidFill>
            <a:ln>
              <a:noFill/>
            </a:ln>
          </p:spPr>
          <p:txBody>
            <a:bodyPr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9" name="5"/>
            <p:cNvSpPr>
              <a:spLocks noChangeArrowheads="1"/>
            </p:cNvSpPr>
            <p:nvPr/>
          </p:nvSpPr>
          <p:spPr bwMode="auto">
            <a:xfrm>
              <a:off x="3133003" y="2715447"/>
              <a:ext cx="69762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Title.</a:t>
              </a:r>
              <a:endParaRPr lang="zh-CN" altLang="zh-CN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597653" y="2408917"/>
            <a:ext cx="904265" cy="2007772"/>
            <a:chOff x="5033078" y="2408917"/>
            <a:chExt cx="904265" cy="2007772"/>
          </a:xfrm>
        </p:grpSpPr>
        <p:sp>
          <p:nvSpPr>
            <p:cNvPr id="21" name="q"/>
            <p:cNvSpPr>
              <a:spLocks/>
            </p:cNvSpPr>
            <p:nvPr/>
          </p:nvSpPr>
          <p:spPr bwMode="auto">
            <a:xfrm>
              <a:off x="5033078" y="2408917"/>
              <a:ext cx="904265" cy="2007772"/>
            </a:xfrm>
            <a:custGeom>
              <a:avLst/>
              <a:gdLst>
                <a:gd name="T0" fmla="*/ 0 w 215"/>
                <a:gd name="T1" fmla="*/ 0 h 478"/>
                <a:gd name="T2" fmla="*/ 0 w 215"/>
                <a:gd name="T3" fmla="*/ 371 h 478"/>
                <a:gd name="T4" fmla="*/ 108 w 215"/>
                <a:gd name="T5" fmla="*/ 478 h 478"/>
                <a:gd name="T6" fmla="*/ 215 w 215"/>
                <a:gd name="T7" fmla="*/ 371 h 478"/>
                <a:gd name="T8" fmla="*/ 215 w 215"/>
                <a:gd name="T9" fmla="*/ 0 h 478"/>
                <a:gd name="T10" fmla="*/ 0 w 215"/>
                <a:gd name="T11" fmla="*/ 0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478">
                  <a:moveTo>
                    <a:pt x="0" y="0"/>
                  </a:moveTo>
                  <a:cubicBezTo>
                    <a:pt x="0" y="371"/>
                    <a:pt x="0" y="371"/>
                    <a:pt x="0" y="371"/>
                  </a:cubicBezTo>
                  <a:cubicBezTo>
                    <a:pt x="0" y="430"/>
                    <a:pt x="48" y="478"/>
                    <a:pt x="108" y="478"/>
                  </a:cubicBezTo>
                  <a:cubicBezTo>
                    <a:pt x="167" y="478"/>
                    <a:pt x="215" y="430"/>
                    <a:pt x="215" y="371"/>
                  </a:cubicBezTo>
                  <a:cubicBezTo>
                    <a:pt x="215" y="0"/>
                    <a:pt x="215" y="0"/>
                    <a:pt x="21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2" name="s"/>
            <p:cNvSpPr>
              <a:spLocks noChangeArrowheads="1"/>
            </p:cNvSpPr>
            <p:nvPr/>
          </p:nvSpPr>
          <p:spPr bwMode="auto">
            <a:xfrm>
              <a:off x="5118469" y="3602195"/>
              <a:ext cx="735673" cy="73129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3" name="7"/>
            <p:cNvSpPr>
              <a:spLocks/>
            </p:cNvSpPr>
            <p:nvPr/>
          </p:nvSpPr>
          <p:spPr bwMode="auto">
            <a:xfrm>
              <a:off x="5319903" y="3816766"/>
              <a:ext cx="330614" cy="302151"/>
            </a:xfrm>
            <a:custGeom>
              <a:avLst/>
              <a:gdLst>
                <a:gd name="T0" fmla="*/ 39 w 79"/>
                <a:gd name="T1" fmla="*/ 20 h 72"/>
                <a:gd name="T2" fmla="*/ 36 w 79"/>
                <a:gd name="T3" fmla="*/ 17 h 72"/>
                <a:gd name="T4" fmla="*/ 39 w 79"/>
                <a:gd name="T5" fmla="*/ 14 h 72"/>
                <a:gd name="T6" fmla="*/ 49 w 79"/>
                <a:gd name="T7" fmla="*/ 14 h 72"/>
                <a:gd name="T8" fmla="*/ 49 w 79"/>
                <a:gd name="T9" fmla="*/ 3 h 72"/>
                <a:gd name="T10" fmla="*/ 52 w 79"/>
                <a:gd name="T11" fmla="*/ 0 h 72"/>
                <a:gd name="T12" fmla="*/ 54 w 79"/>
                <a:gd name="T13" fmla="*/ 1 h 72"/>
                <a:gd name="T14" fmla="*/ 77 w 79"/>
                <a:gd name="T15" fmla="*/ 24 h 72"/>
                <a:gd name="T16" fmla="*/ 77 w 79"/>
                <a:gd name="T17" fmla="*/ 29 h 72"/>
                <a:gd name="T18" fmla="*/ 77 w 79"/>
                <a:gd name="T19" fmla="*/ 29 h 72"/>
                <a:gd name="T20" fmla="*/ 54 w 79"/>
                <a:gd name="T21" fmla="*/ 52 h 72"/>
                <a:gd name="T22" fmla="*/ 50 w 79"/>
                <a:gd name="T23" fmla="*/ 52 h 72"/>
                <a:gd name="T24" fmla="*/ 49 w 79"/>
                <a:gd name="T25" fmla="*/ 50 h 72"/>
                <a:gd name="T26" fmla="*/ 49 w 79"/>
                <a:gd name="T27" fmla="*/ 50 h 72"/>
                <a:gd name="T28" fmla="*/ 49 w 79"/>
                <a:gd name="T29" fmla="*/ 39 h 72"/>
                <a:gd name="T30" fmla="*/ 27 w 79"/>
                <a:gd name="T31" fmla="*/ 39 h 72"/>
                <a:gd name="T32" fmla="*/ 24 w 79"/>
                <a:gd name="T33" fmla="*/ 36 h 72"/>
                <a:gd name="T34" fmla="*/ 24 w 79"/>
                <a:gd name="T35" fmla="*/ 36 h 72"/>
                <a:gd name="T36" fmla="*/ 24 w 79"/>
                <a:gd name="T37" fmla="*/ 29 h 72"/>
                <a:gd name="T38" fmla="*/ 8 w 79"/>
                <a:gd name="T39" fmla="*/ 45 h 72"/>
                <a:gd name="T40" fmla="*/ 24 w 79"/>
                <a:gd name="T41" fmla="*/ 62 h 72"/>
                <a:gd name="T42" fmla="*/ 24 w 79"/>
                <a:gd name="T43" fmla="*/ 55 h 72"/>
                <a:gd name="T44" fmla="*/ 27 w 79"/>
                <a:gd name="T45" fmla="*/ 52 h 72"/>
                <a:gd name="T46" fmla="*/ 27 w 79"/>
                <a:gd name="T47" fmla="*/ 52 h 72"/>
                <a:gd name="T48" fmla="*/ 40 w 79"/>
                <a:gd name="T49" fmla="*/ 52 h 72"/>
                <a:gd name="T50" fmla="*/ 43 w 79"/>
                <a:gd name="T51" fmla="*/ 55 h 72"/>
                <a:gd name="T52" fmla="*/ 40 w 79"/>
                <a:gd name="T53" fmla="*/ 58 h 72"/>
                <a:gd name="T54" fmla="*/ 30 w 79"/>
                <a:gd name="T55" fmla="*/ 58 h 72"/>
                <a:gd name="T56" fmla="*/ 30 w 79"/>
                <a:gd name="T57" fmla="*/ 69 h 72"/>
                <a:gd name="T58" fmla="*/ 30 w 79"/>
                <a:gd name="T59" fmla="*/ 69 h 72"/>
                <a:gd name="T60" fmla="*/ 29 w 79"/>
                <a:gd name="T61" fmla="*/ 71 h 72"/>
                <a:gd name="T62" fmla="*/ 25 w 79"/>
                <a:gd name="T63" fmla="*/ 71 h 72"/>
                <a:gd name="T64" fmla="*/ 2 w 79"/>
                <a:gd name="T65" fmla="*/ 48 h 72"/>
                <a:gd name="T66" fmla="*/ 2 w 79"/>
                <a:gd name="T67" fmla="*/ 43 h 72"/>
                <a:gd name="T68" fmla="*/ 25 w 79"/>
                <a:gd name="T69" fmla="*/ 20 h 72"/>
                <a:gd name="T70" fmla="*/ 27 w 79"/>
                <a:gd name="T71" fmla="*/ 19 h 72"/>
                <a:gd name="T72" fmla="*/ 30 w 79"/>
                <a:gd name="T73" fmla="*/ 22 h 72"/>
                <a:gd name="T74" fmla="*/ 30 w 79"/>
                <a:gd name="T75" fmla="*/ 33 h 72"/>
                <a:gd name="T76" fmla="*/ 52 w 79"/>
                <a:gd name="T77" fmla="*/ 33 h 72"/>
                <a:gd name="T78" fmla="*/ 52 w 79"/>
                <a:gd name="T79" fmla="*/ 33 h 72"/>
                <a:gd name="T80" fmla="*/ 55 w 79"/>
                <a:gd name="T81" fmla="*/ 36 h 72"/>
                <a:gd name="T82" fmla="*/ 55 w 79"/>
                <a:gd name="T83" fmla="*/ 36 h 72"/>
                <a:gd name="T84" fmla="*/ 55 w 79"/>
                <a:gd name="T85" fmla="*/ 43 h 72"/>
                <a:gd name="T86" fmla="*/ 71 w 79"/>
                <a:gd name="T87" fmla="*/ 26 h 72"/>
                <a:gd name="T88" fmla="*/ 55 w 79"/>
                <a:gd name="T89" fmla="*/ 10 h 72"/>
                <a:gd name="T90" fmla="*/ 55 w 79"/>
                <a:gd name="T91" fmla="*/ 17 h 72"/>
                <a:gd name="T92" fmla="*/ 55 w 79"/>
                <a:gd name="T93" fmla="*/ 17 h 72"/>
                <a:gd name="T94" fmla="*/ 52 w 79"/>
                <a:gd name="T95" fmla="*/ 20 h 72"/>
                <a:gd name="T96" fmla="*/ 39 w 79"/>
                <a:gd name="T97" fmla="*/ 2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" h="72">
                  <a:moveTo>
                    <a:pt x="39" y="20"/>
                  </a:moveTo>
                  <a:cubicBezTo>
                    <a:pt x="37" y="20"/>
                    <a:pt x="36" y="18"/>
                    <a:pt x="36" y="17"/>
                  </a:cubicBezTo>
                  <a:cubicBezTo>
                    <a:pt x="36" y="15"/>
                    <a:pt x="37" y="14"/>
                    <a:pt x="3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1"/>
                    <a:pt x="50" y="0"/>
                    <a:pt x="52" y="0"/>
                  </a:cubicBezTo>
                  <a:cubicBezTo>
                    <a:pt x="53" y="0"/>
                    <a:pt x="53" y="0"/>
                    <a:pt x="54" y="1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79" y="25"/>
                    <a:pt x="79" y="27"/>
                    <a:pt x="77" y="29"/>
                  </a:cubicBezTo>
                  <a:cubicBezTo>
                    <a:pt x="77" y="29"/>
                    <a:pt x="77" y="29"/>
                    <a:pt x="77" y="29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3" y="53"/>
                    <a:pt x="51" y="53"/>
                    <a:pt x="50" y="52"/>
                  </a:cubicBezTo>
                  <a:cubicBezTo>
                    <a:pt x="49" y="51"/>
                    <a:pt x="49" y="51"/>
                    <a:pt x="49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5" y="39"/>
                    <a:pt x="24" y="38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3"/>
                    <a:pt x="25" y="52"/>
                    <a:pt x="27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2" y="52"/>
                    <a:pt x="43" y="53"/>
                    <a:pt x="43" y="55"/>
                  </a:cubicBezTo>
                  <a:cubicBezTo>
                    <a:pt x="43" y="57"/>
                    <a:pt x="42" y="58"/>
                    <a:pt x="4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70"/>
                    <a:pt x="30" y="70"/>
                    <a:pt x="29" y="71"/>
                  </a:cubicBezTo>
                  <a:cubicBezTo>
                    <a:pt x="28" y="72"/>
                    <a:pt x="26" y="72"/>
                    <a:pt x="25" y="71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0" y="46"/>
                    <a:pt x="0" y="45"/>
                    <a:pt x="2" y="43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19"/>
                    <a:pt x="26" y="19"/>
                    <a:pt x="27" y="19"/>
                  </a:cubicBezTo>
                  <a:cubicBezTo>
                    <a:pt x="29" y="19"/>
                    <a:pt x="30" y="20"/>
                    <a:pt x="30" y="22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4" y="33"/>
                    <a:pt x="55" y="34"/>
                    <a:pt x="55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8"/>
                    <a:pt x="54" y="20"/>
                    <a:pt x="52" y="20"/>
                  </a:cubicBezTo>
                  <a:cubicBezTo>
                    <a:pt x="39" y="20"/>
                    <a:pt x="39" y="20"/>
                    <a:pt x="39" y="20"/>
                  </a:cubicBezTo>
                  <a:close/>
                </a:path>
              </a:pathLst>
            </a:custGeom>
            <a:solidFill>
              <a:srgbClr val="041969"/>
            </a:solidFill>
            <a:ln>
              <a:noFill/>
            </a:ln>
          </p:spPr>
          <p:txBody>
            <a:bodyPr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4" name="4"/>
            <p:cNvSpPr>
              <a:spLocks noChangeArrowheads="1"/>
            </p:cNvSpPr>
            <p:nvPr/>
          </p:nvSpPr>
          <p:spPr bwMode="auto">
            <a:xfrm>
              <a:off x="5129830" y="2715447"/>
              <a:ext cx="69762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Title.</a:t>
              </a:r>
              <a:endParaRPr lang="zh-CN" altLang="zh-CN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595847" y="3514615"/>
            <a:ext cx="904263" cy="2012152"/>
            <a:chOff x="2031272" y="3514615"/>
            <a:chExt cx="904263" cy="2012152"/>
          </a:xfrm>
        </p:grpSpPr>
        <p:sp>
          <p:nvSpPr>
            <p:cNvPr id="26" name="r"/>
            <p:cNvSpPr>
              <a:spLocks/>
            </p:cNvSpPr>
            <p:nvPr/>
          </p:nvSpPr>
          <p:spPr bwMode="auto">
            <a:xfrm>
              <a:off x="2031272" y="3514615"/>
              <a:ext cx="904263" cy="2012152"/>
            </a:xfrm>
            <a:custGeom>
              <a:avLst/>
              <a:gdLst>
                <a:gd name="T0" fmla="*/ 215 w 215"/>
                <a:gd name="T1" fmla="*/ 479 h 479"/>
                <a:gd name="T2" fmla="*/ 215 w 215"/>
                <a:gd name="T3" fmla="*/ 108 h 479"/>
                <a:gd name="T4" fmla="*/ 108 w 215"/>
                <a:gd name="T5" fmla="*/ 0 h 479"/>
                <a:gd name="T6" fmla="*/ 0 w 215"/>
                <a:gd name="T7" fmla="*/ 108 h 479"/>
                <a:gd name="T8" fmla="*/ 0 w 215"/>
                <a:gd name="T9" fmla="*/ 479 h 479"/>
                <a:gd name="T10" fmla="*/ 215 w 215"/>
                <a:gd name="T11" fmla="*/ 47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479">
                  <a:moveTo>
                    <a:pt x="215" y="479"/>
                  </a:moveTo>
                  <a:cubicBezTo>
                    <a:pt x="215" y="108"/>
                    <a:pt x="215" y="108"/>
                    <a:pt x="215" y="108"/>
                  </a:cubicBezTo>
                  <a:cubicBezTo>
                    <a:pt x="215" y="49"/>
                    <a:pt x="167" y="0"/>
                    <a:pt x="108" y="0"/>
                  </a:cubicBezTo>
                  <a:cubicBezTo>
                    <a:pt x="48" y="0"/>
                    <a:pt x="0" y="49"/>
                    <a:pt x="0" y="108"/>
                  </a:cubicBezTo>
                  <a:cubicBezTo>
                    <a:pt x="0" y="479"/>
                    <a:pt x="0" y="479"/>
                    <a:pt x="0" y="479"/>
                  </a:cubicBezTo>
                  <a:lnTo>
                    <a:pt x="215" y="479"/>
                  </a:ln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7" name="w"/>
            <p:cNvSpPr>
              <a:spLocks noChangeArrowheads="1"/>
            </p:cNvSpPr>
            <p:nvPr/>
          </p:nvSpPr>
          <p:spPr bwMode="auto">
            <a:xfrm>
              <a:off x="2116662" y="3602195"/>
              <a:ext cx="735673" cy="73129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8" name="a"/>
            <p:cNvSpPr>
              <a:spLocks noEditPoints="1"/>
            </p:cNvSpPr>
            <p:nvPr/>
          </p:nvSpPr>
          <p:spPr bwMode="auto">
            <a:xfrm>
              <a:off x="2322475" y="3816766"/>
              <a:ext cx="321857" cy="302151"/>
            </a:xfrm>
            <a:custGeom>
              <a:avLst/>
              <a:gdLst>
                <a:gd name="T0" fmla="*/ 38 w 77"/>
                <a:gd name="T1" fmla="*/ 18 h 72"/>
                <a:gd name="T2" fmla="*/ 39 w 77"/>
                <a:gd name="T3" fmla="*/ 41 h 72"/>
                <a:gd name="T4" fmla="*/ 41 w 77"/>
                <a:gd name="T5" fmla="*/ 13 h 72"/>
                <a:gd name="T6" fmla="*/ 38 w 77"/>
                <a:gd name="T7" fmla="*/ 12 h 72"/>
                <a:gd name="T8" fmla="*/ 32 w 77"/>
                <a:gd name="T9" fmla="*/ 22 h 72"/>
                <a:gd name="T10" fmla="*/ 74 w 77"/>
                <a:gd name="T11" fmla="*/ 9 h 72"/>
                <a:gd name="T12" fmla="*/ 66 w 77"/>
                <a:gd name="T13" fmla="*/ 9 h 72"/>
                <a:gd name="T14" fmla="*/ 63 w 77"/>
                <a:gd name="T15" fmla="*/ 0 h 72"/>
                <a:gd name="T16" fmla="*/ 11 w 77"/>
                <a:gd name="T17" fmla="*/ 3 h 72"/>
                <a:gd name="T18" fmla="*/ 3 w 77"/>
                <a:gd name="T19" fmla="*/ 9 h 72"/>
                <a:gd name="T20" fmla="*/ 0 w 77"/>
                <a:gd name="T21" fmla="*/ 29 h 72"/>
                <a:gd name="T22" fmla="*/ 5 w 77"/>
                <a:gd name="T23" fmla="*/ 41 h 72"/>
                <a:gd name="T24" fmla="*/ 36 w 77"/>
                <a:gd name="T25" fmla="*/ 59 h 72"/>
                <a:gd name="T26" fmla="*/ 23 w 77"/>
                <a:gd name="T27" fmla="*/ 66 h 72"/>
                <a:gd name="T28" fmla="*/ 23 w 77"/>
                <a:gd name="T29" fmla="*/ 72 h 72"/>
                <a:gd name="T30" fmla="*/ 57 w 77"/>
                <a:gd name="T31" fmla="*/ 69 h 72"/>
                <a:gd name="T32" fmla="*/ 41 w 77"/>
                <a:gd name="T33" fmla="*/ 66 h 72"/>
                <a:gd name="T34" fmla="*/ 62 w 77"/>
                <a:gd name="T35" fmla="*/ 46 h 72"/>
                <a:gd name="T36" fmla="*/ 72 w 77"/>
                <a:gd name="T37" fmla="*/ 41 h 72"/>
                <a:gd name="T38" fmla="*/ 77 w 77"/>
                <a:gd name="T39" fmla="*/ 12 h 72"/>
                <a:gd name="T40" fmla="*/ 9 w 77"/>
                <a:gd name="T41" fmla="*/ 37 h 72"/>
                <a:gd name="T42" fmla="*/ 9 w 77"/>
                <a:gd name="T43" fmla="*/ 37 h 72"/>
                <a:gd name="T44" fmla="*/ 6 w 77"/>
                <a:gd name="T45" fmla="*/ 15 h 72"/>
                <a:gd name="T46" fmla="*/ 11 w 77"/>
                <a:gd name="T47" fmla="*/ 32 h 72"/>
                <a:gd name="T48" fmla="*/ 9 w 77"/>
                <a:gd name="T49" fmla="*/ 37 h 72"/>
                <a:gd name="T50" fmla="*/ 60 w 77"/>
                <a:gd name="T51" fmla="*/ 31 h 72"/>
                <a:gd name="T52" fmla="*/ 58 w 77"/>
                <a:gd name="T53" fmla="*/ 41 h 72"/>
                <a:gd name="T54" fmla="*/ 38 w 77"/>
                <a:gd name="T55" fmla="*/ 53 h 72"/>
                <a:gd name="T56" fmla="*/ 19 w 77"/>
                <a:gd name="T57" fmla="*/ 41 h 72"/>
                <a:gd name="T58" fmla="*/ 17 w 77"/>
                <a:gd name="T59" fmla="*/ 6 h 72"/>
                <a:gd name="T60" fmla="*/ 60 w 77"/>
                <a:gd name="T61" fmla="*/ 31 h 72"/>
                <a:gd name="T62" fmla="*/ 71 w 77"/>
                <a:gd name="T63" fmla="*/ 29 h 72"/>
                <a:gd name="T64" fmla="*/ 68 w 77"/>
                <a:gd name="T65" fmla="*/ 37 h 72"/>
                <a:gd name="T66" fmla="*/ 66 w 77"/>
                <a:gd name="T67" fmla="*/ 32 h 72"/>
                <a:gd name="T68" fmla="*/ 66 w 77"/>
                <a:gd name="T69" fmla="*/ 31 h 72"/>
                <a:gd name="T70" fmla="*/ 71 w 77"/>
                <a:gd name="T71" fmla="*/ 1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7" h="72">
                  <a:moveTo>
                    <a:pt x="35" y="22"/>
                  </a:moveTo>
                  <a:cubicBezTo>
                    <a:pt x="38" y="18"/>
                    <a:pt x="38" y="18"/>
                    <a:pt x="38" y="18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41"/>
                    <a:pt x="38" y="41"/>
                    <a:pt x="39" y="41"/>
                  </a:cubicBezTo>
                  <a:cubicBezTo>
                    <a:pt x="40" y="41"/>
                    <a:pt x="41" y="41"/>
                    <a:pt x="41" y="40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12"/>
                    <a:pt x="40" y="11"/>
                    <a:pt x="39" y="11"/>
                  </a:cubicBezTo>
                  <a:cubicBezTo>
                    <a:pt x="39" y="11"/>
                    <a:pt x="38" y="12"/>
                    <a:pt x="38" y="12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20"/>
                    <a:pt x="32" y="21"/>
                    <a:pt x="32" y="22"/>
                  </a:cubicBezTo>
                  <a:cubicBezTo>
                    <a:pt x="33" y="23"/>
                    <a:pt x="34" y="22"/>
                    <a:pt x="35" y="22"/>
                  </a:cubicBezTo>
                  <a:close/>
                  <a:moveTo>
                    <a:pt x="74" y="9"/>
                  </a:moveTo>
                  <a:cubicBezTo>
                    <a:pt x="74" y="9"/>
                    <a:pt x="74" y="9"/>
                    <a:pt x="74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1"/>
                    <a:pt x="65" y="0"/>
                    <a:pt x="6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2" y="0"/>
                    <a:pt x="11" y="1"/>
                    <a:pt x="11" y="3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9"/>
                    <a:pt x="0" y="11"/>
                    <a:pt x="0" y="12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3"/>
                    <a:pt x="2" y="38"/>
                    <a:pt x="5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8" y="44"/>
                    <a:pt x="11" y="46"/>
                    <a:pt x="15" y="46"/>
                  </a:cubicBezTo>
                  <a:cubicBezTo>
                    <a:pt x="20" y="53"/>
                    <a:pt x="27" y="58"/>
                    <a:pt x="36" y="59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1" y="66"/>
                    <a:pt x="20" y="67"/>
                    <a:pt x="20" y="69"/>
                  </a:cubicBezTo>
                  <a:cubicBezTo>
                    <a:pt x="20" y="71"/>
                    <a:pt x="21" y="72"/>
                    <a:pt x="23" y="72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56" y="72"/>
                    <a:pt x="57" y="71"/>
                    <a:pt x="57" y="69"/>
                  </a:cubicBezTo>
                  <a:cubicBezTo>
                    <a:pt x="57" y="67"/>
                    <a:pt x="56" y="66"/>
                    <a:pt x="54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50" y="58"/>
                    <a:pt x="57" y="53"/>
                    <a:pt x="62" y="46"/>
                  </a:cubicBezTo>
                  <a:cubicBezTo>
                    <a:pt x="66" y="46"/>
                    <a:pt x="69" y="44"/>
                    <a:pt x="72" y="41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75" y="38"/>
                    <a:pt x="77" y="33"/>
                    <a:pt x="77" y="29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7" y="11"/>
                    <a:pt x="76" y="9"/>
                    <a:pt x="74" y="9"/>
                  </a:cubicBezTo>
                  <a:close/>
                  <a:moveTo>
                    <a:pt x="9" y="37"/>
                  </a:move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7" y="35"/>
                    <a:pt x="6" y="32"/>
                    <a:pt x="6" y="29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4"/>
                    <a:pt x="11" y="36"/>
                    <a:pt x="12" y="39"/>
                  </a:cubicBezTo>
                  <a:cubicBezTo>
                    <a:pt x="11" y="38"/>
                    <a:pt x="10" y="38"/>
                    <a:pt x="9" y="37"/>
                  </a:cubicBezTo>
                  <a:close/>
                  <a:moveTo>
                    <a:pt x="60" y="31"/>
                  </a:moveTo>
                  <a:cubicBezTo>
                    <a:pt x="60" y="31"/>
                    <a:pt x="60" y="31"/>
                    <a:pt x="60" y="31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35"/>
                    <a:pt x="59" y="38"/>
                    <a:pt x="58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4" y="48"/>
                    <a:pt x="47" y="53"/>
                    <a:pt x="38" y="53"/>
                  </a:cubicBezTo>
                  <a:cubicBezTo>
                    <a:pt x="30" y="53"/>
                    <a:pt x="23" y="48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8" y="38"/>
                    <a:pt x="17" y="35"/>
                    <a:pt x="17" y="31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60" y="31"/>
                    <a:pt x="60" y="31"/>
                    <a:pt x="60" y="31"/>
                  </a:cubicBezTo>
                  <a:close/>
                  <a:moveTo>
                    <a:pt x="71" y="29"/>
                  </a:moveTo>
                  <a:cubicBezTo>
                    <a:pt x="71" y="29"/>
                    <a:pt x="71" y="29"/>
                    <a:pt x="71" y="29"/>
                  </a:cubicBezTo>
                  <a:cubicBezTo>
                    <a:pt x="71" y="32"/>
                    <a:pt x="70" y="35"/>
                    <a:pt x="68" y="37"/>
                  </a:cubicBezTo>
                  <a:cubicBezTo>
                    <a:pt x="68" y="37"/>
                    <a:pt x="68" y="37"/>
                    <a:pt x="68" y="37"/>
                  </a:cubicBezTo>
                  <a:cubicBezTo>
                    <a:pt x="67" y="38"/>
                    <a:pt x="66" y="38"/>
                    <a:pt x="65" y="39"/>
                  </a:cubicBezTo>
                  <a:cubicBezTo>
                    <a:pt x="66" y="36"/>
                    <a:pt x="66" y="34"/>
                    <a:pt x="66" y="32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29"/>
                    <a:pt x="71" y="29"/>
                    <a:pt x="71" y="29"/>
                  </a:cubicBezTo>
                  <a:close/>
                </a:path>
              </a:pathLst>
            </a:custGeom>
            <a:solidFill>
              <a:srgbClr val="041969"/>
            </a:solidFill>
            <a:ln>
              <a:noFill/>
            </a:ln>
          </p:spPr>
          <p:txBody>
            <a:bodyPr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9" name="3"/>
            <p:cNvSpPr>
              <a:spLocks noChangeArrowheads="1"/>
            </p:cNvSpPr>
            <p:nvPr/>
          </p:nvSpPr>
          <p:spPr bwMode="auto">
            <a:xfrm>
              <a:off x="2132401" y="4972822"/>
              <a:ext cx="69762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Title.</a:t>
              </a:r>
              <a:endParaRPr lang="zh-CN" altLang="zh-CN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597051" y="3514615"/>
            <a:ext cx="904263" cy="2012152"/>
            <a:chOff x="4032476" y="3514615"/>
            <a:chExt cx="904263" cy="2012152"/>
          </a:xfrm>
        </p:grpSpPr>
        <p:sp>
          <p:nvSpPr>
            <p:cNvPr id="31" name="c"/>
            <p:cNvSpPr>
              <a:spLocks/>
            </p:cNvSpPr>
            <p:nvPr/>
          </p:nvSpPr>
          <p:spPr bwMode="auto">
            <a:xfrm>
              <a:off x="4032476" y="3514615"/>
              <a:ext cx="904263" cy="2012152"/>
            </a:xfrm>
            <a:custGeom>
              <a:avLst/>
              <a:gdLst>
                <a:gd name="T0" fmla="*/ 215 w 215"/>
                <a:gd name="T1" fmla="*/ 479 h 479"/>
                <a:gd name="T2" fmla="*/ 215 w 215"/>
                <a:gd name="T3" fmla="*/ 108 h 479"/>
                <a:gd name="T4" fmla="*/ 108 w 215"/>
                <a:gd name="T5" fmla="*/ 0 h 479"/>
                <a:gd name="T6" fmla="*/ 0 w 215"/>
                <a:gd name="T7" fmla="*/ 108 h 479"/>
                <a:gd name="T8" fmla="*/ 0 w 215"/>
                <a:gd name="T9" fmla="*/ 479 h 479"/>
                <a:gd name="T10" fmla="*/ 215 w 215"/>
                <a:gd name="T11" fmla="*/ 47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479">
                  <a:moveTo>
                    <a:pt x="215" y="479"/>
                  </a:moveTo>
                  <a:cubicBezTo>
                    <a:pt x="215" y="108"/>
                    <a:pt x="215" y="108"/>
                    <a:pt x="215" y="108"/>
                  </a:cubicBezTo>
                  <a:cubicBezTo>
                    <a:pt x="215" y="49"/>
                    <a:pt x="167" y="0"/>
                    <a:pt x="108" y="0"/>
                  </a:cubicBezTo>
                  <a:cubicBezTo>
                    <a:pt x="48" y="0"/>
                    <a:pt x="0" y="49"/>
                    <a:pt x="0" y="108"/>
                  </a:cubicBezTo>
                  <a:cubicBezTo>
                    <a:pt x="0" y="479"/>
                    <a:pt x="0" y="479"/>
                    <a:pt x="0" y="479"/>
                  </a:cubicBezTo>
                  <a:lnTo>
                    <a:pt x="215" y="479"/>
                  </a:ln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2" name="z"/>
            <p:cNvSpPr>
              <a:spLocks noChangeArrowheads="1"/>
            </p:cNvSpPr>
            <p:nvPr/>
          </p:nvSpPr>
          <p:spPr bwMode="auto">
            <a:xfrm>
              <a:off x="4117866" y="3602195"/>
              <a:ext cx="735673" cy="73129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33" name="x"/>
            <p:cNvSpPr>
              <a:spLocks noEditPoints="1"/>
            </p:cNvSpPr>
            <p:nvPr/>
          </p:nvSpPr>
          <p:spPr bwMode="auto">
            <a:xfrm>
              <a:off x="4339006" y="3783924"/>
              <a:ext cx="282445" cy="361267"/>
            </a:xfrm>
            <a:custGeom>
              <a:avLst/>
              <a:gdLst>
                <a:gd name="T0" fmla="*/ 60 w 67"/>
                <a:gd name="T1" fmla="*/ 77 h 86"/>
                <a:gd name="T2" fmla="*/ 55 w 67"/>
                <a:gd name="T3" fmla="*/ 82 h 86"/>
                <a:gd name="T4" fmla="*/ 38 w 67"/>
                <a:gd name="T5" fmla="*/ 86 h 86"/>
                <a:gd name="T6" fmla="*/ 22 w 67"/>
                <a:gd name="T7" fmla="*/ 79 h 86"/>
                <a:gd name="T8" fmla="*/ 22 w 67"/>
                <a:gd name="T9" fmla="*/ 79 h 86"/>
                <a:gd name="T10" fmla="*/ 22 w 67"/>
                <a:gd name="T11" fmla="*/ 79 h 86"/>
                <a:gd name="T12" fmla="*/ 17 w 67"/>
                <a:gd name="T13" fmla="*/ 73 h 86"/>
                <a:gd name="T14" fmla="*/ 8 w 67"/>
                <a:gd name="T15" fmla="*/ 58 h 86"/>
                <a:gd name="T16" fmla="*/ 8 w 67"/>
                <a:gd name="T17" fmla="*/ 58 h 86"/>
                <a:gd name="T18" fmla="*/ 3 w 67"/>
                <a:gd name="T19" fmla="*/ 49 h 86"/>
                <a:gd name="T20" fmla="*/ 9 w 67"/>
                <a:gd name="T21" fmla="*/ 37 h 86"/>
                <a:gd name="T22" fmla="*/ 17 w 67"/>
                <a:gd name="T23" fmla="*/ 41 h 86"/>
                <a:gd name="T24" fmla="*/ 18 w 67"/>
                <a:gd name="T25" fmla="*/ 41 h 86"/>
                <a:gd name="T26" fmla="*/ 18 w 67"/>
                <a:gd name="T27" fmla="*/ 42 h 86"/>
                <a:gd name="T28" fmla="*/ 18 w 67"/>
                <a:gd name="T29" fmla="*/ 14 h 86"/>
                <a:gd name="T30" fmla="*/ 30 w 67"/>
                <a:gd name="T31" fmla="*/ 7 h 86"/>
                <a:gd name="T32" fmla="*/ 44 w 67"/>
                <a:gd name="T33" fmla="*/ 7 h 86"/>
                <a:gd name="T34" fmla="*/ 56 w 67"/>
                <a:gd name="T35" fmla="*/ 14 h 86"/>
                <a:gd name="T36" fmla="*/ 56 w 67"/>
                <a:gd name="T37" fmla="*/ 14 h 86"/>
                <a:gd name="T38" fmla="*/ 56 w 67"/>
                <a:gd name="T39" fmla="*/ 14 h 86"/>
                <a:gd name="T40" fmla="*/ 67 w 67"/>
                <a:gd name="T41" fmla="*/ 21 h 86"/>
                <a:gd name="T42" fmla="*/ 67 w 67"/>
                <a:gd name="T43" fmla="*/ 59 h 86"/>
                <a:gd name="T44" fmla="*/ 65 w 67"/>
                <a:gd name="T45" fmla="*/ 69 h 86"/>
                <a:gd name="T46" fmla="*/ 60 w 67"/>
                <a:gd name="T47" fmla="*/ 77 h 86"/>
                <a:gd name="T48" fmla="*/ 52 w 67"/>
                <a:gd name="T49" fmla="*/ 76 h 86"/>
                <a:gd name="T50" fmla="*/ 52 w 67"/>
                <a:gd name="T51" fmla="*/ 76 h 86"/>
                <a:gd name="T52" fmla="*/ 56 w 67"/>
                <a:gd name="T53" fmla="*/ 73 h 86"/>
                <a:gd name="T54" fmla="*/ 60 w 67"/>
                <a:gd name="T55" fmla="*/ 67 h 86"/>
                <a:gd name="T56" fmla="*/ 61 w 67"/>
                <a:gd name="T57" fmla="*/ 59 h 86"/>
                <a:gd name="T58" fmla="*/ 61 w 67"/>
                <a:gd name="T59" fmla="*/ 21 h 86"/>
                <a:gd name="T60" fmla="*/ 58 w 67"/>
                <a:gd name="T61" fmla="*/ 21 h 86"/>
                <a:gd name="T62" fmla="*/ 58 w 67"/>
                <a:gd name="T63" fmla="*/ 39 h 86"/>
                <a:gd name="T64" fmla="*/ 50 w 67"/>
                <a:gd name="T65" fmla="*/ 39 h 86"/>
                <a:gd name="T66" fmla="*/ 50 w 67"/>
                <a:gd name="T67" fmla="*/ 14 h 86"/>
                <a:gd name="T68" fmla="*/ 47 w 67"/>
                <a:gd name="T69" fmla="*/ 14 h 86"/>
                <a:gd name="T70" fmla="*/ 47 w 67"/>
                <a:gd name="T71" fmla="*/ 14 h 86"/>
                <a:gd name="T72" fmla="*/ 47 w 67"/>
                <a:gd name="T73" fmla="*/ 39 h 86"/>
                <a:gd name="T74" fmla="*/ 39 w 67"/>
                <a:gd name="T75" fmla="*/ 39 h 86"/>
                <a:gd name="T76" fmla="*/ 39 w 67"/>
                <a:gd name="T77" fmla="*/ 10 h 86"/>
                <a:gd name="T78" fmla="*/ 35 w 67"/>
                <a:gd name="T79" fmla="*/ 10 h 86"/>
                <a:gd name="T80" fmla="*/ 35 w 67"/>
                <a:gd name="T81" fmla="*/ 39 h 86"/>
                <a:gd name="T82" fmla="*/ 28 w 67"/>
                <a:gd name="T83" fmla="*/ 39 h 86"/>
                <a:gd name="T84" fmla="*/ 28 w 67"/>
                <a:gd name="T85" fmla="*/ 14 h 86"/>
                <a:gd name="T86" fmla="*/ 24 w 67"/>
                <a:gd name="T87" fmla="*/ 14 h 86"/>
                <a:gd name="T88" fmla="*/ 24 w 67"/>
                <a:gd name="T89" fmla="*/ 49 h 86"/>
                <a:gd name="T90" fmla="*/ 16 w 67"/>
                <a:gd name="T91" fmla="*/ 51 h 86"/>
                <a:gd name="T92" fmla="*/ 12 w 67"/>
                <a:gd name="T93" fmla="*/ 44 h 86"/>
                <a:gd name="T94" fmla="*/ 8 w 67"/>
                <a:gd name="T95" fmla="*/ 46 h 86"/>
                <a:gd name="T96" fmla="*/ 13 w 67"/>
                <a:gd name="T97" fmla="*/ 55 h 86"/>
                <a:gd name="T98" fmla="*/ 13 w 67"/>
                <a:gd name="T99" fmla="*/ 55 h 86"/>
                <a:gd name="T100" fmla="*/ 22 w 67"/>
                <a:gd name="T101" fmla="*/ 70 h 86"/>
                <a:gd name="T102" fmla="*/ 26 w 67"/>
                <a:gd name="T103" fmla="*/ 74 h 86"/>
                <a:gd name="T104" fmla="*/ 38 w 67"/>
                <a:gd name="T105" fmla="*/ 80 h 86"/>
                <a:gd name="T106" fmla="*/ 52 w 67"/>
                <a:gd name="T107" fmla="*/ 7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7" h="86">
                  <a:moveTo>
                    <a:pt x="60" y="77"/>
                  </a:moveTo>
                  <a:cubicBezTo>
                    <a:pt x="59" y="79"/>
                    <a:pt x="57" y="80"/>
                    <a:pt x="55" y="82"/>
                  </a:cubicBezTo>
                  <a:cubicBezTo>
                    <a:pt x="50" y="85"/>
                    <a:pt x="44" y="86"/>
                    <a:pt x="38" y="86"/>
                  </a:cubicBezTo>
                  <a:cubicBezTo>
                    <a:pt x="32" y="85"/>
                    <a:pt x="26" y="83"/>
                    <a:pt x="22" y="79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0" y="77"/>
                    <a:pt x="18" y="75"/>
                    <a:pt x="17" y="73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0" y="44"/>
                    <a:pt x="3" y="38"/>
                    <a:pt x="9" y="37"/>
                  </a:cubicBezTo>
                  <a:cubicBezTo>
                    <a:pt x="12" y="37"/>
                    <a:pt x="15" y="38"/>
                    <a:pt x="17" y="41"/>
                  </a:cubicBezTo>
                  <a:cubicBezTo>
                    <a:pt x="17" y="41"/>
                    <a:pt x="18" y="41"/>
                    <a:pt x="18" y="41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8"/>
                    <a:pt x="25" y="4"/>
                    <a:pt x="30" y="7"/>
                  </a:cubicBezTo>
                  <a:cubicBezTo>
                    <a:pt x="32" y="0"/>
                    <a:pt x="42" y="0"/>
                    <a:pt x="44" y="7"/>
                  </a:cubicBezTo>
                  <a:cubicBezTo>
                    <a:pt x="49" y="4"/>
                    <a:pt x="56" y="8"/>
                    <a:pt x="56" y="14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61" y="12"/>
                    <a:pt x="67" y="15"/>
                    <a:pt x="67" y="21"/>
                  </a:cubicBezTo>
                  <a:cubicBezTo>
                    <a:pt x="67" y="59"/>
                    <a:pt x="67" y="59"/>
                    <a:pt x="67" y="59"/>
                  </a:cubicBezTo>
                  <a:cubicBezTo>
                    <a:pt x="67" y="62"/>
                    <a:pt x="66" y="66"/>
                    <a:pt x="65" y="69"/>
                  </a:cubicBezTo>
                  <a:cubicBezTo>
                    <a:pt x="64" y="72"/>
                    <a:pt x="63" y="75"/>
                    <a:pt x="60" y="77"/>
                  </a:cubicBezTo>
                  <a:close/>
                  <a:moveTo>
                    <a:pt x="52" y="76"/>
                  </a:moveTo>
                  <a:cubicBezTo>
                    <a:pt x="52" y="76"/>
                    <a:pt x="52" y="76"/>
                    <a:pt x="52" y="76"/>
                  </a:cubicBezTo>
                  <a:cubicBezTo>
                    <a:pt x="53" y="76"/>
                    <a:pt x="55" y="74"/>
                    <a:pt x="56" y="73"/>
                  </a:cubicBezTo>
                  <a:cubicBezTo>
                    <a:pt x="58" y="71"/>
                    <a:pt x="59" y="69"/>
                    <a:pt x="60" y="67"/>
                  </a:cubicBezTo>
                  <a:cubicBezTo>
                    <a:pt x="61" y="64"/>
                    <a:pt x="61" y="62"/>
                    <a:pt x="61" y="59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19"/>
                    <a:pt x="58" y="19"/>
                    <a:pt x="58" y="21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44"/>
                    <a:pt x="50" y="44"/>
                    <a:pt x="50" y="39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2"/>
                    <a:pt x="47" y="12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44"/>
                    <a:pt x="39" y="44"/>
                    <a:pt x="39" y="39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7"/>
                    <a:pt x="35" y="7"/>
                    <a:pt x="35" y="10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5" y="44"/>
                    <a:pt x="28" y="44"/>
                    <a:pt x="28" y="39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2"/>
                    <a:pt x="24" y="12"/>
                    <a:pt x="24" y="14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53"/>
                    <a:pt x="19" y="55"/>
                    <a:pt x="16" y="51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1" y="42"/>
                    <a:pt x="7" y="43"/>
                    <a:pt x="8" y="46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22" y="70"/>
                    <a:pt x="22" y="70"/>
                    <a:pt x="22" y="70"/>
                  </a:cubicBezTo>
                  <a:cubicBezTo>
                    <a:pt x="23" y="72"/>
                    <a:pt x="24" y="73"/>
                    <a:pt x="26" y="74"/>
                  </a:cubicBezTo>
                  <a:cubicBezTo>
                    <a:pt x="29" y="77"/>
                    <a:pt x="34" y="79"/>
                    <a:pt x="38" y="80"/>
                  </a:cubicBezTo>
                  <a:cubicBezTo>
                    <a:pt x="43" y="80"/>
                    <a:pt x="48" y="79"/>
                    <a:pt x="52" y="76"/>
                  </a:cubicBezTo>
                  <a:close/>
                </a:path>
              </a:pathLst>
            </a:custGeom>
            <a:solidFill>
              <a:srgbClr val="041969"/>
            </a:solidFill>
            <a:ln>
              <a:noFill/>
            </a:ln>
          </p:spPr>
          <p:txBody>
            <a:bodyPr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34" name="2"/>
            <p:cNvSpPr>
              <a:spLocks noChangeArrowheads="1"/>
            </p:cNvSpPr>
            <p:nvPr/>
          </p:nvSpPr>
          <p:spPr bwMode="auto">
            <a:xfrm>
              <a:off x="4129227" y="4972822"/>
              <a:ext cx="69762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Title.</a:t>
              </a:r>
              <a:endParaRPr lang="zh-CN" altLang="zh-CN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5" name="1"/>
          <p:cNvSpPr>
            <a:spLocks noChangeArrowheads="1"/>
          </p:cNvSpPr>
          <p:nvPr/>
        </p:nvSpPr>
        <p:spPr bwMode="auto">
          <a:xfrm>
            <a:off x="6122224" y="2397140"/>
            <a:ext cx="181986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zh-CN" sz="6600" dirty="0">
                <a:solidFill>
                  <a:srgbClr val="041969"/>
                </a:solidFill>
                <a:cs typeface="+mn-ea"/>
                <a:sym typeface="+mn-lt"/>
              </a:rPr>
              <a:t>85</a:t>
            </a:r>
            <a:r>
              <a:rPr lang="zh-CN" altLang="zh-CN" sz="6600" dirty="0">
                <a:solidFill>
                  <a:srgbClr val="041969"/>
                </a:solidFill>
                <a:cs typeface="+mn-ea"/>
                <a:sym typeface="+mn-lt"/>
              </a:rPr>
              <a:t>%</a:t>
            </a:r>
          </a:p>
        </p:txBody>
      </p:sp>
      <p:sp>
        <p:nvSpPr>
          <p:cNvPr id="36" name="Text Placeholder 7"/>
          <p:cNvSpPr txBox="1">
            <a:spLocks/>
          </p:cNvSpPr>
          <p:nvPr/>
        </p:nvSpPr>
        <p:spPr>
          <a:xfrm>
            <a:off x="6122224" y="3514615"/>
            <a:ext cx="5376644" cy="572521"/>
          </a:xfrm>
          <a:prstGeom prst="rect">
            <a:avLst/>
          </a:prstGeom>
        </p:spPr>
        <p:txBody>
          <a:bodyPr vert="horz" lIns="0" tIns="98480" rIns="0" bIns="98480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3600" b="0" dirty="0">
                <a:solidFill>
                  <a:srgbClr val="041969"/>
                </a:solidFill>
                <a:latin typeface="+mn-lt"/>
                <a:cs typeface="+mn-ea"/>
                <a:sym typeface="+mn-lt"/>
              </a:rPr>
              <a:t>Please replace the text</a:t>
            </a:r>
          </a:p>
        </p:txBody>
      </p:sp>
      <p:sp>
        <p:nvSpPr>
          <p:cNvPr id="37" name="Rectangle 67"/>
          <p:cNvSpPr/>
          <p:nvPr/>
        </p:nvSpPr>
        <p:spPr>
          <a:xfrm>
            <a:off x="6122224" y="4188948"/>
            <a:ext cx="5376644" cy="381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to add the relevant title text.</a:t>
            </a:r>
            <a:endParaRPr lang="en-GB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312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:a14="http://schemas.microsoft.com/office/drawing/2010/main"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5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95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4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4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5" grpId="0"/>
      <p:bldP spid="3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341822" y="688501"/>
            <a:ext cx="9721436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11096635" y="454395"/>
            <a:ext cx="488724" cy="440638"/>
            <a:chOff x="3720691" y="2824413"/>
            <a:chExt cx="1341120" cy="1209172"/>
          </a:xfrm>
          <a:solidFill>
            <a:srgbClr val="0B6863"/>
          </a:solidFill>
        </p:grpSpPr>
        <p:sp>
          <p:nvSpPr>
            <p:cNvPr id="4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</p:grpSp>
      <p:sp>
        <p:nvSpPr>
          <p:cNvPr id="6" name="文本占位符 4"/>
          <p:cNvSpPr txBox="1">
            <a:spLocks/>
          </p:cNvSpPr>
          <p:nvPr/>
        </p:nvSpPr>
        <p:spPr>
          <a:xfrm>
            <a:off x="1299849" y="111207"/>
            <a:ext cx="10515600" cy="5823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dirty="0">
                <a:solidFill>
                  <a:srgbClr val="041969"/>
                </a:solidFill>
                <a:cs typeface="+mn-ea"/>
                <a:sym typeface="+mn-lt"/>
              </a:rPr>
              <a:t>Second, click to add your title.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574767" y="229275"/>
            <a:ext cx="632150" cy="569956"/>
            <a:chOff x="574767" y="208955"/>
            <a:chExt cx="632150" cy="569956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 rot="1855731">
              <a:off x="574767" y="208955"/>
              <a:ext cx="632150" cy="569956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9" name="KSO_Shape"/>
            <p:cNvSpPr>
              <a:spLocks/>
            </p:cNvSpPr>
            <p:nvPr/>
          </p:nvSpPr>
          <p:spPr bwMode="auto">
            <a:xfrm>
              <a:off x="701214" y="306912"/>
              <a:ext cx="369729" cy="366032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0" name="Shape 1661"/>
          <p:cNvSpPr/>
          <p:nvPr/>
        </p:nvSpPr>
        <p:spPr>
          <a:xfrm>
            <a:off x="5147899" y="3668804"/>
            <a:ext cx="1975796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2057" tIns="22057" rIns="22057" bIns="22057" anchor="ctr"/>
          <a:lstStyle/>
          <a:p>
            <a:endParaRPr sz="1707" dirty="0">
              <a:solidFill>
                <a:srgbClr val="53585F"/>
              </a:solidFill>
              <a:cs typeface="+mn-ea"/>
              <a:sym typeface="+mn-lt"/>
            </a:endParaRPr>
          </a:p>
        </p:txBody>
      </p:sp>
      <p:sp>
        <p:nvSpPr>
          <p:cNvPr id="11" name="Shape 1662"/>
          <p:cNvSpPr/>
          <p:nvPr/>
        </p:nvSpPr>
        <p:spPr>
          <a:xfrm>
            <a:off x="7169652" y="3668804"/>
            <a:ext cx="1975796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2057" tIns="22057" rIns="22057" bIns="22057" anchor="ctr"/>
          <a:lstStyle/>
          <a:p>
            <a:endParaRPr sz="1707" dirty="0">
              <a:solidFill>
                <a:srgbClr val="53585F"/>
              </a:solidFill>
              <a:cs typeface="+mn-ea"/>
              <a:sym typeface="+mn-lt"/>
            </a:endParaRPr>
          </a:p>
        </p:txBody>
      </p:sp>
      <p:sp>
        <p:nvSpPr>
          <p:cNvPr id="12" name="Shape 1663"/>
          <p:cNvSpPr/>
          <p:nvPr/>
        </p:nvSpPr>
        <p:spPr>
          <a:xfrm>
            <a:off x="10109764" y="3668805"/>
            <a:ext cx="2082237" cy="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2057" tIns="22057" rIns="22057" bIns="22057" anchor="ctr"/>
          <a:lstStyle/>
          <a:p>
            <a:endParaRPr sz="1707" dirty="0">
              <a:solidFill>
                <a:srgbClr val="53585F"/>
              </a:solidFill>
              <a:cs typeface="+mn-ea"/>
              <a:sym typeface="+mn-lt"/>
            </a:endParaRPr>
          </a:p>
        </p:txBody>
      </p:sp>
      <p:sp>
        <p:nvSpPr>
          <p:cNvPr id="13" name="Shape 1674"/>
          <p:cNvSpPr/>
          <p:nvPr/>
        </p:nvSpPr>
        <p:spPr>
          <a:xfrm>
            <a:off x="6289001" y="2882033"/>
            <a:ext cx="1609526" cy="1585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41969"/>
          </a:solidFill>
          <a:ln w="381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6713792" y="3421235"/>
            <a:ext cx="754589" cy="49513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CFCFC"/>
                </a:solidFill>
                <a:latin typeface="+mn-lt"/>
                <a:ea typeface="+mn-ea"/>
                <a:cs typeface="+mn-ea"/>
                <a:sym typeface="+mn-lt"/>
              </a:rPr>
              <a:t>Please replace the text.</a:t>
            </a:r>
            <a:endParaRPr lang="id-ID" sz="1400" dirty="0">
              <a:solidFill>
                <a:srgbClr val="FCFCF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Shape 1664"/>
          <p:cNvSpPr/>
          <p:nvPr/>
        </p:nvSpPr>
        <p:spPr>
          <a:xfrm>
            <a:off x="1945074" y="3668804"/>
            <a:ext cx="1156690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2057" tIns="22057" rIns="22057" bIns="22057" anchor="ctr"/>
          <a:lstStyle/>
          <a:p>
            <a:endParaRPr sz="1707" dirty="0">
              <a:solidFill>
                <a:srgbClr val="53585F"/>
              </a:solidFill>
              <a:cs typeface="+mn-ea"/>
              <a:sym typeface="+mn-lt"/>
            </a:endParaRPr>
          </a:p>
        </p:txBody>
      </p:sp>
      <p:sp>
        <p:nvSpPr>
          <p:cNvPr id="16" name="Shape 1660"/>
          <p:cNvSpPr/>
          <p:nvPr/>
        </p:nvSpPr>
        <p:spPr>
          <a:xfrm>
            <a:off x="3126145" y="3668804"/>
            <a:ext cx="1975796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2057" tIns="22057" rIns="22057" bIns="22057" anchor="ctr"/>
          <a:lstStyle/>
          <a:p>
            <a:endParaRPr sz="1707" dirty="0">
              <a:solidFill>
                <a:srgbClr val="53585F"/>
              </a:solidFill>
              <a:cs typeface="+mn-ea"/>
              <a:sym typeface="+mn-lt"/>
            </a:endParaRPr>
          </a:p>
        </p:txBody>
      </p:sp>
      <p:sp>
        <p:nvSpPr>
          <p:cNvPr id="17" name="Shape 1663"/>
          <p:cNvSpPr/>
          <p:nvPr/>
        </p:nvSpPr>
        <p:spPr>
          <a:xfrm>
            <a:off x="9191407" y="3668804"/>
            <a:ext cx="1062903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2057" tIns="22057" rIns="22057" bIns="22057" anchor="ctr"/>
          <a:lstStyle/>
          <a:p>
            <a:endParaRPr sz="1707" dirty="0">
              <a:solidFill>
                <a:srgbClr val="53585F"/>
              </a:solidFill>
              <a:cs typeface="+mn-ea"/>
              <a:sym typeface="+mn-lt"/>
            </a:endParaRPr>
          </a:p>
        </p:txBody>
      </p:sp>
      <p:sp>
        <p:nvSpPr>
          <p:cNvPr id="18" name="Shape 1664"/>
          <p:cNvSpPr/>
          <p:nvPr/>
        </p:nvSpPr>
        <p:spPr>
          <a:xfrm>
            <a:off x="-41321" y="3673691"/>
            <a:ext cx="1942146" cy="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2057" tIns="22057" rIns="22057" bIns="22057" anchor="ctr"/>
          <a:lstStyle/>
          <a:p>
            <a:endParaRPr sz="1707" dirty="0">
              <a:solidFill>
                <a:srgbClr val="53585F"/>
              </a:solidFill>
              <a:cs typeface="+mn-ea"/>
              <a:sym typeface="+mn-lt"/>
            </a:endParaRPr>
          </a:p>
        </p:txBody>
      </p:sp>
      <p:sp>
        <p:nvSpPr>
          <p:cNvPr id="19" name="Shape 1672"/>
          <p:cNvSpPr/>
          <p:nvPr/>
        </p:nvSpPr>
        <p:spPr>
          <a:xfrm>
            <a:off x="4293474" y="2880942"/>
            <a:ext cx="1609526" cy="1585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41969"/>
          </a:solidFill>
          <a:ln w="381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0" name="Shape 1677"/>
          <p:cNvSpPr/>
          <p:nvPr/>
        </p:nvSpPr>
        <p:spPr>
          <a:xfrm>
            <a:off x="8284528" y="2880942"/>
            <a:ext cx="1609526" cy="1585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41969"/>
          </a:solidFill>
          <a:ln w="381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1" name="Shape 1669"/>
          <p:cNvSpPr/>
          <p:nvPr/>
        </p:nvSpPr>
        <p:spPr>
          <a:xfrm>
            <a:off x="2297948" y="2880942"/>
            <a:ext cx="1609526" cy="1585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41969"/>
          </a:solidFill>
          <a:ln w="381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dirty="0"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22" name="Group 38"/>
          <p:cNvGrpSpPr/>
          <p:nvPr/>
        </p:nvGrpSpPr>
        <p:grpSpPr>
          <a:xfrm>
            <a:off x="4339801" y="3924724"/>
            <a:ext cx="483402" cy="483402"/>
            <a:chOff x="4073627" y="3999857"/>
            <a:chExt cx="556668" cy="556668"/>
          </a:xfrm>
        </p:grpSpPr>
        <p:sp>
          <p:nvSpPr>
            <p:cNvPr id="23" name="Shape 1683"/>
            <p:cNvSpPr/>
            <p:nvPr/>
          </p:nvSpPr>
          <p:spPr>
            <a:xfrm>
              <a:off x="4073627" y="3999857"/>
              <a:ext cx="556668" cy="556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4" name="Shape 1685"/>
            <p:cNvSpPr/>
            <p:nvPr/>
          </p:nvSpPr>
          <p:spPr>
            <a:xfrm>
              <a:off x="4248567" y="4138023"/>
              <a:ext cx="206789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086" extrusionOk="0">
                  <a:moveTo>
                    <a:pt x="21023" y="5250"/>
                  </a:moveTo>
                  <a:lnTo>
                    <a:pt x="7163" y="195"/>
                  </a:lnTo>
                  <a:cubicBezTo>
                    <a:pt x="5264" y="-514"/>
                    <a:pt x="1521" y="853"/>
                    <a:pt x="445" y="2057"/>
                  </a:cubicBezTo>
                  <a:cubicBezTo>
                    <a:pt x="-35" y="2595"/>
                    <a:pt x="0" y="2983"/>
                    <a:pt x="0" y="3203"/>
                  </a:cubicBezTo>
                  <a:lnTo>
                    <a:pt x="173" y="14619"/>
                  </a:lnTo>
                  <a:cubicBezTo>
                    <a:pt x="184" y="14862"/>
                    <a:pt x="614" y="15188"/>
                    <a:pt x="983" y="15348"/>
                  </a:cubicBezTo>
                  <a:cubicBezTo>
                    <a:pt x="1753" y="15682"/>
                    <a:pt x="13399" y="20826"/>
                    <a:pt x="13729" y="20972"/>
                  </a:cubicBezTo>
                  <a:cubicBezTo>
                    <a:pt x="13905" y="21051"/>
                    <a:pt x="14115" y="21086"/>
                    <a:pt x="14322" y="21086"/>
                  </a:cubicBezTo>
                  <a:cubicBezTo>
                    <a:pt x="14499" y="21086"/>
                    <a:pt x="14675" y="21058"/>
                    <a:pt x="14834" y="21002"/>
                  </a:cubicBezTo>
                  <a:cubicBezTo>
                    <a:pt x="15185" y="20881"/>
                    <a:pt x="15404" y="20645"/>
                    <a:pt x="15404" y="20388"/>
                  </a:cubicBezTo>
                  <a:lnTo>
                    <a:pt x="15404" y="8397"/>
                  </a:lnTo>
                  <a:cubicBezTo>
                    <a:pt x="15404" y="8148"/>
                    <a:pt x="15198" y="7917"/>
                    <a:pt x="14862" y="7792"/>
                  </a:cubicBezTo>
                  <a:lnTo>
                    <a:pt x="2263" y="2817"/>
                  </a:lnTo>
                  <a:cubicBezTo>
                    <a:pt x="2408" y="2620"/>
                    <a:pt x="2968" y="2205"/>
                    <a:pt x="3997" y="1825"/>
                  </a:cubicBezTo>
                  <a:cubicBezTo>
                    <a:pt x="5082" y="1422"/>
                    <a:pt x="5896" y="1574"/>
                    <a:pt x="6082" y="1625"/>
                  </a:cubicBezTo>
                  <a:cubicBezTo>
                    <a:pt x="6082" y="1625"/>
                    <a:pt x="18173" y="6203"/>
                    <a:pt x="18544" y="6339"/>
                  </a:cubicBezTo>
                  <a:cubicBezTo>
                    <a:pt x="18911" y="6476"/>
                    <a:pt x="18918" y="6495"/>
                    <a:pt x="18918" y="6729"/>
                  </a:cubicBezTo>
                  <a:cubicBezTo>
                    <a:pt x="18918" y="6961"/>
                    <a:pt x="18918" y="18107"/>
                    <a:pt x="18918" y="18107"/>
                  </a:cubicBezTo>
                  <a:cubicBezTo>
                    <a:pt x="18918" y="18674"/>
                    <a:pt x="19733" y="18906"/>
                    <a:pt x="20330" y="18906"/>
                  </a:cubicBezTo>
                  <a:cubicBezTo>
                    <a:pt x="20927" y="18906"/>
                    <a:pt x="21565" y="18493"/>
                    <a:pt x="21565" y="18107"/>
                  </a:cubicBezTo>
                  <a:lnTo>
                    <a:pt x="21565" y="5855"/>
                  </a:lnTo>
                  <a:cubicBezTo>
                    <a:pt x="21565" y="5605"/>
                    <a:pt x="21357" y="5375"/>
                    <a:pt x="21023" y="525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sz="1707" dirty="0">
                <a:solidFill>
                  <a:srgbClr val="53585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Group 37"/>
          <p:cNvGrpSpPr/>
          <p:nvPr/>
        </p:nvGrpSpPr>
        <p:grpSpPr>
          <a:xfrm>
            <a:off x="2352688" y="2933189"/>
            <a:ext cx="483402" cy="483402"/>
            <a:chOff x="1785343" y="2858041"/>
            <a:chExt cx="556668" cy="556668"/>
          </a:xfrm>
        </p:grpSpPr>
        <p:sp>
          <p:nvSpPr>
            <p:cNvPr id="26" name="Shape 1678"/>
            <p:cNvSpPr/>
            <p:nvPr/>
          </p:nvSpPr>
          <p:spPr>
            <a:xfrm>
              <a:off x="1785343" y="2858041"/>
              <a:ext cx="556668" cy="556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7" name="Shape 1686"/>
            <p:cNvSpPr/>
            <p:nvPr/>
          </p:nvSpPr>
          <p:spPr>
            <a:xfrm>
              <a:off x="1976501" y="3008761"/>
              <a:ext cx="174352" cy="255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283" y="0"/>
                  </a:moveTo>
                  <a:lnTo>
                    <a:pt x="7175" y="2115"/>
                  </a:lnTo>
                  <a:lnTo>
                    <a:pt x="3801" y="2115"/>
                  </a:lnTo>
                  <a:lnTo>
                    <a:pt x="5186" y="4231"/>
                  </a:lnTo>
                  <a:cubicBezTo>
                    <a:pt x="5186" y="4231"/>
                    <a:pt x="16313" y="4231"/>
                    <a:pt x="16313" y="4231"/>
                  </a:cubicBezTo>
                  <a:lnTo>
                    <a:pt x="17698" y="2115"/>
                  </a:lnTo>
                  <a:lnTo>
                    <a:pt x="14324" y="2115"/>
                  </a:lnTo>
                  <a:lnTo>
                    <a:pt x="13217" y="0"/>
                  </a:lnTo>
                  <a:lnTo>
                    <a:pt x="8283" y="0"/>
                  </a:lnTo>
                  <a:close/>
                  <a:moveTo>
                    <a:pt x="2165" y="2614"/>
                  </a:moveTo>
                  <a:cubicBezTo>
                    <a:pt x="977" y="2614"/>
                    <a:pt x="0" y="3264"/>
                    <a:pt x="0" y="4076"/>
                  </a:cubicBezTo>
                  <a:lnTo>
                    <a:pt x="0" y="20121"/>
                  </a:lnTo>
                  <a:cubicBezTo>
                    <a:pt x="0" y="20933"/>
                    <a:pt x="977" y="21600"/>
                    <a:pt x="2165" y="21600"/>
                  </a:cubicBezTo>
                  <a:lnTo>
                    <a:pt x="19460" y="21600"/>
                  </a:lnTo>
                  <a:cubicBezTo>
                    <a:pt x="20648" y="21600"/>
                    <a:pt x="21600" y="20933"/>
                    <a:pt x="21600" y="20121"/>
                  </a:cubicBezTo>
                  <a:lnTo>
                    <a:pt x="21600" y="4076"/>
                  </a:lnTo>
                  <a:cubicBezTo>
                    <a:pt x="21600" y="3264"/>
                    <a:pt x="20648" y="2614"/>
                    <a:pt x="19460" y="2614"/>
                  </a:cubicBezTo>
                  <a:lnTo>
                    <a:pt x="17597" y="5778"/>
                  </a:lnTo>
                  <a:lnTo>
                    <a:pt x="4003" y="5778"/>
                  </a:lnTo>
                  <a:lnTo>
                    <a:pt x="2165" y="2614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sz="1707" dirty="0">
                <a:solidFill>
                  <a:srgbClr val="53585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Group 40"/>
          <p:cNvGrpSpPr/>
          <p:nvPr/>
        </p:nvGrpSpPr>
        <p:grpSpPr>
          <a:xfrm>
            <a:off x="8320229" y="3924724"/>
            <a:ext cx="483403" cy="483402"/>
            <a:chOff x="8657337" y="3999857"/>
            <a:chExt cx="556669" cy="556668"/>
          </a:xfrm>
        </p:grpSpPr>
        <p:sp>
          <p:nvSpPr>
            <p:cNvPr id="29" name="Shape 1684"/>
            <p:cNvSpPr/>
            <p:nvPr/>
          </p:nvSpPr>
          <p:spPr>
            <a:xfrm>
              <a:off x="8657337" y="3999857"/>
              <a:ext cx="556669" cy="556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0" name="Shape 1687"/>
            <p:cNvSpPr/>
            <p:nvPr/>
          </p:nvSpPr>
          <p:spPr>
            <a:xfrm>
              <a:off x="8848496" y="4156361"/>
              <a:ext cx="174352" cy="249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276" extrusionOk="0">
                  <a:moveTo>
                    <a:pt x="1877" y="21023"/>
                  </a:moveTo>
                  <a:cubicBezTo>
                    <a:pt x="2335" y="19958"/>
                    <a:pt x="3030" y="18458"/>
                    <a:pt x="3960" y="16288"/>
                  </a:cubicBezTo>
                  <a:cubicBezTo>
                    <a:pt x="8011" y="15823"/>
                    <a:pt x="9689" y="16658"/>
                    <a:pt x="12261" y="13325"/>
                  </a:cubicBezTo>
                  <a:cubicBezTo>
                    <a:pt x="10172" y="13789"/>
                    <a:pt x="7654" y="12465"/>
                    <a:pt x="7789" y="11892"/>
                  </a:cubicBezTo>
                  <a:cubicBezTo>
                    <a:pt x="7924" y="11318"/>
                    <a:pt x="13647" y="12306"/>
                    <a:pt x="17393" y="8447"/>
                  </a:cubicBezTo>
                  <a:cubicBezTo>
                    <a:pt x="12670" y="9202"/>
                    <a:pt x="11160" y="7540"/>
                    <a:pt x="11769" y="7289"/>
                  </a:cubicBezTo>
                  <a:cubicBezTo>
                    <a:pt x="13175" y="6708"/>
                    <a:pt x="17348" y="7048"/>
                    <a:pt x="19572" y="5477"/>
                  </a:cubicBezTo>
                  <a:cubicBezTo>
                    <a:pt x="20719" y="4669"/>
                    <a:pt x="21256" y="2702"/>
                    <a:pt x="20789" y="2000"/>
                  </a:cubicBezTo>
                  <a:cubicBezTo>
                    <a:pt x="20229" y="1153"/>
                    <a:pt x="16813" y="-111"/>
                    <a:pt x="14931" y="7"/>
                  </a:cubicBezTo>
                  <a:cubicBezTo>
                    <a:pt x="13047" y="126"/>
                    <a:pt x="10093" y="5208"/>
                    <a:pt x="9217" y="5168"/>
                  </a:cubicBezTo>
                  <a:cubicBezTo>
                    <a:pt x="8341" y="5128"/>
                    <a:pt x="8166" y="2892"/>
                    <a:pt x="9694" y="813"/>
                  </a:cubicBezTo>
                  <a:cubicBezTo>
                    <a:pt x="8081" y="1330"/>
                    <a:pt x="5127" y="2940"/>
                    <a:pt x="4200" y="4315"/>
                  </a:cubicBezTo>
                  <a:cubicBezTo>
                    <a:pt x="2475" y="6874"/>
                    <a:pt x="4362" y="12744"/>
                    <a:pt x="3757" y="12953"/>
                  </a:cubicBezTo>
                  <a:cubicBezTo>
                    <a:pt x="3151" y="13163"/>
                    <a:pt x="1114" y="10259"/>
                    <a:pt x="505" y="8944"/>
                  </a:cubicBezTo>
                  <a:cubicBezTo>
                    <a:pt x="-324" y="10961"/>
                    <a:pt x="-344" y="12982"/>
                    <a:pt x="2082" y="15667"/>
                  </a:cubicBezTo>
                  <a:cubicBezTo>
                    <a:pt x="1167" y="17429"/>
                    <a:pt x="667" y="19457"/>
                    <a:pt x="592" y="20487"/>
                  </a:cubicBezTo>
                  <a:cubicBezTo>
                    <a:pt x="557" y="21312"/>
                    <a:pt x="1675" y="21489"/>
                    <a:pt x="1877" y="21023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sz="1707" dirty="0">
                <a:solidFill>
                  <a:srgbClr val="53585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Group 41"/>
          <p:cNvGrpSpPr/>
          <p:nvPr/>
        </p:nvGrpSpPr>
        <p:grpSpPr>
          <a:xfrm>
            <a:off x="1727787" y="3486381"/>
            <a:ext cx="364842" cy="364842"/>
            <a:chOff x="1065729" y="3500706"/>
            <a:chExt cx="420138" cy="420138"/>
          </a:xfrm>
        </p:grpSpPr>
        <p:sp>
          <p:nvSpPr>
            <p:cNvPr id="32" name="Shape 1688"/>
            <p:cNvSpPr/>
            <p:nvPr/>
          </p:nvSpPr>
          <p:spPr>
            <a:xfrm>
              <a:off x="1065729" y="3500706"/>
              <a:ext cx="420138" cy="420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7F7FA"/>
            </a:solidFill>
            <a:ln w="12700">
              <a:solidFill>
                <a:srgbClr val="A6AAA9"/>
              </a:solidFill>
              <a:miter lim="400000"/>
            </a:ln>
          </p:spPr>
          <p:txBody>
            <a:bodyPr lIns="16542" tIns="16542" rIns="16542" bIns="16542" anchor="ctr"/>
            <a:lstStyle/>
            <a:p>
              <a:pPr>
                <a:lnSpc>
                  <a:spcPct val="120000"/>
                </a:lnSpc>
              </a:pPr>
              <a:endParaRPr sz="1707" dirty="0">
                <a:solidFill>
                  <a:srgbClr val="53585F"/>
                </a:solidFill>
                <a:cs typeface="+mn-ea"/>
                <a:sym typeface="+mn-lt"/>
              </a:endParaRPr>
            </a:p>
          </p:txBody>
        </p:sp>
        <p:sp>
          <p:nvSpPr>
            <p:cNvPr id="33" name="Shape 1689"/>
            <p:cNvSpPr/>
            <p:nvPr/>
          </p:nvSpPr>
          <p:spPr>
            <a:xfrm>
              <a:off x="1162442" y="3611819"/>
              <a:ext cx="205812" cy="210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1" h="20433" extrusionOk="0">
                  <a:moveTo>
                    <a:pt x="14102" y="6331"/>
                  </a:moveTo>
                  <a:cubicBezTo>
                    <a:pt x="13391" y="5619"/>
                    <a:pt x="13391" y="4469"/>
                    <a:pt x="14102" y="3759"/>
                  </a:cubicBezTo>
                  <a:cubicBezTo>
                    <a:pt x="14812" y="3049"/>
                    <a:pt x="15965" y="3049"/>
                    <a:pt x="16674" y="3759"/>
                  </a:cubicBezTo>
                  <a:cubicBezTo>
                    <a:pt x="17385" y="4469"/>
                    <a:pt x="17385" y="5619"/>
                    <a:pt x="16674" y="6331"/>
                  </a:cubicBezTo>
                  <a:cubicBezTo>
                    <a:pt x="15965" y="7041"/>
                    <a:pt x="14812" y="7041"/>
                    <a:pt x="14102" y="6331"/>
                  </a:cubicBezTo>
                  <a:close/>
                  <a:moveTo>
                    <a:pt x="12904" y="13199"/>
                  </a:moveTo>
                  <a:cubicBezTo>
                    <a:pt x="12904" y="13199"/>
                    <a:pt x="21289" y="7286"/>
                    <a:pt x="20359" y="518"/>
                  </a:cubicBezTo>
                  <a:cubicBezTo>
                    <a:pt x="20339" y="369"/>
                    <a:pt x="20289" y="271"/>
                    <a:pt x="20226" y="206"/>
                  </a:cubicBezTo>
                  <a:cubicBezTo>
                    <a:pt x="20162" y="145"/>
                    <a:pt x="20065" y="93"/>
                    <a:pt x="19914" y="72"/>
                  </a:cubicBezTo>
                  <a:cubicBezTo>
                    <a:pt x="13147" y="-856"/>
                    <a:pt x="7233" y="7529"/>
                    <a:pt x="7233" y="7529"/>
                  </a:cubicBezTo>
                  <a:cubicBezTo>
                    <a:pt x="2104" y="6928"/>
                    <a:pt x="2478" y="7929"/>
                    <a:pt x="137" y="13421"/>
                  </a:cubicBezTo>
                  <a:cubicBezTo>
                    <a:pt x="-311" y="14470"/>
                    <a:pt x="416" y="14829"/>
                    <a:pt x="1211" y="14536"/>
                  </a:cubicBezTo>
                  <a:cubicBezTo>
                    <a:pt x="2006" y="14242"/>
                    <a:pt x="3764" y="13593"/>
                    <a:pt x="3764" y="13593"/>
                  </a:cubicBezTo>
                  <a:lnTo>
                    <a:pt x="6840" y="16669"/>
                  </a:lnTo>
                  <a:cubicBezTo>
                    <a:pt x="6840" y="16669"/>
                    <a:pt x="6192" y="18426"/>
                    <a:pt x="5897" y="19222"/>
                  </a:cubicBezTo>
                  <a:cubicBezTo>
                    <a:pt x="5604" y="20018"/>
                    <a:pt x="5963" y="20744"/>
                    <a:pt x="7012" y="20297"/>
                  </a:cubicBezTo>
                  <a:cubicBezTo>
                    <a:pt x="12505" y="17955"/>
                    <a:pt x="13504" y="18328"/>
                    <a:pt x="12904" y="13199"/>
                  </a:cubicBez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Group 1692"/>
          <p:cNvGrpSpPr/>
          <p:nvPr/>
        </p:nvGrpSpPr>
        <p:grpSpPr>
          <a:xfrm>
            <a:off x="10070377" y="3486381"/>
            <a:ext cx="364842" cy="364842"/>
            <a:chOff x="0" y="0"/>
            <a:chExt cx="840273" cy="840273"/>
          </a:xfrm>
        </p:grpSpPr>
        <p:sp>
          <p:nvSpPr>
            <p:cNvPr id="35" name="Shape 1690"/>
            <p:cNvSpPr/>
            <p:nvPr/>
          </p:nvSpPr>
          <p:spPr>
            <a:xfrm>
              <a:off x="0" y="0"/>
              <a:ext cx="840274" cy="840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7F7FA"/>
            </a:solidFill>
            <a:ln w="1270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16542" tIns="16542" rIns="16542" bIns="16542" numCol="1" anchor="ctr">
              <a:noAutofit/>
            </a:bodyPr>
            <a:lstStyle/>
            <a:p>
              <a:pPr>
                <a:lnSpc>
                  <a:spcPct val="120000"/>
                </a:lnSpc>
              </a:pPr>
              <a:endParaRPr sz="1707" dirty="0">
                <a:solidFill>
                  <a:srgbClr val="53585F"/>
                </a:solidFill>
                <a:cs typeface="+mn-ea"/>
                <a:sym typeface="+mn-lt"/>
              </a:endParaRPr>
            </a:p>
          </p:txBody>
        </p:sp>
        <p:sp>
          <p:nvSpPr>
            <p:cNvPr id="36" name="Shape 1691"/>
            <p:cNvSpPr/>
            <p:nvPr/>
          </p:nvSpPr>
          <p:spPr>
            <a:xfrm>
              <a:off x="180945" y="221045"/>
              <a:ext cx="478384" cy="398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6" extrusionOk="0">
                  <a:moveTo>
                    <a:pt x="21327" y="11618"/>
                  </a:moveTo>
                  <a:lnTo>
                    <a:pt x="21327" y="11618"/>
                  </a:lnTo>
                  <a:lnTo>
                    <a:pt x="21327" y="11291"/>
                  </a:lnTo>
                  <a:lnTo>
                    <a:pt x="21327" y="11291"/>
                  </a:lnTo>
                  <a:lnTo>
                    <a:pt x="21327" y="11291"/>
                  </a:lnTo>
                  <a:cubicBezTo>
                    <a:pt x="21600" y="11291"/>
                    <a:pt x="21600" y="11291"/>
                    <a:pt x="21600" y="11291"/>
                  </a:cubicBezTo>
                  <a:cubicBezTo>
                    <a:pt x="21600" y="10963"/>
                    <a:pt x="21600" y="10963"/>
                    <a:pt x="21600" y="10963"/>
                  </a:cubicBezTo>
                  <a:lnTo>
                    <a:pt x="21600" y="10963"/>
                  </a:lnTo>
                  <a:lnTo>
                    <a:pt x="21600" y="10636"/>
                  </a:lnTo>
                  <a:lnTo>
                    <a:pt x="21600" y="10636"/>
                  </a:lnTo>
                  <a:lnTo>
                    <a:pt x="21600" y="10636"/>
                  </a:lnTo>
                  <a:cubicBezTo>
                    <a:pt x="21600" y="10309"/>
                    <a:pt x="21600" y="10309"/>
                    <a:pt x="21600" y="10309"/>
                  </a:cubicBezTo>
                  <a:lnTo>
                    <a:pt x="21600" y="10309"/>
                  </a:lnTo>
                  <a:lnTo>
                    <a:pt x="21600" y="9981"/>
                  </a:lnTo>
                  <a:cubicBezTo>
                    <a:pt x="21600" y="9981"/>
                    <a:pt x="21600" y="9981"/>
                    <a:pt x="21327" y="9981"/>
                  </a:cubicBezTo>
                  <a:lnTo>
                    <a:pt x="21327" y="9981"/>
                  </a:lnTo>
                  <a:cubicBezTo>
                    <a:pt x="21327" y="9981"/>
                    <a:pt x="21327" y="9981"/>
                    <a:pt x="21327" y="9654"/>
                  </a:cubicBezTo>
                  <a:lnTo>
                    <a:pt x="21327" y="9654"/>
                  </a:lnTo>
                  <a:lnTo>
                    <a:pt x="21327" y="9654"/>
                  </a:lnTo>
                  <a:lnTo>
                    <a:pt x="21327" y="9327"/>
                  </a:lnTo>
                  <a:lnTo>
                    <a:pt x="21053" y="9327"/>
                  </a:lnTo>
                  <a:lnTo>
                    <a:pt x="21053" y="9327"/>
                  </a:lnTo>
                  <a:cubicBezTo>
                    <a:pt x="13671" y="491"/>
                    <a:pt x="13671" y="491"/>
                    <a:pt x="13671" y="491"/>
                  </a:cubicBezTo>
                  <a:cubicBezTo>
                    <a:pt x="13124" y="-164"/>
                    <a:pt x="12030" y="-164"/>
                    <a:pt x="11484" y="491"/>
                  </a:cubicBezTo>
                  <a:cubicBezTo>
                    <a:pt x="10937" y="1145"/>
                    <a:pt x="10937" y="2454"/>
                    <a:pt x="11484" y="3109"/>
                  </a:cubicBezTo>
                  <a:cubicBezTo>
                    <a:pt x="16132" y="8672"/>
                    <a:pt x="16132" y="8672"/>
                    <a:pt x="16132" y="8672"/>
                  </a:cubicBezTo>
                  <a:cubicBezTo>
                    <a:pt x="1641" y="8672"/>
                    <a:pt x="1641" y="8672"/>
                    <a:pt x="1641" y="8672"/>
                  </a:cubicBezTo>
                  <a:cubicBezTo>
                    <a:pt x="1094" y="8672"/>
                    <a:pt x="547" y="9000"/>
                    <a:pt x="273" y="9654"/>
                  </a:cubicBezTo>
                  <a:cubicBezTo>
                    <a:pt x="0" y="9981"/>
                    <a:pt x="0" y="10309"/>
                    <a:pt x="0" y="10636"/>
                  </a:cubicBezTo>
                  <a:cubicBezTo>
                    <a:pt x="0" y="11291"/>
                    <a:pt x="273" y="11618"/>
                    <a:pt x="547" y="11945"/>
                  </a:cubicBezTo>
                  <a:cubicBezTo>
                    <a:pt x="820" y="12272"/>
                    <a:pt x="1094" y="12600"/>
                    <a:pt x="1641" y="12600"/>
                  </a:cubicBezTo>
                  <a:lnTo>
                    <a:pt x="1641" y="12600"/>
                  </a:lnTo>
                  <a:cubicBezTo>
                    <a:pt x="16132" y="12600"/>
                    <a:pt x="16132" y="12600"/>
                    <a:pt x="16132" y="12600"/>
                  </a:cubicBezTo>
                  <a:cubicBezTo>
                    <a:pt x="11484" y="18163"/>
                    <a:pt x="11484" y="18163"/>
                    <a:pt x="11484" y="18163"/>
                  </a:cubicBezTo>
                  <a:cubicBezTo>
                    <a:pt x="10937" y="18818"/>
                    <a:pt x="10937" y="20127"/>
                    <a:pt x="11484" y="20781"/>
                  </a:cubicBezTo>
                  <a:cubicBezTo>
                    <a:pt x="11757" y="21109"/>
                    <a:pt x="12304" y="21436"/>
                    <a:pt x="12577" y="21436"/>
                  </a:cubicBezTo>
                  <a:cubicBezTo>
                    <a:pt x="13124" y="21436"/>
                    <a:pt x="13397" y="21109"/>
                    <a:pt x="13671" y="20781"/>
                  </a:cubicBezTo>
                  <a:cubicBezTo>
                    <a:pt x="21053" y="11945"/>
                    <a:pt x="21053" y="11945"/>
                    <a:pt x="21053" y="11945"/>
                  </a:cubicBezTo>
                  <a:lnTo>
                    <a:pt x="21053" y="11945"/>
                  </a:lnTo>
                  <a:cubicBezTo>
                    <a:pt x="21053" y="11945"/>
                    <a:pt x="21327" y="11945"/>
                    <a:pt x="21327" y="11618"/>
                  </a:cubicBezTo>
                  <a:lnTo>
                    <a:pt x="21327" y="11618"/>
                  </a:ln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7" name="Text Placeholder 3"/>
          <p:cNvSpPr txBox="1">
            <a:spLocks/>
          </p:cNvSpPr>
          <p:nvPr/>
        </p:nvSpPr>
        <p:spPr>
          <a:xfrm>
            <a:off x="2763245" y="3421510"/>
            <a:ext cx="755603" cy="49513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66943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FCFCFC"/>
                </a:solidFill>
                <a:cs typeface="+mn-ea"/>
                <a:sym typeface="+mn-lt"/>
              </a:rPr>
              <a:t>Please replace the text.</a:t>
            </a:r>
            <a:endParaRPr lang="id-ID" sz="1400" dirty="0">
              <a:solidFill>
                <a:srgbClr val="FCFCFC"/>
              </a:solidFill>
              <a:cs typeface="+mn-ea"/>
              <a:sym typeface="+mn-lt"/>
            </a:endParaRPr>
          </a:p>
        </p:txBody>
      </p:sp>
      <p:sp>
        <p:nvSpPr>
          <p:cNvPr id="38" name="Text Placeholder 3"/>
          <p:cNvSpPr txBox="1">
            <a:spLocks/>
          </p:cNvSpPr>
          <p:nvPr/>
        </p:nvSpPr>
        <p:spPr>
          <a:xfrm>
            <a:off x="4742438" y="3421236"/>
            <a:ext cx="754589" cy="49513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CFCFC"/>
                </a:solidFill>
                <a:latin typeface="+mn-lt"/>
                <a:ea typeface="+mn-ea"/>
                <a:cs typeface="+mn-ea"/>
                <a:sym typeface="+mn-lt"/>
              </a:rPr>
              <a:t>Please replace the text.</a:t>
            </a:r>
            <a:endParaRPr lang="id-ID" sz="1400" dirty="0">
              <a:solidFill>
                <a:srgbClr val="FCFCF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Text Placeholder 3"/>
          <p:cNvSpPr txBox="1">
            <a:spLocks/>
          </p:cNvSpPr>
          <p:nvPr/>
        </p:nvSpPr>
        <p:spPr>
          <a:xfrm>
            <a:off x="8711997" y="3421235"/>
            <a:ext cx="754589" cy="49513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CFCFC"/>
                </a:solidFill>
                <a:latin typeface="+mn-lt"/>
                <a:ea typeface="+mn-ea"/>
                <a:cs typeface="+mn-ea"/>
                <a:sym typeface="+mn-lt"/>
              </a:rPr>
              <a:t>Please replace the text.</a:t>
            </a:r>
            <a:endParaRPr lang="id-ID" sz="1400" dirty="0">
              <a:solidFill>
                <a:srgbClr val="FCFCF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6333117" y="2933189"/>
            <a:ext cx="483402" cy="483402"/>
            <a:chOff x="6333117" y="2933189"/>
            <a:chExt cx="483402" cy="483402"/>
          </a:xfrm>
        </p:grpSpPr>
        <p:sp>
          <p:nvSpPr>
            <p:cNvPr id="41" name="Shape 1681"/>
            <p:cNvSpPr/>
            <p:nvPr/>
          </p:nvSpPr>
          <p:spPr>
            <a:xfrm>
              <a:off x="6333117" y="2933189"/>
              <a:ext cx="483402" cy="483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2" name="Shape 1682"/>
            <p:cNvSpPr/>
            <p:nvPr/>
          </p:nvSpPr>
          <p:spPr>
            <a:xfrm>
              <a:off x="6466349" y="3066414"/>
              <a:ext cx="216937" cy="216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320" extrusionOk="0">
                  <a:moveTo>
                    <a:pt x="6122" y="19157"/>
                  </a:moveTo>
                  <a:lnTo>
                    <a:pt x="3902" y="19634"/>
                  </a:lnTo>
                  <a:cubicBezTo>
                    <a:pt x="3688" y="19233"/>
                    <a:pt x="3431" y="18833"/>
                    <a:pt x="2957" y="18361"/>
                  </a:cubicBezTo>
                  <a:cubicBezTo>
                    <a:pt x="2486" y="17889"/>
                    <a:pt x="2085" y="17631"/>
                    <a:pt x="1685" y="17417"/>
                  </a:cubicBezTo>
                  <a:lnTo>
                    <a:pt x="2162" y="15198"/>
                  </a:lnTo>
                  <a:lnTo>
                    <a:pt x="2804" y="14556"/>
                  </a:lnTo>
                  <a:cubicBezTo>
                    <a:pt x="2804" y="14556"/>
                    <a:pt x="4012" y="14580"/>
                    <a:pt x="5374" y="15944"/>
                  </a:cubicBezTo>
                  <a:cubicBezTo>
                    <a:pt x="6737" y="17307"/>
                    <a:pt x="6762" y="18516"/>
                    <a:pt x="6762" y="18516"/>
                  </a:cubicBezTo>
                  <a:cubicBezTo>
                    <a:pt x="6762" y="18516"/>
                    <a:pt x="6122" y="19157"/>
                    <a:pt x="6122" y="19157"/>
                  </a:cubicBezTo>
                  <a:close/>
                  <a:moveTo>
                    <a:pt x="19625" y="1692"/>
                  </a:moveTo>
                  <a:cubicBezTo>
                    <a:pt x="17654" y="-280"/>
                    <a:pt x="16174" y="15"/>
                    <a:pt x="16174" y="15"/>
                  </a:cubicBezTo>
                  <a:lnTo>
                    <a:pt x="9270" y="6920"/>
                  </a:lnTo>
                  <a:lnTo>
                    <a:pt x="1379" y="14810"/>
                  </a:lnTo>
                  <a:lnTo>
                    <a:pt x="0" y="21320"/>
                  </a:lnTo>
                  <a:lnTo>
                    <a:pt x="6508" y="19939"/>
                  </a:lnTo>
                  <a:lnTo>
                    <a:pt x="14399" y="12048"/>
                  </a:lnTo>
                  <a:lnTo>
                    <a:pt x="21302" y="5145"/>
                  </a:lnTo>
                  <a:cubicBezTo>
                    <a:pt x="21302" y="5145"/>
                    <a:pt x="21600" y="3665"/>
                    <a:pt x="19625" y="1692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sz="1707" dirty="0">
                <a:solidFill>
                  <a:srgbClr val="53585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3" name="Group 65"/>
          <p:cNvGrpSpPr/>
          <p:nvPr/>
        </p:nvGrpSpPr>
        <p:grpSpPr>
          <a:xfrm>
            <a:off x="1661997" y="4852726"/>
            <a:ext cx="2879533" cy="649417"/>
            <a:chOff x="8535495" y="2503712"/>
            <a:chExt cx="3061923" cy="615819"/>
          </a:xfrm>
        </p:grpSpPr>
        <p:sp>
          <p:nvSpPr>
            <p:cNvPr id="44" name="TextBox 66"/>
            <p:cNvSpPr txBox="1"/>
            <p:nvPr/>
          </p:nvSpPr>
          <p:spPr>
            <a:xfrm>
              <a:off x="9231915" y="2503712"/>
              <a:ext cx="1669082" cy="395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dirty="0">
                  <a:solidFill>
                    <a:srgbClr val="041969"/>
                  </a:solidFill>
                  <a:cs typeface="+mn-ea"/>
                  <a:sym typeface="+mn-lt"/>
                </a:rPr>
                <a:t>Related title text.</a:t>
              </a:r>
              <a:endParaRPr lang="en-GB" dirty="0">
                <a:solidFill>
                  <a:srgbClr val="041969"/>
                </a:solidFill>
                <a:cs typeface="+mn-ea"/>
                <a:sym typeface="+mn-lt"/>
              </a:endParaRPr>
            </a:p>
          </p:txBody>
        </p:sp>
        <p:sp>
          <p:nvSpPr>
            <p:cNvPr id="45" name="Rectangle 67"/>
            <p:cNvSpPr/>
            <p:nvPr/>
          </p:nvSpPr>
          <p:spPr>
            <a:xfrm>
              <a:off x="8535495" y="2842452"/>
              <a:ext cx="3061923" cy="277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107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to add the relevant title text.</a:t>
              </a:r>
              <a:endParaRPr lang="en-GB" sz="1107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Group 65"/>
          <p:cNvGrpSpPr/>
          <p:nvPr/>
        </p:nvGrpSpPr>
        <p:grpSpPr>
          <a:xfrm>
            <a:off x="3656633" y="1378030"/>
            <a:ext cx="2879533" cy="649417"/>
            <a:chOff x="8535495" y="2503712"/>
            <a:chExt cx="3061923" cy="615819"/>
          </a:xfrm>
        </p:grpSpPr>
        <p:sp>
          <p:nvSpPr>
            <p:cNvPr id="47" name="TextBox 66"/>
            <p:cNvSpPr txBox="1"/>
            <p:nvPr/>
          </p:nvSpPr>
          <p:spPr>
            <a:xfrm>
              <a:off x="9226801" y="2503712"/>
              <a:ext cx="1669082" cy="395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dirty="0">
                  <a:solidFill>
                    <a:srgbClr val="041969"/>
                  </a:solidFill>
                  <a:cs typeface="+mn-ea"/>
                  <a:sym typeface="+mn-lt"/>
                </a:rPr>
                <a:t>Related title text.</a:t>
              </a:r>
              <a:endParaRPr lang="en-GB" dirty="0">
                <a:solidFill>
                  <a:srgbClr val="041969"/>
                </a:solidFill>
                <a:cs typeface="+mn-ea"/>
                <a:sym typeface="+mn-lt"/>
              </a:endParaRPr>
            </a:p>
          </p:txBody>
        </p:sp>
        <p:sp>
          <p:nvSpPr>
            <p:cNvPr id="48" name="Rectangle 67"/>
            <p:cNvSpPr/>
            <p:nvPr/>
          </p:nvSpPr>
          <p:spPr>
            <a:xfrm>
              <a:off x="8535495" y="2842452"/>
              <a:ext cx="3061923" cy="277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107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to add the relevant title text.</a:t>
              </a:r>
              <a:endParaRPr lang="en-GB" sz="1107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9" name="Group 65"/>
          <p:cNvGrpSpPr/>
          <p:nvPr/>
        </p:nvGrpSpPr>
        <p:grpSpPr>
          <a:xfrm>
            <a:off x="5651319" y="4856184"/>
            <a:ext cx="2879533" cy="649417"/>
            <a:chOff x="8535495" y="2503712"/>
            <a:chExt cx="3061923" cy="615819"/>
          </a:xfrm>
        </p:grpSpPr>
        <p:sp>
          <p:nvSpPr>
            <p:cNvPr id="50" name="TextBox 66"/>
            <p:cNvSpPr txBox="1"/>
            <p:nvPr/>
          </p:nvSpPr>
          <p:spPr>
            <a:xfrm>
              <a:off x="9231915" y="2503712"/>
              <a:ext cx="1669082" cy="395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dirty="0">
                  <a:solidFill>
                    <a:srgbClr val="041969"/>
                  </a:solidFill>
                  <a:cs typeface="+mn-ea"/>
                  <a:sym typeface="+mn-lt"/>
                </a:rPr>
                <a:t>Related title text.</a:t>
              </a:r>
              <a:endParaRPr lang="en-GB" dirty="0">
                <a:solidFill>
                  <a:srgbClr val="041969"/>
                </a:solidFill>
                <a:cs typeface="+mn-ea"/>
                <a:sym typeface="+mn-lt"/>
              </a:endParaRPr>
            </a:p>
          </p:txBody>
        </p:sp>
        <p:sp>
          <p:nvSpPr>
            <p:cNvPr id="51" name="Rectangle 67"/>
            <p:cNvSpPr/>
            <p:nvPr/>
          </p:nvSpPr>
          <p:spPr>
            <a:xfrm>
              <a:off x="8535495" y="2842452"/>
              <a:ext cx="3061923" cy="277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107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to add the relevant title text word.</a:t>
              </a:r>
              <a:endParaRPr lang="en-GB" sz="1107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2" name="Group 65"/>
          <p:cNvGrpSpPr/>
          <p:nvPr/>
        </p:nvGrpSpPr>
        <p:grpSpPr>
          <a:xfrm>
            <a:off x="7649524" y="1371804"/>
            <a:ext cx="2879533" cy="649417"/>
            <a:chOff x="8535495" y="2503712"/>
            <a:chExt cx="3061923" cy="615819"/>
          </a:xfrm>
        </p:grpSpPr>
        <p:sp>
          <p:nvSpPr>
            <p:cNvPr id="53" name="TextBox 66"/>
            <p:cNvSpPr txBox="1"/>
            <p:nvPr/>
          </p:nvSpPr>
          <p:spPr>
            <a:xfrm>
              <a:off x="9231915" y="2503712"/>
              <a:ext cx="1669082" cy="395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dirty="0">
                  <a:solidFill>
                    <a:srgbClr val="041969"/>
                  </a:solidFill>
                  <a:cs typeface="+mn-ea"/>
                  <a:sym typeface="+mn-lt"/>
                </a:rPr>
                <a:t>Related title text.</a:t>
              </a:r>
              <a:endParaRPr lang="en-GB" dirty="0">
                <a:solidFill>
                  <a:srgbClr val="041969"/>
                </a:solidFill>
                <a:cs typeface="+mn-ea"/>
                <a:sym typeface="+mn-lt"/>
              </a:endParaRPr>
            </a:p>
          </p:txBody>
        </p:sp>
        <p:sp>
          <p:nvSpPr>
            <p:cNvPr id="54" name="Rectangle 67"/>
            <p:cNvSpPr/>
            <p:nvPr/>
          </p:nvSpPr>
          <p:spPr>
            <a:xfrm>
              <a:off x="8535495" y="2842452"/>
              <a:ext cx="3061923" cy="277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107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to add the relevant title text.</a:t>
              </a:r>
              <a:endParaRPr lang="en-GB" sz="1107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244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95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4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95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4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9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4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9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45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95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45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95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45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95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45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950"/>
                            </p:stCondLst>
                            <p:childTnLst>
                              <p:par>
                                <p:cTn id="10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950"/>
                            </p:stCondLst>
                            <p:childTnLst>
                              <p:par>
                                <p:cTn id="1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 animBg="1"/>
      <p:bldP spid="12" grpId="0" animBg="1"/>
      <p:bldP spid="13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7" grpId="0" build="p"/>
      <p:bldP spid="38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341822" y="688501"/>
            <a:ext cx="9721436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11096635" y="454395"/>
            <a:ext cx="488724" cy="440638"/>
            <a:chOff x="3720691" y="2824413"/>
            <a:chExt cx="1341120" cy="1209172"/>
          </a:xfrm>
          <a:solidFill>
            <a:srgbClr val="0B6863"/>
          </a:solidFill>
        </p:grpSpPr>
        <p:sp>
          <p:nvSpPr>
            <p:cNvPr id="4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</p:grpSp>
      <p:sp>
        <p:nvSpPr>
          <p:cNvPr id="6" name="文本占位符 4"/>
          <p:cNvSpPr txBox="1">
            <a:spLocks/>
          </p:cNvSpPr>
          <p:nvPr/>
        </p:nvSpPr>
        <p:spPr>
          <a:xfrm>
            <a:off x="1299849" y="111207"/>
            <a:ext cx="10515600" cy="5823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dirty="0">
                <a:solidFill>
                  <a:srgbClr val="041969"/>
                </a:solidFill>
                <a:cs typeface="+mn-ea"/>
                <a:sym typeface="+mn-lt"/>
              </a:rPr>
              <a:t>Second, click to add your title.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574767" y="229275"/>
            <a:ext cx="632150" cy="569956"/>
            <a:chOff x="574767" y="208955"/>
            <a:chExt cx="632150" cy="569956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 rot="1855731">
              <a:off x="574767" y="208955"/>
              <a:ext cx="632150" cy="569956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9" name="KSO_Shape"/>
            <p:cNvSpPr>
              <a:spLocks/>
            </p:cNvSpPr>
            <p:nvPr/>
          </p:nvSpPr>
          <p:spPr bwMode="auto">
            <a:xfrm>
              <a:off x="701214" y="306912"/>
              <a:ext cx="369729" cy="366032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cxnSp>
        <p:nvCxnSpPr>
          <p:cNvPr id="10" name="Straight Connector 48"/>
          <p:cNvCxnSpPr/>
          <p:nvPr/>
        </p:nvCxnSpPr>
        <p:spPr>
          <a:xfrm>
            <a:off x="5503636" y="3719418"/>
            <a:ext cx="1149350" cy="1587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45"/>
          <p:cNvCxnSpPr/>
          <p:nvPr/>
        </p:nvCxnSpPr>
        <p:spPr>
          <a:xfrm>
            <a:off x="5503636" y="2647855"/>
            <a:ext cx="1149350" cy="1588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/>
          <p:cNvCxnSpPr/>
          <p:nvPr/>
        </p:nvCxnSpPr>
        <p:spPr>
          <a:xfrm>
            <a:off x="5503636" y="4862418"/>
            <a:ext cx="1149350" cy="1587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>
            <a:grpSpLocks/>
          </p:cNvGrpSpPr>
          <p:nvPr/>
        </p:nvGrpSpPr>
        <p:grpSpPr bwMode="auto">
          <a:xfrm>
            <a:off x="6038624" y="2044605"/>
            <a:ext cx="85725" cy="3573463"/>
            <a:chOff x="4529137" y="1142992"/>
            <a:chExt cx="85726" cy="3572693"/>
          </a:xfrm>
          <a:solidFill>
            <a:srgbClr val="041969"/>
          </a:solidFill>
        </p:grpSpPr>
        <p:cxnSp>
          <p:nvCxnSpPr>
            <p:cNvPr id="14" name="Straight Connector 8"/>
            <p:cNvCxnSpPr/>
            <p:nvPr/>
          </p:nvCxnSpPr>
          <p:spPr>
            <a:xfrm rot="5400000">
              <a:off x="2785652" y="2929339"/>
              <a:ext cx="3572693" cy="0"/>
            </a:xfrm>
            <a:prstGeom prst="line">
              <a:avLst/>
            </a:prstGeom>
            <a:grpFill/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51"/>
            <p:cNvSpPr/>
            <p:nvPr/>
          </p:nvSpPr>
          <p:spPr>
            <a:xfrm>
              <a:off x="4529137" y="2774590"/>
              <a:ext cx="85726" cy="85707"/>
            </a:xfrm>
            <a:prstGeom prst="ellipse">
              <a:avLst/>
            </a:prstGeom>
            <a:grpFill/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6" name="Oval 52"/>
            <p:cNvSpPr/>
            <p:nvPr/>
          </p:nvSpPr>
          <p:spPr>
            <a:xfrm>
              <a:off x="4529137" y="1708020"/>
              <a:ext cx="85726" cy="85707"/>
            </a:xfrm>
            <a:prstGeom prst="ellipse">
              <a:avLst/>
            </a:prstGeom>
            <a:grpFill/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7" name="Oval 53"/>
            <p:cNvSpPr/>
            <p:nvPr/>
          </p:nvSpPr>
          <p:spPr>
            <a:xfrm>
              <a:off x="4529137" y="3917344"/>
              <a:ext cx="85726" cy="85707"/>
            </a:xfrm>
            <a:prstGeom prst="ellipse">
              <a:avLst/>
            </a:prstGeom>
            <a:grpFill/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>
            <a:grpSpLocks/>
          </p:cNvGrpSpPr>
          <p:nvPr/>
        </p:nvGrpSpPr>
        <p:grpSpPr bwMode="auto">
          <a:xfrm>
            <a:off x="4867049" y="3401918"/>
            <a:ext cx="636587" cy="636587"/>
            <a:chOff x="3357554" y="2500312"/>
            <a:chExt cx="636196" cy="636164"/>
          </a:xfrm>
        </p:grpSpPr>
        <p:sp>
          <p:nvSpPr>
            <p:cNvPr id="19" name="Rectangle 22"/>
            <p:cNvSpPr/>
            <p:nvPr/>
          </p:nvSpPr>
          <p:spPr>
            <a:xfrm>
              <a:off x="3357554" y="2500312"/>
              <a:ext cx="636196" cy="636164"/>
            </a:xfrm>
            <a:prstGeom prst="ellipse">
              <a:avLst/>
            </a:pr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0" name="Freeform 23"/>
            <p:cNvSpPr>
              <a:spLocks noEditPoints="1"/>
            </p:cNvSpPr>
            <p:nvPr/>
          </p:nvSpPr>
          <p:spPr bwMode="auto">
            <a:xfrm>
              <a:off x="3478130" y="2660542"/>
              <a:ext cx="388698" cy="323635"/>
            </a:xfrm>
            <a:custGeom>
              <a:avLst/>
              <a:gdLst/>
              <a:ahLst/>
              <a:cxnLst>
                <a:cxn ang="0">
                  <a:pos x="312" y="110"/>
                </a:cxn>
                <a:cxn ang="0">
                  <a:pos x="323" y="138"/>
                </a:cxn>
                <a:cxn ang="0">
                  <a:pos x="350" y="127"/>
                </a:cxn>
                <a:cxn ang="0">
                  <a:pos x="339" y="100"/>
                </a:cxn>
                <a:cxn ang="0">
                  <a:pos x="25" y="100"/>
                </a:cxn>
                <a:cxn ang="0">
                  <a:pos x="15" y="127"/>
                </a:cxn>
                <a:cxn ang="0">
                  <a:pos x="42" y="138"/>
                </a:cxn>
                <a:cxn ang="0">
                  <a:pos x="53" y="110"/>
                </a:cxn>
                <a:cxn ang="0">
                  <a:pos x="270" y="60"/>
                </a:cxn>
                <a:cxn ang="0">
                  <a:pos x="248" y="69"/>
                </a:cxn>
                <a:cxn ang="0">
                  <a:pos x="239" y="91"/>
                </a:cxn>
                <a:cxn ang="0">
                  <a:pos x="252" y="116"/>
                </a:cxn>
                <a:cxn ang="0">
                  <a:pos x="276" y="121"/>
                </a:cxn>
                <a:cxn ang="0">
                  <a:pos x="297" y="103"/>
                </a:cxn>
                <a:cxn ang="0">
                  <a:pos x="297" y="80"/>
                </a:cxn>
                <a:cxn ang="0">
                  <a:pos x="276" y="62"/>
                </a:cxn>
                <a:cxn ang="0">
                  <a:pos x="330" y="183"/>
                </a:cxn>
                <a:cxn ang="0">
                  <a:pos x="321" y="152"/>
                </a:cxn>
                <a:cxn ang="0">
                  <a:pos x="350" y="158"/>
                </a:cxn>
                <a:cxn ang="0">
                  <a:pos x="364" y="185"/>
                </a:cxn>
                <a:cxn ang="0">
                  <a:pos x="83" y="63"/>
                </a:cxn>
                <a:cxn ang="0">
                  <a:pos x="65" y="85"/>
                </a:cxn>
                <a:cxn ang="0">
                  <a:pos x="71" y="109"/>
                </a:cxn>
                <a:cxn ang="0">
                  <a:pos x="96" y="121"/>
                </a:cxn>
                <a:cxn ang="0">
                  <a:pos x="118" y="112"/>
                </a:cxn>
                <a:cxn ang="0">
                  <a:pos x="127" y="91"/>
                </a:cxn>
                <a:cxn ang="0">
                  <a:pos x="112" y="65"/>
                </a:cxn>
                <a:cxn ang="0">
                  <a:pos x="35" y="150"/>
                </a:cxn>
                <a:cxn ang="0">
                  <a:pos x="36" y="176"/>
                </a:cxn>
                <a:cxn ang="0">
                  <a:pos x="0" y="185"/>
                </a:cxn>
                <a:cxn ang="0">
                  <a:pos x="15" y="158"/>
                </a:cxn>
                <a:cxn ang="0">
                  <a:pos x="183" y="0"/>
                </a:cxn>
                <a:cxn ang="0">
                  <a:pos x="151" y="13"/>
                </a:cxn>
                <a:cxn ang="0">
                  <a:pos x="138" y="45"/>
                </a:cxn>
                <a:cxn ang="0">
                  <a:pos x="158" y="81"/>
                </a:cxn>
                <a:cxn ang="0">
                  <a:pos x="192" y="89"/>
                </a:cxn>
                <a:cxn ang="0">
                  <a:pos x="225" y="62"/>
                </a:cxn>
                <a:cxn ang="0">
                  <a:pos x="225" y="27"/>
                </a:cxn>
                <a:cxn ang="0">
                  <a:pos x="192" y="0"/>
                </a:cxn>
                <a:cxn ang="0">
                  <a:pos x="265" y="174"/>
                </a:cxn>
                <a:cxn ang="0">
                  <a:pos x="256" y="136"/>
                </a:cxn>
                <a:cxn ang="0">
                  <a:pos x="279" y="136"/>
                </a:cxn>
                <a:cxn ang="0">
                  <a:pos x="316" y="165"/>
                </a:cxn>
                <a:cxn ang="0">
                  <a:pos x="100" y="272"/>
                </a:cxn>
                <a:cxn ang="0">
                  <a:pos x="51" y="165"/>
                </a:cxn>
                <a:cxn ang="0">
                  <a:pos x="85" y="136"/>
                </a:cxn>
                <a:cxn ang="0">
                  <a:pos x="109" y="136"/>
                </a:cxn>
                <a:cxn ang="0">
                  <a:pos x="100" y="174"/>
                </a:cxn>
                <a:cxn ang="0">
                  <a:pos x="252" y="159"/>
                </a:cxn>
                <a:cxn ang="0">
                  <a:pos x="210" y="109"/>
                </a:cxn>
                <a:cxn ang="0">
                  <a:pos x="154" y="109"/>
                </a:cxn>
                <a:cxn ang="0">
                  <a:pos x="112" y="159"/>
                </a:cxn>
              </a:cxnLst>
              <a:rect l="0" t="0" r="r" b="b"/>
              <a:pathLst>
                <a:path w="364" h="301">
                  <a:moveTo>
                    <a:pt x="332" y="98"/>
                  </a:moveTo>
                  <a:lnTo>
                    <a:pt x="332" y="98"/>
                  </a:lnTo>
                  <a:lnTo>
                    <a:pt x="323" y="100"/>
                  </a:lnTo>
                  <a:lnTo>
                    <a:pt x="317" y="105"/>
                  </a:lnTo>
                  <a:lnTo>
                    <a:pt x="312" y="110"/>
                  </a:lnTo>
                  <a:lnTo>
                    <a:pt x="310" y="120"/>
                  </a:lnTo>
                  <a:lnTo>
                    <a:pt x="310" y="120"/>
                  </a:lnTo>
                  <a:lnTo>
                    <a:pt x="312" y="127"/>
                  </a:lnTo>
                  <a:lnTo>
                    <a:pt x="317" y="134"/>
                  </a:lnTo>
                  <a:lnTo>
                    <a:pt x="323" y="138"/>
                  </a:lnTo>
                  <a:lnTo>
                    <a:pt x="332" y="139"/>
                  </a:lnTo>
                  <a:lnTo>
                    <a:pt x="332" y="139"/>
                  </a:lnTo>
                  <a:lnTo>
                    <a:pt x="339" y="138"/>
                  </a:lnTo>
                  <a:lnTo>
                    <a:pt x="346" y="134"/>
                  </a:lnTo>
                  <a:lnTo>
                    <a:pt x="350" y="127"/>
                  </a:lnTo>
                  <a:lnTo>
                    <a:pt x="352" y="120"/>
                  </a:lnTo>
                  <a:lnTo>
                    <a:pt x="352" y="120"/>
                  </a:lnTo>
                  <a:lnTo>
                    <a:pt x="350" y="110"/>
                  </a:lnTo>
                  <a:lnTo>
                    <a:pt x="346" y="105"/>
                  </a:lnTo>
                  <a:lnTo>
                    <a:pt x="339" y="100"/>
                  </a:lnTo>
                  <a:lnTo>
                    <a:pt x="332" y="98"/>
                  </a:lnTo>
                  <a:lnTo>
                    <a:pt x="332" y="98"/>
                  </a:lnTo>
                  <a:close/>
                  <a:moveTo>
                    <a:pt x="35" y="98"/>
                  </a:moveTo>
                  <a:lnTo>
                    <a:pt x="35" y="98"/>
                  </a:lnTo>
                  <a:lnTo>
                    <a:pt x="25" y="100"/>
                  </a:lnTo>
                  <a:lnTo>
                    <a:pt x="20" y="105"/>
                  </a:lnTo>
                  <a:lnTo>
                    <a:pt x="15" y="110"/>
                  </a:lnTo>
                  <a:lnTo>
                    <a:pt x="13" y="120"/>
                  </a:lnTo>
                  <a:lnTo>
                    <a:pt x="13" y="120"/>
                  </a:lnTo>
                  <a:lnTo>
                    <a:pt x="15" y="127"/>
                  </a:lnTo>
                  <a:lnTo>
                    <a:pt x="20" y="134"/>
                  </a:lnTo>
                  <a:lnTo>
                    <a:pt x="25" y="138"/>
                  </a:lnTo>
                  <a:lnTo>
                    <a:pt x="35" y="139"/>
                  </a:lnTo>
                  <a:lnTo>
                    <a:pt x="35" y="139"/>
                  </a:lnTo>
                  <a:lnTo>
                    <a:pt x="42" y="138"/>
                  </a:lnTo>
                  <a:lnTo>
                    <a:pt x="49" y="134"/>
                  </a:lnTo>
                  <a:lnTo>
                    <a:pt x="53" y="127"/>
                  </a:lnTo>
                  <a:lnTo>
                    <a:pt x="54" y="120"/>
                  </a:lnTo>
                  <a:lnTo>
                    <a:pt x="54" y="120"/>
                  </a:lnTo>
                  <a:lnTo>
                    <a:pt x="53" y="110"/>
                  </a:lnTo>
                  <a:lnTo>
                    <a:pt x="49" y="105"/>
                  </a:lnTo>
                  <a:lnTo>
                    <a:pt x="42" y="100"/>
                  </a:lnTo>
                  <a:lnTo>
                    <a:pt x="35" y="98"/>
                  </a:lnTo>
                  <a:lnTo>
                    <a:pt x="35" y="98"/>
                  </a:lnTo>
                  <a:close/>
                  <a:moveTo>
                    <a:pt x="270" y="60"/>
                  </a:moveTo>
                  <a:lnTo>
                    <a:pt x="270" y="60"/>
                  </a:lnTo>
                  <a:lnTo>
                    <a:pt x="263" y="62"/>
                  </a:lnTo>
                  <a:lnTo>
                    <a:pt x="258" y="63"/>
                  </a:lnTo>
                  <a:lnTo>
                    <a:pt x="252" y="65"/>
                  </a:lnTo>
                  <a:lnTo>
                    <a:pt x="248" y="69"/>
                  </a:lnTo>
                  <a:lnTo>
                    <a:pt x="245" y="74"/>
                  </a:lnTo>
                  <a:lnTo>
                    <a:pt x="241" y="80"/>
                  </a:lnTo>
                  <a:lnTo>
                    <a:pt x="239" y="85"/>
                  </a:lnTo>
                  <a:lnTo>
                    <a:pt x="239" y="91"/>
                  </a:lnTo>
                  <a:lnTo>
                    <a:pt x="239" y="91"/>
                  </a:lnTo>
                  <a:lnTo>
                    <a:pt x="239" y="98"/>
                  </a:lnTo>
                  <a:lnTo>
                    <a:pt x="241" y="103"/>
                  </a:lnTo>
                  <a:lnTo>
                    <a:pt x="245" y="109"/>
                  </a:lnTo>
                  <a:lnTo>
                    <a:pt x="248" y="112"/>
                  </a:lnTo>
                  <a:lnTo>
                    <a:pt x="252" y="116"/>
                  </a:lnTo>
                  <a:lnTo>
                    <a:pt x="258" y="120"/>
                  </a:lnTo>
                  <a:lnTo>
                    <a:pt x="263" y="121"/>
                  </a:lnTo>
                  <a:lnTo>
                    <a:pt x="270" y="121"/>
                  </a:lnTo>
                  <a:lnTo>
                    <a:pt x="270" y="121"/>
                  </a:lnTo>
                  <a:lnTo>
                    <a:pt x="276" y="121"/>
                  </a:lnTo>
                  <a:lnTo>
                    <a:pt x="281" y="120"/>
                  </a:lnTo>
                  <a:lnTo>
                    <a:pt x="287" y="116"/>
                  </a:lnTo>
                  <a:lnTo>
                    <a:pt x="292" y="112"/>
                  </a:lnTo>
                  <a:lnTo>
                    <a:pt x="296" y="109"/>
                  </a:lnTo>
                  <a:lnTo>
                    <a:pt x="297" y="103"/>
                  </a:lnTo>
                  <a:lnTo>
                    <a:pt x="299" y="98"/>
                  </a:lnTo>
                  <a:lnTo>
                    <a:pt x="301" y="91"/>
                  </a:lnTo>
                  <a:lnTo>
                    <a:pt x="301" y="91"/>
                  </a:lnTo>
                  <a:lnTo>
                    <a:pt x="299" y="85"/>
                  </a:lnTo>
                  <a:lnTo>
                    <a:pt x="297" y="80"/>
                  </a:lnTo>
                  <a:lnTo>
                    <a:pt x="296" y="74"/>
                  </a:lnTo>
                  <a:lnTo>
                    <a:pt x="292" y="69"/>
                  </a:lnTo>
                  <a:lnTo>
                    <a:pt x="287" y="65"/>
                  </a:lnTo>
                  <a:lnTo>
                    <a:pt x="281" y="63"/>
                  </a:lnTo>
                  <a:lnTo>
                    <a:pt x="276" y="62"/>
                  </a:lnTo>
                  <a:lnTo>
                    <a:pt x="270" y="60"/>
                  </a:lnTo>
                  <a:lnTo>
                    <a:pt x="270" y="60"/>
                  </a:lnTo>
                  <a:close/>
                  <a:moveTo>
                    <a:pt x="364" y="248"/>
                  </a:moveTo>
                  <a:lnTo>
                    <a:pt x="330" y="248"/>
                  </a:lnTo>
                  <a:lnTo>
                    <a:pt x="330" y="183"/>
                  </a:lnTo>
                  <a:lnTo>
                    <a:pt x="330" y="183"/>
                  </a:lnTo>
                  <a:lnTo>
                    <a:pt x="330" y="176"/>
                  </a:lnTo>
                  <a:lnTo>
                    <a:pt x="328" y="167"/>
                  </a:lnTo>
                  <a:lnTo>
                    <a:pt x="321" y="152"/>
                  </a:lnTo>
                  <a:lnTo>
                    <a:pt x="321" y="152"/>
                  </a:lnTo>
                  <a:lnTo>
                    <a:pt x="332" y="150"/>
                  </a:lnTo>
                  <a:lnTo>
                    <a:pt x="332" y="150"/>
                  </a:lnTo>
                  <a:lnTo>
                    <a:pt x="337" y="152"/>
                  </a:lnTo>
                  <a:lnTo>
                    <a:pt x="345" y="154"/>
                  </a:lnTo>
                  <a:lnTo>
                    <a:pt x="350" y="158"/>
                  </a:lnTo>
                  <a:lnTo>
                    <a:pt x="355" y="161"/>
                  </a:lnTo>
                  <a:lnTo>
                    <a:pt x="359" y="167"/>
                  </a:lnTo>
                  <a:lnTo>
                    <a:pt x="363" y="172"/>
                  </a:lnTo>
                  <a:lnTo>
                    <a:pt x="364" y="178"/>
                  </a:lnTo>
                  <a:lnTo>
                    <a:pt x="364" y="185"/>
                  </a:lnTo>
                  <a:lnTo>
                    <a:pt x="364" y="248"/>
                  </a:lnTo>
                  <a:close/>
                  <a:moveTo>
                    <a:pt x="96" y="60"/>
                  </a:moveTo>
                  <a:lnTo>
                    <a:pt x="96" y="60"/>
                  </a:lnTo>
                  <a:lnTo>
                    <a:pt x="89" y="62"/>
                  </a:lnTo>
                  <a:lnTo>
                    <a:pt x="83" y="63"/>
                  </a:lnTo>
                  <a:lnTo>
                    <a:pt x="78" y="65"/>
                  </a:lnTo>
                  <a:lnTo>
                    <a:pt x="74" y="69"/>
                  </a:lnTo>
                  <a:lnTo>
                    <a:pt x="71" y="74"/>
                  </a:lnTo>
                  <a:lnTo>
                    <a:pt x="67" y="80"/>
                  </a:lnTo>
                  <a:lnTo>
                    <a:pt x="65" y="85"/>
                  </a:lnTo>
                  <a:lnTo>
                    <a:pt x="65" y="91"/>
                  </a:lnTo>
                  <a:lnTo>
                    <a:pt x="65" y="91"/>
                  </a:lnTo>
                  <a:lnTo>
                    <a:pt x="65" y="98"/>
                  </a:lnTo>
                  <a:lnTo>
                    <a:pt x="67" y="103"/>
                  </a:lnTo>
                  <a:lnTo>
                    <a:pt x="71" y="109"/>
                  </a:lnTo>
                  <a:lnTo>
                    <a:pt x="74" y="112"/>
                  </a:lnTo>
                  <a:lnTo>
                    <a:pt x="78" y="116"/>
                  </a:lnTo>
                  <a:lnTo>
                    <a:pt x="83" y="120"/>
                  </a:lnTo>
                  <a:lnTo>
                    <a:pt x="89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102" y="121"/>
                  </a:lnTo>
                  <a:lnTo>
                    <a:pt x="107" y="120"/>
                  </a:lnTo>
                  <a:lnTo>
                    <a:pt x="112" y="116"/>
                  </a:lnTo>
                  <a:lnTo>
                    <a:pt x="118" y="112"/>
                  </a:lnTo>
                  <a:lnTo>
                    <a:pt x="122" y="109"/>
                  </a:lnTo>
                  <a:lnTo>
                    <a:pt x="123" y="103"/>
                  </a:lnTo>
                  <a:lnTo>
                    <a:pt x="125" y="98"/>
                  </a:lnTo>
                  <a:lnTo>
                    <a:pt x="127" y="91"/>
                  </a:lnTo>
                  <a:lnTo>
                    <a:pt x="127" y="91"/>
                  </a:lnTo>
                  <a:lnTo>
                    <a:pt x="125" y="85"/>
                  </a:lnTo>
                  <a:lnTo>
                    <a:pt x="123" y="80"/>
                  </a:lnTo>
                  <a:lnTo>
                    <a:pt x="122" y="74"/>
                  </a:lnTo>
                  <a:lnTo>
                    <a:pt x="118" y="69"/>
                  </a:lnTo>
                  <a:lnTo>
                    <a:pt x="112" y="65"/>
                  </a:lnTo>
                  <a:lnTo>
                    <a:pt x="107" y="63"/>
                  </a:lnTo>
                  <a:lnTo>
                    <a:pt x="102" y="62"/>
                  </a:lnTo>
                  <a:lnTo>
                    <a:pt x="96" y="60"/>
                  </a:lnTo>
                  <a:lnTo>
                    <a:pt x="96" y="60"/>
                  </a:lnTo>
                  <a:close/>
                  <a:moveTo>
                    <a:pt x="35" y="150"/>
                  </a:moveTo>
                  <a:lnTo>
                    <a:pt x="35" y="150"/>
                  </a:lnTo>
                  <a:lnTo>
                    <a:pt x="44" y="152"/>
                  </a:lnTo>
                  <a:lnTo>
                    <a:pt x="44" y="152"/>
                  </a:lnTo>
                  <a:lnTo>
                    <a:pt x="38" y="167"/>
                  </a:lnTo>
                  <a:lnTo>
                    <a:pt x="36" y="176"/>
                  </a:lnTo>
                  <a:lnTo>
                    <a:pt x="35" y="183"/>
                  </a:lnTo>
                  <a:lnTo>
                    <a:pt x="35" y="248"/>
                  </a:lnTo>
                  <a:lnTo>
                    <a:pt x="0" y="248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0" y="178"/>
                  </a:lnTo>
                  <a:lnTo>
                    <a:pt x="2" y="172"/>
                  </a:lnTo>
                  <a:lnTo>
                    <a:pt x="6" y="167"/>
                  </a:lnTo>
                  <a:lnTo>
                    <a:pt x="9" y="161"/>
                  </a:lnTo>
                  <a:lnTo>
                    <a:pt x="15" y="158"/>
                  </a:lnTo>
                  <a:lnTo>
                    <a:pt x="20" y="154"/>
                  </a:lnTo>
                  <a:lnTo>
                    <a:pt x="27" y="152"/>
                  </a:lnTo>
                  <a:lnTo>
                    <a:pt x="35" y="150"/>
                  </a:lnTo>
                  <a:lnTo>
                    <a:pt x="35" y="150"/>
                  </a:lnTo>
                  <a:close/>
                  <a:moveTo>
                    <a:pt x="183" y="0"/>
                  </a:moveTo>
                  <a:lnTo>
                    <a:pt x="183" y="0"/>
                  </a:lnTo>
                  <a:lnTo>
                    <a:pt x="174" y="0"/>
                  </a:lnTo>
                  <a:lnTo>
                    <a:pt x="165" y="4"/>
                  </a:lnTo>
                  <a:lnTo>
                    <a:pt x="158" y="7"/>
                  </a:lnTo>
                  <a:lnTo>
                    <a:pt x="151" y="13"/>
                  </a:lnTo>
                  <a:lnTo>
                    <a:pt x="145" y="20"/>
                  </a:lnTo>
                  <a:lnTo>
                    <a:pt x="141" y="27"/>
                  </a:lnTo>
                  <a:lnTo>
                    <a:pt x="138" y="36"/>
                  </a:lnTo>
                  <a:lnTo>
                    <a:pt x="138" y="45"/>
                  </a:lnTo>
                  <a:lnTo>
                    <a:pt x="138" y="45"/>
                  </a:lnTo>
                  <a:lnTo>
                    <a:pt x="138" y="54"/>
                  </a:lnTo>
                  <a:lnTo>
                    <a:pt x="141" y="62"/>
                  </a:lnTo>
                  <a:lnTo>
                    <a:pt x="145" y="71"/>
                  </a:lnTo>
                  <a:lnTo>
                    <a:pt x="151" y="76"/>
                  </a:lnTo>
                  <a:lnTo>
                    <a:pt x="158" y="81"/>
                  </a:lnTo>
                  <a:lnTo>
                    <a:pt x="165" y="87"/>
                  </a:lnTo>
                  <a:lnTo>
                    <a:pt x="174" y="89"/>
                  </a:lnTo>
                  <a:lnTo>
                    <a:pt x="183" y="91"/>
                  </a:lnTo>
                  <a:lnTo>
                    <a:pt x="183" y="91"/>
                  </a:lnTo>
                  <a:lnTo>
                    <a:pt x="192" y="89"/>
                  </a:lnTo>
                  <a:lnTo>
                    <a:pt x="200" y="87"/>
                  </a:lnTo>
                  <a:lnTo>
                    <a:pt x="209" y="81"/>
                  </a:lnTo>
                  <a:lnTo>
                    <a:pt x="214" y="76"/>
                  </a:lnTo>
                  <a:lnTo>
                    <a:pt x="219" y="71"/>
                  </a:lnTo>
                  <a:lnTo>
                    <a:pt x="225" y="62"/>
                  </a:lnTo>
                  <a:lnTo>
                    <a:pt x="227" y="54"/>
                  </a:lnTo>
                  <a:lnTo>
                    <a:pt x="229" y="45"/>
                  </a:lnTo>
                  <a:lnTo>
                    <a:pt x="229" y="45"/>
                  </a:lnTo>
                  <a:lnTo>
                    <a:pt x="227" y="36"/>
                  </a:lnTo>
                  <a:lnTo>
                    <a:pt x="225" y="27"/>
                  </a:lnTo>
                  <a:lnTo>
                    <a:pt x="219" y="20"/>
                  </a:lnTo>
                  <a:lnTo>
                    <a:pt x="214" y="13"/>
                  </a:lnTo>
                  <a:lnTo>
                    <a:pt x="209" y="7"/>
                  </a:lnTo>
                  <a:lnTo>
                    <a:pt x="200" y="4"/>
                  </a:lnTo>
                  <a:lnTo>
                    <a:pt x="192" y="0"/>
                  </a:lnTo>
                  <a:lnTo>
                    <a:pt x="183" y="0"/>
                  </a:lnTo>
                  <a:lnTo>
                    <a:pt x="183" y="0"/>
                  </a:lnTo>
                  <a:close/>
                  <a:moveTo>
                    <a:pt x="319" y="272"/>
                  </a:moveTo>
                  <a:lnTo>
                    <a:pt x="265" y="272"/>
                  </a:lnTo>
                  <a:lnTo>
                    <a:pt x="265" y="174"/>
                  </a:lnTo>
                  <a:lnTo>
                    <a:pt x="265" y="174"/>
                  </a:lnTo>
                  <a:lnTo>
                    <a:pt x="265" y="163"/>
                  </a:lnTo>
                  <a:lnTo>
                    <a:pt x="263" y="154"/>
                  </a:lnTo>
                  <a:lnTo>
                    <a:pt x="259" y="145"/>
                  </a:lnTo>
                  <a:lnTo>
                    <a:pt x="256" y="136"/>
                  </a:lnTo>
                  <a:lnTo>
                    <a:pt x="256" y="136"/>
                  </a:lnTo>
                  <a:lnTo>
                    <a:pt x="263" y="134"/>
                  </a:lnTo>
                  <a:lnTo>
                    <a:pt x="270" y="134"/>
                  </a:lnTo>
                  <a:lnTo>
                    <a:pt x="270" y="134"/>
                  </a:lnTo>
                  <a:lnTo>
                    <a:pt x="279" y="136"/>
                  </a:lnTo>
                  <a:lnTo>
                    <a:pt x="288" y="138"/>
                  </a:lnTo>
                  <a:lnTo>
                    <a:pt x="297" y="143"/>
                  </a:lnTo>
                  <a:lnTo>
                    <a:pt x="305" y="149"/>
                  </a:lnTo>
                  <a:lnTo>
                    <a:pt x="310" y="156"/>
                  </a:lnTo>
                  <a:lnTo>
                    <a:pt x="316" y="165"/>
                  </a:lnTo>
                  <a:lnTo>
                    <a:pt x="317" y="174"/>
                  </a:lnTo>
                  <a:lnTo>
                    <a:pt x="319" y="183"/>
                  </a:lnTo>
                  <a:lnTo>
                    <a:pt x="319" y="272"/>
                  </a:lnTo>
                  <a:close/>
                  <a:moveTo>
                    <a:pt x="100" y="174"/>
                  </a:moveTo>
                  <a:lnTo>
                    <a:pt x="100" y="272"/>
                  </a:lnTo>
                  <a:lnTo>
                    <a:pt x="45" y="272"/>
                  </a:lnTo>
                  <a:lnTo>
                    <a:pt x="45" y="183"/>
                  </a:lnTo>
                  <a:lnTo>
                    <a:pt x="45" y="183"/>
                  </a:lnTo>
                  <a:lnTo>
                    <a:pt x="47" y="174"/>
                  </a:lnTo>
                  <a:lnTo>
                    <a:pt x="51" y="165"/>
                  </a:lnTo>
                  <a:lnTo>
                    <a:pt x="54" y="156"/>
                  </a:lnTo>
                  <a:lnTo>
                    <a:pt x="60" y="149"/>
                  </a:lnTo>
                  <a:lnTo>
                    <a:pt x="67" y="143"/>
                  </a:lnTo>
                  <a:lnTo>
                    <a:pt x="76" y="138"/>
                  </a:lnTo>
                  <a:lnTo>
                    <a:pt x="85" y="136"/>
                  </a:lnTo>
                  <a:lnTo>
                    <a:pt x="96" y="134"/>
                  </a:lnTo>
                  <a:lnTo>
                    <a:pt x="96" y="134"/>
                  </a:lnTo>
                  <a:lnTo>
                    <a:pt x="103" y="134"/>
                  </a:lnTo>
                  <a:lnTo>
                    <a:pt x="109" y="136"/>
                  </a:lnTo>
                  <a:lnTo>
                    <a:pt x="109" y="136"/>
                  </a:lnTo>
                  <a:lnTo>
                    <a:pt x="105" y="145"/>
                  </a:lnTo>
                  <a:lnTo>
                    <a:pt x="102" y="154"/>
                  </a:lnTo>
                  <a:lnTo>
                    <a:pt x="100" y="163"/>
                  </a:lnTo>
                  <a:lnTo>
                    <a:pt x="100" y="174"/>
                  </a:lnTo>
                  <a:lnTo>
                    <a:pt x="100" y="174"/>
                  </a:lnTo>
                  <a:close/>
                  <a:moveTo>
                    <a:pt x="111" y="301"/>
                  </a:moveTo>
                  <a:lnTo>
                    <a:pt x="254" y="301"/>
                  </a:lnTo>
                  <a:lnTo>
                    <a:pt x="254" y="174"/>
                  </a:lnTo>
                  <a:lnTo>
                    <a:pt x="254" y="174"/>
                  </a:lnTo>
                  <a:lnTo>
                    <a:pt x="252" y="159"/>
                  </a:lnTo>
                  <a:lnTo>
                    <a:pt x="248" y="145"/>
                  </a:lnTo>
                  <a:lnTo>
                    <a:pt x="241" y="134"/>
                  </a:lnTo>
                  <a:lnTo>
                    <a:pt x="232" y="123"/>
                  </a:lnTo>
                  <a:lnTo>
                    <a:pt x="223" y="114"/>
                  </a:lnTo>
                  <a:lnTo>
                    <a:pt x="210" y="109"/>
                  </a:lnTo>
                  <a:lnTo>
                    <a:pt x="198" y="103"/>
                  </a:lnTo>
                  <a:lnTo>
                    <a:pt x="183" y="101"/>
                  </a:lnTo>
                  <a:lnTo>
                    <a:pt x="183" y="101"/>
                  </a:lnTo>
                  <a:lnTo>
                    <a:pt x="169" y="103"/>
                  </a:lnTo>
                  <a:lnTo>
                    <a:pt x="154" y="109"/>
                  </a:lnTo>
                  <a:lnTo>
                    <a:pt x="143" y="114"/>
                  </a:lnTo>
                  <a:lnTo>
                    <a:pt x="132" y="123"/>
                  </a:lnTo>
                  <a:lnTo>
                    <a:pt x="123" y="134"/>
                  </a:lnTo>
                  <a:lnTo>
                    <a:pt x="116" y="145"/>
                  </a:lnTo>
                  <a:lnTo>
                    <a:pt x="112" y="159"/>
                  </a:lnTo>
                  <a:lnTo>
                    <a:pt x="111" y="174"/>
                  </a:lnTo>
                  <a:lnTo>
                    <a:pt x="111" y="30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>
            <a:grpSpLocks/>
          </p:cNvGrpSpPr>
          <p:nvPr/>
        </p:nvGrpSpPr>
        <p:grpSpPr bwMode="auto">
          <a:xfrm>
            <a:off x="4867049" y="2330355"/>
            <a:ext cx="636587" cy="636588"/>
            <a:chOff x="3357554" y="1428742"/>
            <a:chExt cx="636196" cy="636164"/>
          </a:xfrm>
        </p:grpSpPr>
        <p:sp>
          <p:nvSpPr>
            <p:cNvPr id="22" name="Rectangle 13"/>
            <p:cNvSpPr/>
            <p:nvPr/>
          </p:nvSpPr>
          <p:spPr>
            <a:xfrm>
              <a:off x="3357554" y="1428742"/>
              <a:ext cx="636196" cy="636164"/>
            </a:xfrm>
            <a:prstGeom prst="ellipse">
              <a:avLst/>
            </a:pr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3" name="Freeform 100"/>
            <p:cNvSpPr>
              <a:spLocks/>
            </p:cNvSpPr>
            <p:nvPr/>
          </p:nvSpPr>
          <p:spPr bwMode="auto">
            <a:xfrm>
              <a:off x="3500341" y="1571522"/>
              <a:ext cx="303026" cy="342672"/>
            </a:xfrm>
            <a:custGeom>
              <a:avLst/>
              <a:gdLst/>
              <a:ahLst/>
              <a:cxnLst>
                <a:cxn ang="0">
                  <a:pos x="230" y="212"/>
                </a:cxn>
                <a:cxn ang="0">
                  <a:pos x="212" y="216"/>
                </a:cxn>
                <a:cxn ang="0">
                  <a:pos x="197" y="223"/>
                </a:cxn>
                <a:cxn ang="0">
                  <a:pos x="105" y="169"/>
                </a:cxn>
                <a:cxn ang="0">
                  <a:pos x="105" y="160"/>
                </a:cxn>
                <a:cxn ang="0">
                  <a:pos x="197" y="96"/>
                </a:cxn>
                <a:cxn ang="0">
                  <a:pos x="204" y="100"/>
                </a:cxn>
                <a:cxn ang="0">
                  <a:pos x="221" y="105"/>
                </a:cxn>
                <a:cxn ang="0">
                  <a:pos x="230" y="107"/>
                </a:cxn>
                <a:cxn ang="0">
                  <a:pos x="250" y="102"/>
                </a:cxn>
                <a:cxn ang="0">
                  <a:pos x="266" y="91"/>
                </a:cxn>
                <a:cxn ang="0">
                  <a:pos x="277" y="75"/>
                </a:cxn>
                <a:cxn ang="0">
                  <a:pos x="282" y="53"/>
                </a:cxn>
                <a:cxn ang="0">
                  <a:pos x="281" y="44"/>
                </a:cxn>
                <a:cxn ang="0">
                  <a:pos x="273" y="24"/>
                </a:cxn>
                <a:cxn ang="0">
                  <a:pos x="259" y="9"/>
                </a:cxn>
                <a:cxn ang="0">
                  <a:pos x="239" y="2"/>
                </a:cxn>
                <a:cxn ang="0">
                  <a:pos x="230" y="0"/>
                </a:cxn>
                <a:cxn ang="0">
                  <a:pos x="208" y="4"/>
                </a:cxn>
                <a:cxn ang="0">
                  <a:pos x="192" y="17"/>
                </a:cxn>
                <a:cxn ang="0">
                  <a:pos x="181" y="33"/>
                </a:cxn>
                <a:cxn ang="0">
                  <a:pos x="175" y="53"/>
                </a:cxn>
                <a:cxn ang="0">
                  <a:pos x="177" y="62"/>
                </a:cxn>
                <a:cxn ang="0">
                  <a:pos x="85" y="118"/>
                </a:cxn>
                <a:cxn ang="0">
                  <a:pos x="68" y="109"/>
                </a:cxn>
                <a:cxn ang="0">
                  <a:pos x="52" y="107"/>
                </a:cxn>
                <a:cxn ang="0">
                  <a:pos x="41" y="107"/>
                </a:cxn>
                <a:cxn ang="0">
                  <a:pos x="23" y="116"/>
                </a:cxn>
                <a:cxn ang="0">
                  <a:pos x="9" y="131"/>
                </a:cxn>
                <a:cxn ang="0">
                  <a:pos x="0" y="149"/>
                </a:cxn>
                <a:cxn ang="0">
                  <a:pos x="0" y="160"/>
                </a:cxn>
                <a:cxn ang="0">
                  <a:pos x="3" y="180"/>
                </a:cxn>
                <a:cxn ang="0">
                  <a:pos x="14" y="198"/>
                </a:cxn>
                <a:cxn ang="0">
                  <a:pos x="30" y="209"/>
                </a:cxn>
                <a:cxn ang="0">
                  <a:pos x="52" y="212"/>
                </a:cxn>
                <a:cxn ang="0">
                  <a:pos x="61" y="212"/>
                </a:cxn>
                <a:cxn ang="0">
                  <a:pos x="78" y="207"/>
                </a:cxn>
                <a:cxn ang="0">
                  <a:pos x="177" y="258"/>
                </a:cxn>
                <a:cxn ang="0">
                  <a:pos x="175" y="267"/>
                </a:cxn>
                <a:cxn ang="0">
                  <a:pos x="177" y="278"/>
                </a:cxn>
                <a:cxn ang="0">
                  <a:pos x="184" y="296"/>
                </a:cxn>
                <a:cxn ang="0">
                  <a:pos x="199" y="310"/>
                </a:cxn>
                <a:cxn ang="0">
                  <a:pos x="219" y="318"/>
                </a:cxn>
                <a:cxn ang="0">
                  <a:pos x="230" y="319"/>
                </a:cxn>
                <a:cxn ang="0">
                  <a:pos x="250" y="316"/>
                </a:cxn>
                <a:cxn ang="0">
                  <a:pos x="266" y="303"/>
                </a:cxn>
                <a:cxn ang="0">
                  <a:pos x="277" y="287"/>
                </a:cxn>
                <a:cxn ang="0">
                  <a:pos x="282" y="267"/>
                </a:cxn>
                <a:cxn ang="0">
                  <a:pos x="281" y="256"/>
                </a:cxn>
                <a:cxn ang="0">
                  <a:pos x="273" y="236"/>
                </a:cxn>
                <a:cxn ang="0">
                  <a:pos x="259" y="221"/>
                </a:cxn>
                <a:cxn ang="0">
                  <a:pos x="239" y="214"/>
                </a:cxn>
                <a:cxn ang="0">
                  <a:pos x="230" y="212"/>
                </a:cxn>
              </a:cxnLst>
              <a:rect l="0" t="0" r="r" b="b"/>
              <a:pathLst>
                <a:path w="282" h="319">
                  <a:moveTo>
                    <a:pt x="230" y="212"/>
                  </a:moveTo>
                  <a:lnTo>
                    <a:pt x="230" y="212"/>
                  </a:lnTo>
                  <a:lnTo>
                    <a:pt x="221" y="214"/>
                  </a:lnTo>
                  <a:lnTo>
                    <a:pt x="212" y="216"/>
                  </a:lnTo>
                  <a:lnTo>
                    <a:pt x="204" y="220"/>
                  </a:lnTo>
                  <a:lnTo>
                    <a:pt x="197" y="223"/>
                  </a:lnTo>
                  <a:lnTo>
                    <a:pt x="105" y="169"/>
                  </a:lnTo>
                  <a:lnTo>
                    <a:pt x="105" y="169"/>
                  </a:lnTo>
                  <a:lnTo>
                    <a:pt x="105" y="160"/>
                  </a:lnTo>
                  <a:lnTo>
                    <a:pt x="105" y="160"/>
                  </a:lnTo>
                  <a:lnTo>
                    <a:pt x="105" y="151"/>
                  </a:lnTo>
                  <a:lnTo>
                    <a:pt x="197" y="96"/>
                  </a:lnTo>
                  <a:lnTo>
                    <a:pt x="197" y="96"/>
                  </a:lnTo>
                  <a:lnTo>
                    <a:pt x="204" y="100"/>
                  </a:lnTo>
                  <a:lnTo>
                    <a:pt x="212" y="104"/>
                  </a:lnTo>
                  <a:lnTo>
                    <a:pt x="221" y="105"/>
                  </a:lnTo>
                  <a:lnTo>
                    <a:pt x="230" y="107"/>
                  </a:lnTo>
                  <a:lnTo>
                    <a:pt x="230" y="107"/>
                  </a:lnTo>
                  <a:lnTo>
                    <a:pt x="239" y="105"/>
                  </a:lnTo>
                  <a:lnTo>
                    <a:pt x="250" y="102"/>
                  </a:lnTo>
                  <a:lnTo>
                    <a:pt x="259" y="98"/>
                  </a:lnTo>
                  <a:lnTo>
                    <a:pt x="266" y="91"/>
                  </a:lnTo>
                  <a:lnTo>
                    <a:pt x="273" y="84"/>
                  </a:lnTo>
                  <a:lnTo>
                    <a:pt x="277" y="75"/>
                  </a:lnTo>
                  <a:lnTo>
                    <a:pt x="281" y="64"/>
                  </a:lnTo>
                  <a:lnTo>
                    <a:pt x="282" y="53"/>
                  </a:lnTo>
                  <a:lnTo>
                    <a:pt x="282" y="53"/>
                  </a:lnTo>
                  <a:lnTo>
                    <a:pt x="281" y="44"/>
                  </a:lnTo>
                  <a:lnTo>
                    <a:pt x="277" y="33"/>
                  </a:lnTo>
                  <a:lnTo>
                    <a:pt x="273" y="24"/>
                  </a:lnTo>
                  <a:lnTo>
                    <a:pt x="266" y="17"/>
                  </a:lnTo>
                  <a:lnTo>
                    <a:pt x="259" y="9"/>
                  </a:lnTo>
                  <a:lnTo>
                    <a:pt x="250" y="4"/>
                  </a:lnTo>
                  <a:lnTo>
                    <a:pt x="239" y="2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19" y="2"/>
                  </a:lnTo>
                  <a:lnTo>
                    <a:pt x="208" y="4"/>
                  </a:lnTo>
                  <a:lnTo>
                    <a:pt x="199" y="9"/>
                  </a:lnTo>
                  <a:lnTo>
                    <a:pt x="192" y="17"/>
                  </a:lnTo>
                  <a:lnTo>
                    <a:pt x="184" y="24"/>
                  </a:lnTo>
                  <a:lnTo>
                    <a:pt x="181" y="33"/>
                  </a:lnTo>
                  <a:lnTo>
                    <a:pt x="177" y="44"/>
                  </a:lnTo>
                  <a:lnTo>
                    <a:pt x="175" y="53"/>
                  </a:lnTo>
                  <a:lnTo>
                    <a:pt x="175" y="53"/>
                  </a:lnTo>
                  <a:lnTo>
                    <a:pt x="177" y="62"/>
                  </a:lnTo>
                  <a:lnTo>
                    <a:pt x="85" y="118"/>
                  </a:lnTo>
                  <a:lnTo>
                    <a:pt x="85" y="118"/>
                  </a:lnTo>
                  <a:lnTo>
                    <a:pt x="78" y="113"/>
                  </a:lnTo>
                  <a:lnTo>
                    <a:pt x="68" y="109"/>
                  </a:lnTo>
                  <a:lnTo>
                    <a:pt x="61" y="107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41" y="107"/>
                  </a:lnTo>
                  <a:lnTo>
                    <a:pt x="30" y="111"/>
                  </a:lnTo>
                  <a:lnTo>
                    <a:pt x="23" y="116"/>
                  </a:lnTo>
                  <a:lnTo>
                    <a:pt x="14" y="122"/>
                  </a:lnTo>
                  <a:lnTo>
                    <a:pt x="9" y="131"/>
                  </a:lnTo>
                  <a:lnTo>
                    <a:pt x="3" y="140"/>
                  </a:lnTo>
                  <a:lnTo>
                    <a:pt x="0" y="149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71"/>
                  </a:lnTo>
                  <a:lnTo>
                    <a:pt x="3" y="180"/>
                  </a:lnTo>
                  <a:lnTo>
                    <a:pt x="9" y="189"/>
                  </a:lnTo>
                  <a:lnTo>
                    <a:pt x="14" y="198"/>
                  </a:lnTo>
                  <a:lnTo>
                    <a:pt x="23" y="203"/>
                  </a:lnTo>
                  <a:lnTo>
                    <a:pt x="30" y="209"/>
                  </a:lnTo>
                  <a:lnTo>
                    <a:pt x="41" y="212"/>
                  </a:lnTo>
                  <a:lnTo>
                    <a:pt x="52" y="212"/>
                  </a:lnTo>
                  <a:lnTo>
                    <a:pt x="52" y="212"/>
                  </a:lnTo>
                  <a:lnTo>
                    <a:pt x="61" y="212"/>
                  </a:lnTo>
                  <a:lnTo>
                    <a:pt x="68" y="211"/>
                  </a:lnTo>
                  <a:lnTo>
                    <a:pt x="78" y="207"/>
                  </a:lnTo>
                  <a:lnTo>
                    <a:pt x="85" y="202"/>
                  </a:lnTo>
                  <a:lnTo>
                    <a:pt x="177" y="258"/>
                  </a:lnTo>
                  <a:lnTo>
                    <a:pt x="177" y="258"/>
                  </a:lnTo>
                  <a:lnTo>
                    <a:pt x="175" y="267"/>
                  </a:lnTo>
                  <a:lnTo>
                    <a:pt x="175" y="267"/>
                  </a:lnTo>
                  <a:lnTo>
                    <a:pt x="177" y="278"/>
                  </a:lnTo>
                  <a:lnTo>
                    <a:pt x="181" y="287"/>
                  </a:lnTo>
                  <a:lnTo>
                    <a:pt x="184" y="296"/>
                  </a:lnTo>
                  <a:lnTo>
                    <a:pt x="192" y="303"/>
                  </a:lnTo>
                  <a:lnTo>
                    <a:pt x="199" y="310"/>
                  </a:lnTo>
                  <a:lnTo>
                    <a:pt x="208" y="316"/>
                  </a:lnTo>
                  <a:lnTo>
                    <a:pt x="219" y="318"/>
                  </a:lnTo>
                  <a:lnTo>
                    <a:pt x="230" y="319"/>
                  </a:lnTo>
                  <a:lnTo>
                    <a:pt x="230" y="319"/>
                  </a:lnTo>
                  <a:lnTo>
                    <a:pt x="239" y="318"/>
                  </a:lnTo>
                  <a:lnTo>
                    <a:pt x="250" y="316"/>
                  </a:lnTo>
                  <a:lnTo>
                    <a:pt x="259" y="310"/>
                  </a:lnTo>
                  <a:lnTo>
                    <a:pt x="266" y="303"/>
                  </a:lnTo>
                  <a:lnTo>
                    <a:pt x="273" y="296"/>
                  </a:lnTo>
                  <a:lnTo>
                    <a:pt x="277" y="287"/>
                  </a:lnTo>
                  <a:lnTo>
                    <a:pt x="281" y="278"/>
                  </a:lnTo>
                  <a:lnTo>
                    <a:pt x="282" y="267"/>
                  </a:lnTo>
                  <a:lnTo>
                    <a:pt x="282" y="267"/>
                  </a:lnTo>
                  <a:lnTo>
                    <a:pt x="281" y="256"/>
                  </a:lnTo>
                  <a:lnTo>
                    <a:pt x="277" y="245"/>
                  </a:lnTo>
                  <a:lnTo>
                    <a:pt x="273" y="236"/>
                  </a:lnTo>
                  <a:lnTo>
                    <a:pt x="266" y="229"/>
                  </a:lnTo>
                  <a:lnTo>
                    <a:pt x="259" y="221"/>
                  </a:lnTo>
                  <a:lnTo>
                    <a:pt x="250" y="218"/>
                  </a:lnTo>
                  <a:lnTo>
                    <a:pt x="239" y="214"/>
                  </a:lnTo>
                  <a:lnTo>
                    <a:pt x="230" y="212"/>
                  </a:lnTo>
                  <a:lnTo>
                    <a:pt x="230" y="2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>
            <a:grpSpLocks/>
          </p:cNvGrpSpPr>
          <p:nvPr/>
        </p:nvGrpSpPr>
        <p:grpSpPr bwMode="auto">
          <a:xfrm>
            <a:off x="6652986" y="4544918"/>
            <a:ext cx="636588" cy="636587"/>
            <a:chOff x="5143504" y="3643320"/>
            <a:chExt cx="636196" cy="636164"/>
          </a:xfrm>
        </p:grpSpPr>
        <p:sp>
          <p:nvSpPr>
            <p:cNvPr id="25" name="Rectangle 27"/>
            <p:cNvSpPr/>
            <p:nvPr/>
          </p:nvSpPr>
          <p:spPr>
            <a:xfrm>
              <a:off x="5143504" y="3643320"/>
              <a:ext cx="636196" cy="636164"/>
            </a:xfrm>
            <a:prstGeom prst="ellipse">
              <a:avLst/>
            </a:pr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6" name="Freeform 107"/>
            <p:cNvSpPr>
              <a:spLocks noEditPoints="1"/>
            </p:cNvSpPr>
            <p:nvPr/>
          </p:nvSpPr>
          <p:spPr bwMode="auto">
            <a:xfrm>
              <a:off x="5286291" y="3786100"/>
              <a:ext cx="364900" cy="314116"/>
            </a:xfrm>
            <a:custGeom>
              <a:avLst/>
              <a:gdLst/>
              <a:ahLst/>
              <a:cxnLst>
                <a:cxn ang="0">
                  <a:pos x="337" y="165"/>
                </a:cxn>
                <a:cxn ang="0">
                  <a:pos x="170" y="0"/>
                </a:cxn>
                <a:cxn ang="0">
                  <a:pos x="5" y="165"/>
                </a:cxn>
                <a:cxn ang="0">
                  <a:pos x="5" y="165"/>
                </a:cxn>
                <a:cxn ang="0">
                  <a:pos x="0" y="172"/>
                </a:cxn>
                <a:cxn ang="0">
                  <a:pos x="0" y="181"/>
                </a:cxn>
                <a:cxn ang="0">
                  <a:pos x="0" y="189"/>
                </a:cxn>
                <a:cxn ang="0">
                  <a:pos x="5" y="196"/>
                </a:cxn>
                <a:cxn ang="0">
                  <a:pos x="5" y="196"/>
                </a:cxn>
                <a:cxn ang="0">
                  <a:pos x="13" y="201"/>
                </a:cxn>
                <a:cxn ang="0">
                  <a:pos x="20" y="201"/>
                </a:cxn>
                <a:cxn ang="0">
                  <a:pos x="29" y="201"/>
                </a:cxn>
                <a:cxn ang="0">
                  <a:pos x="36" y="196"/>
                </a:cxn>
                <a:cxn ang="0">
                  <a:pos x="42" y="189"/>
                </a:cxn>
                <a:cxn ang="0">
                  <a:pos x="42" y="294"/>
                </a:cxn>
                <a:cxn ang="0">
                  <a:pos x="301" y="294"/>
                </a:cxn>
                <a:cxn ang="0">
                  <a:pos x="301" y="189"/>
                </a:cxn>
                <a:cxn ang="0">
                  <a:pos x="306" y="196"/>
                </a:cxn>
                <a:cxn ang="0">
                  <a:pos x="306" y="196"/>
                </a:cxn>
                <a:cxn ang="0">
                  <a:pos x="314" y="201"/>
                </a:cxn>
                <a:cxn ang="0">
                  <a:pos x="321" y="201"/>
                </a:cxn>
                <a:cxn ang="0">
                  <a:pos x="321" y="201"/>
                </a:cxn>
                <a:cxn ang="0">
                  <a:pos x="330" y="201"/>
                </a:cxn>
                <a:cxn ang="0">
                  <a:pos x="337" y="196"/>
                </a:cxn>
                <a:cxn ang="0">
                  <a:pos x="337" y="196"/>
                </a:cxn>
                <a:cxn ang="0">
                  <a:pos x="341" y="189"/>
                </a:cxn>
                <a:cxn ang="0">
                  <a:pos x="343" y="181"/>
                </a:cxn>
                <a:cxn ang="0">
                  <a:pos x="341" y="172"/>
                </a:cxn>
                <a:cxn ang="0">
                  <a:pos x="337" y="165"/>
                </a:cxn>
                <a:cxn ang="0">
                  <a:pos x="337" y="165"/>
                </a:cxn>
                <a:cxn ang="0">
                  <a:pos x="279" y="272"/>
                </a:cxn>
                <a:cxn ang="0">
                  <a:pos x="214" y="272"/>
                </a:cxn>
                <a:cxn ang="0">
                  <a:pos x="214" y="187"/>
                </a:cxn>
                <a:cxn ang="0">
                  <a:pos x="129" y="187"/>
                </a:cxn>
                <a:cxn ang="0">
                  <a:pos x="129" y="272"/>
                </a:cxn>
                <a:cxn ang="0">
                  <a:pos x="63" y="272"/>
                </a:cxn>
                <a:cxn ang="0">
                  <a:pos x="63" y="169"/>
                </a:cxn>
                <a:cxn ang="0">
                  <a:pos x="170" y="60"/>
                </a:cxn>
                <a:cxn ang="0">
                  <a:pos x="279" y="169"/>
                </a:cxn>
                <a:cxn ang="0">
                  <a:pos x="279" y="272"/>
                </a:cxn>
              </a:cxnLst>
              <a:rect l="0" t="0" r="r" b="b"/>
              <a:pathLst>
                <a:path w="343" h="294">
                  <a:moveTo>
                    <a:pt x="337" y="165"/>
                  </a:moveTo>
                  <a:lnTo>
                    <a:pt x="170" y="0"/>
                  </a:lnTo>
                  <a:lnTo>
                    <a:pt x="5" y="165"/>
                  </a:lnTo>
                  <a:lnTo>
                    <a:pt x="5" y="165"/>
                  </a:lnTo>
                  <a:lnTo>
                    <a:pt x="0" y="172"/>
                  </a:lnTo>
                  <a:lnTo>
                    <a:pt x="0" y="181"/>
                  </a:lnTo>
                  <a:lnTo>
                    <a:pt x="0" y="189"/>
                  </a:lnTo>
                  <a:lnTo>
                    <a:pt x="5" y="196"/>
                  </a:lnTo>
                  <a:lnTo>
                    <a:pt x="5" y="196"/>
                  </a:lnTo>
                  <a:lnTo>
                    <a:pt x="13" y="201"/>
                  </a:lnTo>
                  <a:lnTo>
                    <a:pt x="20" y="201"/>
                  </a:lnTo>
                  <a:lnTo>
                    <a:pt x="29" y="201"/>
                  </a:lnTo>
                  <a:lnTo>
                    <a:pt x="36" y="196"/>
                  </a:lnTo>
                  <a:lnTo>
                    <a:pt x="42" y="189"/>
                  </a:lnTo>
                  <a:lnTo>
                    <a:pt x="42" y="294"/>
                  </a:lnTo>
                  <a:lnTo>
                    <a:pt x="301" y="294"/>
                  </a:lnTo>
                  <a:lnTo>
                    <a:pt x="301" y="189"/>
                  </a:lnTo>
                  <a:lnTo>
                    <a:pt x="306" y="196"/>
                  </a:lnTo>
                  <a:lnTo>
                    <a:pt x="306" y="196"/>
                  </a:lnTo>
                  <a:lnTo>
                    <a:pt x="314" y="201"/>
                  </a:lnTo>
                  <a:lnTo>
                    <a:pt x="321" y="201"/>
                  </a:lnTo>
                  <a:lnTo>
                    <a:pt x="321" y="201"/>
                  </a:lnTo>
                  <a:lnTo>
                    <a:pt x="330" y="201"/>
                  </a:lnTo>
                  <a:lnTo>
                    <a:pt x="337" y="196"/>
                  </a:lnTo>
                  <a:lnTo>
                    <a:pt x="337" y="196"/>
                  </a:lnTo>
                  <a:lnTo>
                    <a:pt x="341" y="189"/>
                  </a:lnTo>
                  <a:lnTo>
                    <a:pt x="343" y="181"/>
                  </a:lnTo>
                  <a:lnTo>
                    <a:pt x="341" y="172"/>
                  </a:lnTo>
                  <a:lnTo>
                    <a:pt x="337" y="165"/>
                  </a:lnTo>
                  <a:lnTo>
                    <a:pt x="337" y="165"/>
                  </a:lnTo>
                  <a:close/>
                  <a:moveTo>
                    <a:pt x="279" y="272"/>
                  </a:moveTo>
                  <a:lnTo>
                    <a:pt x="214" y="272"/>
                  </a:lnTo>
                  <a:lnTo>
                    <a:pt x="214" y="187"/>
                  </a:lnTo>
                  <a:lnTo>
                    <a:pt x="129" y="187"/>
                  </a:lnTo>
                  <a:lnTo>
                    <a:pt x="129" y="272"/>
                  </a:lnTo>
                  <a:lnTo>
                    <a:pt x="63" y="272"/>
                  </a:lnTo>
                  <a:lnTo>
                    <a:pt x="63" y="169"/>
                  </a:lnTo>
                  <a:lnTo>
                    <a:pt x="170" y="60"/>
                  </a:lnTo>
                  <a:lnTo>
                    <a:pt x="279" y="169"/>
                  </a:lnTo>
                  <a:lnTo>
                    <a:pt x="279" y="27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>
            <a:grpSpLocks/>
          </p:cNvGrpSpPr>
          <p:nvPr/>
        </p:nvGrpSpPr>
        <p:grpSpPr bwMode="auto">
          <a:xfrm>
            <a:off x="4867049" y="4544918"/>
            <a:ext cx="636587" cy="636587"/>
            <a:chOff x="3357554" y="3643320"/>
            <a:chExt cx="636196" cy="636164"/>
          </a:xfrm>
        </p:grpSpPr>
        <p:sp>
          <p:nvSpPr>
            <p:cNvPr id="28" name="Rectangle 26"/>
            <p:cNvSpPr/>
            <p:nvPr/>
          </p:nvSpPr>
          <p:spPr>
            <a:xfrm>
              <a:off x="3357554" y="3643320"/>
              <a:ext cx="636196" cy="636164"/>
            </a:xfrm>
            <a:prstGeom prst="ellipse">
              <a:avLst/>
            </a:pr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grpSp>
          <p:nvGrpSpPr>
            <p:cNvPr id="29" name="Group 67"/>
            <p:cNvGrpSpPr/>
            <p:nvPr/>
          </p:nvGrpSpPr>
          <p:grpSpPr>
            <a:xfrm>
              <a:off x="3428992" y="3857634"/>
              <a:ext cx="503238" cy="177800"/>
              <a:chOff x="1441430" y="4357700"/>
              <a:chExt cx="503238" cy="177800"/>
            </a:xfrm>
            <a:solidFill>
              <a:schemeClr val="bg1"/>
            </a:solidFill>
          </p:grpSpPr>
          <p:sp>
            <p:nvSpPr>
              <p:cNvPr id="30" name="Freeform 19"/>
              <p:cNvSpPr>
                <a:spLocks/>
              </p:cNvSpPr>
              <p:nvPr/>
            </p:nvSpPr>
            <p:spPr bwMode="auto">
              <a:xfrm>
                <a:off x="1441430" y="4357700"/>
                <a:ext cx="231775" cy="177800"/>
              </a:xfrm>
              <a:custGeom>
                <a:avLst/>
                <a:gdLst/>
                <a:ahLst/>
                <a:cxnLst>
                  <a:cxn ang="0">
                    <a:pos x="192" y="0"/>
                  </a:cxn>
                  <a:cxn ang="0">
                    <a:pos x="203" y="0"/>
                  </a:cxn>
                  <a:cxn ang="0">
                    <a:pos x="225" y="5"/>
                  </a:cxn>
                  <a:cxn ang="0">
                    <a:pos x="245" y="13"/>
                  </a:cxn>
                  <a:cxn ang="0">
                    <a:pos x="262" y="26"/>
                  </a:cxn>
                  <a:cxn ang="0">
                    <a:pos x="271" y="32"/>
                  </a:cxn>
                  <a:cxn ang="0">
                    <a:pos x="282" y="47"/>
                  </a:cxn>
                  <a:cxn ang="0">
                    <a:pos x="292" y="63"/>
                  </a:cxn>
                  <a:cxn ang="0">
                    <a:pos x="232" y="63"/>
                  </a:cxn>
                  <a:cxn ang="0">
                    <a:pos x="213" y="53"/>
                  </a:cxn>
                  <a:cxn ang="0">
                    <a:pos x="192" y="49"/>
                  </a:cxn>
                  <a:cxn ang="0">
                    <a:pos x="112" y="49"/>
                  </a:cxn>
                  <a:cxn ang="0">
                    <a:pos x="88" y="54"/>
                  </a:cxn>
                  <a:cxn ang="0">
                    <a:pos x="68" y="68"/>
                  </a:cxn>
                  <a:cxn ang="0">
                    <a:pos x="61" y="77"/>
                  </a:cxn>
                  <a:cxn ang="0">
                    <a:pos x="51" y="99"/>
                  </a:cxn>
                  <a:cxn ang="0">
                    <a:pos x="50" y="111"/>
                  </a:cxn>
                  <a:cxn ang="0">
                    <a:pos x="51" y="124"/>
                  </a:cxn>
                  <a:cxn ang="0">
                    <a:pos x="61" y="146"/>
                  </a:cxn>
                  <a:cxn ang="0">
                    <a:pos x="68" y="154"/>
                  </a:cxn>
                  <a:cxn ang="0">
                    <a:pos x="88" y="168"/>
                  </a:cxn>
                  <a:cxn ang="0">
                    <a:pos x="112" y="173"/>
                  </a:cxn>
                  <a:cxn ang="0">
                    <a:pos x="192" y="173"/>
                  </a:cxn>
                  <a:cxn ang="0">
                    <a:pos x="213" y="169"/>
                  </a:cxn>
                  <a:cxn ang="0">
                    <a:pos x="232" y="158"/>
                  </a:cxn>
                  <a:cxn ang="0">
                    <a:pos x="292" y="158"/>
                  </a:cxn>
                  <a:cxn ang="0">
                    <a:pos x="282" y="175"/>
                  </a:cxn>
                  <a:cxn ang="0">
                    <a:pos x="271" y="189"/>
                  </a:cxn>
                  <a:cxn ang="0">
                    <a:pos x="262" y="196"/>
                  </a:cxn>
                  <a:cxn ang="0">
                    <a:pos x="245" y="209"/>
                  </a:cxn>
                  <a:cxn ang="0">
                    <a:pos x="225" y="217"/>
                  </a:cxn>
                  <a:cxn ang="0">
                    <a:pos x="203" y="221"/>
                  </a:cxn>
                  <a:cxn ang="0">
                    <a:pos x="112" y="222"/>
                  </a:cxn>
                  <a:cxn ang="0">
                    <a:pos x="100" y="221"/>
                  </a:cxn>
                  <a:cxn ang="0">
                    <a:pos x="78" y="217"/>
                  </a:cxn>
                  <a:cxn ang="0">
                    <a:pos x="58" y="209"/>
                  </a:cxn>
                  <a:cxn ang="0">
                    <a:pos x="41" y="196"/>
                  </a:cxn>
                  <a:cxn ang="0">
                    <a:pos x="34" y="189"/>
                  </a:cxn>
                  <a:cxn ang="0">
                    <a:pos x="20" y="173"/>
                  </a:cxn>
                  <a:cxn ang="0">
                    <a:pos x="9" y="154"/>
                  </a:cxn>
                  <a:cxn ang="0">
                    <a:pos x="3" y="133"/>
                  </a:cxn>
                  <a:cxn ang="0">
                    <a:pos x="0" y="111"/>
                  </a:cxn>
                  <a:cxn ang="0">
                    <a:pos x="0" y="111"/>
                  </a:cxn>
                  <a:cxn ang="0">
                    <a:pos x="3" y="89"/>
                  </a:cxn>
                  <a:cxn ang="0">
                    <a:pos x="9" y="68"/>
                  </a:cxn>
                  <a:cxn ang="0">
                    <a:pos x="20" y="49"/>
                  </a:cxn>
                  <a:cxn ang="0">
                    <a:pos x="34" y="32"/>
                  </a:cxn>
                  <a:cxn ang="0">
                    <a:pos x="41" y="26"/>
                  </a:cxn>
                  <a:cxn ang="0">
                    <a:pos x="58" y="13"/>
                  </a:cxn>
                  <a:cxn ang="0">
                    <a:pos x="78" y="5"/>
                  </a:cxn>
                  <a:cxn ang="0">
                    <a:pos x="100" y="0"/>
                  </a:cxn>
                  <a:cxn ang="0">
                    <a:pos x="112" y="0"/>
                  </a:cxn>
                </a:cxnLst>
                <a:rect l="0" t="0" r="r" b="b"/>
                <a:pathLst>
                  <a:path w="292" h="222">
                    <a:moveTo>
                      <a:pt x="112" y="0"/>
                    </a:moveTo>
                    <a:lnTo>
                      <a:pt x="192" y="0"/>
                    </a:lnTo>
                    <a:lnTo>
                      <a:pt x="192" y="0"/>
                    </a:lnTo>
                    <a:lnTo>
                      <a:pt x="203" y="0"/>
                    </a:lnTo>
                    <a:lnTo>
                      <a:pt x="214" y="2"/>
                    </a:lnTo>
                    <a:lnTo>
                      <a:pt x="225" y="5"/>
                    </a:lnTo>
                    <a:lnTo>
                      <a:pt x="235" y="9"/>
                    </a:lnTo>
                    <a:lnTo>
                      <a:pt x="245" y="13"/>
                    </a:lnTo>
                    <a:lnTo>
                      <a:pt x="254" y="18"/>
                    </a:lnTo>
                    <a:lnTo>
                      <a:pt x="262" y="26"/>
                    </a:lnTo>
                    <a:lnTo>
                      <a:pt x="271" y="32"/>
                    </a:lnTo>
                    <a:lnTo>
                      <a:pt x="271" y="32"/>
                    </a:lnTo>
                    <a:lnTo>
                      <a:pt x="277" y="39"/>
                    </a:lnTo>
                    <a:lnTo>
                      <a:pt x="282" y="47"/>
                    </a:lnTo>
                    <a:lnTo>
                      <a:pt x="288" y="56"/>
                    </a:lnTo>
                    <a:lnTo>
                      <a:pt x="292" y="63"/>
                    </a:lnTo>
                    <a:lnTo>
                      <a:pt x="232" y="63"/>
                    </a:lnTo>
                    <a:lnTo>
                      <a:pt x="232" y="63"/>
                    </a:lnTo>
                    <a:lnTo>
                      <a:pt x="223" y="58"/>
                    </a:lnTo>
                    <a:lnTo>
                      <a:pt x="213" y="53"/>
                    </a:lnTo>
                    <a:lnTo>
                      <a:pt x="203" y="51"/>
                    </a:lnTo>
                    <a:lnTo>
                      <a:pt x="192" y="49"/>
                    </a:lnTo>
                    <a:lnTo>
                      <a:pt x="112" y="49"/>
                    </a:lnTo>
                    <a:lnTo>
                      <a:pt x="112" y="49"/>
                    </a:lnTo>
                    <a:lnTo>
                      <a:pt x="99" y="51"/>
                    </a:lnTo>
                    <a:lnTo>
                      <a:pt x="88" y="54"/>
                    </a:lnTo>
                    <a:lnTo>
                      <a:pt x="77" y="60"/>
                    </a:lnTo>
                    <a:lnTo>
                      <a:pt x="68" y="68"/>
                    </a:lnTo>
                    <a:lnTo>
                      <a:pt x="68" y="68"/>
                    </a:lnTo>
                    <a:lnTo>
                      <a:pt x="61" y="77"/>
                    </a:lnTo>
                    <a:lnTo>
                      <a:pt x="55" y="86"/>
                    </a:lnTo>
                    <a:lnTo>
                      <a:pt x="51" y="99"/>
                    </a:lnTo>
                    <a:lnTo>
                      <a:pt x="50" y="111"/>
                    </a:lnTo>
                    <a:lnTo>
                      <a:pt x="50" y="111"/>
                    </a:lnTo>
                    <a:lnTo>
                      <a:pt x="50" y="111"/>
                    </a:lnTo>
                    <a:lnTo>
                      <a:pt x="51" y="124"/>
                    </a:lnTo>
                    <a:lnTo>
                      <a:pt x="55" y="135"/>
                    </a:lnTo>
                    <a:lnTo>
                      <a:pt x="61" y="146"/>
                    </a:lnTo>
                    <a:lnTo>
                      <a:pt x="68" y="154"/>
                    </a:lnTo>
                    <a:lnTo>
                      <a:pt x="68" y="154"/>
                    </a:lnTo>
                    <a:lnTo>
                      <a:pt x="77" y="162"/>
                    </a:lnTo>
                    <a:lnTo>
                      <a:pt x="88" y="168"/>
                    </a:lnTo>
                    <a:lnTo>
                      <a:pt x="99" y="172"/>
                    </a:lnTo>
                    <a:lnTo>
                      <a:pt x="112" y="173"/>
                    </a:lnTo>
                    <a:lnTo>
                      <a:pt x="192" y="173"/>
                    </a:lnTo>
                    <a:lnTo>
                      <a:pt x="192" y="173"/>
                    </a:lnTo>
                    <a:lnTo>
                      <a:pt x="203" y="172"/>
                    </a:lnTo>
                    <a:lnTo>
                      <a:pt x="213" y="169"/>
                    </a:lnTo>
                    <a:lnTo>
                      <a:pt x="223" y="164"/>
                    </a:lnTo>
                    <a:lnTo>
                      <a:pt x="232" y="158"/>
                    </a:lnTo>
                    <a:lnTo>
                      <a:pt x="292" y="158"/>
                    </a:lnTo>
                    <a:lnTo>
                      <a:pt x="292" y="158"/>
                    </a:lnTo>
                    <a:lnTo>
                      <a:pt x="288" y="167"/>
                    </a:lnTo>
                    <a:lnTo>
                      <a:pt x="282" y="175"/>
                    </a:lnTo>
                    <a:lnTo>
                      <a:pt x="277" y="183"/>
                    </a:lnTo>
                    <a:lnTo>
                      <a:pt x="271" y="189"/>
                    </a:lnTo>
                    <a:lnTo>
                      <a:pt x="271" y="189"/>
                    </a:lnTo>
                    <a:lnTo>
                      <a:pt x="262" y="196"/>
                    </a:lnTo>
                    <a:lnTo>
                      <a:pt x="254" y="203"/>
                    </a:lnTo>
                    <a:lnTo>
                      <a:pt x="245" y="209"/>
                    </a:lnTo>
                    <a:lnTo>
                      <a:pt x="235" y="214"/>
                    </a:lnTo>
                    <a:lnTo>
                      <a:pt x="225" y="217"/>
                    </a:lnTo>
                    <a:lnTo>
                      <a:pt x="214" y="220"/>
                    </a:lnTo>
                    <a:lnTo>
                      <a:pt x="203" y="221"/>
                    </a:lnTo>
                    <a:lnTo>
                      <a:pt x="192" y="222"/>
                    </a:lnTo>
                    <a:lnTo>
                      <a:pt x="112" y="222"/>
                    </a:lnTo>
                    <a:lnTo>
                      <a:pt x="112" y="222"/>
                    </a:lnTo>
                    <a:lnTo>
                      <a:pt x="100" y="221"/>
                    </a:lnTo>
                    <a:lnTo>
                      <a:pt x="89" y="220"/>
                    </a:lnTo>
                    <a:lnTo>
                      <a:pt x="78" y="217"/>
                    </a:lnTo>
                    <a:lnTo>
                      <a:pt x="68" y="214"/>
                    </a:lnTo>
                    <a:lnTo>
                      <a:pt x="58" y="209"/>
                    </a:lnTo>
                    <a:lnTo>
                      <a:pt x="50" y="203"/>
                    </a:lnTo>
                    <a:lnTo>
                      <a:pt x="41" y="196"/>
                    </a:lnTo>
                    <a:lnTo>
                      <a:pt x="34" y="189"/>
                    </a:lnTo>
                    <a:lnTo>
                      <a:pt x="34" y="189"/>
                    </a:lnTo>
                    <a:lnTo>
                      <a:pt x="26" y="182"/>
                    </a:lnTo>
                    <a:lnTo>
                      <a:pt x="20" y="173"/>
                    </a:lnTo>
                    <a:lnTo>
                      <a:pt x="14" y="164"/>
                    </a:lnTo>
                    <a:lnTo>
                      <a:pt x="9" y="154"/>
                    </a:lnTo>
                    <a:lnTo>
                      <a:pt x="5" y="143"/>
                    </a:lnTo>
                    <a:lnTo>
                      <a:pt x="3" y="133"/>
                    </a:lnTo>
                    <a:lnTo>
                      <a:pt x="2" y="122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2" y="100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9" y="68"/>
                    </a:lnTo>
                    <a:lnTo>
                      <a:pt x="14" y="58"/>
                    </a:lnTo>
                    <a:lnTo>
                      <a:pt x="20" y="49"/>
                    </a:lnTo>
                    <a:lnTo>
                      <a:pt x="26" y="41"/>
                    </a:lnTo>
                    <a:lnTo>
                      <a:pt x="34" y="32"/>
                    </a:lnTo>
                    <a:lnTo>
                      <a:pt x="34" y="32"/>
                    </a:lnTo>
                    <a:lnTo>
                      <a:pt x="41" y="26"/>
                    </a:lnTo>
                    <a:lnTo>
                      <a:pt x="50" y="18"/>
                    </a:lnTo>
                    <a:lnTo>
                      <a:pt x="58" y="13"/>
                    </a:lnTo>
                    <a:lnTo>
                      <a:pt x="68" y="9"/>
                    </a:lnTo>
                    <a:lnTo>
                      <a:pt x="78" y="5"/>
                    </a:lnTo>
                    <a:lnTo>
                      <a:pt x="89" y="2"/>
                    </a:lnTo>
                    <a:lnTo>
                      <a:pt x="100" y="0"/>
                    </a:lnTo>
                    <a:lnTo>
                      <a:pt x="112" y="0"/>
                    </a:lnTo>
                    <a:lnTo>
                      <a:pt x="11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20"/>
              <p:cNvSpPr>
                <a:spLocks/>
              </p:cNvSpPr>
              <p:nvPr/>
            </p:nvSpPr>
            <p:spPr bwMode="auto">
              <a:xfrm>
                <a:off x="1714480" y="4357700"/>
                <a:ext cx="230188" cy="177800"/>
              </a:xfrm>
              <a:custGeom>
                <a:avLst/>
                <a:gdLst/>
                <a:ahLst/>
                <a:cxnLst>
                  <a:cxn ang="0">
                    <a:pos x="181" y="0"/>
                  </a:cxn>
                  <a:cxn ang="0">
                    <a:pos x="192" y="0"/>
                  </a:cxn>
                  <a:cxn ang="0">
                    <a:pos x="213" y="5"/>
                  </a:cxn>
                  <a:cxn ang="0">
                    <a:pos x="234" y="13"/>
                  </a:cxn>
                  <a:cxn ang="0">
                    <a:pos x="251" y="26"/>
                  </a:cxn>
                  <a:cxn ang="0">
                    <a:pos x="258" y="32"/>
                  </a:cxn>
                  <a:cxn ang="0">
                    <a:pos x="272" y="49"/>
                  </a:cxn>
                  <a:cxn ang="0">
                    <a:pos x="283" y="68"/>
                  </a:cxn>
                  <a:cxn ang="0">
                    <a:pos x="289" y="89"/>
                  </a:cxn>
                  <a:cxn ang="0">
                    <a:pos x="292" y="111"/>
                  </a:cxn>
                  <a:cxn ang="0">
                    <a:pos x="292" y="111"/>
                  </a:cxn>
                  <a:cxn ang="0">
                    <a:pos x="289" y="133"/>
                  </a:cxn>
                  <a:cxn ang="0">
                    <a:pos x="283" y="154"/>
                  </a:cxn>
                  <a:cxn ang="0">
                    <a:pos x="272" y="173"/>
                  </a:cxn>
                  <a:cxn ang="0">
                    <a:pos x="258" y="189"/>
                  </a:cxn>
                  <a:cxn ang="0">
                    <a:pos x="251" y="196"/>
                  </a:cxn>
                  <a:cxn ang="0">
                    <a:pos x="234" y="209"/>
                  </a:cxn>
                  <a:cxn ang="0">
                    <a:pos x="213" y="217"/>
                  </a:cxn>
                  <a:cxn ang="0">
                    <a:pos x="192" y="221"/>
                  </a:cxn>
                  <a:cxn ang="0">
                    <a:pos x="100" y="222"/>
                  </a:cxn>
                  <a:cxn ang="0">
                    <a:pos x="89" y="221"/>
                  </a:cxn>
                  <a:cxn ang="0">
                    <a:pos x="67" y="217"/>
                  </a:cxn>
                  <a:cxn ang="0">
                    <a:pos x="47" y="209"/>
                  </a:cxn>
                  <a:cxn ang="0">
                    <a:pos x="30" y="196"/>
                  </a:cxn>
                  <a:cxn ang="0">
                    <a:pos x="21" y="189"/>
                  </a:cxn>
                  <a:cxn ang="0">
                    <a:pos x="9" y="175"/>
                  </a:cxn>
                  <a:cxn ang="0">
                    <a:pos x="0" y="158"/>
                  </a:cxn>
                  <a:cxn ang="0">
                    <a:pos x="61" y="158"/>
                  </a:cxn>
                  <a:cxn ang="0">
                    <a:pos x="79" y="169"/>
                  </a:cxn>
                  <a:cxn ang="0">
                    <a:pos x="100" y="173"/>
                  </a:cxn>
                  <a:cxn ang="0">
                    <a:pos x="181" y="173"/>
                  </a:cxn>
                  <a:cxn ang="0">
                    <a:pos x="204" y="168"/>
                  </a:cxn>
                  <a:cxn ang="0">
                    <a:pos x="224" y="154"/>
                  </a:cxn>
                  <a:cxn ang="0">
                    <a:pos x="231" y="146"/>
                  </a:cxn>
                  <a:cxn ang="0">
                    <a:pos x="241" y="124"/>
                  </a:cxn>
                  <a:cxn ang="0">
                    <a:pos x="242" y="111"/>
                  </a:cxn>
                  <a:cxn ang="0">
                    <a:pos x="241" y="99"/>
                  </a:cxn>
                  <a:cxn ang="0">
                    <a:pos x="231" y="77"/>
                  </a:cxn>
                  <a:cxn ang="0">
                    <a:pos x="224" y="68"/>
                  </a:cxn>
                  <a:cxn ang="0">
                    <a:pos x="204" y="54"/>
                  </a:cxn>
                  <a:cxn ang="0">
                    <a:pos x="181" y="49"/>
                  </a:cxn>
                  <a:cxn ang="0">
                    <a:pos x="100" y="49"/>
                  </a:cxn>
                  <a:cxn ang="0">
                    <a:pos x="79" y="53"/>
                  </a:cxn>
                  <a:cxn ang="0">
                    <a:pos x="61" y="63"/>
                  </a:cxn>
                  <a:cxn ang="0">
                    <a:pos x="0" y="63"/>
                  </a:cxn>
                  <a:cxn ang="0">
                    <a:pos x="9" y="47"/>
                  </a:cxn>
                  <a:cxn ang="0">
                    <a:pos x="21" y="32"/>
                  </a:cxn>
                  <a:cxn ang="0">
                    <a:pos x="30" y="26"/>
                  </a:cxn>
                  <a:cxn ang="0">
                    <a:pos x="47" y="13"/>
                  </a:cxn>
                  <a:cxn ang="0">
                    <a:pos x="67" y="5"/>
                  </a:cxn>
                  <a:cxn ang="0">
                    <a:pos x="89" y="0"/>
                  </a:cxn>
                  <a:cxn ang="0">
                    <a:pos x="100" y="0"/>
                  </a:cxn>
                </a:cxnLst>
                <a:rect l="0" t="0" r="r" b="b"/>
                <a:pathLst>
                  <a:path w="292" h="222">
                    <a:moveTo>
                      <a:pt x="100" y="0"/>
                    </a:moveTo>
                    <a:lnTo>
                      <a:pt x="181" y="0"/>
                    </a:lnTo>
                    <a:lnTo>
                      <a:pt x="181" y="0"/>
                    </a:lnTo>
                    <a:lnTo>
                      <a:pt x="192" y="0"/>
                    </a:lnTo>
                    <a:lnTo>
                      <a:pt x="203" y="2"/>
                    </a:lnTo>
                    <a:lnTo>
                      <a:pt x="213" y="5"/>
                    </a:lnTo>
                    <a:lnTo>
                      <a:pt x="224" y="9"/>
                    </a:lnTo>
                    <a:lnTo>
                      <a:pt x="234" y="13"/>
                    </a:lnTo>
                    <a:lnTo>
                      <a:pt x="242" y="18"/>
                    </a:lnTo>
                    <a:lnTo>
                      <a:pt x="251" y="26"/>
                    </a:lnTo>
                    <a:lnTo>
                      <a:pt x="258" y="32"/>
                    </a:lnTo>
                    <a:lnTo>
                      <a:pt x="258" y="32"/>
                    </a:lnTo>
                    <a:lnTo>
                      <a:pt x="266" y="41"/>
                    </a:lnTo>
                    <a:lnTo>
                      <a:pt x="272" y="49"/>
                    </a:lnTo>
                    <a:lnTo>
                      <a:pt x="278" y="58"/>
                    </a:lnTo>
                    <a:lnTo>
                      <a:pt x="283" y="68"/>
                    </a:lnTo>
                    <a:lnTo>
                      <a:pt x="287" y="78"/>
                    </a:lnTo>
                    <a:lnTo>
                      <a:pt x="289" y="89"/>
                    </a:lnTo>
                    <a:lnTo>
                      <a:pt x="291" y="100"/>
                    </a:lnTo>
                    <a:lnTo>
                      <a:pt x="292" y="111"/>
                    </a:lnTo>
                    <a:lnTo>
                      <a:pt x="292" y="111"/>
                    </a:lnTo>
                    <a:lnTo>
                      <a:pt x="292" y="111"/>
                    </a:lnTo>
                    <a:lnTo>
                      <a:pt x="291" y="122"/>
                    </a:lnTo>
                    <a:lnTo>
                      <a:pt x="289" y="133"/>
                    </a:lnTo>
                    <a:lnTo>
                      <a:pt x="287" y="143"/>
                    </a:lnTo>
                    <a:lnTo>
                      <a:pt x="283" y="154"/>
                    </a:lnTo>
                    <a:lnTo>
                      <a:pt x="278" y="164"/>
                    </a:lnTo>
                    <a:lnTo>
                      <a:pt x="272" y="173"/>
                    </a:lnTo>
                    <a:lnTo>
                      <a:pt x="266" y="182"/>
                    </a:lnTo>
                    <a:lnTo>
                      <a:pt x="258" y="189"/>
                    </a:lnTo>
                    <a:lnTo>
                      <a:pt x="258" y="189"/>
                    </a:lnTo>
                    <a:lnTo>
                      <a:pt x="251" y="196"/>
                    </a:lnTo>
                    <a:lnTo>
                      <a:pt x="242" y="203"/>
                    </a:lnTo>
                    <a:lnTo>
                      <a:pt x="234" y="209"/>
                    </a:lnTo>
                    <a:lnTo>
                      <a:pt x="224" y="214"/>
                    </a:lnTo>
                    <a:lnTo>
                      <a:pt x="213" y="217"/>
                    </a:lnTo>
                    <a:lnTo>
                      <a:pt x="203" y="220"/>
                    </a:lnTo>
                    <a:lnTo>
                      <a:pt x="192" y="221"/>
                    </a:lnTo>
                    <a:lnTo>
                      <a:pt x="181" y="222"/>
                    </a:lnTo>
                    <a:lnTo>
                      <a:pt x="100" y="222"/>
                    </a:lnTo>
                    <a:lnTo>
                      <a:pt x="100" y="222"/>
                    </a:lnTo>
                    <a:lnTo>
                      <a:pt x="89" y="221"/>
                    </a:lnTo>
                    <a:lnTo>
                      <a:pt x="78" y="220"/>
                    </a:lnTo>
                    <a:lnTo>
                      <a:pt x="67" y="217"/>
                    </a:lnTo>
                    <a:lnTo>
                      <a:pt x="57" y="214"/>
                    </a:lnTo>
                    <a:lnTo>
                      <a:pt x="47" y="209"/>
                    </a:lnTo>
                    <a:lnTo>
                      <a:pt x="38" y="203"/>
                    </a:lnTo>
                    <a:lnTo>
                      <a:pt x="30" y="196"/>
                    </a:lnTo>
                    <a:lnTo>
                      <a:pt x="21" y="189"/>
                    </a:lnTo>
                    <a:lnTo>
                      <a:pt x="21" y="189"/>
                    </a:lnTo>
                    <a:lnTo>
                      <a:pt x="15" y="183"/>
                    </a:lnTo>
                    <a:lnTo>
                      <a:pt x="9" y="175"/>
                    </a:lnTo>
                    <a:lnTo>
                      <a:pt x="4" y="167"/>
                    </a:lnTo>
                    <a:lnTo>
                      <a:pt x="0" y="158"/>
                    </a:lnTo>
                    <a:lnTo>
                      <a:pt x="61" y="158"/>
                    </a:lnTo>
                    <a:lnTo>
                      <a:pt x="61" y="158"/>
                    </a:lnTo>
                    <a:lnTo>
                      <a:pt x="69" y="164"/>
                    </a:lnTo>
                    <a:lnTo>
                      <a:pt x="79" y="169"/>
                    </a:lnTo>
                    <a:lnTo>
                      <a:pt x="89" y="172"/>
                    </a:lnTo>
                    <a:lnTo>
                      <a:pt x="100" y="173"/>
                    </a:lnTo>
                    <a:lnTo>
                      <a:pt x="181" y="173"/>
                    </a:lnTo>
                    <a:lnTo>
                      <a:pt x="181" y="173"/>
                    </a:lnTo>
                    <a:lnTo>
                      <a:pt x="193" y="172"/>
                    </a:lnTo>
                    <a:lnTo>
                      <a:pt x="204" y="168"/>
                    </a:lnTo>
                    <a:lnTo>
                      <a:pt x="215" y="162"/>
                    </a:lnTo>
                    <a:lnTo>
                      <a:pt x="224" y="154"/>
                    </a:lnTo>
                    <a:lnTo>
                      <a:pt x="224" y="154"/>
                    </a:lnTo>
                    <a:lnTo>
                      <a:pt x="231" y="146"/>
                    </a:lnTo>
                    <a:lnTo>
                      <a:pt x="237" y="135"/>
                    </a:lnTo>
                    <a:lnTo>
                      <a:pt x="241" y="124"/>
                    </a:lnTo>
                    <a:lnTo>
                      <a:pt x="242" y="111"/>
                    </a:lnTo>
                    <a:lnTo>
                      <a:pt x="242" y="111"/>
                    </a:lnTo>
                    <a:lnTo>
                      <a:pt x="242" y="111"/>
                    </a:lnTo>
                    <a:lnTo>
                      <a:pt x="241" y="99"/>
                    </a:lnTo>
                    <a:lnTo>
                      <a:pt x="237" y="86"/>
                    </a:lnTo>
                    <a:lnTo>
                      <a:pt x="231" y="77"/>
                    </a:lnTo>
                    <a:lnTo>
                      <a:pt x="224" y="68"/>
                    </a:lnTo>
                    <a:lnTo>
                      <a:pt x="224" y="68"/>
                    </a:lnTo>
                    <a:lnTo>
                      <a:pt x="215" y="60"/>
                    </a:lnTo>
                    <a:lnTo>
                      <a:pt x="204" y="54"/>
                    </a:lnTo>
                    <a:lnTo>
                      <a:pt x="193" y="51"/>
                    </a:lnTo>
                    <a:lnTo>
                      <a:pt x="181" y="49"/>
                    </a:lnTo>
                    <a:lnTo>
                      <a:pt x="100" y="49"/>
                    </a:lnTo>
                    <a:lnTo>
                      <a:pt x="100" y="49"/>
                    </a:lnTo>
                    <a:lnTo>
                      <a:pt x="89" y="51"/>
                    </a:lnTo>
                    <a:lnTo>
                      <a:pt x="79" y="53"/>
                    </a:lnTo>
                    <a:lnTo>
                      <a:pt x="69" y="58"/>
                    </a:lnTo>
                    <a:lnTo>
                      <a:pt x="61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4" y="56"/>
                    </a:lnTo>
                    <a:lnTo>
                      <a:pt x="9" y="47"/>
                    </a:lnTo>
                    <a:lnTo>
                      <a:pt x="15" y="39"/>
                    </a:lnTo>
                    <a:lnTo>
                      <a:pt x="21" y="32"/>
                    </a:lnTo>
                    <a:lnTo>
                      <a:pt x="21" y="32"/>
                    </a:lnTo>
                    <a:lnTo>
                      <a:pt x="30" y="26"/>
                    </a:lnTo>
                    <a:lnTo>
                      <a:pt x="38" y="18"/>
                    </a:lnTo>
                    <a:lnTo>
                      <a:pt x="47" y="13"/>
                    </a:lnTo>
                    <a:lnTo>
                      <a:pt x="57" y="9"/>
                    </a:lnTo>
                    <a:lnTo>
                      <a:pt x="67" y="5"/>
                    </a:lnTo>
                    <a:lnTo>
                      <a:pt x="78" y="2"/>
                    </a:lnTo>
                    <a:lnTo>
                      <a:pt x="89" y="0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21"/>
              <p:cNvSpPr>
                <a:spLocks/>
              </p:cNvSpPr>
              <p:nvPr/>
            </p:nvSpPr>
            <p:spPr bwMode="auto">
              <a:xfrm>
                <a:off x="1601767" y="4427550"/>
                <a:ext cx="195263" cy="36513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24" y="0"/>
                  </a:cxn>
                  <a:cxn ang="0">
                    <a:pos x="224" y="0"/>
                  </a:cxn>
                  <a:cxn ang="0">
                    <a:pos x="229" y="1"/>
                  </a:cxn>
                  <a:cxn ang="0">
                    <a:pos x="233" y="2"/>
                  </a:cxn>
                  <a:cxn ang="0">
                    <a:pos x="236" y="5"/>
                  </a:cxn>
                  <a:cxn ang="0">
                    <a:pos x="240" y="7"/>
                  </a:cxn>
                  <a:cxn ang="0">
                    <a:pos x="242" y="11"/>
                  </a:cxn>
                  <a:cxn ang="0">
                    <a:pos x="245" y="14"/>
                  </a:cxn>
                  <a:cxn ang="0">
                    <a:pos x="246" y="18"/>
                  </a:cxn>
                  <a:cxn ang="0">
                    <a:pos x="246" y="23"/>
                  </a:cxn>
                  <a:cxn ang="0">
                    <a:pos x="246" y="23"/>
                  </a:cxn>
                  <a:cxn ang="0">
                    <a:pos x="246" y="23"/>
                  </a:cxn>
                  <a:cxn ang="0">
                    <a:pos x="246" y="28"/>
                  </a:cxn>
                  <a:cxn ang="0">
                    <a:pos x="245" y="32"/>
                  </a:cxn>
                  <a:cxn ang="0">
                    <a:pos x="242" y="36"/>
                  </a:cxn>
                  <a:cxn ang="0">
                    <a:pos x="240" y="39"/>
                  </a:cxn>
                  <a:cxn ang="0">
                    <a:pos x="236" y="42"/>
                  </a:cxn>
                  <a:cxn ang="0">
                    <a:pos x="233" y="44"/>
                  </a:cxn>
                  <a:cxn ang="0">
                    <a:pos x="229" y="45"/>
                  </a:cxn>
                  <a:cxn ang="0">
                    <a:pos x="224" y="45"/>
                  </a:cxn>
                  <a:cxn ang="0">
                    <a:pos x="24" y="45"/>
                  </a:cxn>
                  <a:cxn ang="0">
                    <a:pos x="24" y="45"/>
                  </a:cxn>
                  <a:cxn ang="0">
                    <a:pos x="19" y="45"/>
                  </a:cxn>
                  <a:cxn ang="0">
                    <a:pos x="14" y="44"/>
                  </a:cxn>
                  <a:cxn ang="0">
                    <a:pos x="10" y="42"/>
                  </a:cxn>
                  <a:cxn ang="0">
                    <a:pos x="6" y="39"/>
                  </a:cxn>
                  <a:cxn ang="0">
                    <a:pos x="4" y="36"/>
                  </a:cxn>
                  <a:cxn ang="0">
                    <a:pos x="3" y="32"/>
                  </a:cxn>
                  <a:cxn ang="0">
                    <a:pos x="0" y="28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18"/>
                  </a:cxn>
                  <a:cxn ang="0">
                    <a:pos x="3" y="14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10" y="5"/>
                  </a:cxn>
                  <a:cxn ang="0">
                    <a:pos x="14" y="2"/>
                  </a:cxn>
                  <a:cxn ang="0">
                    <a:pos x="19" y="1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46" h="45">
                    <a:moveTo>
                      <a:pt x="24" y="0"/>
                    </a:moveTo>
                    <a:lnTo>
                      <a:pt x="224" y="0"/>
                    </a:lnTo>
                    <a:lnTo>
                      <a:pt x="224" y="0"/>
                    </a:lnTo>
                    <a:lnTo>
                      <a:pt x="229" y="1"/>
                    </a:lnTo>
                    <a:lnTo>
                      <a:pt x="233" y="2"/>
                    </a:lnTo>
                    <a:lnTo>
                      <a:pt x="236" y="5"/>
                    </a:lnTo>
                    <a:lnTo>
                      <a:pt x="240" y="7"/>
                    </a:lnTo>
                    <a:lnTo>
                      <a:pt x="242" y="11"/>
                    </a:lnTo>
                    <a:lnTo>
                      <a:pt x="245" y="14"/>
                    </a:lnTo>
                    <a:lnTo>
                      <a:pt x="246" y="18"/>
                    </a:lnTo>
                    <a:lnTo>
                      <a:pt x="246" y="23"/>
                    </a:lnTo>
                    <a:lnTo>
                      <a:pt x="246" y="23"/>
                    </a:lnTo>
                    <a:lnTo>
                      <a:pt x="246" y="23"/>
                    </a:lnTo>
                    <a:lnTo>
                      <a:pt x="246" y="28"/>
                    </a:lnTo>
                    <a:lnTo>
                      <a:pt x="245" y="32"/>
                    </a:lnTo>
                    <a:lnTo>
                      <a:pt x="242" y="36"/>
                    </a:lnTo>
                    <a:lnTo>
                      <a:pt x="240" y="39"/>
                    </a:lnTo>
                    <a:lnTo>
                      <a:pt x="236" y="42"/>
                    </a:lnTo>
                    <a:lnTo>
                      <a:pt x="233" y="44"/>
                    </a:lnTo>
                    <a:lnTo>
                      <a:pt x="229" y="45"/>
                    </a:lnTo>
                    <a:lnTo>
                      <a:pt x="224" y="45"/>
                    </a:lnTo>
                    <a:lnTo>
                      <a:pt x="24" y="45"/>
                    </a:lnTo>
                    <a:lnTo>
                      <a:pt x="24" y="45"/>
                    </a:lnTo>
                    <a:lnTo>
                      <a:pt x="19" y="45"/>
                    </a:lnTo>
                    <a:lnTo>
                      <a:pt x="14" y="44"/>
                    </a:lnTo>
                    <a:lnTo>
                      <a:pt x="10" y="42"/>
                    </a:lnTo>
                    <a:lnTo>
                      <a:pt x="6" y="39"/>
                    </a:lnTo>
                    <a:lnTo>
                      <a:pt x="4" y="36"/>
                    </a:lnTo>
                    <a:lnTo>
                      <a:pt x="3" y="32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3" y="14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10" y="5"/>
                    </a:lnTo>
                    <a:lnTo>
                      <a:pt x="14" y="2"/>
                    </a:lnTo>
                    <a:lnTo>
                      <a:pt x="19" y="1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3" name="组合 32"/>
          <p:cNvGrpSpPr>
            <a:grpSpLocks/>
          </p:cNvGrpSpPr>
          <p:nvPr/>
        </p:nvGrpSpPr>
        <p:grpSpPr bwMode="auto">
          <a:xfrm>
            <a:off x="6652986" y="2330355"/>
            <a:ext cx="636588" cy="636588"/>
            <a:chOff x="5143504" y="1428742"/>
            <a:chExt cx="636196" cy="636164"/>
          </a:xfrm>
        </p:grpSpPr>
        <p:sp>
          <p:nvSpPr>
            <p:cNvPr id="34" name="Rectangle 16"/>
            <p:cNvSpPr/>
            <p:nvPr/>
          </p:nvSpPr>
          <p:spPr>
            <a:xfrm>
              <a:off x="5143504" y="1428742"/>
              <a:ext cx="636196" cy="636164"/>
            </a:xfrm>
            <a:prstGeom prst="ellipse">
              <a:avLst/>
            </a:pr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grpSp>
          <p:nvGrpSpPr>
            <p:cNvPr id="35" name="Group 68"/>
            <p:cNvGrpSpPr/>
            <p:nvPr/>
          </p:nvGrpSpPr>
          <p:grpSpPr>
            <a:xfrm>
              <a:off x="5301319" y="1581456"/>
              <a:ext cx="337042" cy="337616"/>
              <a:chOff x="6998061" y="3496249"/>
              <a:chExt cx="366051" cy="366676"/>
            </a:xfrm>
            <a:solidFill>
              <a:schemeClr val="bg1"/>
            </a:solidFill>
          </p:grpSpPr>
          <p:sp>
            <p:nvSpPr>
              <p:cNvPr id="36" name="AutoShape 7"/>
              <p:cNvSpPr>
                <a:spLocks/>
              </p:cNvSpPr>
              <p:nvPr/>
            </p:nvSpPr>
            <p:spPr bwMode="auto">
              <a:xfrm>
                <a:off x="6998061" y="3496249"/>
                <a:ext cx="366051" cy="366676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37" name="AutoShape 8"/>
              <p:cNvSpPr>
                <a:spLocks/>
              </p:cNvSpPr>
              <p:nvPr/>
            </p:nvSpPr>
            <p:spPr bwMode="auto">
              <a:xfrm>
                <a:off x="7158247" y="3656437"/>
                <a:ext cx="45678" cy="45678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38" name="AutoShape 9"/>
              <p:cNvSpPr>
                <a:spLocks/>
              </p:cNvSpPr>
              <p:nvPr/>
            </p:nvSpPr>
            <p:spPr bwMode="auto">
              <a:xfrm>
                <a:off x="7111943" y="3610758"/>
                <a:ext cx="137660" cy="137660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39" name="AutoShape 10"/>
              <p:cNvSpPr>
                <a:spLocks/>
              </p:cNvSpPr>
              <p:nvPr/>
            </p:nvSpPr>
            <p:spPr bwMode="auto">
              <a:xfrm>
                <a:off x="7203927" y="3702114"/>
                <a:ext cx="56941" cy="58818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40" name="AutoShape 11"/>
              <p:cNvSpPr>
                <a:spLocks/>
              </p:cNvSpPr>
              <p:nvPr/>
            </p:nvSpPr>
            <p:spPr bwMode="auto">
              <a:xfrm>
                <a:off x="7226451" y="3725267"/>
                <a:ext cx="81970" cy="83847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41" name="AutoShape 12"/>
              <p:cNvSpPr>
                <a:spLocks/>
              </p:cNvSpPr>
              <p:nvPr/>
            </p:nvSpPr>
            <p:spPr bwMode="auto">
              <a:xfrm>
                <a:off x="7215188" y="3714003"/>
                <a:ext cx="69456" cy="70707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42" name="AutoShape 13"/>
              <p:cNvSpPr>
                <a:spLocks/>
              </p:cNvSpPr>
              <p:nvPr/>
            </p:nvSpPr>
            <p:spPr bwMode="auto">
              <a:xfrm>
                <a:off x="7100682" y="3599495"/>
                <a:ext cx="57567" cy="58192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43" name="AutoShape 14"/>
              <p:cNvSpPr>
                <a:spLocks/>
              </p:cNvSpPr>
              <p:nvPr/>
            </p:nvSpPr>
            <p:spPr bwMode="auto">
              <a:xfrm>
                <a:off x="7055002" y="3553816"/>
                <a:ext cx="81970" cy="83222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44" name="AutoShape 15"/>
              <p:cNvSpPr>
                <a:spLocks/>
              </p:cNvSpPr>
              <p:nvPr/>
            </p:nvSpPr>
            <p:spPr bwMode="auto">
              <a:xfrm>
                <a:off x="7078154" y="3576343"/>
                <a:ext cx="69456" cy="71333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5" name="组合 44"/>
          <p:cNvGrpSpPr>
            <a:grpSpLocks/>
          </p:cNvGrpSpPr>
          <p:nvPr/>
        </p:nvGrpSpPr>
        <p:grpSpPr bwMode="auto">
          <a:xfrm>
            <a:off x="6652986" y="3401918"/>
            <a:ext cx="636588" cy="636587"/>
            <a:chOff x="5143504" y="2500312"/>
            <a:chExt cx="636196" cy="636164"/>
          </a:xfrm>
        </p:grpSpPr>
        <p:sp>
          <p:nvSpPr>
            <p:cNvPr id="46" name="Rectangle 23"/>
            <p:cNvSpPr/>
            <p:nvPr/>
          </p:nvSpPr>
          <p:spPr>
            <a:xfrm>
              <a:off x="5143504" y="2500312"/>
              <a:ext cx="636196" cy="636164"/>
            </a:xfrm>
            <a:prstGeom prst="ellipse">
              <a:avLst/>
            </a:pr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grpSp>
          <p:nvGrpSpPr>
            <p:cNvPr id="47" name="Group 78"/>
            <p:cNvGrpSpPr/>
            <p:nvPr/>
          </p:nvGrpSpPr>
          <p:grpSpPr>
            <a:xfrm>
              <a:off x="5333133" y="2643188"/>
              <a:ext cx="272454" cy="363686"/>
              <a:chOff x="1868971" y="2767277"/>
              <a:chExt cx="274694" cy="366676"/>
            </a:xfrm>
            <a:solidFill>
              <a:schemeClr val="bg1"/>
            </a:solidFill>
          </p:grpSpPr>
          <p:sp>
            <p:nvSpPr>
              <p:cNvPr id="48" name="AutoShape 115"/>
              <p:cNvSpPr>
                <a:spLocks/>
              </p:cNvSpPr>
              <p:nvPr/>
            </p:nvSpPr>
            <p:spPr bwMode="auto">
              <a:xfrm>
                <a:off x="1868971" y="2767277"/>
                <a:ext cx="274694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800" y="12825"/>
                    </a:moveTo>
                    <a:lnTo>
                      <a:pt x="19800" y="13500"/>
                    </a:lnTo>
                    <a:lnTo>
                      <a:pt x="19800" y="14850"/>
                    </a:lnTo>
                    <a:lnTo>
                      <a:pt x="19800" y="15525"/>
                    </a:lnTo>
                    <a:cubicBezTo>
                      <a:pt x="19800" y="18129"/>
                      <a:pt x="16972" y="20249"/>
                      <a:pt x="13499" y="20249"/>
                    </a:cubicBezTo>
                    <a:lnTo>
                      <a:pt x="8099" y="20249"/>
                    </a:lnTo>
                    <a:cubicBezTo>
                      <a:pt x="4627" y="20249"/>
                      <a:pt x="1800" y="18129"/>
                      <a:pt x="1800" y="15525"/>
                    </a:cubicBezTo>
                    <a:lnTo>
                      <a:pt x="1800" y="14850"/>
                    </a:lnTo>
                    <a:lnTo>
                      <a:pt x="1800" y="13500"/>
                    </a:lnTo>
                    <a:lnTo>
                      <a:pt x="1800" y="12825"/>
                    </a:lnTo>
                    <a:lnTo>
                      <a:pt x="1800" y="10800"/>
                    </a:lnTo>
                    <a:cubicBezTo>
                      <a:pt x="1800" y="10427"/>
                      <a:pt x="2203" y="10124"/>
                      <a:pt x="2699" y="10124"/>
                    </a:cubicBezTo>
                    <a:lnTo>
                      <a:pt x="4499" y="10124"/>
                    </a:lnTo>
                    <a:lnTo>
                      <a:pt x="17100" y="10124"/>
                    </a:lnTo>
                    <a:lnTo>
                      <a:pt x="18899" y="10124"/>
                    </a:lnTo>
                    <a:cubicBezTo>
                      <a:pt x="19396" y="10124"/>
                      <a:pt x="19800" y="10427"/>
                      <a:pt x="19800" y="10800"/>
                    </a:cubicBezTo>
                    <a:cubicBezTo>
                      <a:pt x="19800" y="10800"/>
                      <a:pt x="19800" y="12825"/>
                      <a:pt x="19800" y="12825"/>
                    </a:cubicBezTo>
                    <a:close/>
                    <a:moveTo>
                      <a:pt x="14400" y="6075"/>
                    </a:moveTo>
                    <a:lnTo>
                      <a:pt x="14400" y="6076"/>
                    </a:lnTo>
                    <a:lnTo>
                      <a:pt x="14400" y="8774"/>
                    </a:lnTo>
                    <a:lnTo>
                      <a:pt x="7200" y="8774"/>
                    </a:lnTo>
                    <a:lnTo>
                      <a:pt x="7200" y="6076"/>
                    </a:lnTo>
                    <a:lnTo>
                      <a:pt x="7200" y="6075"/>
                    </a:lnTo>
                    <a:cubicBezTo>
                      <a:pt x="7200" y="4583"/>
                      <a:pt x="8811" y="3375"/>
                      <a:pt x="10800" y="3375"/>
                    </a:cubicBezTo>
                    <a:cubicBezTo>
                      <a:pt x="12788" y="3375"/>
                      <a:pt x="14400" y="4583"/>
                      <a:pt x="14400" y="6075"/>
                    </a:cubicBezTo>
                    <a:moveTo>
                      <a:pt x="4499" y="6075"/>
                    </a:moveTo>
                    <a:cubicBezTo>
                      <a:pt x="4499" y="3465"/>
                      <a:pt x="7320" y="1350"/>
                      <a:pt x="10800" y="1350"/>
                    </a:cubicBezTo>
                    <a:cubicBezTo>
                      <a:pt x="14279" y="1350"/>
                      <a:pt x="17100" y="3465"/>
                      <a:pt x="17100" y="6075"/>
                    </a:cubicBezTo>
                    <a:lnTo>
                      <a:pt x="17100" y="8774"/>
                    </a:lnTo>
                    <a:lnTo>
                      <a:pt x="15299" y="8774"/>
                    </a:lnTo>
                    <a:lnTo>
                      <a:pt x="15299" y="6076"/>
                    </a:lnTo>
                    <a:cubicBezTo>
                      <a:pt x="15299" y="4212"/>
                      <a:pt x="13285" y="2701"/>
                      <a:pt x="10800" y="2701"/>
                    </a:cubicBezTo>
                    <a:cubicBezTo>
                      <a:pt x="8314" y="2701"/>
                      <a:pt x="6299" y="4212"/>
                      <a:pt x="6299" y="6076"/>
                    </a:cubicBezTo>
                    <a:lnTo>
                      <a:pt x="6299" y="8774"/>
                    </a:lnTo>
                    <a:lnTo>
                      <a:pt x="4499" y="8774"/>
                    </a:lnTo>
                    <a:cubicBezTo>
                      <a:pt x="4499" y="8774"/>
                      <a:pt x="4499" y="6075"/>
                      <a:pt x="4499" y="6075"/>
                    </a:cubicBezTo>
                    <a:close/>
                    <a:moveTo>
                      <a:pt x="18899" y="8774"/>
                    </a:moveTo>
                    <a:lnTo>
                      <a:pt x="18899" y="6075"/>
                    </a:lnTo>
                    <a:cubicBezTo>
                      <a:pt x="18899" y="2719"/>
                      <a:pt x="15274" y="0"/>
                      <a:pt x="10800" y="0"/>
                    </a:cubicBezTo>
                    <a:cubicBezTo>
                      <a:pt x="6325" y="0"/>
                      <a:pt x="2699" y="2719"/>
                      <a:pt x="2699" y="6075"/>
                    </a:cubicBezTo>
                    <a:lnTo>
                      <a:pt x="2699" y="8774"/>
                    </a:lnTo>
                    <a:cubicBezTo>
                      <a:pt x="1208" y="8774"/>
                      <a:pt x="0" y="9681"/>
                      <a:pt x="0" y="10800"/>
                    </a:cubicBezTo>
                    <a:lnTo>
                      <a:pt x="0" y="12825"/>
                    </a:lnTo>
                    <a:lnTo>
                      <a:pt x="0" y="13500"/>
                    </a:lnTo>
                    <a:lnTo>
                      <a:pt x="0" y="14850"/>
                    </a:lnTo>
                    <a:lnTo>
                      <a:pt x="0" y="15525"/>
                    </a:lnTo>
                    <a:cubicBezTo>
                      <a:pt x="0" y="18880"/>
                      <a:pt x="3625" y="21599"/>
                      <a:pt x="8099" y="21599"/>
                    </a:cubicBezTo>
                    <a:lnTo>
                      <a:pt x="13499" y="21599"/>
                    </a:lnTo>
                    <a:cubicBezTo>
                      <a:pt x="17974" y="21599"/>
                      <a:pt x="21600" y="18880"/>
                      <a:pt x="21600" y="15525"/>
                    </a:cubicBezTo>
                    <a:lnTo>
                      <a:pt x="21600" y="14850"/>
                    </a:lnTo>
                    <a:lnTo>
                      <a:pt x="21600" y="13500"/>
                    </a:lnTo>
                    <a:lnTo>
                      <a:pt x="21600" y="12825"/>
                    </a:lnTo>
                    <a:lnTo>
                      <a:pt x="21600" y="10800"/>
                    </a:lnTo>
                    <a:cubicBezTo>
                      <a:pt x="21600" y="9681"/>
                      <a:pt x="20391" y="8774"/>
                      <a:pt x="18899" y="877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49" name="AutoShape 116"/>
              <p:cNvSpPr>
                <a:spLocks/>
              </p:cNvSpPr>
              <p:nvPr/>
            </p:nvSpPr>
            <p:spPr bwMode="auto">
              <a:xfrm>
                <a:off x="1983479" y="2985030"/>
                <a:ext cx="45678" cy="6883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3226"/>
                      <a:pt x="0" y="7201"/>
                    </a:cubicBezTo>
                    <a:cubicBezTo>
                      <a:pt x="0" y="9390"/>
                      <a:pt x="1798" y="13537"/>
                      <a:pt x="3601" y="16821"/>
                    </a:cubicBezTo>
                    <a:cubicBezTo>
                      <a:pt x="5070" y="19493"/>
                      <a:pt x="6916" y="21600"/>
                      <a:pt x="10800" y="21600"/>
                    </a:cubicBezTo>
                    <a:cubicBezTo>
                      <a:pt x="15016" y="21600"/>
                      <a:pt x="16529" y="19514"/>
                      <a:pt x="18003" y="16858"/>
                    </a:cubicBezTo>
                    <a:cubicBezTo>
                      <a:pt x="19828" y="13567"/>
                      <a:pt x="21600" y="9397"/>
                      <a:pt x="21600" y="7201"/>
                    </a:cubicBezTo>
                    <a:cubicBezTo>
                      <a:pt x="21600" y="3226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0" name="Group 65"/>
          <p:cNvGrpSpPr/>
          <p:nvPr/>
        </p:nvGrpSpPr>
        <p:grpSpPr>
          <a:xfrm>
            <a:off x="7447486" y="2183697"/>
            <a:ext cx="3969620" cy="634902"/>
            <a:chOff x="8797071" y="2517475"/>
            <a:chExt cx="4221057" cy="602056"/>
          </a:xfrm>
        </p:grpSpPr>
        <p:sp>
          <p:nvSpPr>
            <p:cNvPr id="51" name="TextBox 66"/>
            <p:cNvSpPr txBox="1"/>
            <p:nvPr/>
          </p:nvSpPr>
          <p:spPr>
            <a:xfrm>
              <a:off x="8807298" y="2517475"/>
              <a:ext cx="1669083" cy="395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rgbClr val="041969"/>
                  </a:solidFill>
                  <a:cs typeface="+mn-ea"/>
                  <a:sym typeface="+mn-lt"/>
                </a:rPr>
                <a:t>Related title text.</a:t>
              </a:r>
              <a:endParaRPr lang="en-GB" dirty="0">
                <a:solidFill>
                  <a:srgbClr val="041969"/>
                </a:solidFill>
                <a:cs typeface="+mn-ea"/>
                <a:sym typeface="+mn-lt"/>
              </a:endParaRPr>
            </a:p>
          </p:txBody>
        </p:sp>
        <p:sp>
          <p:nvSpPr>
            <p:cNvPr id="52" name="Rectangle 67"/>
            <p:cNvSpPr/>
            <p:nvPr/>
          </p:nvSpPr>
          <p:spPr>
            <a:xfrm>
              <a:off x="8797071" y="2842452"/>
              <a:ext cx="4221057" cy="277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7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to add the relevant title text.</a:t>
              </a:r>
              <a:endParaRPr lang="en-GB" sz="1107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3" name="Group 65"/>
          <p:cNvGrpSpPr/>
          <p:nvPr/>
        </p:nvGrpSpPr>
        <p:grpSpPr>
          <a:xfrm>
            <a:off x="962526" y="2183697"/>
            <a:ext cx="3738871" cy="634902"/>
            <a:chOff x="7621726" y="2517475"/>
            <a:chExt cx="3975692" cy="602056"/>
          </a:xfrm>
        </p:grpSpPr>
        <p:sp>
          <p:nvSpPr>
            <p:cNvPr id="54" name="TextBox 66"/>
            <p:cNvSpPr txBox="1"/>
            <p:nvPr/>
          </p:nvSpPr>
          <p:spPr>
            <a:xfrm>
              <a:off x="9928335" y="2517475"/>
              <a:ext cx="1669083" cy="395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dirty="0">
                  <a:solidFill>
                    <a:srgbClr val="041969"/>
                  </a:solidFill>
                  <a:cs typeface="+mn-ea"/>
                  <a:sym typeface="+mn-lt"/>
                </a:rPr>
                <a:t>Related title text.</a:t>
              </a:r>
              <a:endParaRPr lang="en-GB" dirty="0">
                <a:solidFill>
                  <a:srgbClr val="041969"/>
                </a:solidFill>
                <a:cs typeface="+mn-ea"/>
                <a:sym typeface="+mn-lt"/>
              </a:endParaRPr>
            </a:p>
          </p:txBody>
        </p:sp>
        <p:sp>
          <p:nvSpPr>
            <p:cNvPr id="55" name="Rectangle 67"/>
            <p:cNvSpPr/>
            <p:nvPr/>
          </p:nvSpPr>
          <p:spPr>
            <a:xfrm>
              <a:off x="7621726" y="2842452"/>
              <a:ext cx="3975692" cy="277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107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to add the relevant title text.</a:t>
              </a:r>
              <a:endParaRPr lang="en-GB" sz="1107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6" name="Group 65"/>
          <p:cNvGrpSpPr/>
          <p:nvPr/>
        </p:nvGrpSpPr>
        <p:grpSpPr>
          <a:xfrm>
            <a:off x="984365" y="3287861"/>
            <a:ext cx="3738871" cy="634902"/>
            <a:chOff x="7621726" y="2517475"/>
            <a:chExt cx="3975692" cy="602056"/>
          </a:xfrm>
        </p:grpSpPr>
        <p:sp>
          <p:nvSpPr>
            <p:cNvPr id="57" name="TextBox 66"/>
            <p:cNvSpPr txBox="1"/>
            <p:nvPr/>
          </p:nvSpPr>
          <p:spPr>
            <a:xfrm>
              <a:off x="9928335" y="2517475"/>
              <a:ext cx="1669083" cy="395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r">
                <a:lnSpc>
                  <a:spcPct val="130000"/>
                </a:lnSpc>
                <a:defRPr b="1">
                  <a:solidFill>
                    <a:srgbClr val="D06725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defRPr>
              </a:lvl1pPr>
            </a:lstStyle>
            <a:p>
              <a:r>
                <a:rPr lang="zh-CN" altLang="en-US" b="0" dirty="0">
                  <a:solidFill>
                    <a:srgbClr val="041969"/>
                  </a:solidFill>
                  <a:latin typeface="+mn-lt"/>
                  <a:ea typeface="+mn-ea"/>
                  <a:cs typeface="+mn-ea"/>
                  <a:sym typeface="+mn-lt"/>
                </a:rPr>
                <a:t>Related title text.</a:t>
              </a:r>
              <a:endParaRPr lang="en-GB" b="0" dirty="0">
                <a:solidFill>
                  <a:srgbClr val="04196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8" name="Rectangle 67"/>
            <p:cNvSpPr/>
            <p:nvPr/>
          </p:nvSpPr>
          <p:spPr>
            <a:xfrm>
              <a:off x="7621726" y="2842452"/>
              <a:ext cx="3975692" cy="277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107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to add the relevant title text.</a:t>
              </a:r>
              <a:endParaRPr lang="en-GB" sz="1107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9" name="Group 65"/>
          <p:cNvGrpSpPr/>
          <p:nvPr/>
        </p:nvGrpSpPr>
        <p:grpSpPr>
          <a:xfrm>
            <a:off x="963884" y="4466288"/>
            <a:ext cx="3738871" cy="634902"/>
            <a:chOff x="7621726" y="2517475"/>
            <a:chExt cx="3975692" cy="602056"/>
          </a:xfrm>
        </p:grpSpPr>
        <p:sp>
          <p:nvSpPr>
            <p:cNvPr id="60" name="TextBox 66"/>
            <p:cNvSpPr txBox="1"/>
            <p:nvPr/>
          </p:nvSpPr>
          <p:spPr>
            <a:xfrm>
              <a:off x="9928335" y="2517475"/>
              <a:ext cx="1669083" cy="395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r">
                <a:lnSpc>
                  <a:spcPct val="130000"/>
                </a:lnSpc>
                <a:defRPr b="1">
                  <a:solidFill>
                    <a:srgbClr val="D06725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defRPr>
              </a:lvl1pPr>
            </a:lstStyle>
            <a:p>
              <a:r>
                <a:rPr lang="zh-CN" altLang="en-US" b="0" dirty="0">
                  <a:solidFill>
                    <a:srgbClr val="041969"/>
                  </a:solidFill>
                  <a:latin typeface="+mn-lt"/>
                  <a:ea typeface="+mn-ea"/>
                  <a:cs typeface="+mn-ea"/>
                  <a:sym typeface="+mn-lt"/>
                </a:rPr>
                <a:t>Related title text.</a:t>
              </a:r>
              <a:endParaRPr lang="en-GB" b="0" dirty="0">
                <a:solidFill>
                  <a:srgbClr val="04196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" name="Rectangle 67"/>
            <p:cNvSpPr/>
            <p:nvPr/>
          </p:nvSpPr>
          <p:spPr>
            <a:xfrm>
              <a:off x="7621726" y="2842452"/>
              <a:ext cx="3975692" cy="277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107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to add the relevant title text.</a:t>
              </a:r>
              <a:endParaRPr lang="en-GB" sz="1107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2" name="Group 65"/>
          <p:cNvGrpSpPr/>
          <p:nvPr/>
        </p:nvGrpSpPr>
        <p:grpSpPr>
          <a:xfrm>
            <a:off x="7468353" y="3287861"/>
            <a:ext cx="3969620" cy="634902"/>
            <a:chOff x="8797071" y="2517475"/>
            <a:chExt cx="4221057" cy="602056"/>
          </a:xfrm>
        </p:grpSpPr>
        <p:sp>
          <p:nvSpPr>
            <p:cNvPr id="63" name="TextBox 66"/>
            <p:cNvSpPr txBox="1"/>
            <p:nvPr/>
          </p:nvSpPr>
          <p:spPr>
            <a:xfrm>
              <a:off x="8797071" y="2517475"/>
              <a:ext cx="1669083" cy="395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b="1">
                  <a:solidFill>
                    <a:srgbClr val="D06725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defRPr>
              </a:lvl1pPr>
            </a:lstStyle>
            <a:p>
              <a:r>
                <a:rPr lang="zh-CN" altLang="en-US" b="0" dirty="0">
                  <a:solidFill>
                    <a:srgbClr val="041969"/>
                  </a:solidFill>
                  <a:latin typeface="+mn-lt"/>
                  <a:ea typeface="+mn-ea"/>
                  <a:cs typeface="+mn-ea"/>
                  <a:sym typeface="+mn-lt"/>
                </a:rPr>
                <a:t>Related title text.</a:t>
              </a:r>
              <a:endParaRPr lang="en-GB" b="0" dirty="0">
                <a:solidFill>
                  <a:srgbClr val="04196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4" name="Rectangle 67"/>
            <p:cNvSpPr/>
            <p:nvPr/>
          </p:nvSpPr>
          <p:spPr>
            <a:xfrm>
              <a:off x="8797071" y="2842452"/>
              <a:ext cx="4221057" cy="277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7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to add the relevant title text.</a:t>
              </a:r>
              <a:endParaRPr lang="en-GB" sz="1107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7447486" y="4466288"/>
            <a:ext cx="3969620" cy="634902"/>
            <a:chOff x="8797071" y="2517475"/>
            <a:chExt cx="4221057" cy="602056"/>
          </a:xfrm>
        </p:grpSpPr>
        <p:sp>
          <p:nvSpPr>
            <p:cNvPr id="66" name="TextBox 66"/>
            <p:cNvSpPr txBox="1"/>
            <p:nvPr/>
          </p:nvSpPr>
          <p:spPr>
            <a:xfrm>
              <a:off x="8797071" y="2517475"/>
              <a:ext cx="1669083" cy="395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b="1">
                  <a:solidFill>
                    <a:srgbClr val="D06725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defRPr>
              </a:lvl1pPr>
            </a:lstStyle>
            <a:p>
              <a:r>
                <a:rPr lang="zh-CN" altLang="en-US" b="0" dirty="0">
                  <a:solidFill>
                    <a:srgbClr val="041969"/>
                  </a:solidFill>
                  <a:latin typeface="+mn-lt"/>
                  <a:ea typeface="+mn-ea"/>
                  <a:cs typeface="+mn-ea"/>
                  <a:sym typeface="+mn-lt"/>
                </a:rPr>
                <a:t>Related title text.</a:t>
              </a:r>
              <a:endParaRPr lang="en-GB" b="0" dirty="0">
                <a:solidFill>
                  <a:srgbClr val="04196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7" name="Rectangle 67"/>
            <p:cNvSpPr/>
            <p:nvPr/>
          </p:nvSpPr>
          <p:spPr>
            <a:xfrm>
              <a:off x="8797071" y="2842452"/>
              <a:ext cx="4221057" cy="277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7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to add the relevant title text.</a:t>
              </a:r>
              <a:endParaRPr lang="en-GB" sz="1107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375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:a14="http://schemas.microsoft.com/office/drawing/2010/main" xmlns="">
      <p:transition spd="slow" advClick="0" advTm="4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26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2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950"/>
                                </p:stCondLst>
                                <p:childTnLst>
                                  <p:par>
                                    <p:cTn id="39" presetID="2" presetClass="entr" presetSubtype="1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6" fill="hold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5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6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12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6" fill="hold" nodeType="withEffect" p14:presetBounceEnd="4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3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4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12" fill="hold" nodeType="withEffect" p14:presetBounceEnd="4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6" fill="hold" nodeType="withEffect" p14:presetBounceEnd="4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6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5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26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2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950"/>
                                </p:stCondLst>
                                <p:childTnLst>
                                  <p:par>
                                    <p:cTn id="39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6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1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6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6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5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0" name="Shape 206"/>
          <p:cNvSpPr>
            <a:spLocks noChangeArrowheads="1"/>
          </p:cNvSpPr>
          <p:nvPr/>
        </p:nvSpPr>
        <p:spPr bwMode="auto">
          <a:xfrm>
            <a:off x="3080279" y="1965598"/>
            <a:ext cx="254000" cy="1318684"/>
          </a:xfrm>
          <a:custGeom>
            <a:avLst/>
            <a:gdLst>
              <a:gd name="T0" fmla="*/ 20231 w 21600"/>
              <a:gd name="T1" fmla="*/ 0 h 21600"/>
              <a:gd name="T2" fmla="*/ 0 w 21600"/>
              <a:gd name="T3" fmla="*/ 0 h 21600"/>
              <a:gd name="T4" fmla="*/ 0 w 21600"/>
              <a:gd name="T5" fmla="*/ 21600 h 21600"/>
              <a:gd name="T6" fmla="*/ 21600 w 21600"/>
              <a:gd name="T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31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noFill/>
          <a:ln w="25400">
            <a:solidFill>
              <a:srgbClr val="FFFFFF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 sz="2400" dirty="0"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1" name="Shape 207"/>
          <p:cNvSpPr>
            <a:spLocks noChangeArrowheads="1"/>
          </p:cNvSpPr>
          <p:nvPr/>
        </p:nvSpPr>
        <p:spPr bwMode="auto">
          <a:xfrm rot="10800000">
            <a:off x="9184746" y="1965598"/>
            <a:ext cx="256116" cy="1318684"/>
          </a:xfrm>
          <a:custGeom>
            <a:avLst/>
            <a:gdLst>
              <a:gd name="T0" fmla="*/ 20231 w 21600"/>
              <a:gd name="T1" fmla="*/ 0 h 21600"/>
              <a:gd name="T2" fmla="*/ 0 w 21600"/>
              <a:gd name="T3" fmla="*/ 0 h 21600"/>
              <a:gd name="T4" fmla="*/ 0 w 21600"/>
              <a:gd name="T5" fmla="*/ 21600 h 21600"/>
              <a:gd name="T6" fmla="*/ 21600 w 21600"/>
              <a:gd name="T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31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noFill/>
          <a:ln w="25400">
            <a:solidFill>
              <a:srgbClr val="FFFFFF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 sz="2400" dirty="0"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2" name="Shape 208"/>
          <p:cNvSpPr>
            <a:spLocks noChangeShapeType="1"/>
          </p:cNvSpPr>
          <p:nvPr/>
        </p:nvSpPr>
        <p:spPr bwMode="auto">
          <a:xfrm flipV="1">
            <a:off x="9809162" y="2046031"/>
            <a:ext cx="0" cy="1155700"/>
          </a:xfrm>
          <a:prstGeom prst="line">
            <a:avLst/>
          </a:prstGeom>
          <a:noFill/>
          <a:ln w="25400">
            <a:solidFill>
              <a:srgbClr val="FFFFFF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 sz="2400" dirty="0"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3" name="Shape 209"/>
          <p:cNvSpPr>
            <a:spLocks noChangeShapeType="1"/>
          </p:cNvSpPr>
          <p:nvPr/>
        </p:nvSpPr>
        <p:spPr bwMode="auto">
          <a:xfrm flipV="1">
            <a:off x="10177462" y="2194198"/>
            <a:ext cx="0" cy="861484"/>
          </a:xfrm>
          <a:prstGeom prst="line">
            <a:avLst/>
          </a:prstGeom>
          <a:noFill/>
          <a:ln w="25400">
            <a:solidFill>
              <a:srgbClr val="FFFFFF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 sz="2400" dirty="0"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4" name="Shape 210"/>
          <p:cNvSpPr>
            <a:spLocks noChangeShapeType="1"/>
          </p:cNvSpPr>
          <p:nvPr/>
        </p:nvSpPr>
        <p:spPr bwMode="auto">
          <a:xfrm flipV="1">
            <a:off x="2688695" y="2046031"/>
            <a:ext cx="0" cy="1155700"/>
          </a:xfrm>
          <a:prstGeom prst="line">
            <a:avLst/>
          </a:prstGeom>
          <a:noFill/>
          <a:ln w="25400">
            <a:solidFill>
              <a:srgbClr val="FFFFFF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 sz="2400" dirty="0"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5" name="Shape 211"/>
          <p:cNvSpPr>
            <a:spLocks noChangeShapeType="1"/>
          </p:cNvSpPr>
          <p:nvPr/>
        </p:nvSpPr>
        <p:spPr bwMode="auto">
          <a:xfrm flipV="1">
            <a:off x="2297112" y="2194198"/>
            <a:ext cx="0" cy="861484"/>
          </a:xfrm>
          <a:prstGeom prst="line">
            <a:avLst/>
          </a:prstGeom>
          <a:noFill/>
          <a:ln w="25400">
            <a:solidFill>
              <a:srgbClr val="FFFFFF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 sz="2400" dirty="0"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6" name="Shape 98"/>
          <p:cNvSpPr>
            <a:spLocks noChangeArrowheads="1"/>
          </p:cNvSpPr>
          <p:nvPr/>
        </p:nvSpPr>
        <p:spPr bwMode="auto">
          <a:xfrm>
            <a:off x="4849671" y="1205873"/>
            <a:ext cx="2667284" cy="2667282"/>
          </a:xfrm>
          <a:custGeom>
            <a:avLst/>
            <a:gdLst>
              <a:gd name="T0" fmla="*/ 16796 w 19679"/>
              <a:gd name="T1" fmla="*/ 2882 h 19679"/>
              <a:gd name="T2" fmla="*/ 16796 w 19679"/>
              <a:gd name="T3" fmla="*/ 16796 h 19679"/>
              <a:gd name="T4" fmla="*/ 2882 w 19679"/>
              <a:gd name="T5" fmla="*/ 16796 h 19679"/>
              <a:gd name="T6" fmla="*/ 2882 w 19679"/>
              <a:gd name="T7" fmla="*/ 2882 h 19679"/>
              <a:gd name="T8" fmla="*/ 16796 w 19679"/>
              <a:gd name="T9" fmla="*/ 2882 h 19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76200">
            <a:solidFill>
              <a:srgbClr val="FFFFFF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 sz="2400" dirty="0"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7" name="Shape 99"/>
          <p:cNvSpPr>
            <a:spLocks noChangeArrowheads="1"/>
          </p:cNvSpPr>
          <p:nvPr/>
        </p:nvSpPr>
        <p:spPr bwMode="auto">
          <a:xfrm>
            <a:off x="4568596" y="924798"/>
            <a:ext cx="3229434" cy="3229432"/>
          </a:xfrm>
          <a:custGeom>
            <a:avLst/>
            <a:gdLst>
              <a:gd name="T0" fmla="*/ 16796 w 19679"/>
              <a:gd name="T1" fmla="*/ 2882 h 19679"/>
              <a:gd name="T2" fmla="*/ 16796 w 19679"/>
              <a:gd name="T3" fmla="*/ 16796 h 19679"/>
              <a:gd name="T4" fmla="*/ 2882 w 19679"/>
              <a:gd name="T5" fmla="*/ 16796 h 19679"/>
              <a:gd name="T6" fmla="*/ 2882 w 19679"/>
              <a:gd name="T7" fmla="*/ 2882 h 19679"/>
              <a:gd name="T8" fmla="*/ 16796 w 19679"/>
              <a:gd name="T9" fmla="*/ 2882 h 19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9525">
            <a:solidFill>
              <a:srgbClr val="FFFFFF">
                <a:alpha val="65097"/>
              </a:srgbClr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 sz="2400" dirty="0"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8" name="Shape 105"/>
          <p:cNvSpPr/>
          <p:nvPr/>
        </p:nvSpPr>
        <p:spPr bwMode="auto">
          <a:xfrm>
            <a:off x="5322500" y="1990393"/>
            <a:ext cx="1721625" cy="14178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25400" tIns="25400" rIns="25400" bIns="25400" anchor="ctr">
            <a:spAutoFit/>
          </a:bodyPr>
          <a:lstStyle/>
          <a:p>
            <a:pPr algn="ctr" defTabSz="412316">
              <a:lnSpc>
                <a:spcPct val="80000"/>
              </a:lnSpc>
              <a:defRPr/>
            </a:pPr>
            <a:r>
              <a:rPr lang="en-US" sz="11100" kern="0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0</a:t>
            </a:r>
            <a:r>
              <a:rPr lang="en-US" altLang="zh-CN" sz="11100" kern="0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3</a:t>
            </a:r>
            <a:endParaRPr sz="11100" kern="0" cap="all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682322" y="4377962"/>
            <a:ext cx="70019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Add a title here</a:t>
            </a:r>
          </a:p>
        </p:txBody>
      </p:sp>
    </p:spTree>
    <p:extLst>
      <p:ext uri="{BB962C8B-B14F-4D97-AF65-F5344CB8AC3E}">
        <p14:creationId xmlns:p14="http://schemas.microsoft.com/office/powerpoint/2010/main" val="259722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:a14="http://schemas.microsoft.com/office/drawing/2010/main"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3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75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341822" y="688501"/>
            <a:ext cx="9721436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11096635" y="454395"/>
            <a:ext cx="488724" cy="440638"/>
            <a:chOff x="3720691" y="2824413"/>
            <a:chExt cx="1341120" cy="1209172"/>
          </a:xfrm>
          <a:solidFill>
            <a:srgbClr val="0B6863"/>
          </a:solidFill>
        </p:grpSpPr>
        <p:sp>
          <p:nvSpPr>
            <p:cNvPr id="4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</p:grpSp>
      <p:sp>
        <p:nvSpPr>
          <p:cNvPr id="6" name="文本占位符 4"/>
          <p:cNvSpPr txBox="1">
            <a:spLocks/>
          </p:cNvSpPr>
          <p:nvPr/>
        </p:nvSpPr>
        <p:spPr>
          <a:xfrm>
            <a:off x="1299849" y="111207"/>
            <a:ext cx="10515600" cy="5823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dirty="0">
                <a:solidFill>
                  <a:srgbClr val="041969"/>
                </a:solidFill>
                <a:cs typeface="+mn-ea"/>
                <a:sym typeface="+mn-lt"/>
              </a:rPr>
              <a:t>Third, click to add your title.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574767" y="229275"/>
            <a:ext cx="632150" cy="569956"/>
            <a:chOff x="574767" y="208955"/>
            <a:chExt cx="632150" cy="569956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 rot="1855731">
              <a:off x="574767" y="208955"/>
              <a:ext cx="632150" cy="569956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9" name="KSO_Shape"/>
            <p:cNvSpPr>
              <a:spLocks/>
            </p:cNvSpPr>
            <p:nvPr/>
          </p:nvSpPr>
          <p:spPr bwMode="auto">
            <a:xfrm>
              <a:off x="701214" y="306912"/>
              <a:ext cx="369729" cy="366032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8" name="组合 68"/>
          <p:cNvGrpSpPr/>
          <p:nvPr/>
        </p:nvGrpSpPr>
        <p:grpSpPr>
          <a:xfrm>
            <a:off x="2593609" y="3051035"/>
            <a:ext cx="1971346" cy="1875140"/>
            <a:chOff x="5929313" y="3817937"/>
            <a:chExt cx="1854201" cy="1763712"/>
          </a:xfrm>
          <a:solidFill>
            <a:srgbClr val="53BAE9"/>
          </a:solidFill>
        </p:grpSpPr>
        <p:sp>
          <p:nvSpPr>
            <p:cNvPr id="69" name="Freeform 30"/>
            <p:cNvSpPr>
              <a:spLocks/>
            </p:cNvSpPr>
            <p:nvPr/>
          </p:nvSpPr>
          <p:spPr bwMode="auto">
            <a:xfrm>
              <a:off x="6369051" y="3825874"/>
              <a:ext cx="395288" cy="187325"/>
            </a:xfrm>
            <a:custGeom>
              <a:avLst/>
              <a:gdLst>
                <a:gd name="T0" fmla="*/ 0 w 105"/>
                <a:gd name="T1" fmla="*/ 40 h 50"/>
                <a:gd name="T2" fmla="*/ 105 w 105"/>
                <a:gd name="T3" fmla="*/ 0 h 50"/>
                <a:gd name="T4" fmla="*/ 95 w 105"/>
                <a:gd name="T5" fmla="*/ 40 h 50"/>
                <a:gd name="T6" fmla="*/ 75 w 105"/>
                <a:gd name="T7" fmla="*/ 50 h 50"/>
                <a:gd name="T8" fmla="*/ 0 w 105"/>
                <a:gd name="T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50">
                  <a:moveTo>
                    <a:pt x="0" y="40"/>
                  </a:moveTo>
                  <a:cubicBezTo>
                    <a:pt x="32" y="20"/>
                    <a:pt x="67" y="5"/>
                    <a:pt x="105" y="0"/>
                  </a:cubicBezTo>
                  <a:cubicBezTo>
                    <a:pt x="101" y="13"/>
                    <a:pt x="98" y="27"/>
                    <a:pt x="95" y="40"/>
                  </a:cubicBezTo>
                  <a:cubicBezTo>
                    <a:pt x="88" y="41"/>
                    <a:pt x="81" y="45"/>
                    <a:pt x="75" y="50"/>
                  </a:cubicBezTo>
                  <a:cubicBezTo>
                    <a:pt x="50" y="46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0" name="Freeform 31"/>
            <p:cNvSpPr>
              <a:spLocks/>
            </p:cNvSpPr>
            <p:nvPr/>
          </p:nvSpPr>
          <p:spPr bwMode="auto">
            <a:xfrm>
              <a:off x="6783388" y="3817937"/>
              <a:ext cx="288925" cy="176212"/>
            </a:xfrm>
            <a:custGeom>
              <a:avLst/>
              <a:gdLst>
                <a:gd name="T0" fmla="*/ 11 w 77"/>
                <a:gd name="T1" fmla="*/ 2 h 47"/>
                <a:gd name="T2" fmla="*/ 77 w 77"/>
                <a:gd name="T3" fmla="*/ 8 h 47"/>
                <a:gd name="T4" fmla="*/ 0 w 77"/>
                <a:gd name="T5" fmla="*/ 47 h 47"/>
                <a:gd name="T6" fmla="*/ 11 w 77"/>
                <a:gd name="T7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47">
                  <a:moveTo>
                    <a:pt x="11" y="2"/>
                  </a:moveTo>
                  <a:cubicBezTo>
                    <a:pt x="33" y="0"/>
                    <a:pt x="56" y="2"/>
                    <a:pt x="77" y="8"/>
                  </a:cubicBezTo>
                  <a:cubicBezTo>
                    <a:pt x="50" y="18"/>
                    <a:pt x="24" y="30"/>
                    <a:pt x="0" y="47"/>
                  </a:cubicBezTo>
                  <a:cubicBezTo>
                    <a:pt x="3" y="31"/>
                    <a:pt x="7" y="16"/>
                    <a:pt x="11" y="2"/>
                  </a:cubicBez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1" name="Freeform 33"/>
            <p:cNvSpPr>
              <a:spLocks/>
            </p:cNvSpPr>
            <p:nvPr/>
          </p:nvSpPr>
          <p:spPr bwMode="auto">
            <a:xfrm>
              <a:off x="6802438" y="3878262"/>
              <a:ext cx="661988" cy="511175"/>
            </a:xfrm>
            <a:custGeom>
              <a:avLst/>
              <a:gdLst>
                <a:gd name="T0" fmla="*/ 0 w 176"/>
                <a:gd name="T1" fmla="*/ 45 h 136"/>
                <a:gd name="T2" fmla="*/ 100 w 176"/>
                <a:gd name="T3" fmla="*/ 0 h 136"/>
                <a:gd name="T4" fmla="*/ 172 w 176"/>
                <a:gd name="T5" fmla="*/ 44 h 136"/>
                <a:gd name="T6" fmla="*/ 170 w 176"/>
                <a:gd name="T7" fmla="*/ 136 h 136"/>
                <a:gd name="T8" fmla="*/ 147 w 176"/>
                <a:gd name="T9" fmla="*/ 117 h 136"/>
                <a:gd name="T10" fmla="*/ 0 w 176"/>
                <a:gd name="T11" fmla="*/ 4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6" h="136">
                  <a:moveTo>
                    <a:pt x="0" y="45"/>
                  </a:moveTo>
                  <a:cubicBezTo>
                    <a:pt x="30" y="24"/>
                    <a:pt x="64" y="9"/>
                    <a:pt x="100" y="0"/>
                  </a:cubicBezTo>
                  <a:cubicBezTo>
                    <a:pt x="127" y="9"/>
                    <a:pt x="151" y="25"/>
                    <a:pt x="172" y="44"/>
                  </a:cubicBezTo>
                  <a:cubicBezTo>
                    <a:pt x="172" y="75"/>
                    <a:pt x="176" y="106"/>
                    <a:pt x="170" y="136"/>
                  </a:cubicBezTo>
                  <a:cubicBezTo>
                    <a:pt x="161" y="131"/>
                    <a:pt x="155" y="123"/>
                    <a:pt x="147" y="117"/>
                  </a:cubicBezTo>
                  <a:cubicBezTo>
                    <a:pt x="105" y="82"/>
                    <a:pt x="53" y="60"/>
                    <a:pt x="0" y="45"/>
                  </a:cubicBez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34"/>
            <p:cNvSpPr>
              <a:spLocks/>
            </p:cNvSpPr>
            <p:nvPr/>
          </p:nvSpPr>
          <p:spPr bwMode="auto">
            <a:xfrm>
              <a:off x="6113463" y="4032249"/>
              <a:ext cx="541338" cy="782637"/>
            </a:xfrm>
            <a:custGeom>
              <a:avLst/>
              <a:gdLst>
                <a:gd name="T0" fmla="*/ 0 w 144"/>
                <a:gd name="T1" fmla="*/ 62 h 208"/>
                <a:gd name="T2" fmla="*/ 48 w 144"/>
                <a:gd name="T3" fmla="*/ 2 h 208"/>
                <a:gd name="T4" fmla="*/ 140 w 144"/>
                <a:gd name="T5" fmla="*/ 10 h 208"/>
                <a:gd name="T6" fmla="*/ 128 w 144"/>
                <a:gd name="T7" fmla="*/ 34 h 208"/>
                <a:gd name="T8" fmla="*/ 46 w 144"/>
                <a:gd name="T9" fmla="*/ 208 h 208"/>
                <a:gd name="T10" fmla="*/ 0 w 144"/>
                <a:gd name="T11" fmla="*/ 6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208">
                  <a:moveTo>
                    <a:pt x="0" y="62"/>
                  </a:moveTo>
                  <a:cubicBezTo>
                    <a:pt x="12" y="39"/>
                    <a:pt x="29" y="19"/>
                    <a:pt x="48" y="2"/>
                  </a:cubicBezTo>
                  <a:cubicBezTo>
                    <a:pt x="79" y="0"/>
                    <a:pt x="110" y="5"/>
                    <a:pt x="140" y="10"/>
                  </a:cubicBezTo>
                  <a:cubicBezTo>
                    <a:pt x="144" y="21"/>
                    <a:pt x="134" y="27"/>
                    <a:pt x="128" y="34"/>
                  </a:cubicBezTo>
                  <a:cubicBezTo>
                    <a:pt x="84" y="82"/>
                    <a:pt x="60" y="145"/>
                    <a:pt x="46" y="208"/>
                  </a:cubicBezTo>
                  <a:cubicBezTo>
                    <a:pt x="16" y="166"/>
                    <a:pt x="2" y="113"/>
                    <a:pt x="0" y="62"/>
                  </a:cubicBez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37"/>
            <p:cNvSpPr>
              <a:spLocks/>
            </p:cNvSpPr>
            <p:nvPr/>
          </p:nvSpPr>
          <p:spPr bwMode="auto">
            <a:xfrm>
              <a:off x="6750051" y="4108449"/>
              <a:ext cx="673100" cy="923925"/>
            </a:xfrm>
            <a:custGeom>
              <a:avLst/>
              <a:gdLst>
                <a:gd name="T0" fmla="*/ 6 w 179"/>
                <a:gd name="T1" fmla="*/ 42 h 246"/>
                <a:gd name="T2" fmla="*/ 14 w 179"/>
                <a:gd name="T3" fmla="*/ 0 h 246"/>
                <a:gd name="T4" fmla="*/ 170 w 179"/>
                <a:gd name="T5" fmla="*/ 84 h 246"/>
                <a:gd name="T6" fmla="*/ 179 w 179"/>
                <a:gd name="T7" fmla="*/ 116 h 246"/>
                <a:gd name="T8" fmla="*/ 132 w 179"/>
                <a:gd name="T9" fmla="*/ 246 h 246"/>
                <a:gd name="T10" fmla="*/ 114 w 179"/>
                <a:gd name="T11" fmla="*/ 246 h 246"/>
                <a:gd name="T12" fmla="*/ 6 w 179"/>
                <a:gd name="T13" fmla="*/ 4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9" h="246">
                  <a:moveTo>
                    <a:pt x="6" y="42"/>
                  </a:moveTo>
                  <a:cubicBezTo>
                    <a:pt x="6" y="28"/>
                    <a:pt x="0" y="10"/>
                    <a:pt x="14" y="0"/>
                  </a:cubicBezTo>
                  <a:cubicBezTo>
                    <a:pt x="71" y="16"/>
                    <a:pt x="127" y="42"/>
                    <a:pt x="170" y="84"/>
                  </a:cubicBezTo>
                  <a:cubicBezTo>
                    <a:pt x="168" y="96"/>
                    <a:pt x="170" y="108"/>
                    <a:pt x="179" y="116"/>
                  </a:cubicBezTo>
                  <a:cubicBezTo>
                    <a:pt x="171" y="161"/>
                    <a:pt x="156" y="206"/>
                    <a:pt x="132" y="246"/>
                  </a:cubicBezTo>
                  <a:cubicBezTo>
                    <a:pt x="126" y="246"/>
                    <a:pt x="120" y="246"/>
                    <a:pt x="114" y="246"/>
                  </a:cubicBezTo>
                  <a:cubicBezTo>
                    <a:pt x="57" y="192"/>
                    <a:pt x="13" y="121"/>
                    <a:pt x="6" y="42"/>
                  </a:cubicBez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4" name="Freeform 38"/>
            <p:cNvSpPr>
              <a:spLocks/>
            </p:cNvSpPr>
            <p:nvPr/>
          </p:nvSpPr>
          <p:spPr bwMode="auto">
            <a:xfrm>
              <a:off x="7505701" y="4103687"/>
              <a:ext cx="277813" cy="766762"/>
            </a:xfrm>
            <a:custGeom>
              <a:avLst/>
              <a:gdLst>
                <a:gd name="T0" fmla="*/ 2 w 74"/>
                <a:gd name="T1" fmla="*/ 0 h 204"/>
                <a:gd name="T2" fmla="*/ 57 w 74"/>
                <a:gd name="T3" fmla="*/ 204 h 204"/>
                <a:gd name="T4" fmla="*/ 11 w 74"/>
                <a:gd name="T5" fmla="*/ 110 h 204"/>
                <a:gd name="T6" fmla="*/ 0 w 74"/>
                <a:gd name="T7" fmla="*/ 74 h 204"/>
                <a:gd name="T8" fmla="*/ 2 w 74"/>
                <a:gd name="T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204">
                  <a:moveTo>
                    <a:pt x="2" y="0"/>
                  </a:moveTo>
                  <a:cubicBezTo>
                    <a:pt x="51" y="54"/>
                    <a:pt x="74" y="132"/>
                    <a:pt x="57" y="204"/>
                  </a:cubicBezTo>
                  <a:cubicBezTo>
                    <a:pt x="47" y="170"/>
                    <a:pt x="31" y="138"/>
                    <a:pt x="11" y="110"/>
                  </a:cubicBezTo>
                  <a:cubicBezTo>
                    <a:pt x="18" y="97"/>
                    <a:pt x="12" y="81"/>
                    <a:pt x="0" y="74"/>
                  </a:cubicBezTo>
                  <a:cubicBezTo>
                    <a:pt x="2" y="49"/>
                    <a:pt x="2" y="25"/>
                    <a:pt x="2" y="0"/>
                  </a:cubicBez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5" name="Freeform 41"/>
            <p:cNvSpPr>
              <a:spLocks/>
            </p:cNvSpPr>
            <p:nvPr/>
          </p:nvSpPr>
          <p:spPr bwMode="auto">
            <a:xfrm>
              <a:off x="6351588" y="4141787"/>
              <a:ext cx="796925" cy="1157287"/>
            </a:xfrm>
            <a:custGeom>
              <a:avLst/>
              <a:gdLst>
                <a:gd name="T0" fmla="*/ 83 w 212"/>
                <a:gd name="T1" fmla="*/ 7 h 308"/>
                <a:gd name="T2" fmla="*/ 96 w 212"/>
                <a:gd name="T3" fmla="*/ 0 h 308"/>
                <a:gd name="T4" fmla="*/ 158 w 212"/>
                <a:gd name="T5" fmla="*/ 189 h 308"/>
                <a:gd name="T6" fmla="*/ 208 w 212"/>
                <a:gd name="T7" fmla="*/ 247 h 308"/>
                <a:gd name="T8" fmla="*/ 212 w 212"/>
                <a:gd name="T9" fmla="*/ 273 h 308"/>
                <a:gd name="T10" fmla="*/ 180 w 212"/>
                <a:gd name="T11" fmla="*/ 304 h 308"/>
                <a:gd name="T12" fmla="*/ 151 w 212"/>
                <a:gd name="T13" fmla="*/ 308 h 308"/>
                <a:gd name="T14" fmla="*/ 8 w 212"/>
                <a:gd name="T15" fmla="*/ 211 h 308"/>
                <a:gd name="T16" fmla="*/ 0 w 212"/>
                <a:gd name="T17" fmla="*/ 178 h 308"/>
                <a:gd name="T18" fmla="*/ 83 w 212"/>
                <a:gd name="T19" fmla="*/ 7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308">
                  <a:moveTo>
                    <a:pt x="83" y="7"/>
                  </a:moveTo>
                  <a:cubicBezTo>
                    <a:pt x="86" y="3"/>
                    <a:pt x="91" y="1"/>
                    <a:pt x="96" y="0"/>
                  </a:cubicBezTo>
                  <a:cubicBezTo>
                    <a:pt x="95" y="68"/>
                    <a:pt x="118" y="135"/>
                    <a:pt x="158" y="189"/>
                  </a:cubicBezTo>
                  <a:cubicBezTo>
                    <a:pt x="172" y="210"/>
                    <a:pt x="190" y="229"/>
                    <a:pt x="208" y="247"/>
                  </a:cubicBezTo>
                  <a:cubicBezTo>
                    <a:pt x="210" y="256"/>
                    <a:pt x="209" y="264"/>
                    <a:pt x="212" y="273"/>
                  </a:cubicBezTo>
                  <a:cubicBezTo>
                    <a:pt x="202" y="284"/>
                    <a:pt x="192" y="295"/>
                    <a:pt x="180" y="304"/>
                  </a:cubicBezTo>
                  <a:cubicBezTo>
                    <a:pt x="170" y="301"/>
                    <a:pt x="160" y="302"/>
                    <a:pt x="151" y="308"/>
                  </a:cubicBezTo>
                  <a:cubicBezTo>
                    <a:pt x="97" y="286"/>
                    <a:pt x="46" y="255"/>
                    <a:pt x="8" y="211"/>
                  </a:cubicBezTo>
                  <a:cubicBezTo>
                    <a:pt x="12" y="199"/>
                    <a:pt x="9" y="187"/>
                    <a:pt x="0" y="178"/>
                  </a:cubicBezTo>
                  <a:cubicBezTo>
                    <a:pt x="12" y="115"/>
                    <a:pt x="38" y="53"/>
                    <a:pt x="83" y="7"/>
                  </a:cubicBez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6" name="Freeform 44"/>
            <p:cNvSpPr>
              <a:spLocks/>
            </p:cNvSpPr>
            <p:nvPr/>
          </p:nvSpPr>
          <p:spPr bwMode="auto">
            <a:xfrm>
              <a:off x="5929313" y="4364037"/>
              <a:ext cx="334963" cy="942975"/>
            </a:xfrm>
            <a:custGeom>
              <a:avLst/>
              <a:gdLst>
                <a:gd name="T0" fmla="*/ 88 w 89"/>
                <a:gd name="T1" fmla="*/ 251 h 251"/>
                <a:gd name="T2" fmla="*/ 36 w 89"/>
                <a:gd name="T3" fmla="*/ 0 h 251"/>
                <a:gd name="T4" fmla="*/ 79 w 89"/>
                <a:gd name="T5" fmla="*/ 124 h 251"/>
                <a:gd name="T6" fmla="*/ 89 w 89"/>
                <a:gd name="T7" fmla="*/ 162 h 251"/>
                <a:gd name="T8" fmla="*/ 88 w 89"/>
                <a:gd name="T9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51">
                  <a:moveTo>
                    <a:pt x="88" y="251"/>
                  </a:moveTo>
                  <a:cubicBezTo>
                    <a:pt x="21" y="188"/>
                    <a:pt x="0" y="84"/>
                    <a:pt x="36" y="0"/>
                  </a:cubicBezTo>
                  <a:cubicBezTo>
                    <a:pt x="41" y="44"/>
                    <a:pt x="56" y="86"/>
                    <a:pt x="79" y="124"/>
                  </a:cubicBezTo>
                  <a:cubicBezTo>
                    <a:pt x="74" y="138"/>
                    <a:pt x="75" y="154"/>
                    <a:pt x="89" y="162"/>
                  </a:cubicBezTo>
                  <a:cubicBezTo>
                    <a:pt x="88" y="192"/>
                    <a:pt x="85" y="221"/>
                    <a:pt x="88" y="251"/>
                  </a:cubicBez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7" name="Freeform 47"/>
            <p:cNvSpPr>
              <a:spLocks/>
            </p:cNvSpPr>
            <p:nvPr/>
          </p:nvSpPr>
          <p:spPr bwMode="auto">
            <a:xfrm>
              <a:off x="7294563" y="4532312"/>
              <a:ext cx="390525" cy="755650"/>
            </a:xfrm>
            <a:custGeom>
              <a:avLst/>
              <a:gdLst>
                <a:gd name="T0" fmla="*/ 48 w 104"/>
                <a:gd name="T1" fmla="*/ 13 h 201"/>
                <a:gd name="T2" fmla="*/ 56 w 104"/>
                <a:gd name="T3" fmla="*/ 7 h 201"/>
                <a:gd name="T4" fmla="*/ 104 w 104"/>
                <a:gd name="T5" fmla="*/ 120 h 201"/>
                <a:gd name="T6" fmla="*/ 56 w 104"/>
                <a:gd name="T7" fmla="*/ 201 h 201"/>
                <a:gd name="T8" fmla="*/ 3 w 104"/>
                <a:gd name="T9" fmla="*/ 164 h 201"/>
                <a:gd name="T10" fmla="*/ 0 w 104"/>
                <a:gd name="T11" fmla="*/ 140 h 201"/>
                <a:gd name="T12" fmla="*/ 48 w 104"/>
                <a:gd name="T13" fmla="*/ 1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201">
                  <a:moveTo>
                    <a:pt x="48" y="13"/>
                  </a:moveTo>
                  <a:cubicBezTo>
                    <a:pt x="48" y="8"/>
                    <a:pt x="51" y="0"/>
                    <a:pt x="56" y="7"/>
                  </a:cubicBezTo>
                  <a:cubicBezTo>
                    <a:pt x="80" y="41"/>
                    <a:pt x="97" y="80"/>
                    <a:pt x="104" y="120"/>
                  </a:cubicBezTo>
                  <a:cubicBezTo>
                    <a:pt x="95" y="150"/>
                    <a:pt x="76" y="177"/>
                    <a:pt x="56" y="201"/>
                  </a:cubicBezTo>
                  <a:cubicBezTo>
                    <a:pt x="37" y="190"/>
                    <a:pt x="20" y="177"/>
                    <a:pt x="3" y="164"/>
                  </a:cubicBezTo>
                  <a:cubicBezTo>
                    <a:pt x="3" y="156"/>
                    <a:pt x="2" y="148"/>
                    <a:pt x="0" y="140"/>
                  </a:cubicBezTo>
                  <a:cubicBezTo>
                    <a:pt x="23" y="101"/>
                    <a:pt x="39" y="58"/>
                    <a:pt x="48" y="13"/>
                  </a:cubicBez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 52"/>
            <p:cNvSpPr>
              <a:spLocks/>
            </p:cNvSpPr>
            <p:nvPr/>
          </p:nvSpPr>
          <p:spPr bwMode="auto">
            <a:xfrm>
              <a:off x="6308726" y="4964112"/>
              <a:ext cx="587375" cy="546100"/>
            </a:xfrm>
            <a:custGeom>
              <a:avLst/>
              <a:gdLst>
                <a:gd name="T0" fmla="*/ 4 w 156"/>
                <a:gd name="T1" fmla="*/ 0 h 145"/>
                <a:gd name="T2" fmla="*/ 155 w 156"/>
                <a:gd name="T3" fmla="*/ 103 h 145"/>
                <a:gd name="T4" fmla="*/ 156 w 156"/>
                <a:gd name="T5" fmla="*/ 110 h 145"/>
                <a:gd name="T6" fmla="*/ 71 w 156"/>
                <a:gd name="T7" fmla="*/ 145 h 145"/>
                <a:gd name="T8" fmla="*/ 4 w 156"/>
                <a:gd name="T9" fmla="*/ 106 h 145"/>
                <a:gd name="T10" fmla="*/ 4 w 156"/>
                <a:gd name="T1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145">
                  <a:moveTo>
                    <a:pt x="4" y="0"/>
                  </a:moveTo>
                  <a:cubicBezTo>
                    <a:pt x="46" y="46"/>
                    <a:pt x="99" y="79"/>
                    <a:pt x="155" y="103"/>
                  </a:cubicBezTo>
                  <a:cubicBezTo>
                    <a:pt x="155" y="105"/>
                    <a:pt x="156" y="108"/>
                    <a:pt x="156" y="110"/>
                  </a:cubicBezTo>
                  <a:cubicBezTo>
                    <a:pt x="130" y="126"/>
                    <a:pt x="101" y="137"/>
                    <a:pt x="71" y="145"/>
                  </a:cubicBezTo>
                  <a:cubicBezTo>
                    <a:pt x="47" y="135"/>
                    <a:pt x="23" y="124"/>
                    <a:pt x="4" y="106"/>
                  </a:cubicBezTo>
                  <a:cubicBezTo>
                    <a:pt x="0" y="90"/>
                    <a:pt x="3" y="17"/>
                    <a:pt x="4" y="0"/>
                  </a:cubicBez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9" name="Freeform 57"/>
            <p:cNvSpPr>
              <a:spLocks/>
            </p:cNvSpPr>
            <p:nvPr/>
          </p:nvSpPr>
          <p:spPr bwMode="auto">
            <a:xfrm>
              <a:off x="7053263" y="5191124"/>
              <a:ext cx="406400" cy="250825"/>
            </a:xfrm>
            <a:custGeom>
              <a:avLst/>
              <a:gdLst>
                <a:gd name="T0" fmla="*/ 36 w 108"/>
                <a:gd name="T1" fmla="*/ 4 h 67"/>
                <a:gd name="T2" fmla="*/ 57 w 108"/>
                <a:gd name="T3" fmla="*/ 0 h 67"/>
                <a:gd name="T4" fmla="*/ 108 w 108"/>
                <a:gd name="T5" fmla="*/ 36 h 67"/>
                <a:gd name="T6" fmla="*/ 62 w 108"/>
                <a:gd name="T7" fmla="*/ 59 h 67"/>
                <a:gd name="T8" fmla="*/ 0 w 108"/>
                <a:gd name="T9" fmla="*/ 39 h 67"/>
                <a:gd name="T10" fmla="*/ 36 w 108"/>
                <a:gd name="T11" fmla="*/ 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67">
                  <a:moveTo>
                    <a:pt x="36" y="4"/>
                  </a:moveTo>
                  <a:cubicBezTo>
                    <a:pt x="43" y="2"/>
                    <a:pt x="50" y="2"/>
                    <a:pt x="57" y="0"/>
                  </a:cubicBezTo>
                  <a:cubicBezTo>
                    <a:pt x="74" y="13"/>
                    <a:pt x="90" y="25"/>
                    <a:pt x="108" y="36"/>
                  </a:cubicBezTo>
                  <a:cubicBezTo>
                    <a:pt x="94" y="47"/>
                    <a:pt x="81" y="67"/>
                    <a:pt x="62" y="59"/>
                  </a:cubicBezTo>
                  <a:cubicBezTo>
                    <a:pt x="41" y="53"/>
                    <a:pt x="18" y="52"/>
                    <a:pt x="0" y="39"/>
                  </a:cubicBezTo>
                  <a:cubicBezTo>
                    <a:pt x="13" y="28"/>
                    <a:pt x="24" y="16"/>
                    <a:pt x="36" y="4"/>
                  </a:cubicBez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0" name="Freeform 58"/>
            <p:cNvSpPr>
              <a:spLocks/>
            </p:cNvSpPr>
            <p:nvPr/>
          </p:nvSpPr>
          <p:spPr bwMode="auto">
            <a:xfrm>
              <a:off x="6681788" y="5411787"/>
              <a:ext cx="574675" cy="169862"/>
            </a:xfrm>
            <a:custGeom>
              <a:avLst/>
              <a:gdLst>
                <a:gd name="T0" fmla="*/ 100 w 153"/>
                <a:gd name="T1" fmla="*/ 0 h 45"/>
                <a:gd name="T2" fmla="*/ 153 w 153"/>
                <a:gd name="T3" fmla="*/ 14 h 45"/>
                <a:gd name="T4" fmla="*/ 0 w 153"/>
                <a:gd name="T5" fmla="*/ 33 h 45"/>
                <a:gd name="T6" fmla="*/ 63 w 153"/>
                <a:gd name="T7" fmla="*/ 5 h 45"/>
                <a:gd name="T8" fmla="*/ 100 w 153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45">
                  <a:moveTo>
                    <a:pt x="100" y="0"/>
                  </a:moveTo>
                  <a:cubicBezTo>
                    <a:pt x="117" y="5"/>
                    <a:pt x="135" y="10"/>
                    <a:pt x="153" y="14"/>
                  </a:cubicBezTo>
                  <a:cubicBezTo>
                    <a:pt x="107" y="38"/>
                    <a:pt x="51" y="45"/>
                    <a:pt x="0" y="33"/>
                  </a:cubicBezTo>
                  <a:cubicBezTo>
                    <a:pt x="22" y="26"/>
                    <a:pt x="43" y="17"/>
                    <a:pt x="63" y="5"/>
                  </a:cubicBezTo>
                  <a:cubicBezTo>
                    <a:pt x="75" y="13"/>
                    <a:pt x="91" y="12"/>
                    <a:pt x="100" y="0"/>
                  </a:cubicBez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81" name="Straight Arrow Connector 75"/>
          <p:cNvCxnSpPr/>
          <p:nvPr/>
        </p:nvCxnSpPr>
        <p:spPr>
          <a:xfrm flipH="1" flipV="1">
            <a:off x="1515047" y="3658641"/>
            <a:ext cx="1174631" cy="179643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75"/>
          <p:cNvCxnSpPr/>
          <p:nvPr/>
        </p:nvCxnSpPr>
        <p:spPr>
          <a:xfrm flipV="1">
            <a:off x="3588821" y="1881892"/>
            <a:ext cx="14158" cy="1167050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75"/>
          <p:cNvCxnSpPr/>
          <p:nvPr/>
        </p:nvCxnSpPr>
        <p:spPr>
          <a:xfrm flipH="1">
            <a:off x="2467295" y="4748599"/>
            <a:ext cx="653072" cy="1011082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75"/>
          <p:cNvCxnSpPr/>
          <p:nvPr/>
        </p:nvCxnSpPr>
        <p:spPr>
          <a:xfrm>
            <a:off x="4357749" y="4492805"/>
            <a:ext cx="958019" cy="684969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oup 50"/>
          <p:cNvGrpSpPr/>
          <p:nvPr/>
        </p:nvGrpSpPr>
        <p:grpSpPr>
          <a:xfrm>
            <a:off x="1025668" y="3371687"/>
            <a:ext cx="453749" cy="453749"/>
            <a:chOff x="1179225" y="991203"/>
            <a:chExt cx="1402970" cy="1402971"/>
          </a:xfrm>
          <a:solidFill>
            <a:schemeClr val="bg1"/>
          </a:solidFill>
        </p:grpSpPr>
        <p:sp>
          <p:nvSpPr>
            <p:cNvPr id="86" name="Oval 51"/>
            <p:cNvSpPr/>
            <p:nvPr/>
          </p:nvSpPr>
          <p:spPr>
            <a:xfrm>
              <a:off x="1179225" y="991203"/>
              <a:ext cx="1402970" cy="1402970"/>
            </a:xfrm>
            <a:prstGeom prst="ellipse">
              <a:avLst/>
            </a:pr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87" name="Group 52"/>
            <p:cNvGrpSpPr/>
            <p:nvPr/>
          </p:nvGrpSpPr>
          <p:grpSpPr>
            <a:xfrm>
              <a:off x="1375885" y="1198807"/>
              <a:ext cx="1009650" cy="1195367"/>
              <a:chOff x="1375885" y="1198807"/>
              <a:chExt cx="1009650" cy="1195367"/>
            </a:xfrm>
            <a:grpFill/>
          </p:grpSpPr>
          <p:grpSp>
            <p:nvGrpSpPr>
              <p:cNvPr id="88" name="Group 53"/>
              <p:cNvGrpSpPr/>
              <p:nvPr/>
            </p:nvGrpSpPr>
            <p:grpSpPr>
              <a:xfrm>
                <a:off x="1375885" y="1198807"/>
                <a:ext cx="1009650" cy="1139826"/>
                <a:chOff x="1368786" y="1195986"/>
                <a:chExt cx="1009650" cy="1139826"/>
              </a:xfrm>
              <a:grpFill/>
            </p:grpSpPr>
            <p:sp>
              <p:nvSpPr>
                <p:cNvPr id="90" name="Freeform 6"/>
                <p:cNvSpPr>
                  <a:spLocks noEditPoints="1"/>
                </p:cNvSpPr>
                <p:nvPr/>
              </p:nvSpPr>
              <p:spPr bwMode="auto">
                <a:xfrm>
                  <a:off x="1643423" y="1195986"/>
                  <a:ext cx="460375" cy="598488"/>
                </a:xfrm>
                <a:custGeom>
                  <a:avLst/>
                  <a:gdLst>
                    <a:gd name="T0" fmla="*/ 41 w 122"/>
                    <a:gd name="T1" fmla="*/ 4 h 159"/>
                    <a:gd name="T2" fmla="*/ 97 w 122"/>
                    <a:gd name="T3" fmla="*/ 12 h 159"/>
                    <a:gd name="T4" fmla="*/ 120 w 122"/>
                    <a:gd name="T5" fmla="*/ 58 h 159"/>
                    <a:gd name="T6" fmla="*/ 121 w 122"/>
                    <a:gd name="T7" fmla="*/ 94 h 159"/>
                    <a:gd name="T8" fmla="*/ 103 w 122"/>
                    <a:gd name="T9" fmla="*/ 126 h 159"/>
                    <a:gd name="T10" fmla="*/ 63 w 122"/>
                    <a:gd name="T11" fmla="*/ 157 h 159"/>
                    <a:gd name="T12" fmla="*/ 19 w 122"/>
                    <a:gd name="T13" fmla="*/ 126 h 159"/>
                    <a:gd name="T14" fmla="*/ 1 w 122"/>
                    <a:gd name="T15" fmla="*/ 94 h 159"/>
                    <a:gd name="T16" fmla="*/ 3 w 122"/>
                    <a:gd name="T17" fmla="*/ 46 h 159"/>
                    <a:gd name="T18" fmla="*/ 41 w 122"/>
                    <a:gd name="T19" fmla="*/ 4 h 159"/>
                    <a:gd name="T20" fmla="*/ 19 w 122"/>
                    <a:gd name="T21" fmla="*/ 80 h 159"/>
                    <a:gd name="T22" fmla="*/ 41 w 122"/>
                    <a:gd name="T23" fmla="*/ 136 h 159"/>
                    <a:gd name="T24" fmla="*/ 77 w 122"/>
                    <a:gd name="T25" fmla="*/ 140 h 159"/>
                    <a:gd name="T26" fmla="*/ 104 w 122"/>
                    <a:gd name="T27" fmla="*/ 73 h 159"/>
                    <a:gd name="T28" fmla="*/ 79 w 122"/>
                    <a:gd name="T29" fmla="*/ 54 h 159"/>
                    <a:gd name="T30" fmla="*/ 19 w 122"/>
                    <a:gd name="T31" fmla="*/ 8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2" h="159">
                      <a:moveTo>
                        <a:pt x="41" y="4"/>
                      </a:moveTo>
                      <a:cubicBezTo>
                        <a:pt x="59" y="0"/>
                        <a:pt x="80" y="2"/>
                        <a:pt x="97" y="12"/>
                      </a:cubicBezTo>
                      <a:cubicBezTo>
                        <a:pt x="112" y="22"/>
                        <a:pt x="121" y="40"/>
                        <a:pt x="120" y="58"/>
                      </a:cubicBezTo>
                      <a:cubicBezTo>
                        <a:pt x="119" y="70"/>
                        <a:pt x="122" y="82"/>
                        <a:pt x="121" y="94"/>
                      </a:cubicBezTo>
                      <a:cubicBezTo>
                        <a:pt x="117" y="106"/>
                        <a:pt x="108" y="115"/>
                        <a:pt x="103" y="126"/>
                      </a:cubicBezTo>
                      <a:cubicBezTo>
                        <a:pt x="96" y="142"/>
                        <a:pt x="82" y="157"/>
                        <a:pt x="63" y="157"/>
                      </a:cubicBezTo>
                      <a:cubicBezTo>
                        <a:pt x="43" y="159"/>
                        <a:pt x="27" y="143"/>
                        <a:pt x="19" y="126"/>
                      </a:cubicBezTo>
                      <a:cubicBezTo>
                        <a:pt x="14" y="115"/>
                        <a:pt x="5" y="105"/>
                        <a:pt x="1" y="94"/>
                      </a:cubicBezTo>
                      <a:cubicBezTo>
                        <a:pt x="1" y="78"/>
                        <a:pt x="0" y="62"/>
                        <a:pt x="3" y="46"/>
                      </a:cubicBezTo>
                      <a:cubicBezTo>
                        <a:pt x="7" y="27"/>
                        <a:pt x="21" y="9"/>
                        <a:pt x="41" y="4"/>
                      </a:cubicBezTo>
                      <a:close/>
                      <a:moveTo>
                        <a:pt x="19" y="80"/>
                      </a:moveTo>
                      <a:cubicBezTo>
                        <a:pt x="22" y="100"/>
                        <a:pt x="27" y="121"/>
                        <a:pt x="41" y="136"/>
                      </a:cubicBezTo>
                      <a:cubicBezTo>
                        <a:pt x="50" y="145"/>
                        <a:pt x="66" y="148"/>
                        <a:pt x="77" y="140"/>
                      </a:cubicBezTo>
                      <a:cubicBezTo>
                        <a:pt x="97" y="124"/>
                        <a:pt x="101" y="97"/>
                        <a:pt x="104" y="73"/>
                      </a:cubicBezTo>
                      <a:cubicBezTo>
                        <a:pt x="95" y="68"/>
                        <a:pt x="86" y="62"/>
                        <a:pt x="79" y="54"/>
                      </a:cubicBezTo>
                      <a:cubicBezTo>
                        <a:pt x="62" y="69"/>
                        <a:pt x="41" y="78"/>
                        <a:pt x="19" y="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Freeform 8"/>
                <p:cNvSpPr>
                  <a:spLocks noEditPoints="1"/>
                </p:cNvSpPr>
                <p:nvPr/>
              </p:nvSpPr>
              <p:spPr bwMode="auto">
                <a:xfrm>
                  <a:off x="1368786" y="1753199"/>
                  <a:ext cx="1009650" cy="582613"/>
                </a:xfrm>
                <a:custGeom>
                  <a:avLst/>
                  <a:gdLst>
                    <a:gd name="T0" fmla="*/ 51 w 268"/>
                    <a:gd name="T1" fmla="*/ 17 h 155"/>
                    <a:gd name="T2" fmla="*/ 92 w 268"/>
                    <a:gd name="T3" fmla="*/ 0 h 155"/>
                    <a:gd name="T4" fmla="*/ 98 w 268"/>
                    <a:gd name="T5" fmla="*/ 10 h 155"/>
                    <a:gd name="T6" fmla="*/ 89 w 268"/>
                    <a:gd name="T7" fmla="*/ 16 h 155"/>
                    <a:gd name="T8" fmla="*/ 122 w 268"/>
                    <a:gd name="T9" fmla="*/ 130 h 155"/>
                    <a:gd name="T10" fmla="*/ 127 w 268"/>
                    <a:gd name="T11" fmla="*/ 55 h 155"/>
                    <a:gd name="T12" fmla="*/ 142 w 268"/>
                    <a:gd name="T13" fmla="*/ 54 h 155"/>
                    <a:gd name="T14" fmla="*/ 146 w 268"/>
                    <a:gd name="T15" fmla="*/ 130 h 155"/>
                    <a:gd name="T16" fmla="*/ 180 w 268"/>
                    <a:gd name="T17" fmla="*/ 16 h 155"/>
                    <a:gd name="T18" fmla="*/ 175 w 268"/>
                    <a:gd name="T19" fmla="*/ 1 h 155"/>
                    <a:gd name="T20" fmla="*/ 239 w 268"/>
                    <a:gd name="T21" fmla="*/ 35 h 155"/>
                    <a:gd name="T22" fmla="*/ 265 w 268"/>
                    <a:gd name="T23" fmla="*/ 114 h 155"/>
                    <a:gd name="T24" fmla="*/ 220 w 268"/>
                    <a:gd name="T25" fmla="*/ 133 h 155"/>
                    <a:gd name="T26" fmla="*/ 124 w 268"/>
                    <a:gd name="T27" fmla="*/ 154 h 155"/>
                    <a:gd name="T28" fmla="*/ 50 w 268"/>
                    <a:gd name="T29" fmla="*/ 133 h 155"/>
                    <a:gd name="T30" fmla="*/ 3 w 268"/>
                    <a:gd name="T31" fmla="*/ 110 h 155"/>
                    <a:gd name="T32" fmla="*/ 51 w 268"/>
                    <a:gd name="T33" fmla="*/ 17 h 155"/>
                    <a:gd name="T34" fmla="*/ 167 w 268"/>
                    <a:gd name="T35" fmla="*/ 107 h 155"/>
                    <a:gd name="T36" fmla="*/ 170 w 268"/>
                    <a:gd name="T37" fmla="*/ 113 h 155"/>
                    <a:gd name="T38" fmla="*/ 205 w 268"/>
                    <a:gd name="T39" fmla="*/ 109 h 155"/>
                    <a:gd name="T40" fmla="*/ 213 w 268"/>
                    <a:gd name="T41" fmla="*/ 100 h 155"/>
                    <a:gd name="T42" fmla="*/ 167 w 268"/>
                    <a:gd name="T43" fmla="*/ 107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68" h="155">
                      <a:moveTo>
                        <a:pt x="51" y="17"/>
                      </a:moveTo>
                      <a:cubicBezTo>
                        <a:pt x="64" y="9"/>
                        <a:pt x="78" y="6"/>
                        <a:pt x="92" y="0"/>
                      </a:cubicBezTo>
                      <a:cubicBezTo>
                        <a:pt x="94" y="3"/>
                        <a:pt x="96" y="8"/>
                        <a:pt x="98" y="10"/>
                      </a:cubicBezTo>
                      <a:cubicBezTo>
                        <a:pt x="95" y="12"/>
                        <a:pt x="91" y="15"/>
                        <a:pt x="89" y="16"/>
                      </a:cubicBezTo>
                      <a:cubicBezTo>
                        <a:pt x="100" y="54"/>
                        <a:pt x="112" y="92"/>
                        <a:pt x="122" y="130"/>
                      </a:cubicBezTo>
                      <a:cubicBezTo>
                        <a:pt x="124" y="105"/>
                        <a:pt x="126" y="80"/>
                        <a:pt x="127" y="55"/>
                      </a:cubicBezTo>
                      <a:cubicBezTo>
                        <a:pt x="132" y="54"/>
                        <a:pt x="137" y="54"/>
                        <a:pt x="142" y="54"/>
                      </a:cubicBezTo>
                      <a:cubicBezTo>
                        <a:pt x="142" y="80"/>
                        <a:pt x="144" y="105"/>
                        <a:pt x="146" y="130"/>
                      </a:cubicBezTo>
                      <a:cubicBezTo>
                        <a:pt x="157" y="92"/>
                        <a:pt x="170" y="54"/>
                        <a:pt x="180" y="16"/>
                      </a:cubicBezTo>
                      <a:cubicBezTo>
                        <a:pt x="170" y="14"/>
                        <a:pt x="172" y="7"/>
                        <a:pt x="175" y="1"/>
                      </a:cubicBezTo>
                      <a:cubicBezTo>
                        <a:pt x="199" y="7"/>
                        <a:pt x="223" y="16"/>
                        <a:pt x="239" y="35"/>
                      </a:cubicBezTo>
                      <a:cubicBezTo>
                        <a:pt x="259" y="56"/>
                        <a:pt x="268" y="86"/>
                        <a:pt x="265" y="114"/>
                      </a:cubicBezTo>
                      <a:cubicBezTo>
                        <a:pt x="256" y="130"/>
                        <a:pt x="236" y="132"/>
                        <a:pt x="220" y="133"/>
                      </a:cubicBezTo>
                      <a:cubicBezTo>
                        <a:pt x="191" y="151"/>
                        <a:pt x="157" y="155"/>
                        <a:pt x="124" y="154"/>
                      </a:cubicBezTo>
                      <a:cubicBezTo>
                        <a:pt x="98" y="153"/>
                        <a:pt x="71" y="149"/>
                        <a:pt x="50" y="133"/>
                      </a:cubicBezTo>
                      <a:cubicBezTo>
                        <a:pt x="32" y="132"/>
                        <a:pt x="9" y="130"/>
                        <a:pt x="3" y="110"/>
                      </a:cubicBezTo>
                      <a:cubicBezTo>
                        <a:pt x="0" y="73"/>
                        <a:pt x="19" y="36"/>
                        <a:pt x="51" y="17"/>
                      </a:cubicBezTo>
                      <a:close/>
                      <a:moveTo>
                        <a:pt x="167" y="107"/>
                      </a:moveTo>
                      <a:cubicBezTo>
                        <a:pt x="168" y="109"/>
                        <a:pt x="169" y="111"/>
                        <a:pt x="170" y="113"/>
                      </a:cubicBezTo>
                      <a:cubicBezTo>
                        <a:pt x="182" y="114"/>
                        <a:pt x="194" y="112"/>
                        <a:pt x="205" y="109"/>
                      </a:cubicBezTo>
                      <a:cubicBezTo>
                        <a:pt x="210" y="108"/>
                        <a:pt x="212" y="104"/>
                        <a:pt x="213" y="100"/>
                      </a:cubicBezTo>
                      <a:cubicBezTo>
                        <a:pt x="198" y="105"/>
                        <a:pt x="182" y="107"/>
                        <a:pt x="167" y="10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Freeform 9"/>
                <p:cNvSpPr>
                  <a:spLocks/>
                </p:cNvSpPr>
                <p:nvPr/>
              </p:nvSpPr>
              <p:spPr bwMode="auto">
                <a:xfrm>
                  <a:off x="1816461" y="1850036"/>
                  <a:ext cx="117475" cy="87313"/>
                </a:xfrm>
                <a:custGeom>
                  <a:avLst/>
                  <a:gdLst>
                    <a:gd name="T0" fmla="*/ 4 w 31"/>
                    <a:gd name="T1" fmla="*/ 3 h 23"/>
                    <a:gd name="T2" fmla="*/ 26 w 31"/>
                    <a:gd name="T3" fmla="*/ 3 h 23"/>
                    <a:gd name="T4" fmla="*/ 24 w 31"/>
                    <a:gd name="T5" fmla="*/ 23 h 23"/>
                    <a:gd name="T6" fmla="*/ 6 w 31"/>
                    <a:gd name="T7" fmla="*/ 23 h 23"/>
                    <a:gd name="T8" fmla="*/ 4 w 31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23">
                      <a:moveTo>
                        <a:pt x="4" y="3"/>
                      </a:moveTo>
                      <a:cubicBezTo>
                        <a:pt x="11" y="1"/>
                        <a:pt x="19" y="0"/>
                        <a:pt x="26" y="3"/>
                      </a:cubicBezTo>
                      <a:cubicBezTo>
                        <a:pt x="31" y="10"/>
                        <a:pt x="27" y="16"/>
                        <a:pt x="24" y="23"/>
                      </a:cubicBezTo>
                      <a:cubicBezTo>
                        <a:pt x="18" y="23"/>
                        <a:pt x="12" y="23"/>
                        <a:pt x="6" y="23"/>
                      </a:cubicBezTo>
                      <a:cubicBezTo>
                        <a:pt x="3" y="16"/>
                        <a:pt x="0" y="9"/>
                        <a:pt x="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9" name="Freeform 54"/>
              <p:cNvSpPr/>
              <p:nvPr/>
            </p:nvSpPr>
            <p:spPr>
              <a:xfrm>
                <a:off x="1408412" y="2208291"/>
                <a:ext cx="944594" cy="185883"/>
              </a:xfrm>
              <a:custGeom>
                <a:avLst/>
                <a:gdLst>
                  <a:gd name="connsiteX0" fmla="*/ 0 w 944594"/>
                  <a:gd name="connsiteY0" fmla="*/ 0 h 185883"/>
                  <a:gd name="connsiteX1" fmla="*/ 944594 w 944594"/>
                  <a:gd name="connsiteY1" fmla="*/ 0 h 185883"/>
                  <a:gd name="connsiteX2" fmla="*/ 864504 w 944594"/>
                  <a:gd name="connsiteY2" fmla="*/ 66080 h 185883"/>
                  <a:gd name="connsiteX3" fmla="*/ 472297 w 944594"/>
                  <a:gd name="connsiteY3" fmla="*/ 185883 h 185883"/>
                  <a:gd name="connsiteX4" fmla="*/ 80090 w 944594"/>
                  <a:gd name="connsiteY4" fmla="*/ 66080 h 18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4594" h="185883">
                    <a:moveTo>
                      <a:pt x="0" y="0"/>
                    </a:moveTo>
                    <a:lnTo>
                      <a:pt x="944594" y="0"/>
                    </a:lnTo>
                    <a:lnTo>
                      <a:pt x="864504" y="66080"/>
                    </a:lnTo>
                    <a:cubicBezTo>
                      <a:pt x="752546" y="141718"/>
                      <a:pt x="617579" y="185883"/>
                      <a:pt x="472297" y="185883"/>
                    </a:cubicBezTo>
                    <a:cubicBezTo>
                      <a:pt x="327015" y="185883"/>
                      <a:pt x="192048" y="141718"/>
                      <a:pt x="80090" y="660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3" name="Group 50"/>
          <p:cNvGrpSpPr/>
          <p:nvPr/>
        </p:nvGrpSpPr>
        <p:grpSpPr>
          <a:xfrm>
            <a:off x="3377372" y="1375428"/>
            <a:ext cx="453749" cy="453749"/>
            <a:chOff x="1179224" y="991203"/>
            <a:chExt cx="1402970" cy="1402971"/>
          </a:xfrm>
          <a:solidFill>
            <a:schemeClr val="bg1"/>
          </a:solidFill>
        </p:grpSpPr>
        <p:sp>
          <p:nvSpPr>
            <p:cNvPr id="94" name="Oval 51"/>
            <p:cNvSpPr/>
            <p:nvPr/>
          </p:nvSpPr>
          <p:spPr>
            <a:xfrm>
              <a:off x="1179224" y="991203"/>
              <a:ext cx="1402970" cy="1402971"/>
            </a:xfrm>
            <a:prstGeom prst="ellipse">
              <a:avLst/>
            </a:pr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95" name="Group 52"/>
            <p:cNvGrpSpPr/>
            <p:nvPr/>
          </p:nvGrpSpPr>
          <p:grpSpPr>
            <a:xfrm>
              <a:off x="1375885" y="1198807"/>
              <a:ext cx="1009650" cy="1195367"/>
              <a:chOff x="1375885" y="1198807"/>
              <a:chExt cx="1009650" cy="1195367"/>
            </a:xfrm>
            <a:grpFill/>
          </p:grpSpPr>
          <p:grpSp>
            <p:nvGrpSpPr>
              <p:cNvPr id="96" name="Group 53"/>
              <p:cNvGrpSpPr/>
              <p:nvPr/>
            </p:nvGrpSpPr>
            <p:grpSpPr>
              <a:xfrm>
                <a:off x="1375885" y="1198807"/>
                <a:ext cx="1009650" cy="1139826"/>
                <a:chOff x="1368786" y="1195986"/>
                <a:chExt cx="1009650" cy="1139826"/>
              </a:xfrm>
              <a:grpFill/>
            </p:grpSpPr>
            <p:sp>
              <p:nvSpPr>
                <p:cNvPr id="98" name="Freeform 6"/>
                <p:cNvSpPr>
                  <a:spLocks noEditPoints="1"/>
                </p:cNvSpPr>
                <p:nvPr/>
              </p:nvSpPr>
              <p:spPr bwMode="auto">
                <a:xfrm>
                  <a:off x="1643423" y="1195986"/>
                  <a:ext cx="460375" cy="598488"/>
                </a:xfrm>
                <a:custGeom>
                  <a:avLst/>
                  <a:gdLst>
                    <a:gd name="T0" fmla="*/ 41 w 122"/>
                    <a:gd name="T1" fmla="*/ 4 h 159"/>
                    <a:gd name="T2" fmla="*/ 97 w 122"/>
                    <a:gd name="T3" fmla="*/ 12 h 159"/>
                    <a:gd name="T4" fmla="*/ 120 w 122"/>
                    <a:gd name="T5" fmla="*/ 58 h 159"/>
                    <a:gd name="T6" fmla="*/ 121 w 122"/>
                    <a:gd name="T7" fmla="*/ 94 h 159"/>
                    <a:gd name="T8" fmla="*/ 103 w 122"/>
                    <a:gd name="T9" fmla="*/ 126 h 159"/>
                    <a:gd name="T10" fmla="*/ 63 w 122"/>
                    <a:gd name="T11" fmla="*/ 157 h 159"/>
                    <a:gd name="T12" fmla="*/ 19 w 122"/>
                    <a:gd name="T13" fmla="*/ 126 h 159"/>
                    <a:gd name="T14" fmla="*/ 1 w 122"/>
                    <a:gd name="T15" fmla="*/ 94 h 159"/>
                    <a:gd name="T16" fmla="*/ 3 w 122"/>
                    <a:gd name="T17" fmla="*/ 46 h 159"/>
                    <a:gd name="T18" fmla="*/ 41 w 122"/>
                    <a:gd name="T19" fmla="*/ 4 h 159"/>
                    <a:gd name="T20" fmla="*/ 19 w 122"/>
                    <a:gd name="T21" fmla="*/ 80 h 159"/>
                    <a:gd name="T22" fmla="*/ 41 w 122"/>
                    <a:gd name="T23" fmla="*/ 136 h 159"/>
                    <a:gd name="T24" fmla="*/ 77 w 122"/>
                    <a:gd name="T25" fmla="*/ 140 h 159"/>
                    <a:gd name="T26" fmla="*/ 104 w 122"/>
                    <a:gd name="T27" fmla="*/ 73 h 159"/>
                    <a:gd name="T28" fmla="*/ 79 w 122"/>
                    <a:gd name="T29" fmla="*/ 54 h 159"/>
                    <a:gd name="T30" fmla="*/ 19 w 122"/>
                    <a:gd name="T31" fmla="*/ 8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2" h="159">
                      <a:moveTo>
                        <a:pt x="41" y="4"/>
                      </a:moveTo>
                      <a:cubicBezTo>
                        <a:pt x="59" y="0"/>
                        <a:pt x="80" y="2"/>
                        <a:pt x="97" y="12"/>
                      </a:cubicBezTo>
                      <a:cubicBezTo>
                        <a:pt x="112" y="22"/>
                        <a:pt x="121" y="40"/>
                        <a:pt x="120" y="58"/>
                      </a:cubicBezTo>
                      <a:cubicBezTo>
                        <a:pt x="119" y="70"/>
                        <a:pt x="122" y="82"/>
                        <a:pt x="121" y="94"/>
                      </a:cubicBezTo>
                      <a:cubicBezTo>
                        <a:pt x="117" y="106"/>
                        <a:pt x="108" y="115"/>
                        <a:pt x="103" y="126"/>
                      </a:cubicBezTo>
                      <a:cubicBezTo>
                        <a:pt x="96" y="142"/>
                        <a:pt x="82" y="157"/>
                        <a:pt x="63" y="157"/>
                      </a:cubicBezTo>
                      <a:cubicBezTo>
                        <a:pt x="43" y="159"/>
                        <a:pt x="27" y="143"/>
                        <a:pt x="19" y="126"/>
                      </a:cubicBezTo>
                      <a:cubicBezTo>
                        <a:pt x="14" y="115"/>
                        <a:pt x="5" y="105"/>
                        <a:pt x="1" y="94"/>
                      </a:cubicBezTo>
                      <a:cubicBezTo>
                        <a:pt x="1" y="78"/>
                        <a:pt x="0" y="62"/>
                        <a:pt x="3" y="46"/>
                      </a:cubicBezTo>
                      <a:cubicBezTo>
                        <a:pt x="7" y="27"/>
                        <a:pt x="21" y="9"/>
                        <a:pt x="41" y="4"/>
                      </a:cubicBezTo>
                      <a:close/>
                      <a:moveTo>
                        <a:pt x="19" y="80"/>
                      </a:moveTo>
                      <a:cubicBezTo>
                        <a:pt x="22" y="100"/>
                        <a:pt x="27" y="121"/>
                        <a:pt x="41" y="136"/>
                      </a:cubicBezTo>
                      <a:cubicBezTo>
                        <a:pt x="50" y="145"/>
                        <a:pt x="66" y="148"/>
                        <a:pt x="77" y="140"/>
                      </a:cubicBezTo>
                      <a:cubicBezTo>
                        <a:pt x="97" y="124"/>
                        <a:pt x="101" y="97"/>
                        <a:pt x="104" y="73"/>
                      </a:cubicBezTo>
                      <a:cubicBezTo>
                        <a:pt x="95" y="68"/>
                        <a:pt x="86" y="62"/>
                        <a:pt x="79" y="54"/>
                      </a:cubicBezTo>
                      <a:cubicBezTo>
                        <a:pt x="62" y="69"/>
                        <a:pt x="41" y="78"/>
                        <a:pt x="19" y="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9" name="Freeform 8"/>
                <p:cNvSpPr>
                  <a:spLocks noEditPoints="1"/>
                </p:cNvSpPr>
                <p:nvPr/>
              </p:nvSpPr>
              <p:spPr bwMode="auto">
                <a:xfrm>
                  <a:off x="1368786" y="1753199"/>
                  <a:ext cx="1009650" cy="582613"/>
                </a:xfrm>
                <a:custGeom>
                  <a:avLst/>
                  <a:gdLst>
                    <a:gd name="T0" fmla="*/ 51 w 268"/>
                    <a:gd name="T1" fmla="*/ 17 h 155"/>
                    <a:gd name="T2" fmla="*/ 92 w 268"/>
                    <a:gd name="T3" fmla="*/ 0 h 155"/>
                    <a:gd name="T4" fmla="*/ 98 w 268"/>
                    <a:gd name="T5" fmla="*/ 10 h 155"/>
                    <a:gd name="T6" fmla="*/ 89 w 268"/>
                    <a:gd name="T7" fmla="*/ 16 h 155"/>
                    <a:gd name="T8" fmla="*/ 122 w 268"/>
                    <a:gd name="T9" fmla="*/ 130 h 155"/>
                    <a:gd name="T10" fmla="*/ 127 w 268"/>
                    <a:gd name="T11" fmla="*/ 55 h 155"/>
                    <a:gd name="T12" fmla="*/ 142 w 268"/>
                    <a:gd name="T13" fmla="*/ 54 h 155"/>
                    <a:gd name="T14" fmla="*/ 146 w 268"/>
                    <a:gd name="T15" fmla="*/ 130 h 155"/>
                    <a:gd name="T16" fmla="*/ 180 w 268"/>
                    <a:gd name="T17" fmla="*/ 16 h 155"/>
                    <a:gd name="T18" fmla="*/ 175 w 268"/>
                    <a:gd name="T19" fmla="*/ 1 h 155"/>
                    <a:gd name="T20" fmla="*/ 239 w 268"/>
                    <a:gd name="T21" fmla="*/ 35 h 155"/>
                    <a:gd name="T22" fmla="*/ 265 w 268"/>
                    <a:gd name="T23" fmla="*/ 114 h 155"/>
                    <a:gd name="T24" fmla="*/ 220 w 268"/>
                    <a:gd name="T25" fmla="*/ 133 h 155"/>
                    <a:gd name="T26" fmla="*/ 124 w 268"/>
                    <a:gd name="T27" fmla="*/ 154 h 155"/>
                    <a:gd name="T28" fmla="*/ 50 w 268"/>
                    <a:gd name="T29" fmla="*/ 133 h 155"/>
                    <a:gd name="T30" fmla="*/ 3 w 268"/>
                    <a:gd name="T31" fmla="*/ 110 h 155"/>
                    <a:gd name="T32" fmla="*/ 51 w 268"/>
                    <a:gd name="T33" fmla="*/ 17 h 155"/>
                    <a:gd name="T34" fmla="*/ 167 w 268"/>
                    <a:gd name="T35" fmla="*/ 107 h 155"/>
                    <a:gd name="T36" fmla="*/ 170 w 268"/>
                    <a:gd name="T37" fmla="*/ 113 h 155"/>
                    <a:gd name="T38" fmla="*/ 205 w 268"/>
                    <a:gd name="T39" fmla="*/ 109 h 155"/>
                    <a:gd name="T40" fmla="*/ 213 w 268"/>
                    <a:gd name="T41" fmla="*/ 100 h 155"/>
                    <a:gd name="T42" fmla="*/ 167 w 268"/>
                    <a:gd name="T43" fmla="*/ 107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68" h="155">
                      <a:moveTo>
                        <a:pt x="51" y="17"/>
                      </a:moveTo>
                      <a:cubicBezTo>
                        <a:pt x="64" y="9"/>
                        <a:pt x="78" y="6"/>
                        <a:pt x="92" y="0"/>
                      </a:cubicBezTo>
                      <a:cubicBezTo>
                        <a:pt x="94" y="3"/>
                        <a:pt x="96" y="8"/>
                        <a:pt x="98" y="10"/>
                      </a:cubicBezTo>
                      <a:cubicBezTo>
                        <a:pt x="95" y="12"/>
                        <a:pt x="91" y="15"/>
                        <a:pt x="89" y="16"/>
                      </a:cubicBezTo>
                      <a:cubicBezTo>
                        <a:pt x="100" y="54"/>
                        <a:pt x="112" y="92"/>
                        <a:pt x="122" y="130"/>
                      </a:cubicBezTo>
                      <a:cubicBezTo>
                        <a:pt x="124" y="105"/>
                        <a:pt x="126" y="80"/>
                        <a:pt x="127" y="55"/>
                      </a:cubicBezTo>
                      <a:cubicBezTo>
                        <a:pt x="132" y="54"/>
                        <a:pt x="137" y="54"/>
                        <a:pt x="142" y="54"/>
                      </a:cubicBezTo>
                      <a:cubicBezTo>
                        <a:pt x="142" y="80"/>
                        <a:pt x="144" y="105"/>
                        <a:pt x="146" y="130"/>
                      </a:cubicBezTo>
                      <a:cubicBezTo>
                        <a:pt x="157" y="92"/>
                        <a:pt x="170" y="54"/>
                        <a:pt x="180" y="16"/>
                      </a:cubicBezTo>
                      <a:cubicBezTo>
                        <a:pt x="170" y="14"/>
                        <a:pt x="172" y="7"/>
                        <a:pt x="175" y="1"/>
                      </a:cubicBezTo>
                      <a:cubicBezTo>
                        <a:pt x="199" y="7"/>
                        <a:pt x="223" y="16"/>
                        <a:pt x="239" y="35"/>
                      </a:cubicBezTo>
                      <a:cubicBezTo>
                        <a:pt x="259" y="56"/>
                        <a:pt x="268" y="86"/>
                        <a:pt x="265" y="114"/>
                      </a:cubicBezTo>
                      <a:cubicBezTo>
                        <a:pt x="256" y="130"/>
                        <a:pt x="236" y="132"/>
                        <a:pt x="220" y="133"/>
                      </a:cubicBezTo>
                      <a:cubicBezTo>
                        <a:pt x="191" y="151"/>
                        <a:pt x="157" y="155"/>
                        <a:pt x="124" y="154"/>
                      </a:cubicBezTo>
                      <a:cubicBezTo>
                        <a:pt x="98" y="153"/>
                        <a:pt x="71" y="149"/>
                        <a:pt x="50" y="133"/>
                      </a:cubicBezTo>
                      <a:cubicBezTo>
                        <a:pt x="32" y="132"/>
                        <a:pt x="9" y="130"/>
                        <a:pt x="3" y="110"/>
                      </a:cubicBezTo>
                      <a:cubicBezTo>
                        <a:pt x="0" y="73"/>
                        <a:pt x="19" y="36"/>
                        <a:pt x="51" y="17"/>
                      </a:cubicBezTo>
                      <a:close/>
                      <a:moveTo>
                        <a:pt x="167" y="107"/>
                      </a:moveTo>
                      <a:cubicBezTo>
                        <a:pt x="168" y="109"/>
                        <a:pt x="169" y="111"/>
                        <a:pt x="170" y="113"/>
                      </a:cubicBezTo>
                      <a:cubicBezTo>
                        <a:pt x="182" y="114"/>
                        <a:pt x="194" y="112"/>
                        <a:pt x="205" y="109"/>
                      </a:cubicBezTo>
                      <a:cubicBezTo>
                        <a:pt x="210" y="108"/>
                        <a:pt x="212" y="104"/>
                        <a:pt x="213" y="100"/>
                      </a:cubicBezTo>
                      <a:cubicBezTo>
                        <a:pt x="198" y="105"/>
                        <a:pt x="182" y="107"/>
                        <a:pt x="167" y="10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Freeform 9"/>
                <p:cNvSpPr>
                  <a:spLocks/>
                </p:cNvSpPr>
                <p:nvPr/>
              </p:nvSpPr>
              <p:spPr bwMode="auto">
                <a:xfrm>
                  <a:off x="1816461" y="1850036"/>
                  <a:ext cx="117475" cy="87313"/>
                </a:xfrm>
                <a:custGeom>
                  <a:avLst/>
                  <a:gdLst>
                    <a:gd name="T0" fmla="*/ 4 w 31"/>
                    <a:gd name="T1" fmla="*/ 3 h 23"/>
                    <a:gd name="T2" fmla="*/ 26 w 31"/>
                    <a:gd name="T3" fmla="*/ 3 h 23"/>
                    <a:gd name="T4" fmla="*/ 24 w 31"/>
                    <a:gd name="T5" fmla="*/ 23 h 23"/>
                    <a:gd name="T6" fmla="*/ 6 w 31"/>
                    <a:gd name="T7" fmla="*/ 23 h 23"/>
                    <a:gd name="T8" fmla="*/ 4 w 31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23">
                      <a:moveTo>
                        <a:pt x="4" y="3"/>
                      </a:moveTo>
                      <a:cubicBezTo>
                        <a:pt x="11" y="1"/>
                        <a:pt x="19" y="0"/>
                        <a:pt x="26" y="3"/>
                      </a:cubicBezTo>
                      <a:cubicBezTo>
                        <a:pt x="31" y="10"/>
                        <a:pt x="27" y="16"/>
                        <a:pt x="24" y="23"/>
                      </a:cubicBezTo>
                      <a:cubicBezTo>
                        <a:pt x="18" y="23"/>
                        <a:pt x="12" y="23"/>
                        <a:pt x="6" y="23"/>
                      </a:cubicBezTo>
                      <a:cubicBezTo>
                        <a:pt x="3" y="16"/>
                        <a:pt x="0" y="9"/>
                        <a:pt x="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7" name="Freeform 54"/>
              <p:cNvSpPr/>
              <p:nvPr/>
            </p:nvSpPr>
            <p:spPr>
              <a:xfrm>
                <a:off x="1408412" y="2208291"/>
                <a:ext cx="944594" cy="185883"/>
              </a:xfrm>
              <a:custGeom>
                <a:avLst/>
                <a:gdLst>
                  <a:gd name="connsiteX0" fmla="*/ 0 w 944594"/>
                  <a:gd name="connsiteY0" fmla="*/ 0 h 185883"/>
                  <a:gd name="connsiteX1" fmla="*/ 944594 w 944594"/>
                  <a:gd name="connsiteY1" fmla="*/ 0 h 185883"/>
                  <a:gd name="connsiteX2" fmla="*/ 864504 w 944594"/>
                  <a:gd name="connsiteY2" fmla="*/ 66080 h 185883"/>
                  <a:gd name="connsiteX3" fmla="*/ 472297 w 944594"/>
                  <a:gd name="connsiteY3" fmla="*/ 185883 h 185883"/>
                  <a:gd name="connsiteX4" fmla="*/ 80090 w 944594"/>
                  <a:gd name="connsiteY4" fmla="*/ 66080 h 18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4594" h="185883">
                    <a:moveTo>
                      <a:pt x="0" y="0"/>
                    </a:moveTo>
                    <a:lnTo>
                      <a:pt x="944594" y="0"/>
                    </a:lnTo>
                    <a:lnTo>
                      <a:pt x="864504" y="66080"/>
                    </a:lnTo>
                    <a:cubicBezTo>
                      <a:pt x="752546" y="141718"/>
                      <a:pt x="617579" y="185883"/>
                      <a:pt x="472297" y="185883"/>
                    </a:cubicBezTo>
                    <a:cubicBezTo>
                      <a:pt x="327015" y="185883"/>
                      <a:pt x="192048" y="141718"/>
                      <a:pt x="80090" y="660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1" name="Group 50"/>
          <p:cNvGrpSpPr/>
          <p:nvPr/>
        </p:nvGrpSpPr>
        <p:grpSpPr>
          <a:xfrm>
            <a:off x="2077853" y="5748147"/>
            <a:ext cx="453749" cy="453749"/>
            <a:chOff x="1179225" y="991203"/>
            <a:chExt cx="1402970" cy="1402971"/>
          </a:xfrm>
          <a:solidFill>
            <a:schemeClr val="bg1"/>
          </a:solidFill>
        </p:grpSpPr>
        <p:sp>
          <p:nvSpPr>
            <p:cNvPr id="102" name="Oval 51"/>
            <p:cNvSpPr/>
            <p:nvPr/>
          </p:nvSpPr>
          <p:spPr>
            <a:xfrm>
              <a:off x="1179225" y="991203"/>
              <a:ext cx="1402970" cy="1402970"/>
            </a:xfrm>
            <a:prstGeom prst="ellipse">
              <a:avLst/>
            </a:pr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03" name="Group 52"/>
            <p:cNvGrpSpPr/>
            <p:nvPr/>
          </p:nvGrpSpPr>
          <p:grpSpPr>
            <a:xfrm>
              <a:off x="1375885" y="1198807"/>
              <a:ext cx="1009650" cy="1195367"/>
              <a:chOff x="1375885" y="1198807"/>
              <a:chExt cx="1009650" cy="1195367"/>
            </a:xfrm>
            <a:grpFill/>
          </p:grpSpPr>
          <p:grpSp>
            <p:nvGrpSpPr>
              <p:cNvPr id="104" name="Group 53"/>
              <p:cNvGrpSpPr/>
              <p:nvPr/>
            </p:nvGrpSpPr>
            <p:grpSpPr>
              <a:xfrm>
                <a:off x="1375885" y="1198807"/>
                <a:ext cx="1009650" cy="1139826"/>
                <a:chOff x="1368786" y="1195986"/>
                <a:chExt cx="1009650" cy="1139826"/>
              </a:xfrm>
              <a:grpFill/>
            </p:grpSpPr>
            <p:sp>
              <p:nvSpPr>
                <p:cNvPr id="106" name="Freeform 6"/>
                <p:cNvSpPr>
                  <a:spLocks noEditPoints="1"/>
                </p:cNvSpPr>
                <p:nvPr/>
              </p:nvSpPr>
              <p:spPr bwMode="auto">
                <a:xfrm>
                  <a:off x="1643423" y="1195986"/>
                  <a:ext cx="460375" cy="598488"/>
                </a:xfrm>
                <a:custGeom>
                  <a:avLst/>
                  <a:gdLst>
                    <a:gd name="T0" fmla="*/ 41 w 122"/>
                    <a:gd name="T1" fmla="*/ 4 h 159"/>
                    <a:gd name="T2" fmla="*/ 97 w 122"/>
                    <a:gd name="T3" fmla="*/ 12 h 159"/>
                    <a:gd name="T4" fmla="*/ 120 w 122"/>
                    <a:gd name="T5" fmla="*/ 58 h 159"/>
                    <a:gd name="T6" fmla="*/ 121 w 122"/>
                    <a:gd name="T7" fmla="*/ 94 h 159"/>
                    <a:gd name="T8" fmla="*/ 103 w 122"/>
                    <a:gd name="T9" fmla="*/ 126 h 159"/>
                    <a:gd name="T10" fmla="*/ 63 w 122"/>
                    <a:gd name="T11" fmla="*/ 157 h 159"/>
                    <a:gd name="T12" fmla="*/ 19 w 122"/>
                    <a:gd name="T13" fmla="*/ 126 h 159"/>
                    <a:gd name="T14" fmla="*/ 1 w 122"/>
                    <a:gd name="T15" fmla="*/ 94 h 159"/>
                    <a:gd name="T16" fmla="*/ 3 w 122"/>
                    <a:gd name="T17" fmla="*/ 46 h 159"/>
                    <a:gd name="T18" fmla="*/ 41 w 122"/>
                    <a:gd name="T19" fmla="*/ 4 h 159"/>
                    <a:gd name="T20" fmla="*/ 19 w 122"/>
                    <a:gd name="T21" fmla="*/ 80 h 159"/>
                    <a:gd name="T22" fmla="*/ 41 w 122"/>
                    <a:gd name="T23" fmla="*/ 136 h 159"/>
                    <a:gd name="T24" fmla="*/ 77 w 122"/>
                    <a:gd name="T25" fmla="*/ 140 h 159"/>
                    <a:gd name="T26" fmla="*/ 104 w 122"/>
                    <a:gd name="T27" fmla="*/ 73 h 159"/>
                    <a:gd name="T28" fmla="*/ 79 w 122"/>
                    <a:gd name="T29" fmla="*/ 54 h 159"/>
                    <a:gd name="T30" fmla="*/ 19 w 122"/>
                    <a:gd name="T31" fmla="*/ 8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2" h="159">
                      <a:moveTo>
                        <a:pt x="41" y="4"/>
                      </a:moveTo>
                      <a:cubicBezTo>
                        <a:pt x="59" y="0"/>
                        <a:pt x="80" y="2"/>
                        <a:pt x="97" y="12"/>
                      </a:cubicBezTo>
                      <a:cubicBezTo>
                        <a:pt x="112" y="22"/>
                        <a:pt x="121" y="40"/>
                        <a:pt x="120" y="58"/>
                      </a:cubicBezTo>
                      <a:cubicBezTo>
                        <a:pt x="119" y="70"/>
                        <a:pt x="122" y="82"/>
                        <a:pt x="121" y="94"/>
                      </a:cubicBezTo>
                      <a:cubicBezTo>
                        <a:pt x="117" y="106"/>
                        <a:pt x="108" y="115"/>
                        <a:pt x="103" y="126"/>
                      </a:cubicBezTo>
                      <a:cubicBezTo>
                        <a:pt x="96" y="142"/>
                        <a:pt x="82" y="157"/>
                        <a:pt x="63" y="157"/>
                      </a:cubicBezTo>
                      <a:cubicBezTo>
                        <a:pt x="43" y="159"/>
                        <a:pt x="27" y="143"/>
                        <a:pt x="19" y="126"/>
                      </a:cubicBezTo>
                      <a:cubicBezTo>
                        <a:pt x="14" y="115"/>
                        <a:pt x="5" y="105"/>
                        <a:pt x="1" y="94"/>
                      </a:cubicBezTo>
                      <a:cubicBezTo>
                        <a:pt x="1" y="78"/>
                        <a:pt x="0" y="62"/>
                        <a:pt x="3" y="46"/>
                      </a:cubicBezTo>
                      <a:cubicBezTo>
                        <a:pt x="7" y="27"/>
                        <a:pt x="21" y="9"/>
                        <a:pt x="41" y="4"/>
                      </a:cubicBezTo>
                      <a:close/>
                      <a:moveTo>
                        <a:pt x="19" y="80"/>
                      </a:moveTo>
                      <a:cubicBezTo>
                        <a:pt x="22" y="100"/>
                        <a:pt x="27" y="121"/>
                        <a:pt x="41" y="136"/>
                      </a:cubicBezTo>
                      <a:cubicBezTo>
                        <a:pt x="50" y="145"/>
                        <a:pt x="66" y="148"/>
                        <a:pt x="77" y="140"/>
                      </a:cubicBezTo>
                      <a:cubicBezTo>
                        <a:pt x="97" y="124"/>
                        <a:pt x="101" y="97"/>
                        <a:pt x="104" y="73"/>
                      </a:cubicBezTo>
                      <a:cubicBezTo>
                        <a:pt x="95" y="68"/>
                        <a:pt x="86" y="62"/>
                        <a:pt x="79" y="54"/>
                      </a:cubicBezTo>
                      <a:cubicBezTo>
                        <a:pt x="62" y="69"/>
                        <a:pt x="41" y="78"/>
                        <a:pt x="19" y="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7" name="Freeform 8"/>
                <p:cNvSpPr>
                  <a:spLocks noEditPoints="1"/>
                </p:cNvSpPr>
                <p:nvPr/>
              </p:nvSpPr>
              <p:spPr bwMode="auto">
                <a:xfrm>
                  <a:off x="1368786" y="1753199"/>
                  <a:ext cx="1009650" cy="582613"/>
                </a:xfrm>
                <a:custGeom>
                  <a:avLst/>
                  <a:gdLst>
                    <a:gd name="T0" fmla="*/ 51 w 268"/>
                    <a:gd name="T1" fmla="*/ 17 h 155"/>
                    <a:gd name="T2" fmla="*/ 92 w 268"/>
                    <a:gd name="T3" fmla="*/ 0 h 155"/>
                    <a:gd name="T4" fmla="*/ 98 w 268"/>
                    <a:gd name="T5" fmla="*/ 10 h 155"/>
                    <a:gd name="T6" fmla="*/ 89 w 268"/>
                    <a:gd name="T7" fmla="*/ 16 h 155"/>
                    <a:gd name="T8" fmla="*/ 122 w 268"/>
                    <a:gd name="T9" fmla="*/ 130 h 155"/>
                    <a:gd name="T10" fmla="*/ 127 w 268"/>
                    <a:gd name="T11" fmla="*/ 55 h 155"/>
                    <a:gd name="T12" fmla="*/ 142 w 268"/>
                    <a:gd name="T13" fmla="*/ 54 h 155"/>
                    <a:gd name="T14" fmla="*/ 146 w 268"/>
                    <a:gd name="T15" fmla="*/ 130 h 155"/>
                    <a:gd name="T16" fmla="*/ 180 w 268"/>
                    <a:gd name="T17" fmla="*/ 16 h 155"/>
                    <a:gd name="T18" fmla="*/ 175 w 268"/>
                    <a:gd name="T19" fmla="*/ 1 h 155"/>
                    <a:gd name="T20" fmla="*/ 239 w 268"/>
                    <a:gd name="T21" fmla="*/ 35 h 155"/>
                    <a:gd name="T22" fmla="*/ 265 w 268"/>
                    <a:gd name="T23" fmla="*/ 114 h 155"/>
                    <a:gd name="T24" fmla="*/ 220 w 268"/>
                    <a:gd name="T25" fmla="*/ 133 h 155"/>
                    <a:gd name="T26" fmla="*/ 124 w 268"/>
                    <a:gd name="T27" fmla="*/ 154 h 155"/>
                    <a:gd name="T28" fmla="*/ 50 w 268"/>
                    <a:gd name="T29" fmla="*/ 133 h 155"/>
                    <a:gd name="T30" fmla="*/ 3 w 268"/>
                    <a:gd name="T31" fmla="*/ 110 h 155"/>
                    <a:gd name="T32" fmla="*/ 51 w 268"/>
                    <a:gd name="T33" fmla="*/ 17 h 155"/>
                    <a:gd name="T34" fmla="*/ 167 w 268"/>
                    <a:gd name="T35" fmla="*/ 107 h 155"/>
                    <a:gd name="T36" fmla="*/ 170 w 268"/>
                    <a:gd name="T37" fmla="*/ 113 h 155"/>
                    <a:gd name="T38" fmla="*/ 205 w 268"/>
                    <a:gd name="T39" fmla="*/ 109 h 155"/>
                    <a:gd name="T40" fmla="*/ 213 w 268"/>
                    <a:gd name="T41" fmla="*/ 100 h 155"/>
                    <a:gd name="T42" fmla="*/ 167 w 268"/>
                    <a:gd name="T43" fmla="*/ 107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68" h="155">
                      <a:moveTo>
                        <a:pt x="51" y="17"/>
                      </a:moveTo>
                      <a:cubicBezTo>
                        <a:pt x="64" y="9"/>
                        <a:pt x="78" y="6"/>
                        <a:pt x="92" y="0"/>
                      </a:cubicBezTo>
                      <a:cubicBezTo>
                        <a:pt x="94" y="3"/>
                        <a:pt x="96" y="8"/>
                        <a:pt x="98" y="10"/>
                      </a:cubicBezTo>
                      <a:cubicBezTo>
                        <a:pt x="95" y="12"/>
                        <a:pt x="91" y="15"/>
                        <a:pt x="89" y="16"/>
                      </a:cubicBezTo>
                      <a:cubicBezTo>
                        <a:pt x="100" y="54"/>
                        <a:pt x="112" y="92"/>
                        <a:pt x="122" y="130"/>
                      </a:cubicBezTo>
                      <a:cubicBezTo>
                        <a:pt x="124" y="105"/>
                        <a:pt x="126" y="80"/>
                        <a:pt x="127" y="55"/>
                      </a:cubicBezTo>
                      <a:cubicBezTo>
                        <a:pt x="132" y="54"/>
                        <a:pt x="137" y="54"/>
                        <a:pt x="142" y="54"/>
                      </a:cubicBezTo>
                      <a:cubicBezTo>
                        <a:pt x="142" y="80"/>
                        <a:pt x="144" y="105"/>
                        <a:pt x="146" y="130"/>
                      </a:cubicBezTo>
                      <a:cubicBezTo>
                        <a:pt x="157" y="92"/>
                        <a:pt x="170" y="54"/>
                        <a:pt x="180" y="16"/>
                      </a:cubicBezTo>
                      <a:cubicBezTo>
                        <a:pt x="170" y="14"/>
                        <a:pt x="172" y="7"/>
                        <a:pt x="175" y="1"/>
                      </a:cubicBezTo>
                      <a:cubicBezTo>
                        <a:pt x="199" y="7"/>
                        <a:pt x="223" y="16"/>
                        <a:pt x="239" y="35"/>
                      </a:cubicBezTo>
                      <a:cubicBezTo>
                        <a:pt x="259" y="56"/>
                        <a:pt x="268" y="86"/>
                        <a:pt x="265" y="114"/>
                      </a:cubicBezTo>
                      <a:cubicBezTo>
                        <a:pt x="256" y="130"/>
                        <a:pt x="236" y="132"/>
                        <a:pt x="220" y="133"/>
                      </a:cubicBezTo>
                      <a:cubicBezTo>
                        <a:pt x="191" y="151"/>
                        <a:pt x="157" y="155"/>
                        <a:pt x="124" y="154"/>
                      </a:cubicBezTo>
                      <a:cubicBezTo>
                        <a:pt x="98" y="153"/>
                        <a:pt x="71" y="149"/>
                        <a:pt x="50" y="133"/>
                      </a:cubicBezTo>
                      <a:cubicBezTo>
                        <a:pt x="32" y="132"/>
                        <a:pt x="9" y="130"/>
                        <a:pt x="3" y="110"/>
                      </a:cubicBezTo>
                      <a:cubicBezTo>
                        <a:pt x="0" y="73"/>
                        <a:pt x="19" y="36"/>
                        <a:pt x="51" y="17"/>
                      </a:cubicBezTo>
                      <a:close/>
                      <a:moveTo>
                        <a:pt x="167" y="107"/>
                      </a:moveTo>
                      <a:cubicBezTo>
                        <a:pt x="168" y="109"/>
                        <a:pt x="169" y="111"/>
                        <a:pt x="170" y="113"/>
                      </a:cubicBezTo>
                      <a:cubicBezTo>
                        <a:pt x="182" y="114"/>
                        <a:pt x="194" y="112"/>
                        <a:pt x="205" y="109"/>
                      </a:cubicBezTo>
                      <a:cubicBezTo>
                        <a:pt x="210" y="108"/>
                        <a:pt x="212" y="104"/>
                        <a:pt x="213" y="100"/>
                      </a:cubicBezTo>
                      <a:cubicBezTo>
                        <a:pt x="198" y="105"/>
                        <a:pt x="182" y="107"/>
                        <a:pt x="167" y="10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8" name="Freeform 9"/>
                <p:cNvSpPr>
                  <a:spLocks/>
                </p:cNvSpPr>
                <p:nvPr/>
              </p:nvSpPr>
              <p:spPr bwMode="auto">
                <a:xfrm>
                  <a:off x="1816461" y="1850036"/>
                  <a:ext cx="117475" cy="87313"/>
                </a:xfrm>
                <a:custGeom>
                  <a:avLst/>
                  <a:gdLst>
                    <a:gd name="T0" fmla="*/ 4 w 31"/>
                    <a:gd name="T1" fmla="*/ 3 h 23"/>
                    <a:gd name="T2" fmla="*/ 26 w 31"/>
                    <a:gd name="T3" fmla="*/ 3 h 23"/>
                    <a:gd name="T4" fmla="*/ 24 w 31"/>
                    <a:gd name="T5" fmla="*/ 23 h 23"/>
                    <a:gd name="T6" fmla="*/ 6 w 31"/>
                    <a:gd name="T7" fmla="*/ 23 h 23"/>
                    <a:gd name="T8" fmla="*/ 4 w 31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23">
                      <a:moveTo>
                        <a:pt x="4" y="3"/>
                      </a:moveTo>
                      <a:cubicBezTo>
                        <a:pt x="11" y="1"/>
                        <a:pt x="19" y="0"/>
                        <a:pt x="26" y="3"/>
                      </a:cubicBezTo>
                      <a:cubicBezTo>
                        <a:pt x="31" y="10"/>
                        <a:pt x="27" y="16"/>
                        <a:pt x="24" y="23"/>
                      </a:cubicBezTo>
                      <a:cubicBezTo>
                        <a:pt x="18" y="23"/>
                        <a:pt x="12" y="23"/>
                        <a:pt x="6" y="23"/>
                      </a:cubicBezTo>
                      <a:cubicBezTo>
                        <a:pt x="3" y="16"/>
                        <a:pt x="0" y="9"/>
                        <a:pt x="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05" name="Freeform 54"/>
              <p:cNvSpPr/>
              <p:nvPr/>
            </p:nvSpPr>
            <p:spPr>
              <a:xfrm>
                <a:off x="1408412" y="2208291"/>
                <a:ext cx="944594" cy="185883"/>
              </a:xfrm>
              <a:custGeom>
                <a:avLst/>
                <a:gdLst>
                  <a:gd name="connsiteX0" fmla="*/ 0 w 944594"/>
                  <a:gd name="connsiteY0" fmla="*/ 0 h 185883"/>
                  <a:gd name="connsiteX1" fmla="*/ 944594 w 944594"/>
                  <a:gd name="connsiteY1" fmla="*/ 0 h 185883"/>
                  <a:gd name="connsiteX2" fmla="*/ 864504 w 944594"/>
                  <a:gd name="connsiteY2" fmla="*/ 66080 h 185883"/>
                  <a:gd name="connsiteX3" fmla="*/ 472297 w 944594"/>
                  <a:gd name="connsiteY3" fmla="*/ 185883 h 185883"/>
                  <a:gd name="connsiteX4" fmla="*/ 80090 w 944594"/>
                  <a:gd name="connsiteY4" fmla="*/ 66080 h 18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4594" h="185883">
                    <a:moveTo>
                      <a:pt x="0" y="0"/>
                    </a:moveTo>
                    <a:lnTo>
                      <a:pt x="944594" y="0"/>
                    </a:lnTo>
                    <a:lnTo>
                      <a:pt x="864504" y="66080"/>
                    </a:lnTo>
                    <a:cubicBezTo>
                      <a:pt x="752546" y="141718"/>
                      <a:pt x="617579" y="185883"/>
                      <a:pt x="472297" y="185883"/>
                    </a:cubicBezTo>
                    <a:cubicBezTo>
                      <a:pt x="327015" y="185883"/>
                      <a:pt x="192048" y="141718"/>
                      <a:pt x="80090" y="660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9" name="Group 50"/>
          <p:cNvGrpSpPr/>
          <p:nvPr/>
        </p:nvGrpSpPr>
        <p:grpSpPr>
          <a:xfrm>
            <a:off x="5336161" y="5100578"/>
            <a:ext cx="453749" cy="453749"/>
            <a:chOff x="1179225" y="991203"/>
            <a:chExt cx="1402970" cy="1402971"/>
          </a:xfrm>
          <a:solidFill>
            <a:schemeClr val="bg1"/>
          </a:solidFill>
        </p:grpSpPr>
        <p:sp>
          <p:nvSpPr>
            <p:cNvPr id="110" name="Oval 51"/>
            <p:cNvSpPr/>
            <p:nvPr/>
          </p:nvSpPr>
          <p:spPr>
            <a:xfrm>
              <a:off x="1179225" y="991203"/>
              <a:ext cx="1402970" cy="1402970"/>
            </a:xfrm>
            <a:prstGeom prst="ellipse">
              <a:avLst/>
            </a:pr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11" name="Group 52"/>
            <p:cNvGrpSpPr/>
            <p:nvPr/>
          </p:nvGrpSpPr>
          <p:grpSpPr>
            <a:xfrm>
              <a:off x="1375885" y="1198807"/>
              <a:ext cx="1009650" cy="1195367"/>
              <a:chOff x="1375885" y="1198807"/>
              <a:chExt cx="1009650" cy="1195367"/>
            </a:xfrm>
            <a:grpFill/>
          </p:grpSpPr>
          <p:grpSp>
            <p:nvGrpSpPr>
              <p:cNvPr id="112" name="Group 53"/>
              <p:cNvGrpSpPr/>
              <p:nvPr/>
            </p:nvGrpSpPr>
            <p:grpSpPr>
              <a:xfrm>
                <a:off x="1375885" y="1198807"/>
                <a:ext cx="1009650" cy="1139826"/>
                <a:chOff x="1368786" y="1195986"/>
                <a:chExt cx="1009650" cy="1139826"/>
              </a:xfrm>
              <a:grpFill/>
            </p:grpSpPr>
            <p:sp>
              <p:nvSpPr>
                <p:cNvPr id="114" name="Freeform 6"/>
                <p:cNvSpPr>
                  <a:spLocks noEditPoints="1"/>
                </p:cNvSpPr>
                <p:nvPr/>
              </p:nvSpPr>
              <p:spPr bwMode="auto">
                <a:xfrm>
                  <a:off x="1643423" y="1195986"/>
                  <a:ext cx="460375" cy="598488"/>
                </a:xfrm>
                <a:custGeom>
                  <a:avLst/>
                  <a:gdLst>
                    <a:gd name="T0" fmla="*/ 41 w 122"/>
                    <a:gd name="T1" fmla="*/ 4 h 159"/>
                    <a:gd name="T2" fmla="*/ 97 w 122"/>
                    <a:gd name="T3" fmla="*/ 12 h 159"/>
                    <a:gd name="T4" fmla="*/ 120 w 122"/>
                    <a:gd name="T5" fmla="*/ 58 h 159"/>
                    <a:gd name="T6" fmla="*/ 121 w 122"/>
                    <a:gd name="T7" fmla="*/ 94 h 159"/>
                    <a:gd name="T8" fmla="*/ 103 w 122"/>
                    <a:gd name="T9" fmla="*/ 126 h 159"/>
                    <a:gd name="T10" fmla="*/ 63 w 122"/>
                    <a:gd name="T11" fmla="*/ 157 h 159"/>
                    <a:gd name="T12" fmla="*/ 19 w 122"/>
                    <a:gd name="T13" fmla="*/ 126 h 159"/>
                    <a:gd name="T14" fmla="*/ 1 w 122"/>
                    <a:gd name="T15" fmla="*/ 94 h 159"/>
                    <a:gd name="T16" fmla="*/ 3 w 122"/>
                    <a:gd name="T17" fmla="*/ 46 h 159"/>
                    <a:gd name="T18" fmla="*/ 41 w 122"/>
                    <a:gd name="T19" fmla="*/ 4 h 159"/>
                    <a:gd name="T20" fmla="*/ 19 w 122"/>
                    <a:gd name="T21" fmla="*/ 80 h 159"/>
                    <a:gd name="T22" fmla="*/ 41 w 122"/>
                    <a:gd name="T23" fmla="*/ 136 h 159"/>
                    <a:gd name="T24" fmla="*/ 77 w 122"/>
                    <a:gd name="T25" fmla="*/ 140 h 159"/>
                    <a:gd name="T26" fmla="*/ 104 w 122"/>
                    <a:gd name="T27" fmla="*/ 73 h 159"/>
                    <a:gd name="T28" fmla="*/ 79 w 122"/>
                    <a:gd name="T29" fmla="*/ 54 h 159"/>
                    <a:gd name="T30" fmla="*/ 19 w 122"/>
                    <a:gd name="T31" fmla="*/ 8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2" h="159">
                      <a:moveTo>
                        <a:pt x="41" y="4"/>
                      </a:moveTo>
                      <a:cubicBezTo>
                        <a:pt x="59" y="0"/>
                        <a:pt x="80" y="2"/>
                        <a:pt x="97" y="12"/>
                      </a:cubicBezTo>
                      <a:cubicBezTo>
                        <a:pt x="112" y="22"/>
                        <a:pt x="121" y="40"/>
                        <a:pt x="120" y="58"/>
                      </a:cubicBezTo>
                      <a:cubicBezTo>
                        <a:pt x="119" y="70"/>
                        <a:pt x="122" y="82"/>
                        <a:pt x="121" y="94"/>
                      </a:cubicBezTo>
                      <a:cubicBezTo>
                        <a:pt x="117" y="106"/>
                        <a:pt x="108" y="115"/>
                        <a:pt x="103" y="126"/>
                      </a:cubicBezTo>
                      <a:cubicBezTo>
                        <a:pt x="96" y="142"/>
                        <a:pt x="82" y="157"/>
                        <a:pt x="63" y="157"/>
                      </a:cubicBezTo>
                      <a:cubicBezTo>
                        <a:pt x="43" y="159"/>
                        <a:pt x="27" y="143"/>
                        <a:pt x="19" y="126"/>
                      </a:cubicBezTo>
                      <a:cubicBezTo>
                        <a:pt x="14" y="115"/>
                        <a:pt x="5" y="105"/>
                        <a:pt x="1" y="94"/>
                      </a:cubicBezTo>
                      <a:cubicBezTo>
                        <a:pt x="1" y="78"/>
                        <a:pt x="0" y="62"/>
                        <a:pt x="3" y="46"/>
                      </a:cubicBezTo>
                      <a:cubicBezTo>
                        <a:pt x="7" y="27"/>
                        <a:pt x="21" y="9"/>
                        <a:pt x="41" y="4"/>
                      </a:cubicBezTo>
                      <a:close/>
                      <a:moveTo>
                        <a:pt x="19" y="80"/>
                      </a:moveTo>
                      <a:cubicBezTo>
                        <a:pt x="22" y="100"/>
                        <a:pt x="27" y="121"/>
                        <a:pt x="41" y="136"/>
                      </a:cubicBezTo>
                      <a:cubicBezTo>
                        <a:pt x="50" y="145"/>
                        <a:pt x="66" y="148"/>
                        <a:pt x="77" y="140"/>
                      </a:cubicBezTo>
                      <a:cubicBezTo>
                        <a:pt x="97" y="124"/>
                        <a:pt x="101" y="97"/>
                        <a:pt x="104" y="73"/>
                      </a:cubicBezTo>
                      <a:cubicBezTo>
                        <a:pt x="95" y="68"/>
                        <a:pt x="86" y="62"/>
                        <a:pt x="79" y="54"/>
                      </a:cubicBezTo>
                      <a:cubicBezTo>
                        <a:pt x="62" y="69"/>
                        <a:pt x="41" y="78"/>
                        <a:pt x="19" y="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5" name="Freeform 8"/>
                <p:cNvSpPr>
                  <a:spLocks noEditPoints="1"/>
                </p:cNvSpPr>
                <p:nvPr/>
              </p:nvSpPr>
              <p:spPr bwMode="auto">
                <a:xfrm>
                  <a:off x="1368786" y="1753199"/>
                  <a:ext cx="1009650" cy="582613"/>
                </a:xfrm>
                <a:custGeom>
                  <a:avLst/>
                  <a:gdLst>
                    <a:gd name="T0" fmla="*/ 51 w 268"/>
                    <a:gd name="T1" fmla="*/ 17 h 155"/>
                    <a:gd name="T2" fmla="*/ 92 w 268"/>
                    <a:gd name="T3" fmla="*/ 0 h 155"/>
                    <a:gd name="T4" fmla="*/ 98 w 268"/>
                    <a:gd name="T5" fmla="*/ 10 h 155"/>
                    <a:gd name="T6" fmla="*/ 89 w 268"/>
                    <a:gd name="T7" fmla="*/ 16 h 155"/>
                    <a:gd name="T8" fmla="*/ 122 w 268"/>
                    <a:gd name="T9" fmla="*/ 130 h 155"/>
                    <a:gd name="T10" fmla="*/ 127 w 268"/>
                    <a:gd name="T11" fmla="*/ 55 h 155"/>
                    <a:gd name="T12" fmla="*/ 142 w 268"/>
                    <a:gd name="T13" fmla="*/ 54 h 155"/>
                    <a:gd name="T14" fmla="*/ 146 w 268"/>
                    <a:gd name="T15" fmla="*/ 130 h 155"/>
                    <a:gd name="T16" fmla="*/ 180 w 268"/>
                    <a:gd name="T17" fmla="*/ 16 h 155"/>
                    <a:gd name="T18" fmla="*/ 175 w 268"/>
                    <a:gd name="T19" fmla="*/ 1 h 155"/>
                    <a:gd name="T20" fmla="*/ 239 w 268"/>
                    <a:gd name="T21" fmla="*/ 35 h 155"/>
                    <a:gd name="T22" fmla="*/ 265 w 268"/>
                    <a:gd name="T23" fmla="*/ 114 h 155"/>
                    <a:gd name="T24" fmla="*/ 220 w 268"/>
                    <a:gd name="T25" fmla="*/ 133 h 155"/>
                    <a:gd name="T26" fmla="*/ 124 w 268"/>
                    <a:gd name="T27" fmla="*/ 154 h 155"/>
                    <a:gd name="T28" fmla="*/ 50 w 268"/>
                    <a:gd name="T29" fmla="*/ 133 h 155"/>
                    <a:gd name="T30" fmla="*/ 3 w 268"/>
                    <a:gd name="T31" fmla="*/ 110 h 155"/>
                    <a:gd name="T32" fmla="*/ 51 w 268"/>
                    <a:gd name="T33" fmla="*/ 17 h 155"/>
                    <a:gd name="T34" fmla="*/ 167 w 268"/>
                    <a:gd name="T35" fmla="*/ 107 h 155"/>
                    <a:gd name="T36" fmla="*/ 170 w 268"/>
                    <a:gd name="T37" fmla="*/ 113 h 155"/>
                    <a:gd name="T38" fmla="*/ 205 w 268"/>
                    <a:gd name="T39" fmla="*/ 109 h 155"/>
                    <a:gd name="T40" fmla="*/ 213 w 268"/>
                    <a:gd name="T41" fmla="*/ 100 h 155"/>
                    <a:gd name="T42" fmla="*/ 167 w 268"/>
                    <a:gd name="T43" fmla="*/ 107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68" h="155">
                      <a:moveTo>
                        <a:pt x="51" y="17"/>
                      </a:moveTo>
                      <a:cubicBezTo>
                        <a:pt x="64" y="9"/>
                        <a:pt x="78" y="6"/>
                        <a:pt x="92" y="0"/>
                      </a:cubicBezTo>
                      <a:cubicBezTo>
                        <a:pt x="94" y="3"/>
                        <a:pt x="96" y="8"/>
                        <a:pt x="98" y="10"/>
                      </a:cubicBezTo>
                      <a:cubicBezTo>
                        <a:pt x="95" y="12"/>
                        <a:pt x="91" y="15"/>
                        <a:pt x="89" y="16"/>
                      </a:cubicBezTo>
                      <a:cubicBezTo>
                        <a:pt x="100" y="54"/>
                        <a:pt x="112" y="92"/>
                        <a:pt x="122" y="130"/>
                      </a:cubicBezTo>
                      <a:cubicBezTo>
                        <a:pt x="124" y="105"/>
                        <a:pt x="126" y="80"/>
                        <a:pt x="127" y="55"/>
                      </a:cubicBezTo>
                      <a:cubicBezTo>
                        <a:pt x="132" y="54"/>
                        <a:pt x="137" y="54"/>
                        <a:pt x="142" y="54"/>
                      </a:cubicBezTo>
                      <a:cubicBezTo>
                        <a:pt x="142" y="80"/>
                        <a:pt x="144" y="105"/>
                        <a:pt x="146" y="130"/>
                      </a:cubicBezTo>
                      <a:cubicBezTo>
                        <a:pt x="157" y="92"/>
                        <a:pt x="170" y="54"/>
                        <a:pt x="180" y="16"/>
                      </a:cubicBezTo>
                      <a:cubicBezTo>
                        <a:pt x="170" y="14"/>
                        <a:pt x="172" y="7"/>
                        <a:pt x="175" y="1"/>
                      </a:cubicBezTo>
                      <a:cubicBezTo>
                        <a:pt x="199" y="7"/>
                        <a:pt x="223" y="16"/>
                        <a:pt x="239" y="35"/>
                      </a:cubicBezTo>
                      <a:cubicBezTo>
                        <a:pt x="259" y="56"/>
                        <a:pt x="268" y="86"/>
                        <a:pt x="265" y="114"/>
                      </a:cubicBezTo>
                      <a:cubicBezTo>
                        <a:pt x="256" y="130"/>
                        <a:pt x="236" y="132"/>
                        <a:pt x="220" y="133"/>
                      </a:cubicBezTo>
                      <a:cubicBezTo>
                        <a:pt x="191" y="151"/>
                        <a:pt x="157" y="155"/>
                        <a:pt x="124" y="154"/>
                      </a:cubicBezTo>
                      <a:cubicBezTo>
                        <a:pt x="98" y="153"/>
                        <a:pt x="71" y="149"/>
                        <a:pt x="50" y="133"/>
                      </a:cubicBezTo>
                      <a:cubicBezTo>
                        <a:pt x="32" y="132"/>
                        <a:pt x="9" y="130"/>
                        <a:pt x="3" y="110"/>
                      </a:cubicBezTo>
                      <a:cubicBezTo>
                        <a:pt x="0" y="73"/>
                        <a:pt x="19" y="36"/>
                        <a:pt x="51" y="17"/>
                      </a:cubicBezTo>
                      <a:close/>
                      <a:moveTo>
                        <a:pt x="167" y="107"/>
                      </a:moveTo>
                      <a:cubicBezTo>
                        <a:pt x="168" y="109"/>
                        <a:pt x="169" y="111"/>
                        <a:pt x="170" y="113"/>
                      </a:cubicBezTo>
                      <a:cubicBezTo>
                        <a:pt x="182" y="114"/>
                        <a:pt x="194" y="112"/>
                        <a:pt x="205" y="109"/>
                      </a:cubicBezTo>
                      <a:cubicBezTo>
                        <a:pt x="210" y="108"/>
                        <a:pt x="212" y="104"/>
                        <a:pt x="213" y="100"/>
                      </a:cubicBezTo>
                      <a:cubicBezTo>
                        <a:pt x="198" y="105"/>
                        <a:pt x="182" y="107"/>
                        <a:pt x="167" y="10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6" name="Freeform 9"/>
                <p:cNvSpPr>
                  <a:spLocks/>
                </p:cNvSpPr>
                <p:nvPr/>
              </p:nvSpPr>
              <p:spPr bwMode="auto">
                <a:xfrm>
                  <a:off x="1816461" y="1850036"/>
                  <a:ext cx="117475" cy="87313"/>
                </a:xfrm>
                <a:custGeom>
                  <a:avLst/>
                  <a:gdLst>
                    <a:gd name="T0" fmla="*/ 4 w 31"/>
                    <a:gd name="T1" fmla="*/ 3 h 23"/>
                    <a:gd name="T2" fmla="*/ 26 w 31"/>
                    <a:gd name="T3" fmla="*/ 3 h 23"/>
                    <a:gd name="T4" fmla="*/ 24 w 31"/>
                    <a:gd name="T5" fmla="*/ 23 h 23"/>
                    <a:gd name="T6" fmla="*/ 6 w 31"/>
                    <a:gd name="T7" fmla="*/ 23 h 23"/>
                    <a:gd name="T8" fmla="*/ 4 w 31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23">
                      <a:moveTo>
                        <a:pt x="4" y="3"/>
                      </a:moveTo>
                      <a:cubicBezTo>
                        <a:pt x="11" y="1"/>
                        <a:pt x="19" y="0"/>
                        <a:pt x="26" y="3"/>
                      </a:cubicBezTo>
                      <a:cubicBezTo>
                        <a:pt x="31" y="10"/>
                        <a:pt x="27" y="16"/>
                        <a:pt x="24" y="23"/>
                      </a:cubicBezTo>
                      <a:cubicBezTo>
                        <a:pt x="18" y="23"/>
                        <a:pt x="12" y="23"/>
                        <a:pt x="6" y="23"/>
                      </a:cubicBezTo>
                      <a:cubicBezTo>
                        <a:pt x="3" y="16"/>
                        <a:pt x="0" y="9"/>
                        <a:pt x="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13" name="Freeform 54"/>
              <p:cNvSpPr/>
              <p:nvPr/>
            </p:nvSpPr>
            <p:spPr>
              <a:xfrm>
                <a:off x="1408412" y="2208291"/>
                <a:ext cx="944594" cy="185883"/>
              </a:xfrm>
              <a:custGeom>
                <a:avLst/>
                <a:gdLst>
                  <a:gd name="connsiteX0" fmla="*/ 0 w 944594"/>
                  <a:gd name="connsiteY0" fmla="*/ 0 h 185883"/>
                  <a:gd name="connsiteX1" fmla="*/ 944594 w 944594"/>
                  <a:gd name="connsiteY1" fmla="*/ 0 h 185883"/>
                  <a:gd name="connsiteX2" fmla="*/ 864504 w 944594"/>
                  <a:gd name="connsiteY2" fmla="*/ 66080 h 185883"/>
                  <a:gd name="connsiteX3" fmla="*/ 472297 w 944594"/>
                  <a:gd name="connsiteY3" fmla="*/ 185883 h 185883"/>
                  <a:gd name="connsiteX4" fmla="*/ 80090 w 944594"/>
                  <a:gd name="connsiteY4" fmla="*/ 66080 h 18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4594" h="185883">
                    <a:moveTo>
                      <a:pt x="0" y="0"/>
                    </a:moveTo>
                    <a:lnTo>
                      <a:pt x="944594" y="0"/>
                    </a:lnTo>
                    <a:lnTo>
                      <a:pt x="864504" y="66080"/>
                    </a:lnTo>
                    <a:cubicBezTo>
                      <a:pt x="752546" y="141718"/>
                      <a:pt x="617579" y="185883"/>
                      <a:pt x="472297" y="185883"/>
                    </a:cubicBezTo>
                    <a:cubicBezTo>
                      <a:pt x="327015" y="185883"/>
                      <a:pt x="192048" y="141718"/>
                      <a:pt x="80090" y="660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117" name="Straight Arrow Connector 75"/>
          <p:cNvCxnSpPr/>
          <p:nvPr/>
        </p:nvCxnSpPr>
        <p:spPr>
          <a:xfrm flipH="1" flipV="1">
            <a:off x="2043347" y="3052044"/>
            <a:ext cx="120071" cy="761512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75"/>
          <p:cNvCxnSpPr/>
          <p:nvPr/>
        </p:nvCxnSpPr>
        <p:spPr>
          <a:xfrm flipH="1">
            <a:off x="2158735" y="5177775"/>
            <a:ext cx="513627" cy="24285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75"/>
          <p:cNvCxnSpPr/>
          <p:nvPr/>
        </p:nvCxnSpPr>
        <p:spPr>
          <a:xfrm flipH="1">
            <a:off x="1715938" y="3776908"/>
            <a:ext cx="433980" cy="537831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Group 50"/>
          <p:cNvGrpSpPr/>
          <p:nvPr/>
        </p:nvGrpSpPr>
        <p:grpSpPr>
          <a:xfrm>
            <a:off x="1802685" y="3414578"/>
            <a:ext cx="664338" cy="664338"/>
            <a:chOff x="1179225" y="991203"/>
            <a:chExt cx="1402970" cy="1402971"/>
          </a:xfrm>
          <a:solidFill>
            <a:schemeClr val="bg1"/>
          </a:solidFill>
        </p:grpSpPr>
        <p:sp>
          <p:nvSpPr>
            <p:cNvPr id="121" name="Oval 51"/>
            <p:cNvSpPr/>
            <p:nvPr/>
          </p:nvSpPr>
          <p:spPr>
            <a:xfrm>
              <a:off x="1179225" y="991203"/>
              <a:ext cx="1402970" cy="1402970"/>
            </a:xfrm>
            <a:prstGeom prst="ellipse">
              <a:avLst/>
            </a:pr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22" name="Group 52"/>
            <p:cNvGrpSpPr/>
            <p:nvPr/>
          </p:nvGrpSpPr>
          <p:grpSpPr>
            <a:xfrm>
              <a:off x="1375885" y="1198807"/>
              <a:ext cx="1009650" cy="1195367"/>
              <a:chOff x="1375885" y="1198807"/>
              <a:chExt cx="1009650" cy="1195367"/>
            </a:xfrm>
            <a:grpFill/>
          </p:grpSpPr>
          <p:grpSp>
            <p:nvGrpSpPr>
              <p:cNvPr id="123" name="Group 53"/>
              <p:cNvGrpSpPr/>
              <p:nvPr/>
            </p:nvGrpSpPr>
            <p:grpSpPr>
              <a:xfrm>
                <a:off x="1375885" y="1198807"/>
                <a:ext cx="1009650" cy="1139826"/>
                <a:chOff x="1368786" y="1195986"/>
                <a:chExt cx="1009650" cy="1139826"/>
              </a:xfrm>
              <a:grpFill/>
            </p:grpSpPr>
            <p:sp>
              <p:nvSpPr>
                <p:cNvPr id="125" name="Freeform 6"/>
                <p:cNvSpPr>
                  <a:spLocks noEditPoints="1"/>
                </p:cNvSpPr>
                <p:nvPr/>
              </p:nvSpPr>
              <p:spPr bwMode="auto">
                <a:xfrm>
                  <a:off x="1643423" y="1195986"/>
                  <a:ext cx="460375" cy="598488"/>
                </a:xfrm>
                <a:custGeom>
                  <a:avLst/>
                  <a:gdLst>
                    <a:gd name="T0" fmla="*/ 41 w 122"/>
                    <a:gd name="T1" fmla="*/ 4 h 159"/>
                    <a:gd name="T2" fmla="*/ 97 w 122"/>
                    <a:gd name="T3" fmla="*/ 12 h 159"/>
                    <a:gd name="T4" fmla="*/ 120 w 122"/>
                    <a:gd name="T5" fmla="*/ 58 h 159"/>
                    <a:gd name="T6" fmla="*/ 121 w 122"/>
                    <a:gd name="T7" fmla="*/ 94 h 159"/>
                    <a:gd name="T8" fmla="*/ 103 w 122"/>
                    <a:gd name="T9" fmla="*/ 126 h 159"/>
                    <a:gd name="T10" fmla="*/ 63 w 122"/>
                    <a:gd name="T11" fmla="*/ 157 h 159"/>
                    <a:gd name="T12" fmla="*/ 19 w 122"/>
                    <a:gd name="T13" fmla="*/ 126 h 159"/>
                    <a:gd name="T14" fmla="*/ 1 w 122"/>
                    <a:gd name="T15" fmla="*/ 94 h 159"/>
                    <a:gd name="T16" fmla="*/ 3 w 122"/>
                    <a:gd name="T17" fmla="*/ 46 h 159"/>
                    <a:gd name="T18" fmla="*/ 41 w 122"/>
                    <a:gd name="T19" fmla="*/ 4 h 159"/>
                    <a:gd name="T20" fmla="*/ 19 w 122"/>
                    <a:gd name="T21" fmla="*/ 80 h 159"/>
                    <a:gd name="T22" fmla="*/ 41 w 122"/>
                    <a:gd name="T23" fmla="*/ 136 h 159"/>
                    <a:gd name="T24" fmla="*/ 77 w 122"/>
                    <a:gd name="T25" fmla="*/ 140 h 159"/>
                    <a:gd name="T26" fmla="*/ 104 w 122"/>
                    <a:gd name="T27" fmla="*/ 73 h 159"/>
                    <a:gd name="T28" fmla="*/ 79 w 122"/>
                    <a:gd name="T29" fmla="*/ 54 h 159"/>
                    <a:gd name="T30" fmla="*/ 19 w 122"/>
                    <a:gd name="T31" fmla="*/ 8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2" h="159">
                      <a:moveTo>
                        <a:pt x="41" y="4"/>
                      </a:moveTo>
                      <a:cubicBezTo>
                        <a:pt x="59" y="0"/>
                        <a:pt x="80" y="2"/>
                        <a:pt x="97" y="12"/>
                      </a:cubicBezTo>
                      <a:cubicBezTo>
                        <a:pt x="112" y="22"/>
                        <a:pt x="121" y="40"/>
                        <a:pt x="120" y="58"/>
                      </a:cubicBezTo>
                      <a:cubicBezTo>
                        <a:pt x="119" y="70"/>
                        <a:pt x="122" y="82"/>
                        <a:pt x="121" y="94"/>
                      </a:cubicBezTo>
                      <a:cubicBezTo>
                        <a:pt x="117" y="106"/>
                        <a:pt x="108" y="115"/>
                        <a:pt x="103" y="126"/>
                      </a:cubicBezTo>
                      <a:cubicBezTo>
                        <a:pt x="96" y="142"/>
                        <a:pt x="82" y="157"/>
                        <a:pt x="63" y="157"/>
                      </a:cubicBezTo>
                      <a:cubicBezTo>
                        <a:pt x="43" y="159"/>
                        <a:pt x="27" y="143"/>
                        <a:pt x="19" y="126"/>
                      </a:cubicBezTo>
                      <a:cubicBezTo>
                        <a:pt x="14" y="115"/>
                        <a:pt x="5" y="105"/>
                        <a:pt x="1" y="94"/>
                      </a:cubicBezTo>
                      <a:cubicBezTo>
                        <a:pt x="1" y="78"/>
                        <a:pt x="0" y="62"/>
                        <a:pt x="3" y="46"/>
                      </a:cubicBezTo>
                      <a:cubicBezTo>
                        <a:pt x="7" y="27"/>
                        <a:pt x="21" y="9"/>
                        <a:pt x="41" y="4"/>
                      </a:cubicBezTo>
                      <a:close/>
                      <a:moveTo>
                        <a:pt x="19" y="80"/>
                      </a:moveTo>
                      <a:cubicBezTo>
                        <a:pt x="22" y="100"/>
                        <a:pt x="27" y="121"/>
                        <a:pt x="41" y="136"/>
                      </a:cubicBezTo>
                      <a:cubicBezTo>
                        <a:pt x="50" y="145"/>
                        <a:pt x="66" y="148"/>
                        <a:pt x="77" y="140"/>
                      </a:cubicBezTo>
                      <a:cubicBezTo>
                        <a:pt x="97" y="124"/>
                        <a:pt x="101" y="97"/>
                        <a:pt x="104" y="73"/>
                      </a:cubicBezTo>
                      <a:cubicBezTo>
                        <a:pt x="95" y="68"/>
                        <a:pt x="86" y="62"/>
                        <a:pt x="79" y="54"/>
                      </a:cubicBezTo>
                      <a:cubicBezTo>
                        <a:pt x="62" y="69"/>
                        <a:pt x="41" y="78"/>
                        <a:pt x="19" y="80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6" name="Freeform 8"/>
                <p:cNvSpPr>
                  <a:spLocks noEditPoints="1"/>
                </p:cNvSpPr>
                <p:nvPr/>
              </p:nvSpPr>
              <p:spPr bwMode="auto">
                <a:xfrm>
                  <a:off x="1368786" y="1753199"/>
                  <a:ext cx="1009650" cy="582613"/>
                </a:xfrm>
                <a:custGeom>
                  <a:avLst/>
                  <a:gdLst>
                    <a:gd name="T0" fmla="*/ 51 w 268"/>
                    <a:gd name="T1" fmla="*/ 17 h 155"/>
                    <a:gd name="T2" fmla="*/ 92 w 268"/>
                    <a:gd name="T3" fmla="*/ 0 h 155"/>
                    <a:gd name="T4" fmla="*/ 98 w 268"/>
                    <a:gd name="T5" fmla="*/ 10 h 155"/>
                    <a:gd name="T6" fmla="*/ 89 w 268"/>
                    <a:gd name="T7" fmla="*/ 16 h 155"/>
                    <a:gd name="T8" fmla="*/ 122 w 268"/>
                    <a:gd name="T9" fmla="*/ 130 h 155"/>
                    <a:gd name="T10" fmla="*/ 127 w 268"/>
                    <a:gd name="T11" fmla="*/ 55 h 155"/>
                    <a:gd name="T12" fmla="*/ 142 w 268"/>
                    <a:gd name="T13" fmla="*/ 54 h 155"/>
                    <a:gd name="T14" fmla="*/ 146 w 268"/>
                    <a:gd name="T15" fmla="*/ 130 h 155"/>
                    <a:gd name="T16" fmla="*/ 180 w 268"/>
                    <a:gd name="T17" fmla="*/ 16 h 155"/>
                    <a:gd name="T18" fmla="*/ 175 w 268"/>
                    <a:gd name="T19" fmla="*/ 1 h 155"/>
                    <a:gd name="T20" fmla="*/ 239 w 268"/>
                    <a:gd name="T21" fmla="*/ 35 h 155"/>
                    <a:gd name="T22" fmla="*/ 265 w 268"/>
                    <a:gd name="T23" fmla="*/ 114 h 155"/>
                    <a:gd name="T24" fmla="*/ 220 w 268"/>
                    <a:gd name="T25" fmla="*/ 133 h 155"/>
                    <a:gd name="T26" fmla="*/ 124 w 268"/>
                    <a:gd name="T27" fmla="*/ 154 h 155"/>
                    <a:gd name="T28" fmla="*/ 50 w 268"/>
                    <a:gd name="T29" fmla="*/ 133 h 155"/>
                    <a:gd name="T30" fmla="*/ 3 w 268"/>
                    <a:gd name="T31" fmla="*/ 110 h 155"/>
                    <a:gd name="T32" fmla="*/ 51 w 268"/>
                    <a:gd name="T33" fmla="*/ 17 h 155"/>
                    <a:gd name="T34" fmla="*/ 167 w 268"/>
                    <a:gd name="T35" fmla="*/ 107 h 155"/>
                    <a:gd name="T36" fmla="*/ 170 w 268"/>
                    <a:gd name="T37" fmla="*/ 113 h 155"/>
                    <a:gd name="T38" fmla="*/ 205 w 268"/>
                    <a:gd name="T39" fmla="*/ 109 h 155"/>
                    <a:gd name="T40" fmla="*/ 213 w 268"/>
                    <a:gd name="T41" fmla="*/ 100 h 155"/>
                    <a:gd name="T42" fmla="*/ 167 w 268"/>
                    <a:gd name="T43" fmla="*/ 107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68" h="155">
                      <a:moveTo>
                        <a:pt x="51" y="17"/>
                      </a:moveTo>
                      <a:cubicBezTo>
                        <a:pt x="64" y="9"/>
                        <a:pt x="78" y="6"/>
                        <a:pt x="92" y="0"/>
                      </a:cubicBezTo>
                      <a:cubicBezTo>
                        <a:pt x="94" y="3"/>
                        <a:pt x="96" y="8"/>
                        <a:pt x="98" y="10"/>
                      </a:cubicBezTo>
                      <a:cubicBezTo>
                        <a:pt x="95" y="12"/>
                        <a:pt x="91" y="15"/>
                        <a:pt x="89" y="16"/>
                      </a:cubicBezTo>
                      <a:cubicBezTo>
                        <a:pt x="100" y="54"/>
                        <a:pt x="112" y="92"/>
                        <a:pt x="122" y="130"/>
                      </a:cubicBezTo>
                      <a:cubicBezTo>
                        <a:pt x="124" y="105"/>
                        <a:pt x="126" y="80"/>
                        <a:pt x="127" y="55"/>
                      </a:cubicBezTo>
                      <a:cubicBezTo>
                        <a:pt x="132" y="54"/>
                        <a:pt x="137" y="54"/>
                        <a:pt x="142" y="54"/>
                      </a:cubicBezTo>
                      <a:cubicBezTo>
                        <a:pt x="142" y="80"/>
                        <a:pt x="144" y="105"/>
                        <a:pt x="146" y="130"/>
                      </a:cubicBezTo>
                      <a:cubicBezTo>
                        <a:pt x="157" y="92"/>
                        <a:pt x="170" y="54"/>
                        <a:pt x="180" y="16"/>
                      </a:cubicBezTo>
                      <a:cubicBezTo>
                        <a:pt x="170" y="14"/>
                        <a:pt x="172" y="7"/>
                        <a:pt x="175" y="1"/>
                      </a:cubicBezTo>
                      <a:cubicBezTo>
                        <a:pt x="199" y="7"/>
                        <a:pt x="223" y="16"/>
                        <a:pt x="239" y="35"/>
                      </a:cubicBezTo>
                      <a:cubicBezTo>
                        <a:pt x="259" y="56"/>
                        <a:pt x="268" y="86"/>
                        <a:pt x="265" y="114"/>
                      </a:cubicBezTo>
                      <a:cubicBezTo>
                        <a:pt x="256" y="130"/>
                        <a:pt x="236" y="132"/>
                        <a:pt x="220" y="133"/>
                      </a:cubicBezTo>
                      <a:cubicBezTo>
                        <a:pt x="191" y="151"/>
                        <a:pt x="157" y="155"/>
                        <a:pt x="124" y="154"/>
                      </a:cubicBezTo>
                      <a:cubicBezTo>
                        <a:pt x="98" y="153"/>
                        <a:pt x="71" y="149"/>
                        <a:pt x="50" y="133"/>
                      </a:cubicBezTo>
                      <a:cubicBezTo>
                        <a:pt x="32" y="132"/>
                        <a:pt x="9" y="130"/>
                        <a:pt x="3" y="110"/>
                      </a:cubicBezTo>
                      <a:cubicBezTo>
                        <a:pt x="0" y="73"/>
                        <a:pt x="19" y="36"/>
                        <a:pt x="51" y="17"/>
                      </a:cubicBezTo>
                      <a:close/>
                      <a:moveTo>
                        <a:pt x="167" y="107"/>
                      </a:moveTo>
                      <a:cubicBezTo>
                        <a:pt x="168" y="109"/>
                        <a:pt x="169" y="111"/>
                        <a:pt x="170" y="113"/>
                      </a:cubicBezTo>
                      <a:cubicBezTo>
                        <a:pt x="182" y="114"/>
                        <a:pt x="194" y="112"/>
                        <a:pt x="205" y="109"/>
                      </a:cubicBezTo>
                      <a:cubicBezTo>
                        <a:pt x="210" y="108"/>
                        <a:pt x="212" y="104"/>
                        <a:pt x="213" y="100"/>
                      </a:cubicBezTo>
                      <a:cubicBezTo>
                        <a:pt x="198" y="105"/>
                        <a:pt x="182" y="107"/>
                        <a:pt x="167" y="107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7" name="Freeform 9"/>
                <p:cNvSpPr>
                  <a:spLocks/>
                </p:cNvSpPr>
                <p:nvPr/>
              </p:nvSpPr>
              <p:spPr bwMode="auto">
                <a:xfrm>
                  <a:off x="1816461" y="1850036"/>
                  <a:ext cx="117475" cy="87313"/>
                </a:xfrm>
                <a:custGeom>
                  <a:avLst/>
                  <a:gdLst>
                    <a:gd name="T0" fmla="*/ 4 w 31"/>
                    <a:gd name="T1" fmla="*/ 3 h 23"/>
                    <a:gd name="T2" fmla="*/ 26 w 31"/>
                    <a:gd name="T3" fmla="*/ 3 h 23"/>
                    <a:gd name="T4" fmla="*/ 24 w 31"/>
                    <a:gd name="T5" fmla="*/ 23 h 23"/>
                    <a:gd name="T6" fmla="*/ 6 w 31"/>
                    <a:gd name="T7" fmla="*/ 23 h 23"/>
                    <a:gd name="T8" fmla="*/ 4 w 31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23">
                      <a:moveTo>
                        <a:pt x="4" y="3"/>
                      </a:moveTo>
                      <a:cubicBezTo>
                        <a:pt x="11" y="1"/>
                        <a:pt x="19" y="0"/>
                        <a:pt x="26" y="3"/>
                      </a:cubicBezTo>
                      <a:cubicBezTo>
                        <a:pt x="31" y="10"/>
                        <a:pt x="27" y="16"/>
                        <a:pt x="24" y="23"/>
                      </a:cubicBezTo>
                      <a:cubicBezTo>
                        <a:pt x="18" y="23"/>
                        <a:pt x="12" y="23"/>
                        <a:pt x="6" y="23"/>
                      </a:cubicBezTo>
                      <a:cubicBezTo>
                        <a:pt x="3" y="16"/>
                        <a:pt x="0" y="9"/>
                        <a:pt x="4" y="3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24" name="Freeform 54"/>
              <p:cNvSpPr/>
              <p:nvPr/>
            </p:nvSpPr>
            <p:spPr>
              <a:xfrm>
                <a:off x="1408412" y="2208291"/>
                <a:ext cx="944594" cy="185883"/>
              </a:xfrm>
              <a:custGeom>
                <a:avLst/>
                <a:gdLst>
                  <a:gd name="connsiteX0" fmla="*/ 0 w 944594"/>
                  <a:gd name="connsiteY0" fmla="*/ 0 h 185883"/>
                  <a:gd name="connsiteX1" fmla="*/ 944594 w 944594"/>
                  <a:gd name="connsiteY1" fmla="*/ 0 h 185883"/>
                  <a:gd name="connsiteX2" fmla="*/ 864504 w 944594"/>
                  <a:gd name="connsiteY2" fmla="*/ 66080 h 185883"/>
                  <a:gd name="connsiteX3" fmla="*/ 472297 w 944594"/>
                  <a:gd name="connsiteY3" fmla="*/ 185883 h 185883"/>
                  <a:gd name="connsiteX4" fmla="*/ 80090 w 944594"/>
                  <a:gd name="connsiteY4" fmla="*/ 66080 h 18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4594" h="185883">
                    <a:moveTo>
                      <a:pt x="0" y="0"/>
                    </a:moveTo>
                    <a:lnTo>
                      <a:pt x="944594" y="0"/>
                    </a:lnTo>
                    <a:lnTo>
                      <a:pt x="864504" y="66080"/>
                    </a:lnTo>
                    <a:cubicBezTo>
                      <a:pt x="752546" y="141718"/>
                      <a:pt x="617579" y="185883"/>
                      <a:pt x="472297" y="185883"/>
                    </a:cubicBezTo>
                    <a:cubicBezTo>
                      <a:pt x="327015" y="185883"/>
                      <a:pt x="192048" y="141718"/>
                      <a:pt x="80090" y="66080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28" name="Group 50"/>
          <p:cNvGrpSpPr/>
          <p:nvPr/>
        </p:nvGrpSpPr>
        <p:grpSpPr>
          <a:xfrm>
            <a:off x="1776530" y="2527816"/>
            <a:ext cx="453749" cy="453749"/>
            <a:chOff x="1179223" y="991203"/>
            <a:chExt cx="1402969" cy="1402971"/>
          </a:xfrm>
          <a:solidFill>
            <a:schemeClr val="bg1"/>
          </a:solidFill>
        </p:grpSpPr>
        <p:sp>
          <p:nvSpPr>
            <p:cNvPr id="129" name="Oval 51"/>
            <p:cNvSpPr/>
            <p:nvPr/>
          </p:nvSpPr>
          <p:spPr>
            <a:xfrm>
              <a:off x="1179223" y="991203"/>
              <a:ext cx="1402969" cy="1402971"/>
            </a:xfrm>
            <a:prstGeom prst="ellipse">
              <a:avLst/>
            </a:pr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30" name="Group 52"/>
            <p:cNvGrpSpPr/>
            <p:nvPr/>
          </p:nvGrpSpPr>
          <p:grpSpPr>
            <a:xfrm>
              <a:off x="1375885" y="1198807"/>
              <a:ext cx="1009650" cy="1195367"/>
              <a:chOff x="1375885" y="1198807"/>
              <a:chExt cx="1009650" cy="1195367"/>
            </a:xfrm>
            <a:grpFill/>
          </p:grpSpPr>
          <p:grpSp>
            <p:nvGrpSpPr>
              <p:cNvPr id="131" name="Group 53"/>
              <p:cNvGrpSpPr/>
              <p:nvPr/>
            </p:nvGrpSpPr>
            <p:grpSpPr>
              <a:xfrm>
                <a:off x="1375885" y="1198807"/>
                <a:ext cx="1009650" cy="1139826"/>
                <a:chOff x="1368786" y="1195986"/>
                <a:chExt cx="1009650" cy="1139826"/>
              </a:xfrm>
              <a:grpFill/>
            </p:grpSpPr>
            <p:sp>
              <p:nvSpPr>
                <p:cNvPr id="133" name="Freeform 6"/>
                <p:cNvSpPr>
                  <a:spLocks noEditPoints="1"/>
                </p:cNvSpPr>
                <p:nvPr/>
              </p:nvSpPr>
              <p:spPr bwMode="auto">
                <a:xfrm>
                  <a:off x="1643423" y="1195986"/>
                  <a:ext cx="460375" cy="598488"/>
                </a:xfrm>
                <a:custGeom>
                  <a:avLst/>
                  <a:gdLst>
                    <a:gd name="T0" fmla="*/ 41 w 122"/>
                    <a:gd name="T1" fmla="*/ 4 h 159"/>
                    <a:gd name="T2" fmla="*/ 97 w 122"/>
                    <a:gd name="T3" fmla="*/ 12 h 159"/>
                    <a:gd name="T4" fmla="*/ 120 w 122"/>
                    <a:gd name="T5" fmla="*/ 58 h 159"/>
                    <a:gd name="T6" fmla="*/ 121 w 122"/>
                    <a:gd name="T7" fmla="*/ 94 h 159"/>
                    <a:gd name="T8" fmla="*/ 103 w 122"/>
                    <a:gd name="T9" fmla="*/ 126 h 159"/>
                    <a:gd name="T10" fmla="*/ 63 w 122"/>
                    <a:gd name="T11" fmla="*/ 157 h 159"/>
                    <a:gd name="T12" fmla="*/ 19 w 122"/>
                    <a:gd name="T13" fmla="*/ 126 h 159"/>
                    <a:gd name="T14" fmla="*/ 1 w 122"/>
                    <a:gd name="T15" fmla="*/ 94 h 159"/>
                    <a:gd name="T16" fmla="*/ 3 w 122"/>
                    <a:gd name="T17" fmla="*/ 46 h 159"/>
                    <a:gd name="T18" fmla="*/ 41 w 122"/>
                    <a:gd name="T19" fmla="*/ 4 h 159"/>
                    <a:gd name="T20" fmla="*/ 19 w 122"/>
                    <a:gd name="T21" fmla="*/ 80 h 159"/>
                    <a:gd name="T22" fmla="*/ 41 w 122"/>
                    <a:gd name="T23" fmla="*/ 136 h 159"/>
                    <a:gd name="T24" fmla="*/ 77 w 122"/>
                    <a:gd name="T25" fmla="*/ 140 h 159"/>
                    <a:gd name="T26" fmla="*/ 104 w 122"/>
                    <a:gd name="T27" fmla="*/ 73 h 159"/>
                    <a:gd name="T28" fmla="*/ 79 w 122"/>
                    <a:gd name="T29" fmla="*/ 54 h 159"/>
                    <a:gd name="T30" fmla="*/ 19 w 122"/>
                    <a:gd name="T31" fmla="*/ 8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2" h="159">
                      <a:moveTo>
                        <a:pt x="41" y="4"/>
                      </a:moveTo>
                      <a:cubicBezTo>
                        <a:pt x="59" y="0"/>
                        <a:pt x="80" y="2"/>
                        <a:pt x="97" y="12"/>
                      </a:cubicBezTo>
                      <a:cubicBezTo>
                        <a:pt x="112" y="22"/>
                        <a:pt x="121" y="40"/>
                        <a:pt x="120" y="58"/>
                      </a:cubicBezTo>
                      <a:cubicBezTo>
                        <a:pt x="119" y="70"/>
                        <a:pt x="122" y="82"/>
                        <a:pt x="121" y="94"/>
                      </a:cubicBezTo>
                      <a:cubicBezTo>
                        <a:pt x="117" y="106"/>
                        <a:pt x="108" y="115"/>
                        <a:pt x="103" y="126"/>
                      </a:cubicBezTo>
                      <a:cubicBezTo>
                        <a:pt x="96" y="142"/>
                        <a:pt x="82" y="157"/>
                        <a:pt x="63" y="157"/>
                      </a:cubicBezTo>
                      <a:cubicBezTo>
                        <a:pt x="43" y="159"/>
                        <a:pt x="27" y="143"/>
                        <a:pt x="19" y="126"/>
                      </a:cubicBezTo>
                      <a:cubicBezTo>
                        <a:pt x="14" y="115"/>
                        <a:pt x="5" y="105"/>
                        <a:pt x="1" y="94"/>
                      </a:cubicBezTo>
                      <a:cubicBezTo>
                        <a:pt x="1" y="78"/>
                        <a:pt x="0" y="62"/>
                        <a:pt x="3" y="46"/>
                      </a:cubicBezTo>
                      <a:cubicBezTo>
                        <a:pt x="7" y="27"/>
                        <a:pt x="21" y="9"/>
                        <a:pt x="41" y="4"/>
                      </a:cubicBezTo>
                      <a:close/>
                      <a:moveTo>
                        <a:pt x="19" y="80"/>
                      </a:moveTo>
                      <a:cubicBezTo>
                        <a:pt x="22" y="100"/>
                        <a:pt x="27" y="121"/>
                        <a:pt x="41" y="136"/>
                      </a:cubicBezTo>
                      <a:cubicBezTo>
                        <a:pt x="50" y="145"/>
                        <a:pt x="66" y="148"/>
                        <a:pt x="77" y="140"/>
                      </a:cubicBezTo>
                      <a:cubicBezTo>
                        <a:pt x="97" y="124"/>
                        <a:pt x="101" y="97"/>
                        <a:pt x="104" y="73"/>
                      </a:cubicBezTo>
                      <a:cubicBezTo>
                        <a:pt x="95" y="68"/>
                        <a:pt x="86" y="62"/>
                        <a:pt x="79" y="54"/>
                      </a:cubicBezTo>
                      <a:cubicBezTo>
                        <a:pt x="62" y="69"/>
                        <a:pt x="41" y="78"/>
                        <a:pt x="19" y="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4" name="Freeform 8"/>
                <p:cNvSpPr>
                  <a:spLocks noEditPoints="1"/>
                </p:cNvSpPr>
                <p:nvPr/>
              </p:nvSpPr>
              <p:spPr bwMode="auto">
                <a:xfrm>
                  <a:off x="1368786" y="1753199"/>
                  <a:ext cx="1009650" cy="582613"/>
                </a:xfrm>
                <a:custGeom>
                  <a:avLst/>
                  <a:gdLst>
                    <a:gd name="T0" fmla="*/ 51 w 268"/>
                    <a:gd name="T1" fmla="*/ 17 h 155"/>
                    <a:gd name="T2" fmla="*/ 92 w 268"/>
                    <a:gd name="T3" fmla="*/ 0 h 155"/>
                    <a:gd name="T4" fmla="*/ 98 w 268"/>
                    <a:gd name="T5" fmla="*/ 10 h 155"/>
                    <a:gd name="T6" fmla="*/ 89 w 268"/>
                    <a:gd name="T7" fmla="*/ 16 h 155"/>
                    <a:gd name="T8" fmla="*/ 122 w 268"/>
                    <a:gd name="T9" fmla="*/ 130 h 155"/>
                    <a:gd name="T10" fmla="*/ 127 w 268"/>
                    <a:gd name="T11" fmla="*/ 55 h 155"/>
                    <a:gd name="T12" fmla="*/ 142 w 268"/>
                    <a:gd name="T13" fmla="*/ 54 h 155"/>
                    <a:gd name="T14" fmla="*/ 146 w 268"/>
                    <a:gd name="T15" fmla="*/ 130 h 155"/>
                    <a:gd name="T16" fmla="*/ 180 w 268"/>
                    <a:gd name="T17" fmla="*/ 16 h 155"/>
                    <a:gd name="T18" fmla="*/ 175 w 268"/>
                    <a:gd name="T19" fmla="*/ 1 h 155"/>
                    <a:gd name="T20" fmla="*/ 239 w 268"/>
                    <a:gd name="T21" fmla="*/ 35 h 155"/>
                    <a:gd name="T22" fmla="*/ 265 w 268"/>
                    <a:gd name="T23" fmla="*/ 114 h 155"/>
                    <a:gd name="T24" fmla="*/ 220 w 268"/>
                    <a:gd name="T25" fmla="*/ 133 h 155"/>
                    <a:gd name="T26" fmla="*/ 124 w 268"/>
                    <a:gd name="T27" fmla="*/ 154 h 155"/>
                    <a:gd name="T28" fmla="*/ 50 w 268"/>
                    <a:gd name="T29" fmla="*/ 133 h 155"/>
                    <a:gd name="T30" fmla="*/ 3 w 268"/>
                    <a:gd name="T31" fmla="*/ 110 h 155"/>
                    <a:gd name="T32" fmla="*/ 51 w 268"/>
                    <a:gd name="T33" fmla="*/ 17 h 155"/>
                    <a:gd name="T34" fmla="*/ 167 w 268"/>
                    <a:gd name="T35" fmla="*/ 107 h 155"/>
                    <a:gd name="T36" fmla="*/ 170 w 268"/>
                    <a:gd name="T37" fmla="*/ 113 h 155"/>
                    <a:gd name="T38" fmla="*/ 205 w 268"/>
                    <a:gd name="T39" fmla="*/ 109 h 155"/>
                    <a:gd name="T40" fmla="*/ 213 w 268"/>
                    <a:gd name="T41" fmla="*/ 100 h 155"/>
                    <a:gd name="T42" fmla="*/ 167 w 268"/>
                    <a:gd name="T43" fmla="*/ 107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68" h="155">
                      <a:moveTo>
                        <a:pt x="51" y="17"/>
                      </a:moveTo>
                      <a:cubicBezTo>
                        <a:pt x="64" y="9"/>
                        <a:pt x="78" y="6"/>
                        <a:pt x="92" y="0"/>
                      </a:cubicBezTo>
                      <a:cubicBezTo>
                        <a:pt x="94" y="3"/>
                        <a:pt x="96" y="8"/>
                        <a:pt x="98" y="10"/>
                      </a:cubicBezTo>
                      <a:cubicBezTo>
                        <a:pt x="95" y="12"/>
                        <a:pt x="91" y="15"/>
                        <a:pt x="89" y="16"/>
                      </a:cubicBezTo>
                      <a:cubicBezTo>
                        <a:pt x="100" y="54"/>
                        <a:pt x="112" y="92"/>
                        <a:pt x="122" y="130"/>
                      </a:cubicBezTo>
                      <a:cubicBezTo>
                        <a:pt x="124" y="105"/>
                        <a:pt x="126" y="80"/>
                        <a:pt x="127" y="55"/>
                      </a:cubicBezTo>
                      <a:cubicBezTo>
                        <a:pt x="132" y="54"/>
                        <a:pt x="137" y="54"/>
                        <a:pt x="142" y="54"/>
                      </a:cubicBezTo>
                      <a:cubicBezTo>
                        <a:pt x="142" y="80"/>
                        <a:pt x="144" y="105"/>
                        <a:pt x="146" y="130"/>
                      </a:cubicBezTo>
                      <a:cubicBezTo>
                        <a:pt x="157" y="92"/>
                        <a:pt x="170" y="54"/>
                        <a:pt x="180" y="16"/>
                      </a:cubicBezTo>
                      <a:cubicBezTo>
                        <a:pt x="170" y="14"/>
                        <a:pt x="172" y="7"/>
                        <a:pt x="175" y="1"/>
                      </a:cubicBezTo>
                      <a:cubicBezTo>
                        <a:pt x="199" y="7"/>
                        <a:pt x="223" y="16"/>
                        <a:pt x="239" y="35"/>
                      </a:cubicBezTo>
                      <a:cubicBezTo>
                        <a:pt x="259" y="56"/>
                        <a:pt x="268" y="86"/>
                        <a:pt x="265" y="114"/>
                      </a:cubicBezTo>
                      <a:cubicBezTo>
                        <a:pt x="256" y="130"/>
                        <a:pt x="236" y="132"/>
                        <a:pt x="220" y="133"/>
                      </a:cubicBezTo>
                      <a:cubicBezTo>
                        <a:pt x="191" y="151"/>
                        <a:pt x="157" y="155"/>
                        <a:pt x="124" y="154"/>
                      </a:cubicBezTo>
                      <a:cubicBezTo>
                        <a:pt x="98" y="153"/>
                        <a:pt x="71" y="149"/>
                        <a:pt x="50" y="133"/>
                      </a:cubicBezTo>
                      <a:cubicBezTo>
                        <a:pt x="32" y="132"/>
                        <a:pt x="9" y="130"/>
                        <a:pt x="3" y="110"/>
                      </a:cubicBezTo>
                      <a:cubicBezTo>
                        <a:pt x="0" y="73"/>
                        <a:pt x="19" y="36"/>
                        <a:pt x="51" y="17"/>
                      </a:cubicBezTo>
                      <a:close/>
                      <a:moveTo>
                        <a:pt x="167" y="107"/>
                      </a:moveTo>
                      <a:cubicBezTo>
                        <a:pt x="168" y="109"/>
                        <a:pt x="169" y="111"/>
                        <a:pt x="170" y="113"/>
                      </a:cubicBezTo>
                      <a:cubicBezTo>
                        <a:pt x="182" y="114"/>
                        <a:pt x="194" y="112"/>
                        <a:pt x="205" y="109"/>
                      </a:cubicBezTo>
                      <a:cubicBezTo>
                        <a:pt x="210" y="108"/>
                        <a:pt x="212" y="104"/>
                        <a:pt x="213" y="100"/>
                      </a:cubicBezTo>
                      <a:cubicBezTo>
                        <a:pt x="198" y="105"/>
                        <a:pt x="182" y="107"/>
                        <a:pt x="167" y="10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5" name="Freeform 9"/>
                <p:cNvSpPr>
                  <a:spLocks/>
                </p:cNvSpPr>
                <p:nvPr/>
              </p:nvSpPr>
              <p:spPr bwMode="auto">
                <a:xfrm>
                  <a:off x="1816461" y="1850036"/>
                  <a:ext cx="117475" cy="87313"/>
                </a:xfrm>
                <a:custGeom>
                  <a:avLst/>
                  <a:gdLst>
                    <a:gd name="T0" fmla="*/ 4 w 31"/>
                    <a:gd name="T1" fmla="*/ 3 h 23"/>
                    <a:gd name="T2" fmla="*/ 26 w 31"/>
                    <a:gd name="T3" fmla="*/ 3 h 23"/>
                    <a:gd name="T4" fmla="*/ 24 w 31"/>
                    <a:gd name="T5" fmla="*/ 23 h 23"/>
                    <a:gd name="T6" fmla="*/ 6 w 31"/>
                    <a:gd name="T7" fmla="*/ 23 h 23"/>
                    <a:gd name="T8" fmla="*/ 4 w 31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23">
                      <a:moveTo>
                        <a:pt x="4" y="3"/>
                      </a:moveTo>
                      <a:cubicBezTo>
                        <a:pt x="11" y="1"/>
                        <a:pt x="19" y="0"/>
                        <a:pt x="26" y="3"/>
                      </a:cubicBezTo>
                      <a:cubicBezTo>
                        <a:pt x="31" y="10"/>
                        <a:pt x="27" y="16"/>
                        <a:pt x="24" y="23"/>
                      </a:cubicBezTo>
                      <a:cubicBezTo>
                        <a:pt x="18" y="23"/>
                        <a:pt x="12" y="23"/>
                        <a:pt x="6" y="23"/>
                      </a:cubicBezTo>
                      <a:cubicBezTo>
                        <a:pt x="3" y="16"/>
                        <a:pt x="0" y="9"/>
                        <a:pt x="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32" name="Freeform 54"/>
              <p:cNvSpPr/>
              <p:nvPr/>
            </p:nvSpPr>
            <p:spPr>
              <a:xfrm>
                <a:off x="1408412" y="2208291"/>
                <a:ext cx="944594" cy="185883"/>
              </a:xfrm>
              <a:custGeom>
                <a:avLst/>
                <a:gdLst>
                  <a:gd name="connsiteX0" fmla="*/ 0 w 944594"/>
                  <a:gd name="connsiteY0" fmla="*/ 0 h 185883"/>
                  <a:gd name="connsiteX1" fmla="*/ 944594 w 944594"/>
                  <a:gd name="connsiteY1" fmla="*/ 0 h 185883"/>
                  <a:gd name="connsiteX2" fmla="*/ 864504 w 944594"/>
                  <a:gd name="connsiteY2" fmla="*/ 66080 h 185883"/>
                  <a:gd name="connsiteX3" fmla="*/ 472297 w 944594"/>
                  <a:gd name="connsiteY3" fmla="*/ 185883 h 185883"/>
                  <a:gd name="connsiteX4" fmla="*/ 80090 w 944594"/>
                  <a:gd name="connsiteY4" fmla="*/ 66080 h 18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4594" h="185883">
                    <a:moveTo>
                      <a:pt x="0" y="0"/>
                    </a:moveTo>
                    <a:lnTo>
                      <a:pt x="944594" y="0"/>
                    </a:lnTo>
                    <a:lnTo>
                      <a:pt x="864504" y="66080"/>
                    </a:lnTo>
                    <a:cubicBezTo>
                      <a:pt x="752546" y="141718"/>
                      <a:pt x="617579" y="185883"/>
                      <a:pt x="472297" y="185883"/>
                    </a:cubicBezTo>
                    <a:cubicBezTo>
                      <a:pt x="327015" y="185883"/>
                      <a:pt x="192048" y="141718"/>
                      <a:pt x="80090" y="660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36" name="Group 50"/>
          <p:cNvGrpSpPr/>
          <p:nvPr/>
        </p:nvGrpSpPr>
        <p:grpSpPr>
          <a:xfrm>
            <a:off x="1317175" y="4321828"/>
            <a:ext cx="453749" cy="453749"/>
            <a:chOff x="1179223" y="991203"/>
            <a:chExt cx="1402969" cy="1402971"/>
          </a:xfrm>
          <a:solidFill>
            <a:schemeClr val="bg1"/>
          </a:solidFill>
        </p:grpSpPr>
        <p:sp>
          <p:nvSpPr>
            <p:cNvPr id="137" name="Oval 51"/>
            <p:cNvSpPr/>
            <p:nvPr/>
          </p:nvSpPr>
          <p:spPr>
            <a:xfrm>
              <a:off x="1179223" y="991203"/>
              <a:ext cx="1402969" cy="1402971"/>
            </a:xfrm>
            <a:prstGeom prst="ellipse">
              <a:avLst/>
            </a:pr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38" name="Group 52"/>
            <p:cNvGrpSpPr/>
            <p:nvPr/>
          </p:nvGrpSpPr>
          <p:grpSpPr>
            <a:xfrm>
              <a:off x="1375885" y="1198807"/>
              <a:ext cx="1009650" cy="1195367"/>
              <a:chOff x="1375885" y="1198807"/>
              <a:chExt cx="1009650" cy="1195367"/>
            </a:xfrm>
            <a:grpFill/>
          </p:grpSpPr>
          <p:grpSp>
            <p:nvGrpSpPr>
              <p:cNvPr id="139" name="Group 53"/>
              <p:cNvGrpSpPr/>
              <p:nvPr/>
            </p:nvGrpSpPr>
            <p:grpSpPr>
              <a:xfrm>
                <a:off x="1375885" y="1198807"/>
                <a:ext cx="1009650" cy="1139826"/>
                <a:chOff x="1368786" y="1195986"/>
                <a:chExt cx="1009650" cy="1139826"/>
              </a:xfrm>
              <a:grpFill/>
            </p:grpSpPr>
            <p:sp>
              <p:nvSpPr>
                <p:cNvPr id="141" name="Freeform 6"/>
                <p:cNvSpPr>
                  <a:spLocks noEditPoints="1"/>
                </p:cNvSpPr>
                <p:nvPr/>
              </p:nvSpPr>
              <p:spPr bwMode="auto">
                <a:xfrm>
                  <a:off x="1643423" y="1195986"/>
                  <a:ext cx="460375" cy="598488"/>
                </a:xfrm>
                <a:custGeom>
                  <a:avLst/>
                  <a:gdLst>
                    <a:gd name="T0" fmla="*/ 41 w 122"/>
                    <a:gd name="T1" fmla="*/ 4 h 159"/>
                    <a:gd name="T2" fmla="*/ 97 w 122"/>
                    <a:gd name="T3" fmla="*/ 12 h 159"/>
                    <a:gd name="T4" fmla="*/ 120 w 122"/>
                    <a:gd name="T5" fmla="*/ 58 h 159"/>
                    <a:gd name="T6" fmla="*/ 121 w 122"/>
                    <a:gd name="T7" fmla="*/ 94 h 159"/>
                    <a:gd name="T8" fmla="*/ 103 w 122"/>
                    <a:gd name="T9" fmla="*/ 126 h 159"/>
                    <a:gd name="T10" fmla="*/ 63 w 122"/>
                    <a:gd name="T11" fmla="*/ 157 h 159"/>
                    <a:gd name="T12" fmla="*/ 19 w 122"/>
                    <a:gd name="T13" fmla="*/ 126 h 159"/>
                    <a:gd name="T14" fmla="*/ 1 w 122"/>
                    <a:gd name="T15" fmla="*/ 94 h 159"/>
                    <a:gd name="T16" fmla="*/ 3 w 122"/>
                    <a:gd name="T17" fmla="*/ 46 h 159"/>
                    <a:gd name="T18" fmla="*/ 41 w 122"/>
                    <a:gd name="T19" fmla="*/ 4 h 159"/>
                    <a:gd name="T20" fmla="*/ 19 w 122"/>
                    <a:gd name="T21" fmla="*/ 80 h 159"/>
                    <a:gd name="T22" fmla="*/ 41 w 122"/>
                    <a:gd name="T23" fmla="*/ 136 h 159"/>
                    <a:gd name="T24" fmla="*/ 77 w 122"/>
                    <a:gd name="T25" fmla="*/ 140 h 159"/>
                    <a:gd name="T26" fmla="*/ 104 w 122"/>
                    <a:gd name="T27" fmla="*/ 73 h 159"/>
                    <a:gd name="T28" fmla="*/ 79 w 122"/>
                    <a:gd name="T29" fmla="*/ 54 h 159"/>
                    <a:gd name="T30" fmla="*/ 19 w 122"/>
                    <a:gd name="T31" fmla="*/ 8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2" h="159">
                      <a:moveTo>
                        <a:pt x="41" y="4"/>
                      </a:moveTo>
                      <a:cubicBezTo>
                        <a:pt x="59" y="0"/>
                        <a:pt x="80" y="2"/>
                        <a:pt x="97" y="12"/>
                      </a:cubicBezTo>
                      <a:cubicBezTo>
                        <a:pt x="112" y="22"/>
                        <a:pt x="121" y="40"/>
                        <a:pt x="120" y="58"/>
                      </a:cubicBezTo>
                      <a:cubicBezTo>
                        <a:pt x="119" y="70"/>
                        <a:pt x="122" y="82"/>
                        <a:pt x="121" y="94"/>
                      </a:cubicBezTo>
                      <a:cubicBezTo>
                        <a:pt x="117" y="106"/>
                        <a:pt x="108" y="115"/>
                        <a:pt x="103" y="126"/>
                      </a:cubicBezTo>
                      <a:cubicBezTo>
                        <a:pt x="96" y="142"/>
                        <a:pt x="82" y="157"/>
                        <a:pt x="63" y="157"/>
                      </a:cubicBezTo>
                      <a:cubicBezTo>
                        <a:pt x="43" y="159"/>
                        <a:pt x="27" y="143"/>
                        <a:pt x="19" y="126"/>
                      </a:cubicBezTo>
                      <a:cubicBezTo>
                        <a:pt x="14" y="115"/>
                        <a:pt x="5" y="105"/>
                        <a:pt x="1" y="94"/>
                      </a:cubicBezTo>
                      <a:cubicBezTo>
                        <a:pt x="1" y="78"/>
                        <a:pt x="0" y="62"/>
                        <a:pt x="3" y="46"/>
                      </a:cubicBezTo>
                      <a:cubicBezTo>
                        <a:pt x="7" y="27"/>
                        <a:pt x="21" y="9"/>
                        <a:pt x="41" y="4"/>
                      </a:cubicBezTo>
                      <a:close/>
                      <a:moveTo>
                        <a:pt x="19" y="80"/>
                      </a:moveTo>
                      <a:cubicBezTo>
                        <a:pt x="22" y="100"/>
                        <a:pt x="27" y="121"/>
                        <a:pt x="41" y="136"/>
                      </a:cubicBezTo>
                      <a:cubicBezTo>
                        <a:pt x="50" y="145"/>
                        <a:pt x="66" y="148"/>
                        <a:pt x="77" y="140"/>
                      </a:cubicBezTo>
                      <a:cubicBezTo>
                        <a:pt x="97" y="124"/>
                        <a:pt x="101" y="97"/>
                        <a:pt x="104" y="73"/>
                      </a:cubicBezTo>
                      <a:cubicBezTo>
                        <a:pt x="95" y="68"/>
                        <a:pt x="86" y="62"/>
                        <a:pt x="79" y="54"/>
                      </a:cubicBezTo>
                      <a:cubicBezTo>
                        <a:pt x="62" y="69"/>
                        <a:pt x="41" y="78"/>
                        <a:pt x="19" y="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2" name="Freeform 8"/>
                <p:cNvSpPr>
                  <a:spLocks noEditPoints="1"/>
                </p:cNvSpPr>
                <p:nvPr/>
              </p:nvSpPr>
              <p:spPr bwMode="auto">
                <a:xfrm>
                  <a:off x="1368786" y="1753199"/>
                  <a:ext cx="1009650" cy="582613"/>
                </a:xfrm>
                <a:custGeom>
                  <a:avLst/>
                  <a:gdLst>
                    <a:gd name="T0" fmla="*/ 51 w 268"/>
                    <a:gd name="T1" fmla="*/ 17 h 155"/>
                    <a:gd name="T2" fmla="*/ 92 w 268"/>
                    <a:gd name="T3" fmla="*/ 0 h 155"/>
                    <a:gd name="T4" fmla="*/ 98 w 268"/>
                    <a:gd name="T5" fmla="*/ 10 h 155"/>
                    <a:gd name="T6" fmla="*/ 89 w 268"/>
                    <a:gd name="T7" fmla="*/ 16 h 155"/>
                    <a:gd name="T8" fmla="*/ 122 w 268"/>
                    <a:gd name="T9" fmla="*/ 130 h 155"/>
                    <a:gd name="T10" fmla="*/ 127 w 268"/>
                    <a:gd name="T11" fmla="*/ 55 h 155"/>
                    <a:gd name="T12" fmla="*/ 142 w 268"/>
                    <a:gd name="T13" fmla="*/ 54 h 155"/>
                    <a:gd name="T14" fmla="*/ 146 w 268"/>
                    <a:gd name="T15" fmla="*/ 130 h 155"/>
                    <a:gd name="T16" fmla="*/ 180 w 268"/>
                    <a:gd name="T17" fmla="*/ 16 h 155"/>
                    <a:gd name="T18" fmla="*/ 175 w 268"/>
                    <a:gd name="T19" fmla="*/ 1 h 155"/>
                    <a:gd name="T20" fmla="*/ 239 w 268"/>
                    <a:gd name="T21" fmla="*/ 35 h 155"/>
                    <a:gd name="T22" fmla="*/ 265 w 268"/>
                    <a:gd name="T23" fmla="*/ 114 h 155"/>
                    <a:gd name="T24" fmla="*/ 220 w 268"/>
                    <a:gd name="T25" fmla="*/ 133 h 155"/>
                    <a:gd name="T26" fmla="*/ 124 w 268"/>
                    <a:gd name="T27" fmla="*/ 154 h 155"/>
                    <a:gd name="T28" fmla="*/ 50 w 268"/>
                    <a:gd name="T29" fmla="*/ 133 h 155"/>
                    <a:gd name="T30" fmla="*/ 3 w 268"/>
                    <a:gd name="T31" fmla="*/ 110 h 155"/>
                    <a:gd name="T32" fmla="*/ 51 w 268"/>
                    <a:gd name="T33" fmla="*/ 17 h 155"/>
                    <a:gd name="T34" fmla="*/ 167 w 268"/>
                    <a:gd name="T35" fmla="*/ 107 h 155"/>
                    <a:gd name="T36" fmla="*/ 170 w 268"/>
                    <a:gd name="T37" fmla="*/ 113 h 155"/>
                    <a:gd name="T38" fmla="*/ 205 w 268"/>
                    <a:gd name="T39" fmla="*/ 109 h 155"/>
                    <a:gd name="T40" fmla="*/ 213 w 268"/>
                    <a:gd name="T41" fmla="*/ 100 h 155"/>
                    <a:gd name="T42" fmla="*/ 167 w 268"/>
                    <a:gd name="T43" fmla="*/ 107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68" h="155">
                      <a:moveTo>
                        <a:pt x="51" y="17"/>
                      </a:moveTo>
                      <a:cubicBezTo>
                        <a:pt x="64" y="9"/>
                        <a:pt x="78" y="6"/>
                        <a:pt x="92" y="0"/>
                      </a:cubicBezTo>
                      <a:cubicBezTo>
                        <a:pt x="94" y="3"/>
                        <a:pt x="96" y="8"/>
                        <a:pt x="98" y="10"/>
                      </a:cubicBezTo>
                      <a:cubicBezTo>
                        <a:pt x="95" y="12"/>
                        <a:pt x="91" y="15"/>
                        <a:pt x="89" y="16"/>
                      </a:cubicBezTo>
                      <a:cubicBezTo>
                        <a:pt x="100" y="54"/>
                        <a:pt x="112" y="92"/>
                        <a:pt x="122" y="130"/>
                      </a:cubicBezTo>
                      <a:cubicBezTo>
                        <a:pt x="124" y="105"/>
                        <a:pt x="126" y="80"/>
                        <a:pt x="127" y="55"/>
                      </a:cubicBezTo>
                      <a:cubicBezTo>
                        <a:pt x="132" y="54"/>
                        <a:pt x="137" y="54"/>
                        <a:pt x="142" y="54"/>
                      </a:cubicBezTo>
                      <a:cubicBezTo>
                        <a:pt x="142" y="80"/>
                        <a:pt x="144" y="105"/>
                        <a:pt x="146" y="130"/>
                      </a:cubicBezTo>
                      <a:cubicBezTo>
                        <a:pt x="157" y="92"/>
                        <a:pt x="170" y="54"/>
                        <a:pt x="180" y="16"/>
                      </a:cubicBezTo>
                      <a:cubicBezTo>
                        <a:pt x="170" y="14"/>
                        <a:pt x="172" y="7"/>
                        <a:pt x="175" y="1"/>
                      </a:cubicBezTo>
                      <a:cubicBezTo>
                        <a:pt x="199" y="7"/>
                        <a:pt x="223" y="16"/>
                        <a:pt x="239" y="35"/>
                      </a:cubicBezTo>
                      <a:cubicBezTo>
                        <a:pt x="259" y="56"/>
                        <a:pt x="268" y="86"/>
                        <a:pt x="265" y="114"/>
                      </a:cubicBezTo>
                      <a:cubicBezTo>
                        <a:pt x="256" y="130"/>
                        <a:pt x="236" y="132"/>
                        <a:pt x="220" y="133"/>
                      </a:cubicBezTo>
                      <a:cubicBezTo>
                        <a:pt x="191" y="151"/>
                        <a:pt x="157" y="155"/>
                        <a:pt x="124" y="154"/>
                      </a:cubicBezTo>
                      <a:cubicBezTo>
                        <a:pt x="98" y="153"/>
                        <a:pt x="71" y="149"/>
                        <a:pt x="50" y="133"/>
                      </a:cubicBezTo>
                      <a:cubicBezTo>
                        <a:pt x="32" y="132"/>
                        <a:pt x="9" y="130"/>
                        <a:pt x="3" y="110"/>
                      </a:cubicBezTo>
                      <a:cubicBezTo>
                        <a:pt x="0" y="73"/>
                        <a:pt x="19" y="36"/>
                        <a:pt x="51" y="17"/>
                      </a:cubicBezTo>
                      <a:close/>
                      <a:moveTo>
                        <a:pt x="167" y="107"/>
                      </a:moveTo>
                      <a:cubicBezTo>
                        <a:pt x="168" y="109"/>
                        <a:pt x="169" y="111"/>
                        <a:pt x="170" y="113"/>
                      </a:cubicBezTo>
                      <a:cubicBezTo>
                        <a:pt x="182" y="114"/>
                        <a:pt x="194" y="112"/>
                        <a:pt x="205" y="109"/>
                      </a:cubicBezTo>
                      <a:cubicBezTo>
                        <a:pt x="210" y="108"/>
                        <a:pt x="212" y="104"/>
                        <a:pt x="213" y="100"/>
                      </a:cubicBezTo>
                      <a:cubicBezTo>
                        <a:pt x="198" y="105"/>
                        <a:pt x="182" y="107"/>
                        <a:pt x="167" y="10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3" name="Freeform 9"/>
                <p:cNvSpPr>
                  <a:spLocks/>
                </p:cNvSpPr>
                <p:nvPr/>
              </p:nvSpPr>
              <p:spPr bwMode="auto">
                <a:xfrm>
                  <a:off x="1816461" y="1850036"/>
                  <a:ext cx="117475" cy="87313"/>
                </a:xfrm>
                <a:custGeom>
                  <a:avLst/>
                  <a:gdLst>
                    <a:gd name="T0" fmla="*/ 4 w 31"/>
                    <a:gd name="T1" fmla="*/ 3 h 23"/>
                    <a:gd name="T2" fmla="*/ 26 w 31"/>
                    <a:gd name="T3" fmla="*/ 3 h 23"/>
                    <a:gd name="T4" fmla="*/ 24 w 31"/>
                    <a:gd name="T5" fmla="*/ 23 h 23"/>
                    <a:gd name="T6" fmla="*/ 6 w 31"/>
                    <a:gd name="T7" fmla="*/ 23 h 23"/>
                    <a:gd name="T8" fmla="*/ 4 w 31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23">
                      <a:moveTo>
                        <a:pt x="4" y="3"/>
                      </a:moveTo>
                      <a:cubicBezTo>
                        <a:pt x="11" y="1"/>
                        <a:pt x="19" y="0"/>
                        <a:pt x="26" y="3"/>
                      </a:cubicBezTo>
                      <a:cubicBezTo>
                        <a:pt x="31" y="10"/>
                        <a:pt x="27" y="16"/>
                        <a:pt x="24" y="23"/>
                      </a:cubicBezTo>
                      <a:cubicBezTo>
                        <a:pt x="18" y="23"/>
                        <a:pt x="12" y="23"/>
                        <a:pt x="6" y="23"/>
                      </a:cubicBezTo>
                      <a:cubicBezTo>
                        <a:pt x="3" y="16"/>
                        <a:pt x="0" y="9"/>
                        <a:pt x="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40" name="Freeform 54"/>
              <p:cNvSpPr/>
              <p:nvPr/>
            </p:nvSpPr>
            <p:spPr>
              <a:xfrm>
                <a:off x="1408412" y="2208291"/>
                <a:ext cx="944594" cy="185883"/>
              </a:xfrm>
              <a:custGeom>
                <a:avLst/>
                <a:gdLst>
                  <a:gd name="connsiteX0" fmla="*/ 0 w 944594"/>
                  <a:gd name="connsiteY0" fmla="*/ 0 h 185883"/>
                  <a:gd name="connsiteX1" fmla="*/ 944594 w 944594"/>
                  <a:gd name="connsiteY1" fmla="*/ 0 h 185883"/>
                  <a:gd name="connsiteX2" fmla="*/ 864504 w 944594"/>
                  <a:gd name="connsiteY2" fmla="*/ 66080 h 185883"/>
                  <a:gd name="connsiteX3" fmla="*/ 472297 w 944594"/>
                  <a:gd name="connsiteY3" fmla="*/ 185883 h 185883"/>
                  <a:gd name="connsiteX4" fmla="*/ 80090 w 944594"/>
                  <a:gd name="connsiteY4" fmla="*/ 66080 h 18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4594" h="185883">
                    <a:moveTo>
                      <a:pt x="0" y="0"/>
                    </a:moveTo>
                    <a:lnTo>
                      <a:pt x="944594" y="0"/>
                    </a:lnTo>
                    <a:lnTo>
                      <a:pt x="864504" y="66080"/>
                    </a:lnTo>
                    <a:cubicBezTo>
                      <a:pt x="752546" y="141718"/>
                      <a:pt x="617579" y="185883"/>
                      <a:pt x="472297" y="185883"/>
                    </a:cubicBezTo>
                    <a:cubicBezTo>
                      <a:pt x="327015" y="185883"/>
                      <a:pt x="192048" y="141718"/>
                      <a:pt x="80090" y="660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144" name="Straight Arrow Connector 75"/>
          <p:cNvCxnSpPr/>
          <p:nvPr/>
        </p:nvCxnSpPr>
        <p:spPr>
          <a:xfrm>
            <a:off x="2976596" y="5325562"/>
            <a:ext cx="306629" cy="518075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5" name="Group 58"/>
          <p:cNvGrpSpPr/>
          <p:nvPr/>
        </p:nvGrpSpPr>
        <p:grpSpPr>
          <a:xfrm>
            <a:off x="2489618" y="4891838"/>
            <a:ext cx="664338" cy="664338"/>
            <a:chOff x="1179225" y="991203"/>
            <a:chExt cx="1402970" cy="1402971"/>
          </a:xfrm>
          <a:solidFill>
            <a:schemeClr val="bg1"/>
          </a:solidFill>
        </p:grpSpPr>
        <p:sp>
          <p:nvSpPr>
            <p:cNvPr id="146" name="Oval 59"/>
            <p:cNvSpPr/>
            <p:nvPr/>
          </p:nvSpPr>
          <p:spPr>
            <a:xfrm>
              <a:off x="1179225" y="991203"/>
              <a:ext cx="1402970" cy="1402970"/>
            </a:xfrm>
            <a:prstGeom prst="ellipse">
              <a:avLst/>
            </a:pr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47" name="Group 60"/>
            <p:cNvGrpSpPr/>
            <p:nvPr/>
          </p:nvGrpSpPr>
          <p:grpSpPr>
            <a:xfrm>
              <a:off x="1375885" y="1198807"/>
              <a:ext cx="1009650" cy="1195367"/>
              <a:chOff x="1375885" y="1198807"/>
              <a:chExt cx="1009650" cy="1195367"/>
            </a:xfrm>
            <a:grpFill/>
          </p:grpSpPr>
          <p:grpSp>
            <p:nvGrpSpPr>
              <p:cNvPr id="148" name="Group 61"/>
              <p:cNvGrpSpPr/>
              <p:nvPr/>
            </p:nvGrpSpPr>
            <p:grpSpPr>
              <a:xfrm>
                <a:off x="1375885" y="1198807"/>
                <a:ext cx="1009650" cy="1139826"/>
                <a:chOff x="1368786" y="1195986"/>
                <a:chExt cx="1009650" cy="1139826"/>
              </a:xfrm>
              <a:grpFill/>
            </p:grpSpPr>
            <p:sp>
              <p:nvSpPr>
                <p:cNvPr id="150" name="Freeform 6"/>
                <p:cNvSpPr>
                  <a:spLocks noEditPoints="1"/>
                </p:cNvSpPr>
                <p:nvPr/>
              </p:nvSpPr>
              <p:spPr bwMode="auto">
                <a:xfrm>
                  <a:off x="1643423" y="1195986"/>
                  <a:ext cx="460375" cy="598488"/>
                </a:xfrm>
                <a:custGeom>
                  <a:avLst/>
                  <a:gdLst>
                    <a:gd name="T0" fmla="*/ 41 w 122"/>
                    <a:gd name="T1" fmla="*/ 4 h 159"/>
                    <a:gd name="T2" fmla="*/ 97 w 122"/>
                    <a:gd name="T3" fmla="*/ 12 h 159"/>
                    <a:gd name="T4" fmla="*/ 120 w 122"/>
                    <a:gd name="T5" fmla="*/ 58 h 159"/>
                    <a:gd name="T6" fmla="*/ 121 w 122"/>
                    <a:gd name="T7" fmla="*/ 94 h 159"/>
                    <a:gd name="T8" fmla="*/ 103 w 122"/>
                    <a:gd name="T9" fmla="*/ 126 h 159"/>
                    <a:gd name="T10" fmla="*/ 63 w 122"/>
                    <a:gd name="T11" fmla="*/ 157 h 159"/>
                    <a:gd name="T12" fmla="*/ 19 w 122"/>
                    <a:gd name="T13" fmla="*/ 126 h 159"/>
                    <a:gd name="T14" fmla="*/ 1 w 122"/>
                    <a:gd name="T15" fmla="*/ 94 h 159"/>
                    <a:gd name="T16" fmla="*/ 3 w 122"/>
                    <a:gd name="T17" fmla="*/ 46 h 159"/>
                    <a:gd name="T18" fmla="*/ 41 w 122"/>
                    <a:gd name="T19" fmla="*/ 4 h 159"/>
                    <a:gd name="T20" fmla="*/ 19 w 122"/>
                    <a:gd name="T21" fmla="*/ 80 h 159"/>
                    <a:gd name="T22" fmla="*/ 41 w 122"/>
                    <a:gd name="T23" fmla="*/ 136 h 159"/>
                    <a:gd name="T24" fmla="*/ 77 w 122"/>
                    <a:gd name="T25" fmla="*/ 140 h 159"/>
                    <a:gd name="T26" fmla="*/ 104 w 122"/>
                    <a:gd name="T27" fmla="*/ 73 h 159"/>
                    <a:gd name="T28" fmla="*/ 79 w 122"/>
                    <a:gd name="T29" fmla="*/ 54 h 159"/>
                    <a:gd name="T30" fmla="*/ 19 w 122"/>
                    <a:gd name="T31" fmla="*/ 8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2" h="159">
                      <a:moveTo>
                        <a:pt x="41" y="4"/>
                      </a:moveTo>
                      <a:cubicBezTo>
                        <a:pt x="59" y="0"/>
                        <a:pt x="80" y="2"/>
                        <a:pt x="97" y="12"/>
                      </a:cubicBezTo>
                      <a:cubicBezTo>
                        <a:pt x="112" y="22"/>
                        <a:pt x="121" y="40"/>
                        <a:pt x="120" y="58"/>
                      </a:cubicBezTo>
                      <a:cubicBezTo>
                        <a:pt x="119" y="70"/>
                        <a:pt x="122" y="82"/>
                        <a:pt x="121" y="94"/>
                      </a:cubicBezTo>
                      <a:cubicBezTo>
                        <a:pt x="117" y="106"/>
                        <a:pt x="108" y="115"/>
                        <a:pt x="103" y="126"/>
                      </a:cubicBezTo>
                      <a:cubicBezTo>
                        <a:pt x="96" y="142"/>
                        <a:pt x="82" y="157"/>
                        <a:pt x="63" y="157"/>
                      </a:cubicBezTo>
                      <a:cubicBezTo>
                        <a:pt x="43" y="159"/>
                        <a:pt x="27" y="143"/>
                        <a:pt x="19" y="126"/>
                      </a:cubicBezTo>
                      <a:cubicBezTo>
                        <a:pt x="14" y="115"/>
                        <a:pt x="5" y="105"/>
                        <a:pt x="1" y="94"/>
                      </a:cubicBezTo>
                      <a:cubicBezTo>
                        <a:pt x="1" y="78"/>
                        <a:pt x="0" y="62"/>
                        <a:pt x="3" y="46"/>
                      </a:cubicBezTo>
                      <a:cubicBezTo>
                        <a:pt x="7" y="27"/>
                        <a:pt x="21" y="9"/>
                        <a:pt x="41" y="4"/>
                      </a:cubicBezTo>
                      <a:close/>
                      <a:moveTo>
                        <a:pt x="19" y="80"/>
                      </a:moveTo>
                      <a:cubicBezTo>
                        <a:pt x="22" y="100"/>
                        <a:pt x="27" y="121"/>
                        <a:pt x="41" y="136"/>
                      </a:cubicBezTo>
                      <a:cubicBezTo>
                        <a:pt x="50" y="145"/>
                        <a:pt x="66" y="148"/>
                        <a:pt x="77" y="140"/>
                      </a:cubicBezTo>
                      <a:cubicBezTo>
                        <a:pt x="97" y="124"/>
                        <a:pt x="101" y="97"/>
                        <a:pt x="104" y="73"/>
                      </a:cubicBezTo>
                      <a:cubicBezTo>
                        <a:pt x="95" y="68"/>
                        <a:pt x="86" y="62"/>
                        <a:pt x="79" y="54"/>
                      </a:cubicBezTo>
                      <a:cubicBezTo>
                        <a:pt x="62" y="69"/>
                        <a:pt x="41" y="78"/>
                        <a:pt x="19" y="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1" name="Freeform 8"/>
                <p:cNvSpPr>
                  <a:spLocks noEditPoints="1"/>
                </p:cNvSpPr>
                <p:nvPr/>
              </p:nvSpPr>
              <p:spPr bwMode="auto">
                <a:xfrm>
                  <a:off x="1368786" y="1753199"/>
                  <a:ext cx="1009650" cy="582613"/>
                </a:xfrm>
                <a:custGeom>
                  <a:avLst/>
                  <a:gdLst>
                    <a:gd name="T0" fmla="*/ 51 w 268"/>
                    <a:gd name="T1" fmla="*/ 17 h 155"/>
                    <a:gd name="T2" fmla="*/ 92 w 268"/>
                    <a:gd name="T3" fmla="*/ 0 h 155"/>
                    <a:gd name="T4" fmla="*/ 98 w 268"/>
                    <a:gd name="T5" fmla="*/ 10 h 155"/>
                    <a:gd name="T6" fmla="*/ 89 w 268"/>
                    <a:gd name="T7" fmla="*/ 16 h 155"/>
                    <a:gd name="T8" fmla="*/ 122 w 268"/>
                    <a:gd name="T9" fmla="*/ 130 h 155"/>
                    <a:gd name="T10" fmla="*/ 127 w 268"/>
                    <a:gd name="T11" fmla="*/ 55 h 155"/>
                    <a:gd name="T12" fmla="*/ 142 w 268"/>
                    <a:gd name="T13" fmla="*/ 54 h 155"/>
                    <a:gd name="T14" fmla="*/ 146 w 268"/>
                    <a:gd name="T15" fmla="*/ 130 h 155"/>
                    <a:gd name="T16" fmla="*/ 180 w 268"/>
                    <a:gd name="T17" fmla="*/ 16 h 155"/>
                    <a:gd name="T18" fmla="*/ 175 w 268"/>
                    <a:gd name="T19" fmla="*/ 1 h 155"/>
                    <a:gd name="T20" fmla="*/ 239 w 268"/>
                    <a:gd name="T21" fmla="*/ 35 h 155"/>
                    <a:gd name="T22" fmla="*/ 265 w 268"/>
                    <a:gd name="T23" fmla="*/ 114 h 155"/>
                    <a:gd name="T24" fmla="*/ 220 w 268"/>
                    <a:gd name="T25" fmla="*/ 133 h 155"/>
                    <a:gd name="T26" fmla="*/ 124 w 268"/>
                    <a:gd name="T27" fmla="*/ 154 h 155"/>
                    <a:gd name="T28" fmla="*/ 50 w 268"/>
                    <a:gd name="T29" fmla="*/ 133 h 155"/>
                    <a:gd name="T30" fmla="*/ 3 w 268"/>
                    <a:gd name="T31" fmla="*/ 110 h 155"/>
                    <a:gd name="T32" fmla="*/ 51 w 268"/>
                    <a:gd name="T33" fmla="*/ 17 h 155"/>
                    <a:gd name="T34" fmla="*/ 167 w 268"/>
                    <a:gd name="T35" fmla="*/ 107 h 155"/>
                    <a:gd name="T36" fmla="*/ 170 w 268"/>
                    <a:gd name="T37" fmla="*/ 113 h 155"/>
                    <a:gd name="T38" fmla="*/ 205 w 268"/>
                    <a:gd name="T39" fmla="*/ 109 h 155"/>
                    <a:gd name="T40" fmla="*/ 213 w 268"/>
                    <a:gd name="T41" fmla="*/ 100 h 155"/>
                    <a:gd name="T42" fmla="*/ 167 w 268"/>
                    <a:gd name="T43" fmla="*/ 107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68" h="155">
                      <a:moveTo>
                        <a:pt x="51" y="17"/>
                      </a:moveTo>
                      <a:cubicBezTo>
                        <a:pt x="64" y="9"/>
                        <a:pt x="78" y="6"/>
                        <a:pt x="92" y="0"/>
                      </a:cubicBezTo>
                      <a:cubicBezTo>
                        <a:pt x="94" y="3"/>
                        <a:pt x="96" y="8"/>
                        <a:pt x="98" y="10"/>
                      </a:cubicBezTo>
                      <a:cubicBezTo>
                        <a:pt x="95" y="12"/>
                        <a:pt x="91" y="15"/>
                        <a:pt x="89" y="16"/>
                      </a:cubicBezTo>
                      <a:cubicBezTo>
                        <a:pt x="100" y="54"/>
                        <a:pt x="112" y="92"/>
                        <a:pt x="122" y="130"/>
                      </a:cubicBezTo>
                      <a:cubicBezTo>
                        <a:pt x="124" y="105"/>
                        <a:pt x="126" y="80"/>
                        <a:pt x="127" y="55"/>
                      </a:cubicBezTo>
                      <a:cubicBezTo>
                        <a:pt x="132" y="54"/>
                        <a:pt x="137" y="54"/>
                        <a:pt x="142" y="54"/>
                      </a:cubicBezTo>
                      <a:cubicBezTo>
                        <a:pt x="142" y="80"/>
                        <a:pt x="144" y="105"/>
                        <a:pt x="146" y="130"/>
                      </a:cubicBezTo>
                      <a:cubicBezTo>
                        <a:pt x="157" y="92"/>
                        <a:pt x="170" y="54"/>
                        <a:pt x="180" y="16"/>
                      </a:cubicBezTo>
                      <a:cubicBezTo>
                        <a:pt x="170" y="14"/>
                        <a:pt x="172" y="7"/>
                        <a:pt x="175" y="1"/>
                      </a:cubicBezTo>
                      <a:cubicBezTo>
                        <a:pt x="199" y="7"/>
                        <a:pt x="223" y="16"/>
                        <a:pt x="239" y="35"/>
                      </a:cubicBezTo>
                      <a:cubicBezTo>
                        <a:pt x="259" y="56"/>
                        <a:pt x="268" y="86"/>
                        <a:pt x="265" y="114"/>
                      </a:cubicBezTo>
                      <a:cubicBezTo>
                        <a:pt x="256" y="130"/>
                        <a:pt x="236" y="132"/>
                        <a:pt x="220" y="133"/>
                      </a:cubicBezTo>
                      <a:cubicBezTo>
                        <a:pt x="191" y="151"/>
                        <a:pt x="157" y="155"/>
                        <a:pt x="124" y="154"/>
                      </a:cubicBezTo>
                      <a:cubicBezTo>
                        <a:pt x="98" y="153"/>
                        <a:pt x="71" y="149"/>
                        <a:pt x="50" y="133"/>
                      </a:cubicBezTo>
                      <a:cubicBezTo>
                        <a:pt x="32" y="132"/>
                        <a:pt x="9" y="130"/>
                        <a:pt x="3" y="110"/>
                      </a:cubicBezTo>
                      <a:cubicBezTo>
                        <a:pt x="0" y="73"/>
                        <a:pt x="19" y="36"/>
                        <a:pt x="51" y="17"/>
                      </a:cubicBezTo>
                      <a:close/>
                      <a:moveTo>
                        <a:pt x="167" y="107"/>
                      </a:moveTo>
                      <a:cubicBezTo>
                        <a:pt x="168" y="109"/>
                        <a:pt x="169" y="111"/>
                        <a:pt x="170" y="113"/>
                      </a:cubicBezTo>
                      <a:cubicBezTo>
                        <a:pt x="182" y="114"/>
                        <a:pt x="194" y="112"/>
                        <a:pt x="205" y="109"/>
                      </a:cubicBezTo>
                      <a:cubicBezTo>
                        <a:pt x="210" y="108"/>
                        <a:pt x="212" y="104"/>
                        <a:pt x="213" y="100"/>
                      </a:cubicBezTo>
                      <a:cubicBezTo>
                        <a:pt x="198" y="105"/>
                        <a:pt x="182" y="107"/>
                        <a:pt x="167" y="10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2" name="Freeform 9"/>
                <p:cNvSpPr>
                  <a:spLocks/>
                </p:cNvSpPr>
                <p:nvPr/>
              </p:nvSpPr>
              <p:spPr bwMode="auto">
                <a:xfrm>
                  <a:off x="1816461" y="1850036"/>
                  <a:ext cx="117475" cy="87313"/>
                </a:xfrm>
                <a:custGeom>
                  <a:avLst/>
                  <a:gdLst>
                    <a:gd name="T0" fmla="*/ 4 w 31"/>
                    <a:gd name="T1" fmla="*/ 3 h 23"/>
                    <a:gd name="T2" fmla="*/ 26 w 31"/>
                    <a:gd name="T3" fmla="*/ 3 h 23"/>
                    <a:gd name="T4" fmla="*/ 24 w 31"/>
                    <a:gd name="T5" fmla="*/ 23 h 23"/>
                    <a:gd name="T6" fmla="*/ 6 w 31"/>
                    <a:gd name="T7" fmla="*/ 23 h 23"/>
                    <a:gd name="T8" fmla="*/ 4 w 31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23">
                      <a:moveTo>
                        <a:pt x="4" y="3"/>
                      </a:moveTo>
                      <a:cubicBezTo>
                        <a:pt x="11" y="1"/>
                        <a:pt x="19" y="0"/>
                        <a:pt x="26" y="3"/>
                      </a:cubicBezTo>
                      <a:cubicBezTo>
                        <a:pt x="31" y="10"/>
                        <a:pt x="27" y="16"/>
                        <a:pt x="24" y="23"/>
                      </a:cubicBezTo>
                      <a:cubicBezTo>
                        <a:pt x="18" y="23"/>
                        <a:pt x="12" y="23"/>
                        <a:pt x="6" y="23"/>
                      </a:cubicBezTo>
                      <a:cubicBezTo>
                        <a:pt x="3" y="16"/>
                        <a:pt x="0" y="9"/>
                        <a:pt x="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49" name="Freeform 62"/>
              <p:cNvSpPr/>
              <p:nvPr/>
            </p:nvSpPr>
            <p:spPr>
              <a:xfrm>
                <a:off x="1408412" y="2208291"/>
                <a:ext cx="944594" cy="185883"/>
              </a:xfrm>
              <a:custGeom>
                <a:avLst/>
                <a:gdLst>
                  <a:gd name="connsiteX0" fmla="*/ 0 w 944594"/>
                  <a:gd name="connsiteY0" fmla="*/ 0 h 185883"/>
                  <a:gd name="connsiteX1" fmla="*/ 944594 w 944594"/>
                  <a:gd name="connsiteY1" fmla="*/ 0 h 185883"/>
                  <a:gd name="connsiteX2" fmla="*/ 864504 w 944594"/>
                  <a:gd name="connsiteY2" fmla="*/ 66080 h 185883"/>
                  <a:gd name="connsiteX3" fmla="*/ 472297 w 944594"/>
                  <a:gd name="connsiteY3" fmla="*/ 185883 h 185883"/>
                  <a:gd name="connsiteX4" fmla="*/ 80090 w 944594"/>
                  <a:gd name="connsiteY4" fmla="*/ 66080 h 18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4594" h="185883">
                    <a:moveTo>
                      <a:pt x="0" y="0"/>
                    </a:moveTo>
                    <a:lnTo>
                      <a:pt x="944594" y="0"/>
                    </a:lnTo>
                    <a:lnTo>
                      <a:pt x="864504" y="66080"/>
                    </a:lnTo>
                    <a:cubicBezTo>
                      <a:pt x="752546" y="141718"/>
                      <a:pt x="617579" y="185883"/>
                      <a:pt x="472297" y="185883"/>
                    </a:cubicBezTo>
                    <a:cubicBezTo>
                      <a:pt x="327015" y="185883"/>
                      <a:pt x="192048" y="141718"/>
                      <a:pt x="80090" y="660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53" name="Group 50"/>
          <p:cNvGrpSpPr/>
          <p:nvPr/>
        </p:nvGrpSpPr>
        <p:grpSpPr>
          <a:xfrm>
            <a:off x="1638488" y="4975368"/>
            <a:ext cx="453749" cy="453749"/>
            <a:chOff x="1179223" y="991203"/>
            <a:chExt cx="1402969" cy="1402971"/>
          </a:xfrm>
          <a:solidFill>
            <a:schemeClr val="bg1"/>
          </a:solidFill>
        </p:grpSpPr>
        <p:sp>
          <p:nvSpPr>
            <p:cNvPr id="154" name="Oval 51"/>
            <p:cNvSpPr/>
            <p:nvPr/>
          </p:nvSpPr>
          <p:spPr>
            <a:xfrm>
              <a:off x="1179223" y="991203"/>
              <a:ext cx="1402969" cy="1402971"/>
            </a:xfrm>
            <a:prstGeom prst="ellipse">
              <a:avLst/>
            </a:pr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55" name="Group 52"/>
            <p:cNvGrpSpPr/>
            <p:nvPr/>
          </p:nvGrpSpPr>
          <p:grpSpPr>
            <a:xfrm>
              <a:off x="1375885" y="1198807"/>
              <a:ext cx="1009650" cy="1195367"/>
              <a:chOff x="1375885" y="1198807"/>
              <a:chExt cx="1009650" cy="1195367"/>
            </a:xfrm>
            <a:grpFill/>
          </p:grpSpPr>
          <p:grpSp>
            <p:nvGrpSpPr>
              <p:cNvPr id="156" name="Group 53"/>
              <p:cNvGrpSpPr/>
              <p:nvPr/>
            </p:nvGrpSpPr>
            <p:grpSpPr>
              <a:xfrm>
                <a:off x="1375885" y="1198807"/>
                <a:ext cx="1009650" cy="1139826"/>
                <a:chOff x="1368786" y="1195986"/>
                <a:chExt cx="1009650" cy="1139826"/>
              </a:xfrm>
              <a:grpFill/>
            </p:grpSpPr>
            <p:sp>
              <p:nvSpPr>
                <p:cNvPr id="158" name="Freeform 6"/>
                <p:cNvSpPr>
                  <a:spLocks noEditPoints="1"/>
                </p:cNvSpPr>
                <p:nvPr/>
              </p:nvSpPr>
              <p:spPr bwMode="auto">
                <a:xfrm>
                  <a:off x="1643423" y="1195986"/>
                  <a:ext cx="460375" cy="598488"/>
                </a:xfrm>
                <a:custGeom>
                  <a:avLst/>
                  <a:gdLst>
                    <a:gd name="T0" fmla="*/ 41 w 122"/>
                    <a:gd name="T1" fmla="*/ 4 h 159"/>
                    <a:gd name="T2" fmla="*/ 97 w 122"/>
                    <a:gd name="T3" fmla="*/ 12 h 159"/>
                    <a:gd name="T4" fmla="*/ 120 w 122"/>
                    <a:gd name="T5" fmla="*/ 58 h 159"/>
                    <a:gd name="T6" fmla="*/ 121 w 122"/>
                    <a:gd name="T7" fmla="*/ 94 h 159"/>
                    <a:gd name="T8" fmla="*/ 103 w 122"/>
                    <a:gd name="T9" fmla="*/ 126 h 159"/>
                    <a:gd name="T10" fmla="*/ 63 w 122"/>
                    <a:gd name="T11" fmla="*/ 157 h 159"/>
                    <a:gd name="T12" fmla="*/ 19 w 122"/>
                    <a:gd name="T13" fmla="*/ 126 h 159"/>
                    <a:gd name="T14" fmla="*/ 1 w 122"/>
                    <a:gd name="T15" fmla="*/ 94 h 159"/>
                    <a:gd name="T16" fmla="*/ 3 w 122"/>
                    <a:gd name="T17" fmla="*/ 46 h 159"/>
                    <a:gd name="T18" fmla="*/ 41 w 122"/>
                    <a:gd name="T19" fmla="*/ 4 h 159"/>
                    <a:gd name="T20" fmla="*/ 19 w 122"/>
                    <a:gd name="T21" fmla="*/ 80 h 159"/>
                    <a:gd name="T22" fmla="*/ 41 w 122"/>
                    <a:gd name="T23" fmla="*/ 136 h 159"/>
                    <a:gd name="T24" fmla="*/ 77 w 122"/>
                    <a:gd name="T25" fmla="*/ 140 h 159"/>
                    <a:gd name="T26" fmla="*/ 104 w 122"/>
                    <a:gd name="T27" fmla="*/ 73 h 159"/>
                    <a:gd name="T28" fmla="*/ 79 w 122"/>
                    <a:gd name="T29" fmla="*/ 54 h 159"/>
                    <a:gd name="T30" fmla="*/ 19 w 122"/>
                    <a:gd name="T31" fmla="*/ 8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2" h="159">
                      <a:moveTo>
                        <a:pt x="41" y="4"/>
                      </a:moveTo>
                      <a:cubicBezTo>
                        <a:pt x="59" y="0"/>
                        <a:pt x="80" y="2"/>
                        <a:pt x="97" y="12"/>
                      </a:cubicBezTo>
                      <a:cubicBezTo>
                        <a:pt x="112" y="22"/>
                        <a:pt x="121" y="40"/>
                        <a:pt x="120" y="58"/>
                      </a:cubicBezTo>
                      <a:cubicBezTo>
                        <a:pt x="119" y="70"/>
                        <a:pt x="122" y="82"/>
                        <a:pt x="121" y="94"/>
                      </a:cubicBezTo>
                      <a:cubicBezTo>
                        <a:pt x="117" y="106"/>
                        <a:pt x="108" y="115"/>
                        <a:pt x="103" y="126"/>
                      </a:cubicBezTo>
                      <a:cubicBezTo>
                        <a:pt x="96" y="142"/>
                        <a:pt x="82" y="157"/>
                        <a:pt x="63" y="157"/>
                      </a:cubicBezTo>
                      <a:cubicBezTo>
                        <a:pt x="43" y="159"/>
                        <a:pt x="27" y="143"/>
                        <a:pt x="19" y="126"/>
                      </a:cubicBezTo>
                      <a:cubicBezTo>
                        <a:pt x="14" y="115"/>
                        <a:pt x="5" y="105"/>
                        <a:pt x="1" y="94"/>
                      </a:cubicBezTo>
                      <a:cubicBezTo>
                        <a:pt x="1" y="78"/>
                        <a:pt x="0" y="62"/>
                        <a:pt x="3" y="46"/>
                      </a:cubicBezTo>
                      <a:cubicBezTo>
                        <a:pt x="7" y="27"/>
                        <a:pt x="21" y="9"/>
                        <a:pt x="41" y="4"/>
                      </a:cubicBezTo>
                      <a:close/>
                      <a:moveTo>
                        <a:pt x="19" y="80"/>
                      </a:moveTo>
                      <a:cubicBezTo>
                        <a:pt x="22" y="100"/>
                        <a:pt x="27" y="121"/>
                        <a:pt x="41" y="136"/>
                      </a:cubicBezTo>
                      <a:cubicBezTo>
                        <a:pt x="50" y="145"/>
                        <a:pt x="66" y="148"/>
                        <a:pt x="77" y="140"/>
                      </a:cubicBezTo>
                      <a:cubicBezTo>
                        <a:pt x="97" y="124"/>
                        <a:pt x="101" y="97"/>
                        <a:pt x="104" y="73"/>
                      </a:cubicBezTo>
                      <a:cubicBezTo>
                        <a:pt x="95" y="68"/>
                        <a:pt x="86" y="62"/>
                        <a:pt x="79" y="54"/>
                      </a:cubicBezTo>
                      <a:cubicBezTo>
                        <a:pt x="62" y="69"/>
                        <a:pt x="41" y="78"/>
                        <a:pt x="19" y="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9" name="Freeform 8"/>
                <p:cNvSpPr>
                  <a:spLocks noEditPoints="1"/>
                </p:cNvSpPr>
                <p:nvPr/>
              </p:nvSpPr>
              <p:spPr bwMode="auto">
                <a:xfrm>
                  <a:off x="1368786" y="1753199"/>
                  <a:ext cx="1009650" cy="582613"/>
                </a:xfrm>
                <a:custGeom>
                  <a:avLst/>
                  <a:gdLst>
                    <a:gd name="T0" fmla="*/ 51 w 268"/>
                    <a:gd name="T1" fmla="*/ 17 h 155"/>
                    <a:gd name="T2" fmla="*/ 92 w 268"/>
                    <a:gd name="T3" fmla="*/ 0 h 155"/>
                    <a:gd name="T4" fmla="*/ 98 w 268"/>
                    <a:gd name="T5" fmla="*/ 10 h 155"/>
                    <a:gd name="T6" fmla="*/ 89 w 268"/>
                    <a:gd name="T7" fmla="*/ 16 h 155"/>
                    <a:gd name="T8" fmla="*/ 122 w 268"/>
                    <a:gd name="T9" fmla="*/ 130 h 155"/>
                    <a:gd name="T10" fmla="*/ 127 w 268"/>
                    <a:gd name="T11" fmla="*/ 55 h 155"/>
                    <a:gd name="T12" fmla="*/ 142 w 268"/>
                    <a:gd name="T13" fmla="*/ 54 h 155"/>
                    <a:gd name="T14" fmla="*/ 146 w 268"/>
                    <a:gd name="T15" fmla="*/ 130 h 155"/>
                    <a:gd name="T16" fmla="*/ 180 w 268"/>
                    <a:gd name="T17" fmla="*/ 16 h 155"/>
                    <a:gd name="T18" fmla="*/ 175 w 268"/>
                    <a:gd name="T19" fmla="*/ 1 h 155"/>
                    <a:gd name="T20" fmla="*/ 239 w 268"/>
                    <a:gd name="T21" fmla="*/ 35 h 155"/>
                    <a:gd name="T22" fmla="*/ 265 w 268"/>
                    <a:gd name="T23" fmla="*/ 114 h 155"/>
                    <a:gd name="T24" fmla="*/ 220 w 268"/>
                    <a:gd name="T25" fmla="*/ 133 h 155"/>
                    <a:gd name="T26" fmla="*/ 124 w 268"/>
                    <a:gd name="T27" fmla="*/ 154 h 155"/>
                    <a:gd name="T28" fmla="*/ 50 w 268"/>
                    <a:gd name="T29" fmla="*/ 133 h 155"/>
                    <a:gd name="T30" fmla="*/ 3 w 268"/>
                    <a:gd name="T31" fmla="*/ 110 h 155"/>
                    <a:gd name="T32" fmla="*/ 51 w 268"/>
                    <a:gd name="T33" fmla="*/ 17 h 155"/>
                    <a:gd name="T34" fmla="*/ 167 w 268"/>
                    <a:gd name="T35" fmla="*/ 107 h 155"/>
                    <a:gd name="T36" fmla="*/ 170 w 268"/>
                    <a:gd name="T37" fmla="*/ 113 h 155"/>
                    <a:gd name="T38" fmla="*/ 205 w 268"/>
                    <a:gd name="T39" fmla="*/ 109 h 155"/>
                    <a:gd name="T40" fmla="*/ 213 w 268"/>
                    <a:gd name="T41" fmla="*/ 100 h 155"/>
                    <a:gd name="T42" fmla="*/ 167 w 268"/>
                    <a:gd name="T43" fmla="*/ 107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68" h="155">
                      <a:moveTo>
                        <a:pt x="51" y="17"/>
                      </a:moveTo>
                      <a:cubicBezTo>
                        <a:pt x="64" y="9"/>
                        <a:pt x="78" y="6"/>
                        <a:pt x="92" y="0"/>
                      </a:cubicBezTo>
                      <a:cubicBezTo>
                        <a:pt x="94" y="3"/>
                        <a:pt x="96" y="8"/>
                        <a:pt x="98" y="10"/>
                      </a:cubicBezTo>
                      <a:cubicBezTo>
                        <a:pt x="95" y="12"/>
                        <a:pt x="91" y="15"/>
                        <a:pt x="89" y="16"/>
                      </a:cubicBezTo>
                      <a:cubicBezTo>
                        <a:pt x="100" y="54"/>
                        <a:pt x="112" y="92"/>
                        <a:pt x="122" y="130"/>
                      </a:cubicBezTo>
                      <a:cubicBezTo>
                        <a:pt x="124" y="105"/>
                        <a:pt x="126" y="80"/>
                        <a:pt x="127" y="55"/>
                      </a:cubicBezTo>
                      <a:cubicBezTo>
                        <a:pt x="132" y="54"/>
                        <a:pt x="137" y="54"/>
                        <a:pt x="142" y="54"/>
                      </a:cubicBezTo>
                      <a:cubicBezTo>
                        <a:pt x="142" y="80"/>
                        <a:pt x="144" y="105"/>
                        <a:pt x="146" y="130"/>
                      </a:cubicBezTo>
                      <a:cubicBezTo>
                        <a:pt x="157" y="92"/>
                        <a:pt x="170" y="54"/>
                        <a:pt x="180" y="16"/>
                      </a:cubicBezTo>
                      <a:cubicBezTo>
                        <a:pt x="170" y="14"/>
                        <a:pt x="172" y="7"/>
                        <a:pt x="175" y="1"/>
                      </a:cubicBezTo>
                      <a:cubicBezTo>
                        <a:pt x="199" y="7"/>
                        <a:pt x="223" y="16"/>
                        <a:pt x="239" y="35"/>
                      </a:cubicBezTo>
                      <a:cubicBezTo>
                        <a:pt x="259" y="56"/>
                        <a:pt x="268" y="86"/>
                        <a:pt x="265" y="114"/>
                      </a:cubicBezTo>
                      <a:cubicBezTo>
                        <a:pt x="256" y="130"/>
                        <a:pt x="236" y="132"/>
                        <a:pt x="220" y="133"/>
                      </a:cubicBezTo>
                      <a:cubicBezTo>
                        <a:pt x="191" y="151"/>
                        <a:pt x="157" y="155"/>
                        <a:pt x="124" y="154"/>
                      </a:cubicBezTo>
                      <a:cubicBezTo>
                        <a:pt x="98" y="153"/>
                        <a:pt x="71" y="149"/>
                        <a:pt x="50" y="133"/>
                      </a:cubicBezTo>
                      <a:cubicBezTo>
                        <a:pt x="32" y="132"/>
                        <a:pt x="9" y="130"/>
                        <a:pt x="3" y="110"/>
                      </a:cubicBezTo>
                      <a:cubicBezTo>
                        <a:pt x="0" y="73"/>
                        <a:pt x="19" y="36"/>
                        <a:pt x="51" y="17"/>
                      </a:cubicBezTo>
                      <a:close/>
                      <a:moveTo>
                        <a:pt x="167" y="107"/>
                      </a:moveTo>
                      <a:cubicBezTo>
                        <a:pt x="168" y="109"/>
                        <a:pt x="169" y="111"/>
                        <a:pt x="170" y="113"/>
                      </a:cubicBezTo>
                      <a:cubicBezTo>
                        <a:pt x="182" y="114"/>
                        <a:pt x="194" y="112"/>
                        <a:pt x="205" y="109"/>
                      </a:cubicBezTo>
                      <a:cubicBezTo>
                        <a:pt x="210" y="108"/>
                        <a:pt x="212" y="104"/>
                        <a:pt x="213" y="100"/>
                      </a:cubicBezTo>
                      <a:cubicBezTo>
                        <a:pt x="198" y="105"/>
                        <a:pt x="182" y="107"/>
                        <a:pt x="167" y="10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60" name="Freeform 9"/>
                <p:cNvSpPr>
                  <a:spLocks/>
                </p:cNvSpPr>
                <p:nvPr/>
              </p:nvSpPr>
              <p:spPr bwMode="auto">
                <a:xfrm>
                  <a:off x="1816461" y="1850036"/>
                  <a:ext cx="117475" cy="87313"/>
                </a:xfrm>
                <a:custGeom>
                  <a:avLst/>
                  <a:gdLst>
                    <a:gd name="T0" fmla="*/ 4 w 31"/>
                    <a:gd name="T1" fmla="*/ 3 h 23"/>
                    <a:gd name="T2" fmla="*/ 26 w 31"/>
                    <a:gd name="T3" fmla="*/ 3 h 23"/>
                    <a:gd name="T4" fmla="*/ 24 w 31"/>
                    <a:gd name="T5" fmla="*/ 23 h 23"/>
                    <a:gd name="T6" fmla="*/ 6 w 31"/>
                    <a:gd name="T7" fmla="*/ 23 h 23"/>
                    <a:gd name="T8" fmla="*/ 4 w 31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23">
                      <a:moveTo>
                        <a:pt x="4" y="3"/>
                      </a:moveTo>
                      <a:cubicBezTo>
                        <a:pt x="11" y="1"/>
                        <a:pt x="19" y="0"/>
                        <a:pt x="26" y="3"/>
                      </a:cubicBezTo>
                      <a:cubicBezTo>
                        <a:pt x="31" y="10"/>
                        <a:pt x="27" y="16"/>
                        <a:pt x="24" y="23"/>
                      </a:cubicBezTo>
                      <a:cubicBezTo>
                        <a:pt x="18" y="23"/>
                        <a:pt x="12" y="23"/>
                        <a:pt x="6" y="23"/>
                      </a:cubicBezTo>
                      <a:cubicBezTo>
                        <a:pt x="3" y="16"/>
                        <a:pt x="0" y="9"/>
                        <a:pt x="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57" name="Freeform 54"/>
              <p:cNvSpPr/>
              <p:nvPr/>
            </p:nvSpPr>
            <p:spPr>
              <a:xfrm>
                <a:off x="1408412" y="2208291"/>
                <a:ext cx="944594" cy="185883"/>
              </a:xfrm>
              <a:custGeom>
                <a:avLst/>
                <a:gdLst>
                  <a:gd name="connsiteX0" fmla="*/ 0 w 944594"/>
                  <a:gd name="connsiteY0" fmla="*/ 0 h 185883"/>
                  <a:gd name="connsiteX1" fmla="*/ 944594 w 944594"/>
                  <a:gd name="connsiteY1" fmla="*/ 0 h 185883"/>
                  <a:gd name="connsiteX2" fmla="*/ 864504 w 944594"/>
                  <a:gd name="connsiteY2" fmla="*/ 66080 h 185883"/>
                  <a:gd name="connsiteX3" fmla="*/ 472297 w 944594"/>
                  <a:gd name="connsiteY3" fmla="*/ 185883 h 185883"/>
                  <a:gd name="connsiteX4" fmla="*/ 80090 w 944594"/>
                  <a:gd name="connsiteY4" fmla="*/ 66080 h 18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4594" h="185883">
                    <a:moveTo>
                      <a:pt x="0" y="0"/>
                    </a:moveTo>
                    <a:lnTo>
                      <a:pt x="944594" y="0"/>
                    </a:lnTo>
                    <a:lnTo>
                      <a:pt x="864504" y="66080"/>
                    </a:lnTo>
                    <a:cubicBezTo>
                      <a:pt x="752546" y="141718"/>
                      <a:pt x="617579" y="185883"/>
                      <a:pt x="472297" y="185883"/>
                    </a:cubicBezTo>
                    <a:cubicBezTo>
                      <a:pt x="327015" y="185883"/>
                      <a:pt x="192048" y="141718"/>
                      <a:pt x="80090" y="660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61" name="Group 50"/>
          <p:cNvGrpSpPr/>
          <p:nvPr/>
        </p:nvGrpSpPr>
        <p:grpSpPr>
          <a:xfrm>
            <a:off x="3214101" y="5874415"/>
            <a:ext cx="453749" cy="453749"/>
            <a:chOff x="1179223" y="991203"/>
            <a:chExt cx="1402969" cy="1402971"/>
          </a:xfrm>
          <a:solidFill>
            <a:schemeClr val="bg1"/>
          </a:solidFill>
        </p:grpSpPr>
        <p:sp>
          <p:nvSpPr>
            <p:cNvPr id="162" name="Oval 51"/>
            <p:cNvSpPr/>
            <p:nvPr/>
          </p:nvSpPr>
          <p:spPr>
            <a:xfrm>
              <a:off x="1179223" y="991203"/>
              <a:ext cx="1402969" cy="1402971"/>
            </a:xfrm>
            <a:prstGeom prst="ellipse">
              <a:avLst/>
            </a:pr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63" name="Group 52"/>
            <p:cNvGrpSpPr/>
            <p:nvPr/>
          </p:nvGrpSpPr>
          <p:grpSpPr>
            <a:xfrm>
              <a:off x="1375885" y="1198807"/>
              <a:ext cx="1009650" cy="1195367"/>
              <a:chOff x="1375885" y="1198807"/>
              <a:chExt cx="1009650" cy="1195367"/>
            </a:xfrm>
            <a:grpFill/>
          </p:grpSpPr>
          <p:grpSp>
            <p:nvGrpSpPr>
              <p:cNvPr id="164" name="Group 53"/>
              <p:cNvGrpSpPr/>
              <p:nvPr/>
            </p:nvGrpSpPr>
            <p:grpSpPr>
              <a:xfrm>
                <a:off x="1375885" y="1198807"/>
                <a:ext cx="1009650" cy="1139826"/>
                <a:chOff x="1368786" y="1195986"/>
                <a:chExt cx="1009650" cy="1139826"/>
              </a:xfrm>
              <a:grpFill/>
            </p:grpSpPr>
            <p:sp>
              <p:nvSpPr>
                <p:cNvPr id="166" name="Freeform 6"/>
                <p:cNvSpPr>
                  <a:spLocks noEditPoints="1"/>
                </p:cNvSpPr>
                <p:nvPr/>
              </p:nvSpPr>
              <p:spPr bwMode="auto">
                <a:xfrm>
                  <a:off x="1643423" y="1195986"/>
                  <a:ext cx="460375" cy="598488"/>
                </a:xfrm>
                <a:custGeom>
                  <a:avLst/>
                  <a:gdLst>
                    <a:gd name="T0" fmla="*/ 41 w 122"/>
                    <a:gd name="T1" fmla="*/ 4 h 159"/>
                    <a:gd name="T2" fmla="*/ 97 w 122"/>
                    <a:gd name="T3" fmla="*/ 12 h 159"/>
                    <a:gd name="T4" fmla="*/ 120 w 122"/>
                    <a:gd name="T5" fmla="*/ 58 h 159"/>
                    <a:gd name="T6" fmla="*/ 121 w 122"/>
                    <a:gd name="T7" fmla="*/ 94 h 159"/>
                    <a:gd name="T8" fmla="*/ 103 w 122"/>
                    <a:gd name="T9" fmla="*/ 126 h 159"/>
                    <a:gd name="T10" fmla="*/ 63 w 122"/>
                    <a:gd name="T11" fmla="*/ 157 h 159"/>
                    <a:gd name="T12" fmla="*/ 19 w 122"/>
                    <a:gd name="T13" fmla="*/ 126 h 159"/>
                    <a:gd name="T14" fmla="*/ 1 w 122"/>
                    <a:gd name="T15" fmla="*/ 94 h 159"/>
                    <a:gd name="T16" fmla="*/ 3 w 122"/>
                    <a:gd name="T17" fmla="*/ 46 h 159"/>
                    <a:gd name="T18" fmla="*/ 41 w 122"/>
                    <a:gd name="T19" fmla="*/ 4 h 159"/>
                    <a:gd name="T20" fmla="*/ 19 w 122"/>
                    <a:gd name="T21" fmla="*/ 80 h 159"/>
                    <a:gd name="T22" fmla="*/ 41 w 122"/>
                    <a:gd name="T23" fmla="*/ 136 h 159"/>
                    <a:gd name="T24" fmla="*/ 77 w 122"/>
                    <a:gd name="T25" fmla="*/ 140 h 159"/>
                    <a:gd name="T26" fmla="*/ 104 w 122"/>
                    <a:gd name="T27" fmla="*/ 73 h 159"/>
                    <a:gd name="T28" fmla="*/ 79 w 122"/>
                    <a:gd name="T29" fmla="*/ 54 h 159"/>
                    <a:gd name="T30" fmla="*/ 19 w 122"/>
                    <a:gd name="T31" fmla="*/ 8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2" h="159">
                      <a:moveTo>
                        <a:pt x="41" y="4"/>
                      </a:moveTo>
                      <a:cubicBezTo>
                        <a:pt x="59" y="0"/>
                        <a:pt x="80" y="2"/>
                        <a:pt x="97" y="12"/>
                      </a:cubicBezTo>
                      <a:cubicBezTo>
                        <a:pt x="112" y="22"/>
                        <a:pt x="121" y="40"/>
                        <a:pt x="120" y="58"/>
                      </a:cubicBezTo>
                      <a:cubicBezTo>
                        <a:pt x="119" y="70"/>
                        <a:pt x="122" y="82"/>
                        <a:pt x="121" y="94"/>
                      </a:cubicBezTo>
                      <a:cubicBezTo>
                        <a:pt x="117" y="106"/>
                        <a:pt x="108" y="115"/>
                        <a:pt x="103" y="126"/>
                      </a:cubicBezTo>
                      <a:cubicBezTo>
                        <a:pt x="96" y="142"/>
                        <a:pt x="82" y="157"/>
                        <a:pt x="63" y="157"/>
                      </a:cubicBezTo>
                      <a:cubicBezTo>
                        <a:pt x="43" y="159"/>
                        <a:pt x="27" y="143"/>
                        <a:pt x="19" y="126"/>
                      </a:cubicBezTo>
                      <a:cubicBezTo>
                        <a:pt x="14" y="115"/>
                        <a:pt x="5" y="105"/>
                        <a:pt x="1" y="94"/>
                      </a:cubicBezTo>
                      <a:cubicBezTo>
                        <a:pt x="1" y="78"/>
                        <a:pt x="0" y="62"/>
                        <a:pt x="3" y="46"/>
                      </a:cubicBezTo>
                      <a:cubicBezTo>
                        <a:pt x="7" y="27"/>
                        <a:pt x="21" y="9"/>
                        <a:pt x="41" y="4"/>
                      </a:cubicBezTo>
                      <a:close/>
                      <a:moveTo>
                        <a:pt x="19" y="80"/>
                      </a:moveTo>
                      <a:cubicBezTo>
                        <a:pt x="22" y="100"/>
                        <a:pt x="27" y="121"/>
                        <a:pt x="41" y="136"/>
                      </a:cubicBezTo>
                      <a:cubicBezTo>
                        <a:pt x="50" y="145"/>
                        <a:pt x="66" y="148"/>
                        <a:pt x="77" y="140"/>
                      </a:cubicBezTo>
                      <a:cubicBezTo>
                        <a:pt x="97" y="124"/>
                        <a:pt x="101" y="97"/>
                        <a:pt x="104" y="73"/>
                      </a:cubicBezTo>
                      <a:cubicBezTo>
                        <a:pt x="95" y="68"/>
                        <a:pt x="86" y="62"/>
                        <a:pt x="79" y="54"/>
                      </a:cubicBezTo>
                      <a:cubicBezTo>
                        <a:pt x="62" y="69"/>
                        <a:pt x="41" y="78"/>
                        <a:pt x="19" y="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67" name="Freeform 8"/>
                <p:cNvSpPr>
                  <a:spLocks noEditPoints="1"/>
                </p:cNvSpPr>
                <p:nvPr/>
              </p:nvSpPr>
              <p:spPr bwMode="auto">
                <a:xfrm>
                  <a:off x="1368786" y="1753199"/>
                  <a:ext cx="1009650" cy="582613"/>
                </a:xfrm>
                <a:custGeom>
                  <a:avLst/>
                  <a:gdLst>
                    <a:gd name="T0" fmla="*/ 51 w 268"/>
                    <a:gd name="T1" fmla="*/ 17 h 155"/>
                    <a:gd name="T2" fmla="*/ 92 w 268"/>
                    <a:gd name="T3" fmla="*/ 0 h 155"/>
                    <a:gd name="T4" fmla="*/ 98 w 268"/>
                    <a:gd name="T5" fmla="*/ 10 h 155"/>
                    <a:gd name="T6" fmla="*/ 89 w 268"/>
                    <a:gd name="T7" fmla="*/ 16 h 155"/>
                    <a:gd name="T8" fmla="*/ 122 w 268"/>
                    <a:gd name="T9" fmla="*/ 130 h 155"/>
                    <a:gd name="T10" fmla="*/ 127 w 268"/>
                    <a:gd name="T11" fmla="*/ 55 h 155"/>
                    <a:gd name="T12" fmla="*/ 142 w 268"/>
                    <a:gd name="T13" fmla="*/ 54 h 155"/>
                    <a:gd name="T14" fmla="*/ 146 w 268"/>
                    <a:gd name="T15" fmla="*/ 130 h 155"/>
                    <a:gd name="T16" fmla="*/ 180 w 268"/>
                    <a:gd name="T17" fmla="*/ 16 h 155"/>
                    <a:gd name="T18" fmla="*/ 175 w 268"/>
                    <a:gd name="T19" fmla="*/ 1 h 155"/>
                    <a:gd name="T20" fmla="*/ 239 w 268"/>
                    <a:gd name="T21" fmla="*/ 35 h 155"/>
                    <a:gd name="T22" fmla="*/ 265 w 268"/>
                    <a:gd name="T23" fmla="*/ 114 h 155"/>
                    <a:gd name="T24" fmla="*/ 220 w 268"/>
                    <a:gd name="T25" fmla="*/ 133 h 155"/>
                    <a:gd name="T26" fmla="*/ 124 w 268"/>
                    <a:gd name="T27" fmla="*/ 154 h 155"/>
                    <a:gd name="T28" fmla="*/ 50 w 268"/>
                    <a:gd name="T29" fmla="*/ 133 h 155"/>
                    <a:gd name="T30" fmla="*/ 3 w 268"/>
                    <a:gd name="T31" fmla="*/ 110 h 155"/>
                    <a:gd name="T32" fmla="*/ 51 w 268"/>
                    <a:gd name="T33" fmla="*/ 17 h 155"/>
                    <a:gd name="T34" fmla="*/ 167 w 268"/>
                    <a:gd name="T35" fmla="*/ 107 h 155"/>
                    <a:gd name="T36" fmla="*/ 170 w 268"/>
                    <a:gd name="T37" fmla="*/ 113 h 155"/>
                    <a:gd name="T38" fmla="*/ 205 w 268"/>
                    <a:gd name="T39" fmla="*/ 109 h 155"/>
                    <a:gd name="T40" fmla="*/ 213 w 268"/>
                    <a:gd name="T41" fmla="*/ 100 h 155"/>
                    <a:gd name="T42" fmla="*/ 167 w 268"/>
                    <a:gd name="T43" fmla="*/ 107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68" h="155">
                      <a:moveTo>
                        <a:pt x="51" y="17"/>
                      </a:moveTo>
                      <a:cubicBezTo>
                        <a:pt x="64" y="9"/>
                        <a:pt x="78" y="6"/>
                        <a:pt x="92" y="0"/>
                      </a:cubicBezTo>
                      <a:cubicBezTo>
                        <a:pt x="94" y="3"/>
                        <a:pt x="96" y="8"/>
                        <a:pt x="98" y="10"/>
                      </a:cubicBezTo>
                      <a:cubicBezTo>
                        <a:pt x="95" y="12"/>
                        <a:pt x="91" y="15"/>
                        <a:pt x="89" y="16"/>
                      </a:cubicBezTo>
                      <a:cubicBezTo>
                        <a:pt x="100" y="54"/>
                        <a:pt x="112" y="92"/>
                        <a:pt x="122" y="130"/>
                      </a:cubicBezTo>
                      <a:cubicBezTo>
                        <a:pt x="124" y="105"/>
                        <a:pt x="126" y="80"/>
                        <a:pt x="127" y="55"/>
                      </a:cubicBezTo>
                      <a:cubicBezTo>
                        <a:pt x="132" y="54"/>
                        <a:pt x="137" y="54"/>
                        <a:pt x="142" y="54"/>
                      </a:cubicBezTo>
                      <a:cubicBezTo>
                        <a:pt x="142" y="80"/>
                        <a:pt x="144" y="105"/>
                        <a:pt x="146" y="130"/>
                      </a:cubicBezTo>
                      <a:cubicBezTo>
                        <a:pt x="157" y="92"/>
                        <a:pt x="170" y="54"/>
                        <a:pt x="180" y="16"/>
                      </a:cubicBezTo>
                      <a:cubicBezTo>
                        <a:pt x="170" y="14"/>
                        <a:pt x="172" y="7"/>
                        <a:pt x="175" y="1"/>
                      </a:cubicBezTo>
                      <a:cubicBezTo>
                        <a:pt x="199" y="7"/>
                        <a:pt x="223" y="16"/>
                        <a:pt x="239" y="35"/>
                      </a:cubicBezTo>
                      <a:cubicBezTo>
                        <a:pt x="259" y="56"/>
                        <a:pt x="268" y="86"/>
                        <a:pt x="265" y="114"/>
                      </a:cubicBezTo>
                      <a:cubicBezTo>
                        <a:pt x="256" y="130"/>
                        <a:pt x="236" y="132"/>
                        <a:pt x="220" y="133"/>
                      </a:cubicBezTo>
                      <a:cubicBezTo>
                        <a:pt x="191" y="151"/>
                        <a:pt x="157" y="155"/>
                        <a:pt x="124" y="154"/>
                      </a:cubicBezTo>
                      <a:cubicBezTo>
                        <a:pt x="98" y="153"/>
                        <a:pt x="71" y="149"/>
                        <a:pt x="50" y="133"/>
                      </a:cubicBezTo>
                      <a:cubicBezTo>
                        <a:pt x="32" y="132"/>
                        <a:pt x="9" y="130"/>
                        <a:pt x="3" y="110"/>
                      </a:cubicBezTo>
                      <a:cubicBezTo>
                        <a:pt x="0" y="73"/>
                        <a:pt x="19" y="36"/>
                        <a:pt x="51" y="17"/>
                      </a:cubicBezTo>
                      <a:close/>
                      <a:moveTo>
                        <a:pt x="167" y="107"/>
                      </a:moveTo>
                      <a:cubicBezTo>
                        <a:pt x="168" y="109"/>
                        <a:pt x="169" y="111"/>
                        <a:pt x="170" y="113"/>
                      </a:cubicBezTo>
                      <a:cubicBezTo>
                        <a:pt x="182" y="114"/>
                        <a:pt x="194" y="112"/>
                        <a:pt x="205" y="109"/>
                      </a:cubicBezTo>
                      <a:cubicBezTo>
                        <a:pt x="210" y="108"/>
                        <a:pt x="212" y="104"/>
                        <a:pt x="213" y="100"/>
                      </a:cubicBezTo>
                      <a:cubicBezTo>
                        <a:pt x="198" y="105"/>
                        <a:pt x="182" y="107"/>
                        <a:pt x="167" y="10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68" name="Freeform 9"/>
                <p:cNvSpPr>
                  <a:spLocks/>
                </p:cNvSpPr>
                <p:nvPr/>
              </p:nvSpPr>
              <p:spPr bwMode="auto">
                <a:xfrm>
                  <a:off x="1816461" y="1850036"/>
                  <a:ext cx="117475" cy="87313"/>
                </a:xfrm>
                <a:custGeom>
                  <a:avLst/>
                  <a:gdLst>
                    <a:gd name="T0" fmla="*/ 4 w 31"/>
                    <a:gd name="T1" fmla="*/ 3 h 23"/>
                    <a:gd name="T2" fmla="*/ 26 w 31"/>
                    <a:gd name="T3" fmla="*/ 3 h 23"/>
                    <a:gd name="T4" fmla="*/ 24 w 31"/>
                    <a:gd name="T5" fmla="*/ 23 h 23"/>
                    <a:gd name="T6" fmla="*/ 6 w 31"/>
                    <a:gd name="T7" fmla="*/ 23 h 23"/>
                    <a:gd name="T8" fmla="*/ 4 w 31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23">
                      <a:moveTo>
                        <a:pt x="4" y="3"/>
                      </a:moveTo>
                      <a:cubicBezTo>
                        <a:pt x="11" y="1"/>
                        <a:pt x="19" y="0"/>
                        <a:pt x="26" y="3"/>
                      </a:cubicBezTo>
                      <a:cubicBezTo>
                        <a:pt x="31" y="10"/>
                        <a:pt x="27" y="16"/>
                        <a:pt x="24" y="23"/>
                      </a:cubicBezTo>
                      <a:cubicBezTo>
                        <a:pt x="18" y="23"/>
                        <a:pt x="12" y="23"/>
                        <a:pt x="6" y="23"/>
                      </a:cubicBezTo>
                      <a:cubicBezTo>
                        <a:pt x="3" y="16"/>
                        <a:pt x="0" y="9"/>
                        <a:pt x="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65" name="Freeform 54"/>
              <p:cNvSpPr/>
              <p:nvPr/>
            </p:nvSpPr>
            <p:spPr>
              <a:xfrm>
                <a:off x="1408412" y="2208291"/>
                <a:ext cx="944594" cy="185883"/>
              </a:xfrm>
              <a:custGeom>
                <a:avLst/>
                <a:gdLst>
                  <a:gd name="connsiteX0" fmla="*/ 0 w 944594"/>
                  <a:gd name="connsiteY0" fmla="*/ 0 h 185883"/>
                  <a:gd name="connsiteX1" fmla="*/ 944594 w 944594"/>
                  <a:gd name="connsiteY1" fmla="*/ 0 h 185883"/>
                  <a:gd name="connsiteX2" fmla="*/ 864504 w 944594"/>
                  <a:gd name="connsiteY2" fmla="*/ 66080 h 185883"/>
                  <a:gd name="connsiteX3" fmla="*/ 472297 w 944594"/>
                  <a:gd name="connsiteY3" fmla="*/ 185883 h 185883"/>
                  <a:gd name="connsiteX4" fmla="*/ 80090 w 944594"/>
                  <a:gd name="connsiteY4" fmla="*/ 66080 h 18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4594" h="185883">
                    <a:moveTo>
                      <a:pt x="0" y="0"/>
                    </a:moveTo>
                    <a:lnTo>
                      <a:pt x="944594" y="0"/>
                    </a:lnTo>
                    <a:lnTo>
                      <a:pt x="864504" y="66080"/>
                    </a:lnTo>
                    <a:cubicBezTo>
                      <a:pt x="752546" y="141718"/>
                      <a:pt x="617579" y="185883"/>
                      <a:pt x="472297" y="185883"/>
                    </a:cubicBezTo>
                    <a:cubicBezTo>
                      <a:pt x="327015" y="185883"/>
                      <a:pt x="192048" y="141718"/>
                      <a:pt x="80090" y="660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169" name="Straight Arrow Connector 75"/>
          <p:cNvCxnSpPr/>
          <p:nvPr/>
        </p:nvCxnSpPr>
        <p:spPr>
          <a:xfrm flipH="1">
            <a:off x="4199222" y="4764493"/>
            <a:ext cx="545662" cy="443587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75"/>
          <p:cNvCxnSpPr/>
          <p:nvPr/>
        </p:nvCxnSpPr>
        <p:spPr>
          <a:xfrm>
            <a:off x="4778814" y="4861415"/>
            <a:ext cx="18578" cy="719008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1" name="Group 66"/>
          <p:cNvGrpSpPr/>
          <p:nvPr/>
        </p:nvGrpSpPr>
        <p:grpSpPr>
          <a:xfrm>
            <a:off x="4450360" y="4445479"/>
            <a:ext cx="664338" cy="664338"/>
            <a:chOff x="1179225" y="991203"/>
            <a:chExt cx="1402970" cy="1402971"/>
          </a:xfrm>
          <a:solidFill>
            <a:schemeClr val="bg1"/>
          </a:solidFill>
        </p:grpSpPr>
        <p:sp>
          <p:nvSpPr>
            <p:cNvPr id="172" name="Oval 67"/>
            <p:cNvSpPr/>
            <p:nvPr/>
          </p:nvSpPr>
          <p:spPr>
            <a:xfrm>
              <a:off x="1179225" y="991203"/>
              <a:ext cx="1402970" cy="1402970"/>
            </a:xfrm>
            <a:prstGeom prst="ellipse">
              <a:avLst/>
            </a:pr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73" name="Group 68"/>
            <p:cNvGrpSpPr/>
            <p:nvPr/>
          </p:nvGrpSpPr>
          <p:grpSpPr>
            <a:xfrm>
              <a:off x="1375885" y="1198807"/>
              <a:ext cx="1009650" cy="1195367"/>
              <a:chOff x="1375885" y="1198807"/>
              <a:chExt cx="1009650" cy="1195367"/>
            </a:xfrm>
            <a:grpFill/>
          </p:grpSpPr>
          <p:grpSp>
            <p:nvGrpSpPr>
              <p:cNvPr id="174" name="Group 69"/>
              <p:cNvGrpSpPr/>
              <p:nvPr/>
            </p:nvGrpSpPr>
            <p:grpSpPr>
              <a:xfrm>
                <a:off x="1375885" y="1198807"/>
                <a:ext cx="1009650" cy="1139826"/>
                <a:chOff x="1368786" y="1195986"/>
                <a:chExt cx="1009650" cy="1139826"/>
              </a:xfrm>
              <a:grpFill/>
            </p:grpSpPr>
            <p:sp>
              <p:nvSpPr>
                <p:cNvPr id="176" name="Freeform 6"/>
                <p:cNvSpPr>
                  <a:spLocks noEditPoints="1"/>
                </p:cNvSpPr>
                <p:nvPr/>
              </p:nvSpPr>
              <p:spPr bwMode="auto">
                <a:xfrm>
                  <a:off x="1643423" y="1195986"/>
                  <a:ext cx="460375" cy="598488"/>
                </a:xfrm>
                <a:custGeom>
                  <a:avLst/>
                  <a:gdLst>
                    <a:gd name="T0" fmla="*/ 41 w 122"/>
                    <a:gd name="T1" fmla="*/ 4 h 159"/>
                    <a:gd name="T2" fmla="*/ 97 w 122"/>
                    <a:gd name="T3" fmla="*/ 12 h 159"/>
                    <a:gd name="T4" fmla="*/ 120 w 122"/>
                    <a:gd name="T5" fmla="*/ 58 h 159"/>
                    <a:gd name="T6" fmla="*/ 121 w 122"/>
                    <a:gd name="T7" fmla="*/ 94 h 159"/>
                    <a:gd name="T8" fmla="*/ 103 w 122"/>
                    <a:gd name="T9" fmla="*/ 126 h 159"/>
                    <a:gd name="T10" fmla="*/ 63 w 122"/>
                    <a:gd name="T11" fmla="*/ 157 h 159"/>
                    <a:gd name="T12" fmla="*/ 19 w 122"/>
                    <a:gd name="T13" fmla="*/ 126 h 159"/>
                    <a:gd name="T14" fmla="*/ 1 w 122"/>
                    <a:gd name="T15" fmla="*/ 94 h 159"/>
                    <a:gd name="T16" fmla="*/ 3 w 122"/>
                    <a:gd name="T17" fmla="*/ 46 h 159"/>
                    <a:gd name="T18" fmla="*/ 41 w 122"/>
                    <a:gd name="T19" fmla="*/ 4 h 159"/>
                    <a:gd name="T20" fmla="*/ 19 w 122"/>
                    <a:gd name="T21" fmla="*/ 80 h 159"/>
                    <a:gd name="T22" fmla="*/ 41 w 122"/>
                    <a:gd name="T23" fmla="*/ 136 h 159"/>
                    <a:gd name="T24" fmla="*/ 77 w 122"/>
                    <a:gd name="T25" fmla="*/ 140 h 159"/>
                    <a:gd name="T26" fmla="*/ 104 w 122"/>
                    <a:gd name="T27" fmla="*/ 73 h 159"/>
                    <a:gd name="T28" fmla="*/ 79 w 122"/>
                    <a:gd name="T29" fmla="*/ 54 h 159"/>
                    <a:gd name="T30" fmla="*/ 19 w 122"/>
                    <a:gd name="T31" fmla="*/ 8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2" h="159">
                      <a:moveTo>
                        <a:pt x="41" y="4"/>
                      </a:moveTo>
                      <a:cubicBezTo>
                        <a:pt x="59" y="0"/>
                        <a:pt x="80" y="2"/>
                        <a:pt x="97" y="12"/>
                      </a:cubicBezTo>
                      <a:cubicBezTo>
                        <a:pt x="112" y="22"/>
                        <a:pt x="121" y="40"/>
                        <a:pt x="120" y="58"/>
                      </a:cubicBezTo>
                      <a:cubicBezTo>
                        <a:pt x="119" y="70"/>
                        <a:pt x="122" y="82"/>
                        <a:pt x="121" y="94"/>
                      </a:cubicBezTo>
                      <a:cubicBezTo>
                        <a:pt x="117" y="106"/>
                        <a:pt x="108" y="115"/>
                        <a:pt x="103" y="126"/>
                      </a:cubicBezTo>
                      <a:cubicBezTo>
                        <a:pt x="96" y="142"/>
                        <a:pt x="82" y="157"/>
                        <a:pt x="63" y="157"/>
                      </a:cubicBezTo>
                      <a:cubicBezTo>
                        <a:pt x="43" y="159"/>
                        <a:pt x="27" y="143"/>
                        <a:pt x="19" y="126"/>
                      </a:cubicBezTo>
                      <a:cubicBezTo>
                        <a:pt x="14" y="115"/>
                        <a:pt x="5" y="105"/>
                        <a:pt x="1" y="94"/>
                      </a:cubicBezTo>
                      <a:cubicBezTo>
                        <a:pt x="1" y="78"/>
                        <a:pt x="0" y="62"/>
                        <a:pt x="3" y="46"/>
                      </a:cubicBezTo>
                      <a:cubicBezTo>
                        <a:pt x="7" y="27"/>
                        <a:pt x="21" y="9"/>
                        <a:pt x="41" y="4"/>
                      </a:cubicBezTo>
                      <a:close/>
                      <a:moveTo>
                        <a:pt x="19" y="80"/>
                      </a:moveTo>
                      <a:cubicBezTo>
                        <a:pt x="22" y="100"/>
                        <a:pt x="27" y="121"/>
                        <a:pt x="41" y="136"/>
                      </a:cubicBezTo>
                      <a:cubicBezTo>
                        <a:pt x="50" y="145"/>
                        <a:pt x="66" y="148"/>
                        <a:pt x="77" y="140"/>
                      </a:cubicBezTo>
                      <a:cubicBezTo>
                        <a:pt x="97" y="124"/>
                        <a:pt x="101" y="97"/>
                        <a:pt x="104" y="73"/>
                      </a:cubicBezTo>
                      <a:cubicBezTo>
                        <a:pt x="95" y="68"/>
                        <a:pt x="86" y="62"/>
                        <a:pt x="79" y="54"/>
                      </a:cubicBezTo>
                      <a:cubicBezTo>
                        <a:pt x="62" y="69"/>
                        <a:pt x="41" y="78"/>
                        <a:pt x="19" y="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77" name="Freeform 8"/>
                <p:cNvSpPr>
                  <a:spLocks noEditPoints="1"/>
                </p:cNvSpPr>
                <p:nvPr/>
              </p:nvSpPr>
              <p:spPr bwMode="auto">
                <a:xfrm>
                  <a:off x="1368786" y="1753199"/>
                  <a:ext cx="1009650" cy="582613"/>
                </a:xfrm>
                <a:custGeom>
                  <a:avLst/>
                  <a:gdLst>
                    <a:gd name="T0" fmla="*/ 51 w 268"/>
                    <a:gd name="T1" fmla="*/ 17 h 155"/>
                    <a:gd name="T2" fmla="*/ 92 w 268"/>
                    <a:gd name="T3" fmla="*/ 0 h 155"/>
                    <a:gd name="T4" fmla="*/ 98 w 268"/>
                    <a:gd name="T5" fmla="*/ 10 h 155"/>
                    <a:gd name="T6" fmla="*/ 89 w 268"/>
                    <a:gd name="T7" fmla="*/ 16 h 155"/>
                    <a:gd name="T8" fmla="*/ 122 w 268"/>
                    <a:gd name="T9" fmla="*/ 130 h 155"/>
                    <a:gd name="T10" fmla="*/ 127 w 268"/>
                    <a:gd name="T11" fmla="*/ 55 h 155"/>
                    <a:gd name="T12" fmla="*/ 142 w 268"/>
                    <a:gd name="T13" fmla="*/ 54 h 155"/>
                    <a:gd name="T14" fmla="*/ 146 w 268"/>
                    <a:gd name="T15" fmla="*/ 130 h 155"/>
                    <a:gd name="T16" fmla="*/ 180 w 268"/>
                    <a:gd name="T17" fmla="*/ 16 h 155"/>
                    <a:gd name="T18" fmla="*/ 175 w 268"/>
                    <a:gd name="T19" fmla="*/ 1 h 155"/>
                    <a:gd name="T20" fmla="*/ 239 w 268"/>
                    <a:gd name="T21" fmla="*/ 35 h 155"/>
                    <a:gd name="T22" fmla="*/ 265 w 268"/>
                    <a:gd name="T23" fmla="*/ 114 h 155"/>
                    <a:gd name="T24" fmla="*/ 220 w 268"/>
                    <a:gd name="T25" fmla="*/ 133 h 155"/>
                    <a:gd name="T26" fmla="*/ 124 w 268"/>
                    <a:gd name="T27" fmla="*/ 154 h 155"/>
                    <a:gd name="T28" fmla="*/ 50 w 268"/>
                    <a:gd name="T29" fmla="*/ 133 h 155"/>
                    <a:gd name="T30" fmla="*/ 3 w 268"/>
                    <a:gd name="T31" fmla="*/ 110 h 155"/>
                    <a:gd name="T32" fmla="*/ 51 w 268"/>
                    <a:gd name="T33" fmla="*/ 17 h 155"/>
                    <a:gd name="T34" fmla="*/ 167 w 268"/>
                    <a:gd name="T35" fmla="*/ 107 h 155"/>
                    <a:gd name="T36" fmla="*/ 170 w 268"/>
                    <a:gd name="T37" fmla="*/ 113 h 155"/>
                    <a:gd name="T38" fmla="*/ 205 w 268"/>
                    <a:gd name="T39" fmla="*/ 109 h 155"/>
                    <a:gd name="T40" fmla="*/ 213 w 268"/>
                    <a:gd name="T41" fmla="*/ 100 h 155"/>
                    <a:gd name="T42" fmla="*/ 167 w 268"/>
                    <a:gd name="T43" fmla="*/ 107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68" h="155">
                      <a:moveTo>
                        <a:pt x="51" y="17"/>
                      </a:moveTo>
                      <a:cubicBezTo>
                        <a:pt x="64" y="9"/>
                        <a:pt x="78" y="6"/>
                        <a:pt x="92" y="0"/>
                      </a:cubicBezTo>
                      <a:cubicBezTo>
                        <a:pt x="94" y="3"/>
                        <a:pt x="96" y="8"/>
                        <a:pt x="98" y="10"/>
                      </a:cubicBezTo>
                      <a:cubicBezTo>
                        <a:pt x="95" y="12"/>
                        <a:pt x="91" y="15"/>
                        <a:pt x="89" y="16"/>
                      </a:cubicBezTo>
                      <a:cubicBezTo>
                        <a:pt x="100" y="54"/>
                        <a:pt x="112" y="92"/>
                        <a:pt x="122" y="130"/>
                      </a:cubicBezTo>
                      <a:cubicBezTo>
                        <a:pt x="124" y="105"/>
                        <a:pt x="126" y="80"/>
                        <a:pt x="127" y="55"/>
                      </a:cubicBezTo>
                      <a:cubicBezTo>
                        <a:pt x="132" y="54"/>
                        <a:pt x="137" y="54"/>
                        <a:pt x="142" y="54"/>
                      </a:cubicBezTo>
                      <a:cubicBezTo>
                        <a:pt x="142" y="80"/>
                        <a:pt x="144" y="105"/>
                        <a:pt x="146" y="130"/>
                      </a:cubicBezTo>
                      <a:cubicBezTo>
                        <a:pt x="157" y="92"/>
                        <a:pt x="170" y="54"/>
                        <a:pt x="180" y="16"/>
                      </a:cubicBezTo>
                      <a:cubicBezTo>
                        <a:pt x="170" y="14"/>
                        <a:pt x="172" y="7"/>
                        <a:pt x="175" y="1"/>
                      </a:cubicBezTo>
                      <a:cubicBezTo>
                        <a:pt x="199" y="7"/>
                        <a:pt x="223" y="16"/>
                        <a:pt x="239" y="35"/>
                      </a:cubicBezTo>
                      <a:cubicBezTo>
                        <a:pt x="259" y="56"/>
                        <a:pt x="268" y="86"/>
                        <a:pt x="265" y="114"/>
                      </a:cubicBezTo>
                      <a:cubicBezTo>
                        <a:pt x="256" y="130"/>
                        <a:pt x="236" y="132"/>
                        <a:pt x="220" y="133"/>
                      </a:cubicBezTo>
                      <a:cubicBezTo>
                        <a:pt x="191" y="151"/>
                        <a:pt x="157" y="155"/>
                        <a:pt x="124" y="154"/>
                      </a:cubicBezTo>
                      <a:cubicBezTo>
                        <a:pt x="98" y="153"/>
                        <a:pt x="71" y="149"/>
                        <a:pt x="50" y="133"/>
                      </a:cubicBezTo>
                      <a:cubicBezTo>
                        <a:pt x="32" y="132"/>
                        <a:pt x="9" y="130"/>
                        <a:pt x="3" y="110"/>
                      </a:cubicBezTo>
                      <a:cubicBezTo>
                        <a:pt x="0" y="73"/>
                        <a:pt x="19" y="36"/>
                        <a:pt x="51" y="17"/>
                      </a:cubicBezTo>
                      <a:close/>
                      <a:moveTo>
                        <a:pt x="167" y="107"/>
                      </a:moveTo>
                      <a:cubicBezTo>
                        <a:pt x="168" y="109"/>
                        <a:pt x="169" y="111"/>
                        <a:pt x="170" y="113"/>
                      </a:cubicBezTo>
                      <a:cubicBezTo>
                        <a:pt x="182" y="114"/>
                        <a:pt x="194" y="112"/>
                        <a:pt x="205" y="109"/>
                      </a:cubicBezTo>
                      <a:cubicBezTo>
                        <a:pt x="210" y="108"/>
                        <a:pt x="212" y="104"/>
                        <a:pt x="213" y="100"/>
                      </a:cubicBezTo>
                      <a:cubicBezTo>
                        <a:pt x="198" y="105"/>
                        <a:pt x="182" y="107"/>
                        <a:pt x="167" y="10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78" name="Freeform 9"/>
                <p:cNvSpPr>
                  <a:spLocks/>
                </p:cNvSpPr>
                <p:nvPr/>
              </p:nvSpPr>
              <p:spPr bwMode="auto">
                <a:xfrm>
                  <a:off x="1816461" y="1850036"/>
                  <a:ext cx="117475" cy="87313"/>
                </a:xfrm>
                <a:custGeom>
                  <a:avLst/>
                  <a:gdLst>
                    <a:gd name="T0" fmla="*/ 4 w 31"/>
                    <a:gd name="T1" fmla="*/ 3 h 23"/>
                    <a:gd name="T2" fmla="*/ 26 w 31"/>
                    <a:gd name="T3" fmla="*/ 3 h 23"/>
                    <a:gd name="T4" fmla="*/ 24 w 31"/>
                    <a:gd name="T5" fmla="*/ 23 h 23"/>
                    <a:gd name="T6" fmla="*/ 6 w 31"/>
                    <a:gd name="T7" fmla="*/ 23 h 23"/>
                    <a:gd name="T8" fmla="*/ 4 w 31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23">
                      <a:moveTo>
                        <a:pt x="4" y="3"/>
                      </a:moveTo>
                      <a:cubicBezTo>
                        <a:pt x="11" y="1"/>
                        <a:pt x="19" y="0"/>
                        <a:pt x="26" y="3"/>
                      </a:cubicBezTo>
                      <a:cubicBezTo>
                        <a:pt x="31" y="10"/>
                        <a:pt x="27" y="16"/>
                        <a:pt x="24" y="23"/>
                      </a:cubicBezTo>
                      <a:cubicBezTo>
                        <a:pt x="18" y="23"/>
                        <a:pt x="12" y="23"/>
                        <a:pt x="6" y="23"/>
                      </a:cubicBezTo>
                      <a:cubicBezTo>
                        <a:pt x="3" y="16"/>
                        <a:pt x="0" y="9"/>
                        <a:pt x="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5" name="Freeform 70"/>
              <p:cNvSpPr/>
              <p:nvPr/>
            </p:nvSpPr>
            <p:spPr>
              <a:xfrm>
                <a:off x="1408412" y="2208291"/>
                <a:ext cx="944594" cy="185883"/>
              </a:xfrm>
              <a:custGeom>
                <a:avLst/>
                <a:gdLst>
                  <a:gd name="connsiteX0" fmla="*/ 0 w 944594"/>
                  <a:gd name="connsiteY0" fmla="*/ 0 h 185883"/>
                  <a:gd name="connsiteX1" fmla="*/ 944594 w 944594"/>
                  <a:gd name="connsiteY1" fmla="*/ 0 h 185883"/>
                  <a:gd name="connsiteX2" fmla="*/ 864504 w 944594"/>
                  <a:gd name="connsiteY2" fmla="*/ 66080 h 185883"/>
                  <a:gd name="connsiteX3" fmla="*/ 472297 w 944594"/>
                  <a:gd name="connsiteY3" fmla="*/ 185883 h 185883"/>
                  <a:gd name="connsiteX4" fmla="*/ 80090 w 944594"/>
                  <a:gd name="connsiteY4" fmla="*/ 66080 h 18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4594" h="185883">
                    <a:moveTo>
                      <a:pt x="0" y="0"/>
                    </a:moveTo>
                    <a:lnTo>
                      <a:pt x="944594" y="0"/>
                    </a:lnTo>
                    <a:lnTo>
                      <a:pt x="864504" y="66080"/>
                    </a:lnTo>
                    <a:cubicBezTo>
                      <a:pt x="752546" y="141718"/>
                      <a:pt x="617579" y="185883"/>
                      <a:pt x="472297" y="185883"/>
                    </a:cubicBezTo>
                    <a:cubicBezTo>
                      <a:pt x="327015" y="185883"/>
                      <a:pt x="192048" y="141718"/>
                      <a:pt x="80090" y="660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79" name="Group 50"/>
          <p:cNvGrpSpPr/>
          <p:nvPr/>
        </p:nvGrpSpPr>
        <p:grpSpPr>
          <a:xfrm>
            <a:off x="3733148" y="5168456"/>
            <a:ext cx="453749" cy="453749"/>
            <a:chOff x="1179225" y="991203"/>
            <a:chExt cx="1402970" cy="1402971"/>
          </a:xfrm>
          <a:solidFill>
            <a:schemeClr val="bg1"/>
          </a:solidFill>
        </p:grpSpPr>
        <p:sp>
          <p:nvSpPr>
            <p:cNvPr id="180" name="Oval 51"/>
            <p:cNvSpPr/>
            <p:nvPr/>
          </p:nvSpPr>
          <p:spPr>
            <a:xfrm>
              <a:off x="1179225" y="991203"/>
              <a:ext cx="1402970" cy="1402970"/>
            </a:xfrm>
            <a:prstGeom prst="ellipse">
              <a:avLst/>
            </a:pr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81" name="Group 52"/>
            <p:cNvGrpSpPr/>
            <p:nvPr/>
          </p:nvGrpSpPr>
          <p:grpSpPr>
            <a:xfrm>
              <a:off x="1375885" y="1198807"/>
              <a:ext cx="1009650" cy="1195367"/>
              <a:chOff x="1375885" y="1198807"/>
              <a:chExt cx="1009650" cy="1195367"/>
            </a:xfrm>
            <a:grpFill/>
          </p:grpSpPr>
          <p:grpSp>
            <p:nvGrpSpPr>
              <p:cNvPr id="182" name="Group 53"/>
              <p:cNvGrpSpPr/>
              <p:nvPr/>
            </p:nvGrpSpPr>
            <p:grpSpPr>
              <a:xfrm>
                <a:off x="1375885" y="1198807"/>
                <a:ext cx="1009650" cy="1139826"/>
                <a:chOff x="1368786" y="1195986"/>
                <a:chExt cx="1009650" cy="1139826"/>
              </a:xfrm>
              <a:grpFill/>
            </p:grpSpPr>
            <p:sp>
              <p:nvSpPr>
                <p:cNvPr id="184" name="Freeform 6"/>
                <p:cNvSpPr>
                  <a:spLocks noEditPoints="1"/>
                </p:cNvSpPr>
                <p:nvPr/>
              </p:nvSpPr>
              <p:spPr bwMode="auto">
                <a:xfrm>
                  <a:off x="1643423" y="1195986"/>
                  <a:ext cx="460375" cy="598488"/>
                </a:xfrm>
                <a:custGeom>
                  <a:avLst/>
                  <a:gdLst>
                    <a:gd name="T0" fmla="*/ 41 w 122"/>
                    <a:gd name="T1" fmla="*/ 4 h 159"/>
                    <a:gd name="T2" fmla="*/ 97 w 122"/>
                    <a:gd name="T3" fmla="*/ 12 h 159"/>
                    <a:gd name="T4" fmla="*/ 120 w 122"/>
                    <a:gd name="T5" fmla="*/ 58 h 159"/>
                    <a:gd name="T6" fmla="*/ 121 w 122"/>
                    <a:gd name="T7" fmla="*/ 94 h 159"/>
                    <a:gd name="T8" fmla="*/ 103 w 122"/>
                    <a:gd name="T9" fmla="*/ 126 h 159"/>
                    <a:gd name="T10" fmla="*/ 63 w 122"/>
                    <a:gd name="T11" fmla="*/ 157 h 159"/>
                    <a:gd name="T12" fmla="*/ 19 w 122"/>
                    <a:gd name="T13" fmla="*/ 126 h 159"/>
                    <a:gd name="T14" fmla="*/ 1 w 122"/>
                    <a:gd name="T15" fmla="*/ 94 h 159"/>
                    <a:gd name="T16" fmla="*/ 3 w 122"/>
                    <a:gd name="T17" fmla="*/ 46 h 159"/>
                    <a:gd name="T18" fmla="*/ 41 w 122"/>
                    <a:gd name="T19" fmla="*/ 4 h 159"/>
                    <a:gd name="T20" fmla="*/ 19 w 122"/>
                    <a:gd name="T21" fmla="*/ 80 h 159"/>
                    <a:gd name="T22" fmla="*/ 41 w 122"/>
                    <a:gd name="T23" fmla="*/ 136 h 159"/>
                    <a:gd name="T24" fmla="*/ 77 w 122"/>
                    <a:gd name="T25" fmla="*/ 140 h 159"/>
                    <a:gd name="T26" fmla="*/ 104 w 122"/>
                    <a:gd name="T27" fmla="*/ 73 h 159"/>
                    <a:gd name="T28" fmla="*/ 79 w 122"/>
                    <a:gd name="T29" fmla="*/ 54 h 159"/>
                    <a:gd name="T30" fmla="*/ 19 w 122"/>
                    <a:gd name="T31" fmla="*/ 8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2" h="159">
                      <a:moveTo>
                        <a:pt x="41" y="4"/>
                      </a:moveTo>
                      <a:cubicBezTo>
                        <a:pt x="59" y="0"/>
                        <a:pt x="80" y="2"/>
                        <a:pt x="97" y="12"/>
                      </a:cubicBezTo>
                      <a:cubicBezTo>
                        <a:pt x="112" y="22"/>
                        <a:pt x="121" y="40"/>
                        <a:pt x="120" y="58"/>
                      </a:cubicBezTo>
                      <a:cubicBezTo>
                        <a:pt x="119" y="70"/>
                        <a:pt x="122" y="82"/>
                        <a:pt x="121" y="94"/>
                      </a:cubicBezTo>
                      <a:cubicBezTo>
                        <a:pt x="117" y="106"/>
                        <a:pt x="108" y="115"/>
                        <a:pt x="103" y="126"/>
                      </a:cubicBezTo>
                      <a:cubicBezTo>
                        <a:pt x="96" y="142"/>
                        <a:pt x="82" y="157"/>
                        <a:pt x="63" y="157"/>
                      </a:cubicBezTo>
                      <a:cubicBezTo>
                        <a:pt x="43" y="159"/>
                        <a:pt x="27" y="143"/>
                        <a:pt x="19" y="126"/>
                      </a:cubicBezTo>
                      <a:cubicBezTo>
                        <a:pt x="14" y="115"/>
                        <a:pt x="5" y="105"/>
                        <a:pt x="1" y="94"/>
                      </a:cubicBezTo>
                      <a:cubicBezTo>
                        <a:pt x="1" y="78"/>
                        <a:pt x="0" y="62"/>
                        <a:pt x="3" y="46"/>
                      </a:cubicBezTo>
                      <a:cubicBezTo>
                        <a:pt x="7" y="27"/>
                        <a:pt x="21" y="9"/>
                        <a:pt x="41" y="4"/>
                      </a:cubicBezTo>
                      <a:close/>
                      <a:moveTo>
                        <a:pt x="19" y="80"/>
                      </a:moveTo>
                      <a:cubicBezTo>
                        <a:pt x="22" y="100"/>
                        <a:pt x="27" y="121"/>
                        <a:pt x="41" y="136"/>
                      </a:cubicBezTo>
                      <a:cubicBezTo>
                        <a:pt x="50" y="145"/>
                        <a:pt x="66" y="148"/>
                        <a:pt x="77" y="140"/>
                      </a:cubicBezTo>
                      <a:cubicBezTo>
                        <a:pt x="97" y="124"/>
                        <a:pt x="101" y="97"/>
                        <a:pt x="104" y="73"/>
                      </a:cubicBezTo>
                      <a:cubicBezTo>
                        <a:pt x="95" y="68"/>
                        <a:pt x="86" y="62"/>
                        <a:pt x="79" y="54"/>
                      </a:cubicBezTo>
                      <a:cubicBezTo>
                        <a:pt x="62" y="69"/>
                        <a:pt x="41" y="78"/>
                        <a:pt x="19" y="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85" name="Freeform 8"/>
                <p:cNvSpPr>
                  <a:spLocks noEditPoints="1"/>
                </p:cNvSpPr>
                <p:nvPr/>
              </p:nvSpPr>
              <p:spPr bwMode="auto">
                <a:xfrm>
                  <a:off x="1368786" y="1753199"/>
                  <a:ext cx="1009650" cy="582613"/>
                </a:xfrm>
                <a:custGeom>
                  <a:avLst/>
                  <a:gdLst>
                    <a:gd name="T0" fmla="*/ 51 w 268"/>
                    <a:gd name="T1" fmla="*/ 17 h 155"/>
                    <a:gd name="T2" fmla="*/ 92 w 268"/>
                    <a:gd name="T3" fmla="*/ 0 h 155"/>
                    <a:gd name="T4" fmla="*/ 98 w 268"/>
                    <a:gd name="T5" fmla="*/ 10 h 155"/>
                    <a:gd name="T6" fmla="*/ 89 w 268"/>
                    <a:gd name="T7" fmla="*/ 16 h 155"/>
                    <a:gd name="T8" fmla="*/ 122 w 268"/>
                    <a:gd name="T9" fmla="*/ 130 h 155"/>
                    <a:gd name="T10" fmla="*/ 127 w 268"/>
                    <a:gd name="T11" fmla="*/ 55 h 155"/>
                    <a:gd name="T12" fmla="*/ 142 w 268"/>
                    <a:gd name="T13" fmla="*/ 54 h 155"/>
                    <a:gd name="T14" fmla="*/ 146 w 268"/>
                    <a:gd name="T15" fmla="*/ 130 h 155"/>
                    <a:gd name="T16" fmla="*/ 180 w 268"/>
                    <a:gd name="T17" fmla="*/ 16 h 155"/>
                    <a:gd name="T18" fmla="*/ 175 w 268"/>
                    <a:gd name="T19" fmla="*/ 1 h 155"/>
                    <a:gd name="T20" fmla="*/ 239 w 268"/>
                    <a:gd name="T21" fmla="*/ 35 h 155"/>
                    <a:gd name="T22" fmla="*/ 265 w 268"/>
                    <a:gd name="T23" fmla="*/ 114 h 155"/>
                    <a:gd name="T24" fmla="*/ 220 w 268"/>
                    <a:gd name="T25" fmla="*/ 133 h 155"/>
                    <a:gd name="T26" fmla="*/ 124 w 268"/>
                    <a:gd name="T27" fmla="*/ 154 h 155"/>
                    <a:gd name="T28" fmla="*/ 50 w 268"/>
                    <a:gd name="T29" fmla="*/ 133 h 155"/>
                    <a:gd name="T30" fmla="*/ 3 w 268"/>
                    <a:gd name="T31" fmla="*/ 110 h 155"/>
                    <a:gd name="T32" fmla="*/ 51 w 268"/>
                    <a:gd name="T33" fmla="*/ 17 h 155"/>
                    <a:gd name="T34" fmla="*/ 167 w 268"/>
                    <a:gd name="T35" fmla="*/ 107 h 155"/>
                    <a:gd name="T36" fmla="*/ 170 w 268"/>
                    <a:gd name="T37" fmla="*/ 113 h 155"/>
                    <a:gd name="T38" fmla="*/ 205 w 268"/>
                    <a:gd name="T39" fmla="*/ 109 h 155"/>
                    <a:gd name="T40" fmla="*/ 213 w 268"/>
                    <a:gd name="T41" fmla="*/ 100 h 155"/>
                    <a:gd name="T42" fmla="*/ 167 w 268"/>
                    <a:gd name="T43" fmla="*/ 107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68" h="155">
                      <a:moveTo>
                        <a:pt x="51" y="17"/>
                      </a:moveTo>
                      <a:cubicBezTo>
                        <a:pt x="64" y="9"/>
                        <a:pt x="78" y="6"/>
                        <a:pt x="92" y="0"/>
                      </a:cubicBezTo>
                      <a:cubicBezTo>
                        <a:pt x="94" y="3"/>
                        <a:pt x="96" y="8"/>
                        <a:pt x="98" y="10"/>
                      </a:cubicBezTo>
                      <a:cubicBezTo>
                        <a:pt x="95" y="12"/>
                        <a:pt x="91" y="15"/>
                        <a:pt x="89" y="16"/>
                      </a:cubicBezTo>
                      <a:cubicBezTo>
                        <a:pt x="100" y="54"/>
                        <a:pt x="112" y="92"/>
                        <a:pt x="122" y="130"/>
                      </a:cubicBezTo>
                      <a:cubicBezTo>
                        <a:pt x="124" y="105"/>
                        <a:pt x="126" y="80"/>
                        <a:pt x="127" y="55"/>
                      </a:cubicBezTo>
                      <a:cubicBezTo>
                        <a:pt x="132" y="54"/>
                        <a:pt x="137" y="54"/>
                        <a:pt x="142" y="54"/>
                      </a:cubicBezTo>
                      <a:cubicBezTo>
                        <a:pt x="142" y="80"/>
                        <a:pt x="144" y="105"/>
                        <a:pt x="146" y="130"/>
                      </a:cubicBezTo>
                      <a:cubicBezTo>
                        <a:pt x="157" y="92"/>
                        <a:pt x="170" y="54"/>
                        <a:pt x="180" y="16"/>
                      </a:cubicBezTo>
                      <a:cubicBezTo>
                        <a:pt x="170" y="14"/>
                        <a:pt x="172" y="7"/>
                        <a:pt x="175" y="1"/>
                      </a:cubicBezTo>
                      <a:cubicBezTo>
                        <a:pt x="199" y="7"/>
                        <a:pt x="223" y="16"/>
                        <a:pt x="239" y="35"/>
                      </a:cubicBezTo>
                      <a:cubicBezTo>
                        <a:pt x="259" y="56"/>
                        <a:pt x="268" y="86"/>
                        <a:pt x="265" y="114"/>
                      </a:cubicBezTo>
                      <a:cubicBezTo>
                        <a:pt x="256" y="130"/>
                        <a:pt x="236" y="132"/>
                        <a:pt x="220" y="133"/>
                      </a:cubicBezTo>
                      <a:cubicBezTo>
                        <a:pt x="191" y="151"/>
                        <a:pt x="157" y="155"/>
                        <a:pt x="124" y="154"/>
                      </a:cubicBezTo>
                      <a:cubicBezTo>
                        <a:pt x="98" y="153"/>
                        <a:pt x="71" y="149"/>
                        <a:pt x="50" y="133"/>
                      </a:cubicBezTo>
                      <a:cubicBezTo>
                        <a:pt x="32" y="132"/>
                        <a:pt x="9" y="130"/>
                        <a:pt x="3" y="110"/>
                      </a:cubicBezTo>
                      <a:cubicBezTo>
                        <a:pt x="0" y="73"/>
                        <a:pt x="19" y="36"/>
                        <a:pt x="51" y="17"/>
                      </a:cubicBezTo>
                      <a:close/>
                      <a:moveTo>
                        <a:pt x="167" y="107"/>
                      </a:moveTo>
                      <a:cubicBezTo>
                        <a:pt x="168" y="109"/>
                        <a:pt x="169" y="111"/>
                        <a:pt x="170" y="113"/>
                      </a:cubicBezTo>
                      <a:cubicBezTo>
                        <a:pt x="182" y="114"/>
                        <a:pt x="194" y="112"/>
                        <a:pt x="205" y="109"/>
                      </a:cubicBezTo>
                      <a:cubicBezTo>
                        <a:pt x="210" y="108"/>
                        <a:pt x="212" y="104"/>
                        <a:pt x="213" y="100"/>
                      </a:cubicBezTo>
                      <a:cubicBezTo>
                        <a:pt x="198" y="105"/>
                        <a:pt x="182" y="107"/>
                        <a:pt x="167" y="10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86" name="Freeform 9"/>
                <p:cNvSpPr>
                  <a:spLocks/>
                </p:cNvSpPr>
                <p:nvPr/>
              </p:nvSpPr>
              <p:spPr bwMode="auto">
                <a:xfrm>
                  <a:off x="1816461" y="1850036"/>
                  <a:ext cx="117475" cy="87313"/>
                </a:xfrm>
                <a:custGeom>
                  <a:avLst/>
                  <a:gdLst>
                    <a:gd name="T0" fmla="*/ 4 w 31"/>
                    <a:gd name="T1" fmla="*/ 3 h 23"/>
                    <a:gd name="T2" fmla="*/ 26 w 31"/>
                    <a:gd name="T3" fmla="*/ 3 h 23"/>
                    <a:gd name="T4" fmla="*/ 24 w 31"/>
                    <a:gd name="T5" fmla="*/ 23 h 23"/>
                    <a:gd name="T6" fmla="*/ 6 w 31"/>
                    <a:gd name="T7" fmla="*/ 23 h 23"/>
                    <a:gd name="T8" fmla="*/ 4 w 31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23">
                      <a:moveTo>
                        <a:pt x="4" y="3"/>
                      </a:moveTo>
                      <a:cubicBezTo>
                        <a:pt x="11" y="1"/>
                        <a:pt x="19" y="0"/>
                        <a:pt x="26" y="3"/>
                      </a:cubicBezTo>
                      <a:cubicBezTo>
                        <a:pt x="31" y="10"/>
                        <a:pt x="27" y="16"/>
                        <a:pt x="24" y="23"/>
                      </a:cubicBezTo>
                      <a:cubicBezTo>
                        <a:pt x="18" y="23"/>
                        <a:pt x="12" y="23"/>
                        <a:pt x="6" y="23"/>
                      </a:cubicBezTo>
                      <a:cubicBezTo>
                        <a:pt x="3" y="16"/>
                        <a:pt x="0" y="9"/>
                        <a:pt x="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83" name="Freeform 54"/>
              <p:cNvSpPr/>
              <p:nvPr/>
            </p:nvSpPr>
            <p:spPr>
              <a:xfrm>
                <a:off x="1408412" y="2208291"/>
                <a:ext cx="944594" cy="185883"/>
              </a:xfrm>
              <a:custGeom>
                <a:avLst/>
                <a:gdLst>
                  <a:gd name="connsiteX0" fmla="*/ 0 w 944594"/>
                  <a:gd name="connsiteY0" fmla="*/ 0 h 185883"/>
                  <a:gd name="connsiteX1" fmla="*/ 944594 w 944594"/>
                  <a:gd name="connsiteY1" fmla="*/ 0 h 185883"/>
                  <a:gd name="connsiteX2" fmla="*/ 864504 w 944594"/>
                  <a:gd name="connsiteY2" fmla="*/ 66080 h 185883"/>
                  <a:gd name="connsiteX3" fmla="*/ 472297 w 944594"/>
                  <a:gd name="connsiteY3" fmla="*/ 185883 h 185883"/>
                  <a:gd name="connsiteX4" fmla="*/ 80090 w 944594"/>
                  <a:gd name="connsiteY4" fmla="*/ 66080 h 18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4594" h="185883">
                    <a:moveTo>
                      <a:pt x="0" y="0"/>
                    </a:moveTo>
                    <a:lnTo>
                      <a:pt x="944594" y="0"/>
                    </a:lnTo>
                    <a:lnTo>
                      <a:pt x="864504" y="66080"/>
                    </a:lnTo>
                    <a:cubicBezTo>
                      <a:pt x="752546" y="141718"/>
                      <a:pt x="617579" y="185883"/>
                      <a:pt x="472297" y="185883"/>
                    </a:cubicBezTo>
                    <a:cubicBezTo>
                      <a:pt x="327015" y="185883"/>
                      <a:pt x="192048" y="141718"/>
                      <a:pt x="80090" y="660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87" name="Group 50"/>
          <p:cNvGrpSpPr/>
          <p:nvPr/>
        </p:nvGrpSpPr>
        <p:grpSpPr>
          <a:xfrm>
            <a:off x="4575191" y="5647540"/>
            <a:ext cx="453749" cy="453749"/>
            <a:chOff x="1179225" y="991203"/>
            <a:chExt cx="1402970" cy="1402971"/>
          </a:xfrm>
          <a:solidFill>
            <a:schemeClr val="bg1"/>
          </a:solidFill>
        </p:grpSpPr>
        <p:sp>
          <p:nvSpPr>
            <p:cNvPr id="188" name="Oval 51"/>
            <p:cNvSpPr/>
            <p:nvPr/>
          </p:nvSpPr>
          <p:spPr>
            <a:xfrm>
              <a:off x="1179225" y="991203"/>
              <a:ext cx="1402970" cy="1402970"/>
            </a:xfrm>
            <a:prstGeom prst="ellipse">
              <a:avLst/>
            </a:pr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89" name="Group 52"/>
            <p:cNvGrpSpPr/>
            <p:nvPr/>
          </p:nvGrpSpPr>
          <p:grpSpPr>
            <a:xfrm>
              <a:off x="1375885" y="1198807"/>
              <a:ext cx="1009650" cy="1195367"/>
              <a:chOff x="1375885" y="1198807"/>
              <a:chExt cx="1009650" cy="1195367"/>
            </a:xfrm>
            <a:grpFill/>
          </p:grpSpPr>
          <p:grpSp>
            <p:nvGrpSpPr>
              <p:cNvPr id="190" name="Group 53"/>
              <p:cNvGrpSpPr/>
              <p:nvPr/>
            </p:nvGrpSpPr>
            <p:grpSpPr>
              <a:xfrm>
                <a:off x="1375885" y="1198807"/>
                <a:ext cx="1009650" cy="1139826"/>
                <a:chOff x="1368786" y="1195986"/>
                <a:chExt cx="1009650" cy="1139826"/>
              </a:xfrm>
              <a:grpFill/>
            </p:grpSpPr>
            <p:sp>
              <p:nvSpPr>
                <p:cNvPr id="192" name="Freeform 6"/>
                <p:cNvSpPr>
                  <a:spLocks noEditPoints="1"/>
                </p:cNvSpPr>
                <p:nvPr/>
              </p:nvSpPr>
              <p:spPr bwMode="auto">
                <a:xfrm>
                  <a:off x="1643423" y="1195986"/>
                  <a:ext cx="460375" cy="598488"/>
                </a:xfrm>
                <a:custGeom>
                  <a:avLst/>
                  <a:gdLst>
                    <a:gd name="T0" fmla="*/ 41 w 122"/>
                    <a:gd name="T1" fmla="*/ 4 h 159"/>
                    <a:gd name="T2" fmla="*/ 97 w 122"/>
                    <a:gd name="T3" fmla="*/ 12 h 159"/>
                    <a:gd name="T4" fmla="*/ 120 w 122"/>
                    <a:gd name="T5" fmla="*/ 58 h 159"/>
                    <a:gd name="T6" fmla="*/ 121 w 122"/>
                    <a:gd name="T7" fmla="*/ 94 h 159"/>
                    <a:gd name="T8" fmla="*/ 103 w 122"/>
                    <a:gd name="T9" fmla="*/ 126 h 159"/>
                    <a:gd name="T10" fmla="*/ 63 w 122"/>
                    <a:gd name="T11" fmla="*/ 157 h 159"/>
                    <a:gd name="T12" fmla="*/ 19 w 122"/>
                    <a:gd name="T13" fmla="*/ 126 h 159"/>
                    <a:gd name="T14" fmla="*/ 1 w 122"/>
                    <a:gd name="T15" fmla="*/ 94 h 159"/>
                    <a:gd name="T16" fmla="*/ 3 w 122"/>
                    <a:gd name="T17" fmla="*/ 46 h 159"/>
                    <a:gd name="T18" fmla="*/ 41 w 122"/>
                    <a:gd name="T19" fmla="*/ 4 h 159"/>
                    <a:gd name="T20" fmla="*/ 19 w 122"/>
                    <a:gd name="T21" fmla="*/ 80 h 159"/>
                    <a:gd name="T22" fmla="*/ 41 w 122"/>
                    <a:gd name="T23" fmla="*/ 136 h 159"/>
                    <a:gd name="T24" fmla="*/ 77 w 122"/>
                    <a:gd name="T25" fmla="*/ 140 h 159"/>
                    <a:gd name="T26" fmla="*/ 104 w 122"/>
                    <a:gd name="T27" fmla="*/ 73 h 159"/>
                    <a:gd name="T28" fmla="*/ 79 w 122"/>
                    <a:gd name="T29" fmla="*/ 54 h 159"/>
                    <a:gd name="T30" fmla="*/ 19 w 122"/>
                    <a:gd name="T31" fmla="*/ 8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2" h="159">
                      <a:moveTo>
                        <a:pt x="41" y="4"/>
                      </a:moveTo>
                      <a:cubicBezTo>
                        <a:pt x="59" y="0"/>
                        <a:pt x="80" y="2"/>
                        <a:pt x="97" y="12"/>
                      </a:cubicBezTo>
                      <a:cubicBezTo>
                        <a:pt x="112" y="22"/>
                        <a:pt x="121" y="40"/>
                        <a:pt x="120" y="58"/>
                      </a:cubicBezTo>
                      <a:cubicBezTo>
                        <a:pt x="119" y="70"/>
                        <a:pt x="122" y="82"/>
                        <a:pt x="121" y="94"/>
                      </a:cubicBezTo>
                      <a:cubicBezTo>
                        <a:pt x="117" y="106"/>
                        <a:pt x="108" y="115"/>
                        <a:pt x="103" y="126"/>
                      </a:cubicBezTo>
                      <a:cubicBezTo>
                        <a:pt x="96" y="142"/>
                        <a:pt x="82" y="157"/>
                        <a:pt x="63" y="157"/>
                      </a:cubicBezTo>
                      <a:cubicBezTo>
                        <a:pt x="43" y="159"/>
                        <a:pt x="27" y="143"/>
                        <a:pt x="19" y="126"/>
                      </a:cubicBezTo>
                      <a:cubicBezTo>
                        <a:pt x="14" y="115"/>
                        <a:pt x="5" y="105"/>
                        <a:pt x="1" y="94"/>
                      </a:cubicBezTo>
                      <a:cubicBezTo>
                        <a:pt x="1" y="78"/>
                        <a:pt x="0" y="62"/>
                        <a:pt x="3" y="46"/>
                      </a:cubicBezTo>
                      <a:cubicBezTo>
                        <a:pt x="7" y="27"/>
                        <a:pt x="21" y="9"/>
                        <a:pt x="41" y="4"/>
                      </a:cubicBezTo>
                      <a:close/>
                      <a:moveTo>
                        <a:pt x="19" y="80"/>
                      </a:moveTo>
                      <a:cubicBezTo>
                        <a:pt x="22" y="100"/>
                        <a:pt x="27" y="121"/>
                        <a:pt x="41" y="136"/>
                      </a:cubicBezTo>
                      <a:cubicBezTo>
                        <a:pt x="50" y="145"/>
                        <a:pt x="66" y="148"/>
                        <a:pt x="77" y="140"/>
                      </a:cubicBezTo>
                      <a:cubicBezTo>
                        <a:pt x="97" y="124"/>
                        <a:pt x="101" y="97"/>
                        <a:pt x="104" y="73"/>
                      </a:cubicBezTo>
                      <a:cubicBezTo>
                        <a:pt x="95" y="68"/>
                        <a:pt x="86" y="62"/>
                        <a:pt x="79" y="54"/>
                      </a:cubicBezTo>
                      <a:cubicBezTo>
                        <a:pt x="62" y="69"/>
                        <a:pt x="41" y="78"/>
                        <a:pt x="19" y="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93" name="Freeform 8"/>
                <p:cNvSpPr>
                  <a:spLocks noEditPoints="1"/>
                </p:cNvSpPr>
                <p:nvPr/>
              </p:nvSpPr>
              <p:spPr bwMode="auto">
                <a:xfrm>
                  <a:off x="1368786" y="1753199"/>
                  <a:ext cx="1009650" cy="582613"/>
                </a:xfrm>
                <a:custGeom>
                  <a:avLst/>
                  <a:gdLst>
                    <a:gd name="T0" fmla="*/ 51 w 268"/>
                    <a:gd name="T1" fmla="*/ 17 h 155"/>
                    <a:gd name="T2" fmla="*/ 92 w 268"/>
                    <a:gd name="T3" fmla="*/ 0 h 155"/>
                    <a:gd name="T4" fmla="*/ 98 w 268"/>
                    <a:gd name="T5" fmla="*/ 10 h 155"/>
                    <a:gd name="T6" fmla="*/ 89 w 268"/>
                    <a:gd name="T7" fmla="*/ 16 h 155"/>
                    <a:gd name="T8" fmla="*/ 122 w 268"/>
                    <a:gd name="T9" fmla="*/ 130 h 155"/>
                    <a:gd name="T10" fmla="*/ 127 w 268"/>
                    <a:gd name="T11" fmla="*/ 55 h 155"/>
                    <a:gd name="T12" fmla="*/ 142 w 268"/>
                    <a:gd name="T13" fmla="*/ 54 h 155"/>
                    <a:gd name="T14" fmla="*/ 146 w 268"/>
                    <a:gd name="T15" fmla="*/ 130 h 155"/>
                    <a:gd name="T16" fmla="*/ 180 w 268"/>
                    <a:gd name="T17" fmla="*/ 16 h 155"/>
                    <a:gd name="T18" fmla="*/ 175 w 268"/>
                    <a:gd name="T19" fmla="*/ 1 h 155"/>
                    <a:gd name="T20" fmla="*/ 239 w 268"/>
                    <a:gd name="T21" fmla="*/ 35 h 155"/>
                    <a:gd name="T22" fmla="*/ 265 w 268"/>
                    <a:gd name="T23" fmla="*/ 114 h 155"/>
                    <a:gd name="T24" fmla="*/ 220 w 268"/>
                    <a:gd name="T25" fmla="*/ 133 h 155"/>
                    <a:gd name="T26" fmla="*/ 124 w 268"/>
                    <a:gd name="T27" fmla="*/ 154 h 155"/>
                    <a:gd name="T28" fmla="*/ 50 w 268"/>
                    <a:gd name="T29" fmla="*/ 133 h 155"/>
                    <a:gd name="T30" fmla="*/ 3 w 268"/>
                    <a:gd name="T31" fmla="*/ 110 h 155"/>
                    <a:gd name="T32" fmla="*/ 51 w 268"/>
                    <a:gd name="T33" fmla="*/ 17 h 155"/>
                    <a:gd name="T34" fmla="*/ 167 w 268"/>
                    <a:gd name="T35" fmla="*/ 107 h 155"/>
                    <a:gd name="T36" fmla="*/ 170 w 268"/>
                    <a:gd name="T37" fmla="*/ 113 h 155"/>
                    <a:gd name="T38" fmla="*/ 205 w 268"/>
                    <a:gd name="T39" fmla="*/ 109 h 155"/>
                    <a:gd name="T40" fmla="*/ 213 w 268"/>
                    <a:gd name="T41" fmla="*/ 100 h 155"/>
                    <a:gd name="T42" fmla="*/ 167 w 268"/>
                    <a:gd name="T43" fmla="*/ 107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68" h="155">
                      <a:moveTo>
                        <a:pt x="51" y="17"/>
                      </a:moveTo>
                      <a:cubicBezTo>
                        <a:pt x="64" y="9"/>
                        <a:pt x="78" y="6"/>
                        <a:pt x="92" y="0"/>
                      </a:cubicBezTo>
                      <a:cubicBezTo>
                        <a:pt x="94" y="3"/>
                        <a:pt x="96" y="8"/>
                        <a:pt x="98" y="10"/>
                      </a:cubicBezTo>
                      <a:cubicBezTo>
                        <a:pt x="95" y="12"/>
                        <a:pt x="91" y="15"/>
                        <a:pt x="89" y="16"/>
                      </a:cubicBezTo>
                      <a:cubicBezTo>
                        <a:pt x="100" y="54"/>
                        <a:pt x="112" y="92"/>
                        <a:pt x="122" y="130"/>
                      </a:cubicBezTo>
                      <a:cubicBezTo>
                        <a:pt x="124" y="105"/>
                        <a:pt x="126" y="80"/>
                        <a:pt x="127" y="55"/>
                      </a:cubicBezTo>
                      <a:cubicBezTo>
                        <a:pt x="132" y="54"/>
                        <a:pt x="137" y="54"/>
                        <a:pt x="142" y="54"/>
                      </a:cubicBezTo>
                      <a:cubicBezTo>
                        <a:pt x="142" y="80"/>
                        <a:pt x="144" y="105"/>
                        <a:pt x="146" y="130"/>
                      </a:cubicBezTo>
                      <a:cubicBezTo>
                        <a:pt x="157" y="92"/>
                        <a:pt x="170" y="54"/>
                        <a:pt x="180" y="16"/>
                      </a:cubicBezTo>
                      <a:cubicBezTo>
                        <a:pt x="170" y="14"/>
                        <a:pt x="172" y="7"/>
                        <a:pt x="175" y="1"/>
                      </a:cubicBezTo>
                      <a:cubicBezTo>
                        <a:pt x="199" y="7"/>
                        <a:pt x="223" y="16"/>
                        <a:pt x="239" y="35"/>
                      </a:cubicBezTo>
                      <a:cubicBezTo>
                        <a:pt x="259" y="56"/>
                        <a:pt x="268" y="86"/>
                        <a:pt x="265" y="114"/>
                      </a:cubicBezTo>
                      <a:cubicBezTo>
                        <a:pt x="256" y="130"/>
                        <a:pt x="236" y="132"/>
                        <a:pt x="220" y="133"/>
                      </a:cubicBezTo>
                      <a:cubicBezTo>
                        <a:pt x="191" y="151"/>
                        <a:pt x="157" y="155"/>
                        <a:pt x="124" y="154"/>
                      </a:cubicBezTo>
                      <a:cubicBezTo>
                        <a:pt x="98" y="153"/>
                        <a:pt x="71" y="149"/>
                        <a:pt x="50" y="133"/>
                      </a:cubicBezTo>
                      <a:cubicBezTo>
                        <a:pt x="32" y="132"/>
                        <a:pt x="9" y="130"/>
                        <a:pt x="3" y="110"/>
                      </a:cubicBezTo>
                      <a:cubicBezTo>
                        <a:pt x="0" y="73"/>
                        <a:pt x="19" y="36"/>
                        <a:pt x="51" y="17"/>
                      </a:cubicBezTo>
                      <a:close/>
                      <a:moveTo>
                        <a:pt x="167" y="107"/>
                      </a:moveTo>
                      <a:cubicBezTo>
                        <a:pt x="168" y="109"/>
                        <a:pt x="169" y="111"/>
                        <a:pt x="170" y="113"/>
                      </a:cubicBezTo>
                      <a:cubicBezTo>
                        <a:pt x="182" y="114"/>
                        <a:pt x="194" y="112"/>
                        <a:pt x="205" y="109"/>
                      </a:cubicBezTo>
                      <a:cubicBezTo>
                        <a:pt x="210" y="108"/>
                        <a:pt x="212" y="104"/>
                        <a:pt x="213" y="100"/>
                      </a:cubicBezTo>
                      <a:cubicBezTo>
                        <a:pt x="198" y="105"/>
                        <a:pt x="182" y="107"/>
                        <a:pt x="167" y="10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94" name="Freeform 9"/>
                <p:cNvSpPr>
                  <a:spLocks/>
                </p:cNvSpPr>
                <p:nvPr/>
              </p:nvSpPr>
              <p:spPr bwMode="auto">
                <a:xfrm>
                  <a:off x="1816461" y="1850036"/>
                  <a:ext cx="117475" cy="87313"/>
                </a:xfrm>
                <a:custGeom>
                  <a:avLst/>
                  <a:gdLst>
                    <a:gd name="T0" fmla="*/ 4 w 31"/>
                    <a:gd name="T1" fmla="*/ 3 h 23"/>
                    <a:gd name="T2" fmla="*/ 26 w 31"/>
                    <a:gd name="T3" fmla="*/ 3 h 23"/>
                    <a:gd name="T4" fmla="*/ 24 w 31"/>
                    <a:gd name="T5" fmla="*/ 23 h 23"/>
                    <a:gd name="T6" fmla="*/ 6 w 31"/>
                    <a:gd name="T7" fmla="*/ 23 h 23"/>
                    <a:gd name="T8" fmla="*/ 4 w 31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23">
                      <a:moveTo>
                        <a:pt x="4" y="3"/>
                      </a:moveTo>
                      <a:cubicBezTo>
                        <a:pt x="11" y="1"/>
                        <a:pt x="19" y="0"/>
                        <a:pt x="26" y="3"/>
                      </a:cubicBezTo>
                      <a:cubicBezTo>
                        <a:pt x="31" y="10"/>
                        <a:pt x="27" y="16"/>
                        <a:pt x="24" y="23"/>
                      </a:cubicBezTo>
                      <a:cubicBezTo>
                        <a:pt x="18" y="23"/>
                        <a:pt x="12" y="23"/>
                        <a:pt x="6" y="23"/>
                      </a:cubicBezTo>
                      <a:cubicBezTo>
                        <a:pt x="3" y="16"/>
                        <a:pt x="0" y="9"/>
                        <a:pt x="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91" name="Freeform 54"/>
              <p:cNvSpPr/>
              <p:nvPr/>
            </p:nvSpPr>
            <p:spPr>
              <a:xfrm>
                <a:off x="1408412" y="2208291"/>
                <a:ext cx="944594" cy="185883"/>
              </a:xfrm>
              <a:custGeom>
                <a:avLst/>
                <a:gdLst>
                  <a:gd name="connsiteX0" fmla="*/ 0 w 944594"/>
                  <a:gd name="connsiteY0" fmla="*/ 0 h 185883"/>
                  <a:gd name="connsiteX1" fmla="*/ 944594 w 944594"/>
                  <a:gd name="connsiteY1" fmla="*/ 0 h 185883"/>
                  <a:gd name="connsiteX2" fmla="*/ 864504 w 944594"/>
                  <a:gd name="connsiteY2" fmla="*/ 66080 h 185883"/>
                  <a:gd name="connsiteX3" fmla="*/ 472297 w 944594"/>
                  <a:gd name="connsiteY3" fmla="*/ 185883 h 185883"/>
                  <a:gd name="connsiteX4" fmla="*/ 80090 w 944594"/>
                  <a:gd name="connsiteY4" fmla="*/ 66080 h 18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4594" h="185883">
                    <a:moveTo>
                      <a:pt x="0" y="0"/>
                    </a:moveTo>
                    <a:lnTo>
                      <a:pt x="944594" y="0"/>
                    </a:lnTo>
                    <a:lnTo>
                      <a:pt x="864504" y="66080"/>
                    </a:lnTo>
                    <a:cubicBezTo>
                      <a:pt x="752546" y="141718"/>
                      <a:pt x="617579" y="185883"/>
                      <a:pt x="472297" y="185883"/>
                    </a:cubicBezTo>
                    <a:cubicBezTo>
                      <a:pt x="327015" y="185883"/>
                      <a:pt x="192048" y="141718"/>
                      <a:pt x="80090" y="660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195" name="Straight Arrow Connector 75"/>
          <p:cNvCxnSpPr/>
          <p:nvPr/>
        </p:nvCxnSpPr>
        <p:spPr>
          <a:xfrm flipV="1">
            <a:off x="3727901" y="2381133"/>
            <a:ext cx="541689" cy="145917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75"/>
          <p:cNvCxnSpPr/>
          <p:nvPr/>
        </p:nvCxnSpPr>
        <p:spPr>
          <a:xfrm flipH="1" flipV="1">
            <a:off x="2974136" y="2311526"/>
            <a:ext cx="452891" cy="204667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7" name="Group 36"/>
          <p:cNvGrpSpPr/>
          <p:nvPr/>
        </p:nvGrpSpPr>
        <p:grpSpPr>
          <a:xfrm>
            <a:off x="3256651" y="2195647"/>
            <a:ext cx="664338" cy="664338"/>
            <a:chOff x="1179225" y="991203"/>
            <a:chExt cx="1402970" cy="1402971"/>
          </a:xfrm>
          <a:solidFill>
            <a:schemeClr val="bg1"/>
          </a:solidFill>
        </p:grpSpPr>
        <p:sp>
          <p:nvSpPr>
            <p:cNvPr id="198" name="Oval 23"/>
            <p:cNvSpPr/>
            <p:nvPr/>
          </p:nvSpPr>
          <p:spPr>
            <a:xfrm>
              <a:off x="1179225" y="991203"/>
              <a:ext cx="1402970" cy="1402970"/>
            </a:xfrm>
            <a:prstGeom prst="ellipse">
              <a:avLst/>
            </a:pr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99" name="Group 35"/>
            <p:cNvGrpSpPr/>
            <p:nvPr/>
          </p:nvGrpSpPr>
          <p:grpSpPr>
            <a:xfrm>
              <a:off x="1375885" y="1198807"/>
              <a:ext cx="1009650" cy="1195367"/>
              <a:chOff x="1375885" y="1198807"/>
              <a:chExt cx="1009650" cy="1195367"/>
            </a:xfrm>
            <a:grpFill/>
          </p:grpSpPr>
          <p:grpSp>
            <p:nvGrpSpPr>
              <p:cNvPr id="200" name="Group 24"/>
              <p:cNvGrpSpPr/>
              <p:nvPr/>
            </p:nvGrpSpPr>
            <p:grpSpPr>
              <a:xfrm>
                <a:off x="1375885" y="1198807"/>
                <a:ext cx="1009650" cy="1139826"/>
                <a:chOff x="1368786" y="1195986"/>
                <a:chExt cx="1009650" cy="1139826"/>
              </a:xfrm>
              <a:grpFill/>
            </p:grpSpPr>
            <p:sp>
              <p:nvSpPr>
                <p:cNvPr id="202" name="Freeform 6"/>
                <p:cNvSpPr>
                  <a:spLocks noEditPoints="1"/>
                </p:cNvSpPr>
                <p:nvPr/>
              </p:nvSpPr>
              <p:spPr bwMode="auto">
                <a:xfrm>
                  <a:off x="1643423" y="1195986"/>
                  <a:ext cx="460375" cy="598488"/>
                </a:xfrm>
                <a:custGeom>
                  <a:avLst/>
                  <a:gdLst>
                    <a:gd name="T0" fmla="*/ 41 w 122"/>
                    <a:gd name="T1" fmla="*/ 4 h 159"/>
                    <a:gd name="T2" fmla="*/ 97 w 122"/>
                    <a:gd name="T3" fmla="*/ 12 h 159"/>
                    <a:gd name="T4" fmla="*/ 120 w 122"/>
                    <a:gd name="T5" fmla="*/ 58 h 159"/>
                    <a:gd name="T6" fmla="*/ 121 w 122"/>
                    <a:gd name="T7" fmla="*/ 94 h 159"/>
                    <a:gd name="T8" fmla="*/ 103 w 122"/>
                    <a:gd name="T9" fmla="*/ 126 h 159"/>
                    <a:gd name="T10" fmla="*/ 63 w 122"/>
                    <a:gd name="T11" fmla="*/ 157 h 159"/>
                    <a:gd name="T12" fmla="*/ 19 w 122"/>
                    <a:gd name="T13" fmla="*/ 126 h 159"/>
                    <a:gd name="T14" fmla="*/ 1 w 122"/>
                    <a:gd name="T15" fmla="*/ 94 h 159"/>
                    <a:gd name="T16" fmla="*/ 3 w 122"/>
                    <a:gd name="T17" fmla="*/ 46 h 159"/>
                    <a:gd name="T18" fmla="*/ 41 w 122"/>
                    <a:gd name="T19" fmla="*/ 4 h 159"/>
                    <a:gd name="T20" fmla="*/ 19 w 122"/>
                    <a:gd name="T21" fmla="*/ 80 h 159"/>
                    <a:gd name="T22" fmla="*/ 41 w 122"/>
                    <a:gd name="T23" fmla="*/ 136 h 159"/>
                    <a:gd name="T24" fmla="*/ 77 w 122"/>
                    <a:gd name="T25" fmla="*/ 140 h 159"/>
                    <a:gd name="T26" fmla="*/ 104 w 122"/>
                    <a:gd name="T27" fmla="*/ 73 h 159"/>
                    <a:gd name="T28" fmla="*/ 79 w 122"/>
                    <a:gd name="T29" fmla="*/ 54 h 159"/>
                    <a:gd name="T30" fmla="*/ 19 w 122"/>
                    <a:gd name="T31" fmla="*/ 8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2" h="159">
                      <a:moveTo>
                        <a:pt x="41" y="4"/>
                      </a:moveTo>
                      <a:cubicBezTo>
                        <a:pt x="59" y="0"/>
                        <a:pt x="80" y="2"/>
                        <a:pt x="97" y="12"/>
                      </a:cubicBezTo>
                      <a:cubicBezTo>
                        <a:pt x="112" y="22"/>
                        <a:pt x="121" y="40"/>
                        <a:pt x="120" y="58"/>
                      </a:cubicBezTo>
                      <a:cubicBezTo>
                        <a:pt x="119" y="70"/>
                        <a:pt x="122" y="82"/>
                        <a:pt x="121" y="94"/>
                      </a:cubicBezTo>
                      <a:cubicBezTo>
                        <a:pt x="117" y="106"/>
                        <a:pt x="108" y="115"/>
                        <a:pt x="103" y="126"/>
                      </a:cubicBezTo>
                      <a:cubicBezTo>
                        <a:pt x="96" y="142"/>
                        <a:pt x="82" y="157"/>
                        <a:pt x="63" y="157"/>
                      </a:cubicBezTo>
                      <a:cubicBezTo>
                        <a:pt x="43" y="159"/>
                        <a:pt x="27" y="143"/>
                        <a:pt x="19" y="126"/>
                      </a:cubicBezTo>
                      <a:cubicBezTo>
                        <a:pt x="14" y="115"/>
                        <a:pt x="5" y="105"/>
                        <a:pt x="1" y="94"/>
                      </a:cubicBezTo>
                      <a:cubicBezTo>
                        <a:pt x="1" y="78"/>
                        <a:pt x="0" y="62"/>
                        <a:pt x="3" y="46"/>
                      </a:cubicBezTo>
                      <a:cubicBezTo>
                        <a:pt x="7" y="27"/>
                        <a:pt x="21" y="9"/>
                        <a:pt x="41" y="4"/>
                      </a:cubicBezTo>
                      <a:close/>
                      <a:moveTo>
                        <a:pt x="19" y="80"/>
                      </a:moveTo>
                      <a:cubicBezTo>
                        <a:pt x="22" y="100"/>
                        <a:pt x="27" y="121"/>
                        <a:pt x="41" y="136"/>
                      </a:cubicBezTo>
                      <a:cubicBezTo>
                        <a:pt x="50" y="145"/>
                        <a:pt x="66" y="148"/>
                        <a:pt x="77" y="140"/>
                      </a:cubicBezTo>
                      <a:cubicBezTo>
                        <a:pt x="97" y="124"/>
                        <a:pt x="101" y="97"/>
                        <a:pt x="104" y="73"/>
                      </a:cubicBezTo>
                      <a:cubicBezTo>
                        <a:pt x="95" y="68"/>
                        <a:pt x="86" y="62"/>
                        <a:pt x="79" y="54"/>
                      </a:cubicBezTo>
                      <a:cubicBezTo>
                        <a:pt x="62" y="69"/>
                        <a:pt x="41" y="78"/>
                        <a:pt x="19" y="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03" name="Freeform 8"/>
                <p:cNvSpPr>
                  <a:spLocks noEditPoints="1"/>
                </p:cNvSpPr>
                <p:nvPr/>
              </p:nvSpPr>
              <p:spPr bwMode="auto">
                <a:xfrm>
                  <a:off x="1368786" y="1753199"/>
                  <a:ext cx="1009650" cy="582613"/>
                </a:xfrm>
                <a:custGeom>
                  <a:avLst/>
                  <a:gdLst>
                    <a:gd name="T0" fmla="*/ 51 w 268"/>
                    <a:gd name="T1" fmla="*/ 17 h 155"/>
                    <a:gd name="T2" fmla="*/ 92 w 268"/>
                    <a:gd name="T3" fmla="*/ 0 h 155"/>
                    <a:gd name="T4" fmla="*/ 98 w 268"/>
                    <a:gd name="T5" fmla="*/ 10 h 155"/>
                    <a:gd name="T6" fmla="*/ 89 w 268"/>
                    <a:gd name="T7" fmla="*/ 16 h 155"/>
                    <a:gd name="T8" fmla="*/ 122 w 268"/>
                    <a:gd name="T9" fmla="*/ 130 h 155"/>
                    <a:gd name="T10" fmla="*/ 127 w 268"/>
                    <a:gd name="T11" fmla="*/ 55 h 155"/>
                    <a:gd name="T12" fmla="*/ 142 w 268"/>
                    <a:gd name="T13" fmla="*/ 54 h 155"/>
                    <a:gd name="T14" fmla="*/ 146 w 268"/>
                    <a:gd name="T15" fmla="*/ 130 h 155"/>
                    <a:gd name="T16" fmla="*/ 180 w 268"/>
                    <a:gd name="T17" fmla="*/ 16 h 155"/>
                    <a:gd name="T18" fmla="*/ 175 w 268"/>
                    <a:gd name="T19" fmla="*/ 1 h 155"/>
                    <a:gd name="T20" fmla="*/ 239 w 268"/>
                    <a:gd name="T21" fmla="*/ 35 h 155"/>
                    <a:gd name="T22" fmla="*/ 265 w 268"/>
                    <a:gd name="T23" fmla="*/ 114 h 155"/>
                    <a:gd name="T24" fmla="*/ 220 w 268"/>
                    <a:gd name="T25" fmla="*/ 133 h 155"/>
                    <a:gd name="T26" fmla="*/ 124 w 268"/>
                    <a:gd name="T27" fmla="*/ 154 h 155"/>
                    <a:gd name="T28" fmla="*/ 50 w 268"/>
                    <a:gd name="T29" fmla="*/ 133 h 155"/>
                    <a:gd name="T30" fmla="*/ 3 w 268"/>
                    <a:gd name="T31" fmla="*/ 110 h 155"/>
                    <a:gd name="T32" fmla="*/ 51 w 268"/>
                    <a:gd name="T33" fmla="*/ 17 h 155"/>
                    <a:gd name="T34" fmla="*/ 167 w 268"/>
                    <a:gd name="T35" fmla="*/ 107 h 155"/>
                    <a:gd name="T36" fmla="*/ 170 w 268"/>
                    <a:gd name="T37" fmla="*/ 113 h 155"/>
                    <a:gd name="T38" fmla="*/ 205 w 268"/>
                    <a:gd name="T39" fmla="*/ 109 h 155"/>
                    <a:gd name="T40" fmla="*/ 213 w 268"/>
                    <a:gd name="T41" fmla="*/ 100 h 155"/>
                    <a:gd name="T42" fmla="*/ 167 w 268"/>
                    <a:gd name="T43" fmla="*/ 107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68" h="155">
                      <a:moveTo>
                        <a:pt x="51" y="17"/>
                      </a:moveTo>
                      <a:cubicBezTo>
                        <a:pt x="64" y="9"/>
                        <a:pt x="78" y="6"/>
                        <a:pt x="92" y="0"/>
                      </a:cubicBezTo>
                      <a:cubicBezTo>
                        <a:pt x="94" y="3"/>
                        <a:pt x="96" y="8"/>
                        <a:pt x="98" y="10"/>
                      </a:cubicBezTo>
                      <a:cubicBezTo>
                        <a:pt x="95" y="12"/>
                        <a:pt x="91" y="15"/>
                        <a:pt x="89" y="16"/>
                      </a:cubicBezTo>
                      <a:cubicBezTo>
                        <a:pt x="100" y="54"/>
                        <a:pt x="112" y="92"/>
                        <a:pt x="122" y="130"/>
                      </a:cubicBezTo>
                      <a:cubicBezTo>
                        <a:pt x="124" y="105"/>
                        <a:pt x="126" y="80"/>
                        <a:pt x="127" y="55"/>
                      </a:cubicBezTo>
                      <a:cubicBezTo>
                        <a:pt x="132" y="54"/>
                        <a:pt x="137" y="54"/>
                        <a:pt x="142" y="54"/>
                      </a:cubicBezTo>
                      <a:cubicBezTo>
                        <a:pt x="142" y="80"/>
                        <a:pt x="144" y="105"/>
                        <a:pt x="146" y="130"/>
                      </a:cubicBezTo>
                      <a:cubicBezTo>
                        <a:pt x="157" y="92"/>
                        <a:pt x="170" y="54"/>
                        <a:pt x="180" y="16"/>
                      </a:cubicBezTo>
                      <a:cubicBezTo>
                        <a:pt x="170" y="14"/>
                        <a:pt x="172" y="7"/>
                        <a:pt x="175" y="1"/>
                      </a:cubicBezTo>
                      <a:cubicBezTo>
                        <a:pt x="199" y="7"/>
                        <a:pt x="223" y="16"/>
                        <a:pt x="239" y="35"/>
                      </a:cubicBezTo>
                      <a:cubicBezTo>
                        <a:pt x="259" y="56"/>
                        <a:pt x="268" y="86"/>
                        <a:pt x="265" y="114"/>
                      </a:cubicBezTo>
                      <a:cubicBezTo>
                        <a:pt x="256" y="130"/>
                        <a:pt x="236" y="132"/>
                        <a:pt x="220" y="133"/>
                      </a:cubicBezTo>
                      <a:cubicBezTo>
                        <a:pt x="191" y="151"/>
                        <a:pt x="157" y="155"/>
                        <a:pt x="124" y="154"/>
                      </a:cubicBezTo>
                      <a:cubicBezTo>
                        <a:pt x="98" y="153"/>
                        <a:pt x="71" y="149"/>
                        <a:pt x="50" y="133"/>
                      </a:cubicBezTo>
                      <a:cubicBezTo>
                        <a:pt x="32" y="132"/>
                        <a:pt x="9" y="130"/>
                        <a:pt x="3" y="110"/>
                      </a:cubicBezTo>
                      <a:cubicBezTo>
                        <a:pt x="0" y="73"/>
                        <a:pt x="19" y="36"/>
                        <a:pt x="51" y="17"/>
                      </a:cubicBezTo>
                      <a:close/>
                      <a:moveTo>
                        <a:pt x="167" y="107"/>
                      </a:moveTo>
                      <a:cubicBezTo>
                        <a:pt x="168" y="109"/>
                        <a:pt x="169" y="111"/>
                        <a:pt x="170" y="113"/>
                      </a:cubicBezTo>
                      <a:cubicBezTo>
                        <a:pt x="182" y="114"/>
                        <a:pt x="194" y="112"/>
                        <a:pt x="205" y="109"/>
                      </a:cubicBezTo>
                      <a:cubicBezTo>
                        <a:pt x="210" y="108"/>
                        <a:pt x="212" y="104"/>
                        <a:pt x="213" y="100"/>
                      </a:cubicBezTo>
                      <a:cubicBezTo>
                        <a:pt x="198" y="105"/>
                        <a:pt x="182" y="107"/>
                        <a:pt x="167" y="10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04" name="Freeform 9"/>
                <p:cNvSpPr>
                  <a:spLocks/>
                </p:cNvSpPr>
                <p:nvPr/>
              </p:nvSpPr>
              <p:spPr bwMode="auto">
                <a:xfrm>
                  <a:off x="1816461" y="1850036"/>
                  <a:ext cx="117475" cy="87313"/>
                </a:xfrm>
                <a:custGeom>
                  <a:avLst/>
                  <a:gdLst>
                    <a:gd name="T0" fmla="*/ 4 w 31"/>
                    <a:gd name="T1" fmla="*/ 3 h 23"/>
                    <a:gd name="T2" fmla="*/ 26 w 31"/>
                    <a:gd name="T3" fmla="*/ 3 h 23"/>
                    <a:gd name="T4" fmla="*/ 24 w 31"/>
                    <a:gd name="T5" fmla="*/ 23 h 23"/>
                    <a:gd name="T6" fmla="*/ 6 w 31"/>
                    <a:gd name="T7" fmla="*/ 23 h 23"/>
                    <a:gd name="T8" fmla="*/ 4 w 31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23">
                      <a:moveTo>
                        <a:pt x="4" y="3"/>
                      </a:moveTo>
                      <a:cubicBezTo>
                        <a:pt x="11" y="1"/>
                        <a:pt x="19" y="0"/>
                        <a:pt x="26" y="3"/>
                      </a:cubicBezTo>
                      <a:cubicBezTo>
                        <a:pt x="31" y="10"/>
                        <a:pt x="27" y="16"/>
                        <a:pt x="24" y="23"/>
                      </a:cubicBezTo>
                      <a:cubicBezTo>
                        <a:pt x="18" y="23"/>
                        <a:pt x="12" y="23"/>
                        <a:pt x="6" y="23"/>
                      </a:cubicBezTo>
                      <a:cubicBezTo>
                        <a:pt x="3" y="16"/>
                        <a:pt x="0" y="9"/>
                        <a:pt x="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01" name="Freeform 34"/>
              <p:cNvSpPr/>
              <p:nvPr/>
            </p:nvSpPr>
            <p:spPr>
              <a:xfrm>
                <a:off x="1408412" y="2208291"/>
                <a:ext cx="944594" cy="185883"/>
              </a:xfrm>
              <a:custGeom>
                <a:avLst/>
                <a:gdLst>
                  <a:gd name="connsiteX0" fmla="*/ 0 w 944594"/>
                  <a:gd name="connsiteY0" fmla="*/ 0 h 185883"/>
                  <a:gd name="connsiteX1" fmla="*/ 944594 w 944594"/>
                  <a:gd name="connsiteY1" fmla="*/ 0 h 185883"/>
                  <a:gd name="connsiteX2" fmla="*/ 864504 w 944594"/>
                  <a:gd name="connsiteY2" fmla="*/ 66080 h 185883"/>
                  <a:gd name="connsiteX3" fmla="*/ 472297 w 944594"/>
                  <a:gd name="connsiteY3" fmla="*/ 185883 h 185883"/>
                  <a:gd name="connsiteX4" fmla="*/ 80090 w 944594"/>
                  <a:gd name="connsiteY4" fmla="*/ 66080 h 18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4594" h="185883">
                    <a:moveTo>
                      <a:pt x="0" y="0"/>
                    </a:moveTo>
                    <a:lnTo>
                      <a:pt x="944594" y="0"/>
                    </a:lnTo>
                    <a:lnTo>
                      <a:pt x="864504" y="66080"/>
                    </a:lnTo>
                    <a:cubicBezTo>
                      <a:pt x="752546" y="141718"/>
                      <a:pt x="617579" y="185883"/>
                      <a:pt x="472297" y="185883"/>
                    </a:cubicBezTo>
                    <a:cubicBezTo>
                      <a:pt x="327015" y="185883"/>
                      <a:pt x="192048" y="141718"/>
                      <a:pt x="80090" y="660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05" name="Group 50"/>
          <p:cNvGrpSpPr/>
          <p:nvPr/>
        </p:nvGrpSpPr>
        <p:grpSpPr>
          <a:xfrm>
            <a:off x="2455364" y="2000342"/>
            <a:ext cx="453749" cy="453749"/>
            <a:chOff x="1179223" y="991203"/>
            <a:chExt cx="1402969" cy="1402971"/>
          </a:xfrm>
          <a:solidFill>
            <a:schemeClr val="bg1"/>
          </a:solidFill>
        </p:grpSpPr>
        <p:sp>
          <p:nvSpPr>
            <p:cNvPr id="206" name="Oval 51"/>
            <p:cNvSpPr/>
            <p:nvPr/>
          </p:nvSpPr>
          <p:spPr>
            <a:xfrm>
              <a:off x="1179223" y="991203"/>
              <a:ext cx="1402969" cy="1402971"/>
            </a:xfrm>
            <a:prstGeom prst="ellipse">
              <a:avLst/>
            </a:pr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07" name="Group 52"/>
            <p:cNvGrpSpPr/>
            <p:nvPr/>
          </p:nvGrpSpPr>
          <p:grpSpPr>
            <a:xfrm>
              <a:off x="1375885" y="1198807"/>
              <a:ext cx="1009650" cy="1195367"/>
              <a:chOff x="1375885" y="1198807"/>
              <a:chExt cx="1009650" cy="1195367"/>
            </a:xfrm>
            <a:grpFill/>
          </p:grpSpPr>
          <p:grpSp>
            <p:nvGrpSpPr>
              <p:cNvPr id="208" name="Group 53"/>
              <p:cNvGrpSpPr/>
              <p:nvPr/>
            </p:nvGrpSpPr>
            <p:grpSpPr>
              <a:xfrm>
                <a:off x="1375885" y="1198807"/>
                <a:ext cx="1009650" cy="1139826"/>
                <a:chOff x="1368786" y="1195986"/>
                <a:chExt cx="1009650" cy="1139826"/>
              </a:xfrm>
              <a:grpFill/>
            </p:grpSpPr>
            <p:sp>
              <p:nvSpPr>
                <p:cNvPr id="210" name="Freeform 6"/>
                <p:cNvSpPr>
                  <a:spLocks noEditPoints="1"/>
                </p:cNvSpPr>
                <p:nvPr/>
              </p:nvSpPr>
              <p:spPr bwMode="auto">
                <a:xfrm>
                  <a:off x="1643423" y="1195986"/>
                  <a:ext cx="460375" cy="598488"/>
                </a:xfrm>
                <a:custGeom>
                  <a:avLst/>
                  <a:gdLst>
                    <a:gd name="T0" fmla="*/ 41 w 122"/>
                    <a:gd name="T1" fmla="*/ 4 h 159"/>
                    <a:gd name="T2" fmla="*/ 97 w 122"/>
                    <a:gd name="T3" fmla="*/ 12 h 159"/>
                    <a:gd name="T4" fmla="*/ 120 w 122"/>
                    <a:gd name="T5" fmla="*/ 58 h 159"/>
                    <a:gd name="T6" fmla="*/ 121 w 122"/>
                    <a:gd name="T7" fmla="*/ 94 h 159"/>
                    <a:gd name="T8" fmla="*/ 103 w 122"/>
                    <a:gd name="T9" fmla="*/ 126 h 159"/>
                    <a:gd name="T10" fmla="*/ 63 w 122"/>
                    <a:gd name="T11" fmla="*/ 157 h 159"/>
                    <a:gd name="T12" fmla="*/ 19 w 122"/>
                    <a:gd name="T13" fmla="*/ 126 h 159"/>
                    <a:gd name="T14" fmla="*/ 1 w 122"/>
                    <a:gd name="T15" fmla="*/ 94 h 159"/>
                    <a:gd name="T16" fmla="*/ 3 w 122"/>
                    <a:gd name="T17" fmla="*/ 46 h 159"/>
                    <a:gd name="T18" fmla="*/ 41 w 122"/>
                    <a:gd name="T19" fmla="*/ 4 h 159"/>
                    <a:gd name="T20" fmla="*/ 19 w 122"/>
                    <a:gd name="T21" fmla="*/ 80 h 159"/>
                    <a:gd name="T22" fmla="*/ 41 w 122"/>
                    <a:gd name="T23" fmla="*/ 136 h 159"/>
                    <a:gd name="T24" fmla="*/ 77 w 122"/>
                    <a:gd name="T25" fmla="*/ 140 h 159"/>
                    <a:gd name="T26" fmla="*/ 104 w 122"/>
                    <a:gd name="T27" fmla="*/ 73 h 159"/>
                    <a:gd name="T28" fmla="*/ 79 w 122"/>
                    <a:gd name="T29" fmla="*/ 54 h 159"/>
                    <a:gd name="T30" fmla="*/ 19 w 122"/>
                    <a:gd name="T31" fmla="*/ 8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2" h="159">
                      <a:moveTo>
                        <a:pt x="41" y="4"/>
                      </a:moveTo>
                      <a:cubicBezTo>
                        <a:pt x="59" y="0"/>
                        <a:pt x="80" y="2"/>
                        <a:pt x="97" y="12"/>
                      </a:cubicBezTo>
                      <a:cubicBezTo>
                        <a:pt x="112" y="22"/>
                        <a:pt x="121" y="40"/>
                        <a:pt x="120" y="58"/>
                      </a:cubicBezTo>
                      <a:cubicBezTo>
                        <a:pt x="119" y="70"/>
                        <a:pt x="122" y="82"/>
                        <a:pt x="121" y="94"/>
                      </a:cubicBezTo>
                      <a:cubicBezTo>
                        <a:pt x="117" y="106"/>
                        <a:pt x="108" y="115"/>
                        <a:pt x="103" y="126"/>
                      </a:cubicBezTo>
                      <a:cubicBezTo>
                        <a:pt x="96" y="142"/>
                        <a:pt x="82" y="157"/>
                        <a:pt x="63" y="157"/>
                      </a:cubicBezTo>
                      <a:cubicBezTo>
                        <a:pt x="43" y="159"/>
                        <a:pt x="27" y="143"/>
                        <a:pt x="19" y="126"/>
                      </a:cubicBezTo>
                      <a:cubicBezTo>
                        <a:pt x="14" y="115"/>
                        <a:pt x="5" y="105"/>
                        <a:pt x="1" y="94"/>
                      </a:cubicBezTo>
                      <a:cubicBezTo>
                        <a:pt x="1" y="78"/>
                        <a:pt x="0" y="62"/>
                        <a:pt x="3" y="46"/>
                      </a:cubicBezTo>
                      <a:cubicBezTo>
                        <a:pt x="7" y="27"/>
                        <a:pt x="21" y="9"/>
                        <a:pt x="41" y="4"/>
                      </a:cubicBezTo>
                      <a:close/>
                      <a:moveTo>
                        <a:pt x="19" y="80"/>
                      </a:moveTo>
                      <a:cubicBezTo>
                        <a:pt x="22" y="100"/>
                        <a:pt x="27" y="121"/>
                        <a:pt x="41" y="136"/>
                      </a:cubicBezTo>
                      <a:cubicBezTo>
                        <a:pt x="50" y="145"/>
                        <a:pt x="66" y="148"/>
                        <a:pt x="77" y="140"/>
                      </a:cubicBezTo>
                      <a:cubicBezTo>
                        <a:pt x="97" y="124"/>
                        <a:pt x="101" y="97"/>
                        <a:pt x="104" y="73"/>
                      </a:cubicBezTo>
                      <a:cubicBezTo>
                        <a:pt x="95" y="68"/>
                        <a:pt x="86" y="62"/>
                        <a:pt x="79" y="54"/>
                      </a:cubicBezTo>
                      <a:cubicBezTo>
                        <a:pt x="62" y="69"/>
                        <a:pt x="41" y="78"/>
                        <a:pt x="19" y="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1" name="Freeform 8"/>
                <p:cNvSpPr>
                  <a:spLocks noEditPoints="1"/>
                </p:cNvSpPr>
                <p:nvPr/>
              </p:nvSpPr>
              <p:spPr bwMode="auto">
                <a:xfrm>
                  <a:off x="1368786" y="1753199"/>
                  <a:ext cx="1009650" cy="582613"/>
                </a:xfrm>
                <a:custGeom>
                  <a:avLst/>
                  <a:gdLst>
                    <a:gd name="T0" fmla="*/ 51 w 268"/>
                    <a:gd name="T1" fmla="*/ 17 h 155"/>
                    <a:gd name="T2" fmla="*/ 92 w 268"/>
                    <a:gd name="T3" fmla="*/ 0 h 155"/>
                    <a:gd name="T4" fmla="*/ 98 w 268"/>
                    <a:gd name="T5" fmla="*/ 10 h 155"/>
                    <a:gd name="T6" fmla="*/ 89 w 268"/>
                    <a:gd name="T7" fmla="*/ 16 h 155"/>
                    <a:gd name="T8" fmla="*/ 122 w 268"/>
                    <a:gd name="T9" fmla="*/ 130 h 155"/>
                    <a:gd name="T10" fmla="*/ 127 w 268"/>
                    <a:gd name="T11" fmla="*/ 55 h 155"/>
                    <a:gd name="T12" fmla="*/ 142 w 268"/>
                    <a:gd name="T13" fmla="*/ 54 h 155"/>
                    <a:gd name="T14" fmla="*/ 146 w 268"/>
                    <a:gd name="T15" fmla="*/ 130 h 155"/>
                    <a:gd name="T16" fmla="*/ 180 w 268"/>
                    <a:gd name="T17" fmla="*/ 16 h 155"/>
                    <a:gd name="T18" fmla="*/ 175 w 268"/>
                    <a:gd name="T19" fmla="*/ 1 h 155"/>
                    <a:gd name="T20" fmla="*/ 239 w 268"/>
                    <a:gd name="T21" fmla="*/ 35 h 155"/>
                    <a:gd name="T22" fmla="*/ 265 w 268"/>
                    <a:gd name="T23" fmla="*/ 114 h 155"/>
                    <a:gd name="T24" fmla="*/ 220 w 268"/>
                    <a:gd name="T25" fmla="*/ 133 h 155"/>
                    <a:gd name="T26" fmla="*/ 124 w 268"/>
                    <a:gd name="T27" fmla="*/ 154 h 155"/>
                    <a:gd name="T28" fmla="*/ 50 w 268"/>
                    <a:gd name="T29" fmla="*/ 133 h 155"/>
                    <a:gd name="T30" fmla="*/ 3 w 268"/>
                    <a:gd name="T31" fmla="*/ 110 h 155"/>
                    <a:gd name="T32" fmla="*/ 51 w 268"/>
                    <a:gd name="T33" fmla="*/ 17 h 155"/>
                    <a:gd name="T34" fmla="*/ 167 w 268"/>
                    <a:gd name="T35" fmla="*/ 107 h 155"/>
                    <a:gd name="T36" fmla="*/ 170 w 268"/>
                    <a:gd name="T37" fmla="*/ 113 h 155"/>
                    <a:gd name="T38" fmla="*/ 205 w 268"/>
                    <a:gd name="T39" fmla="*/ 109 h 155"/>
                    <a:gd name="T40" fmla="*/ 213 w 268"/>
                    <a:gd name="T41" fmla="*/ 100 h 155"/>
                    <a:gd name="T42" fmla="*/ 167 w 268"/>
                    <a:gd name="T43" fmla="*/ 107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68" h="155">
                      <a:moveTo>
                        <a:pt x="51" y="17"/>
                      </a:moveTo>
                      <a:cubicBezTo>
                        <a:pt x="64" y="9"/>
                        <a:pt x="78" y="6"/>
                        <a:pt x="92" y="0"/>
                      </a:cubicBezTo>
                      <a:cubicBezTo>
                        <a:pt x="94" y="3"/>
                        <a:pt x="96" y="8"/>
                        <a:pt x="98" y="10"/>
                      </a:cubicBezTo>
                      <a:cubicBezTo>
                        <a:pt x="95" y="12"/>
                        <a:pt x="91" y="15"/>
                        <a:pt x="89" y="16"/>
                      </a:cubicBezTo>
                      <a:cubicBezTo>
                        <a:pt x="100" y="54"/>
                        <a:pt x="112" y="92"/>
                        <a:pt x="122" y="130"/>
                      </a:cubicBezTo>
                      <a:cubicBezTo>
                        <a:pt x="124" y="105"/>
                        <a:pt x="126" y="80"/>
                        <a:pt x="127" y="55"/>
                      </a:cubicBezTo>
                      <a:cubicBezTo>
                        <a:pt x="132" y="54"/>
                        <a:pt x="137" y="54"/>
                        <a:pt x="142" y="54"/>
                      </a:cubicBezTo>
                      <a:cubicBezTo>
                        <a:pt x="142" y="80"/>
                        <a:pt x="144" y="105"/>
                        <a:pt x="146" y="130"/>
                      </a:cubicBezTo>
                      <a:cubicBezTo>
                        <a:pt x="157" y="92"/>
                        <a:pt x="170" y="54"/>
                        <a:pt x="180" y="16"/>
                      </a:cubicBezTo>
                      <a:cubicBezTo>
                        <a:pt x="170" y="14"/>
                        <a:pt x="172" y="7"/>
                        <a:pt x="175" y="1"/>
                      </a:cubicBezTo>
                      <a:cubicBezTo>
                        <a:pt x="199" y="7"/>
                        <a:pt x="223" y="16"/>
                        <a:pt x="239" y="35"/>
                      </a:cubicBezTo>
                      <a:cubicBezTo>
                        <a:pt x="259" y="56"/>
                        <a:pt x="268" y="86"/>
                        <a:pt x="265" y="114"/>
                      </a:cubicBezTo>
                      <a:cubicBezTo>
                        <a:pt x="256" y="130"/>
                        <a:pt x="236" y="132"/>
                        <a:pt x="220" y="133"/>
                      </a:cubicBezTo>
                      <a:cubicBezTo>
                        <a:pt x="191" y="151"/>
                        <a:pt x="157" y="155"/>
                        <a:pt x="124" y="154"/>
                      </a:cubicBezTo>
                      <a:cubicBezTo>
                        <a:pt x="98" y="153"/>
                        <a:pt x="71" y="149"/>
                        <a:pt x="50" y="133"/>
                      </a:cubicBezTo>
                      <a:cubicBezTo>
                        <a:pt x="32" y="132"/>
                        <a:pt x="9" y="130"/>
                        <a:pt x="3" y="110"/>
                      </a:cubicBezTo>
                      <a:cubicBezTo>
                        <a:pt x="0" y="73"/>
                        <a:pt x="19" y="36"/>
                        <a:pt x="51" y="17"/>
                      </a:cubicBezTo>
                      <a:close/>
                      <a:moveTo>
                        <a:pt x="167" y="107"/>
                      </a:moveTo>
                      <a:cubicBezTo>
                        <a:pt x="168" y="109"/>
                        <a:pt x="169" y="111"/>
                        <a:pt x="170" y="113"/>
                      </a:cubicBezTo>
                      <a:cubicBezTo>
                        <a:pt x="182" y="114"/>
                        <a:pt x="194" y="112"/>
                        <a:pt x="205" y="109"/>
                      </a:cubicBezTo>
                      <a:cubicBezTo>
                        <a:pt x="210" y="108"/>
                        <a:pt x="212" y="104"/>
                        <a:pt x="213" y="100"/>
                      </a:cubicBezTo>
                      <a:cubicBezTo>
                        <a:pt x="198" y="105"/>
                        <a:pt x="182" y="107"/>
                        <a:pt x="167" y="10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2" name="Freeform 9"/>
                <p:cNvSpPr>
                  <a:spLocks/>
                </p:cNvSpPr>
                <p:nvPr/>
              </p:nvSpPr>
              <p:spPr bwMode="auto">
                <a:xfrm>
                  <a:off x="1816461" y="1850036"/>
                  <a:ext cx="117475" cy="87313"/>
                </a:xfrm>
                <a:custGeom>
                  <a:avLst/>
                  <a:gdLst>
                    <a:gd name="T0" fmla="*/ 4 w 31"/>
                    <a:gd name="T1" fmla="*/ 3 h 23"/>
                    <a:gd name="T2" fmla="*/ 26 w 31"/>
                    <a:gd name="T3" fmla="*/ 3 h 23"/>
                    <a:gd name="T4" fmla="*/ 24 w 31"/>
                    <a:gd name="T5" fmla="*/ 23 h 23"/>
                    <a:gd name="T6" fmla="*/ 6 w 31"/>
                    <a:gd name="T7" fmla="*/ 23 h 23"/>
                    <a:gd name="T8" fmla="*/ 4 w 31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23">
                      <a:moveTo>
                        <a:pt x="4" y="3"/>
                      </a:moveTo>
                      <a:cubicBezTo>
                        <a:pt x="11" y="1"/>
                        <a:pt x="19" y="0"/>
                        <a:pt x="26" y="3"/>
                      </a:cubicBezTo>
                      <a:cubicBezTo>
                        <a:pt x="31" y="10"/>
                        <a:pt x="27" y="16"/>
                        <a:pt x="24" y="23"/>
                      </a:cubicBezTo>
                      <a:cubicBezTo>
                        <a:pt x="18" y="23"/>
                        <a:pt x="12" y="23"/>
                        <a:pt x="6" y="23"/>
                      </a:cubicBezTo>
                      <a:cubicBezTo>
                        <a:pt x="3" y="16"/>
                        <a:pt x="0" y="9"/>
                        <a:pt x="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09" name="Freeform 54"/>
              <p:cNvSpPr/>
              <p:nvPr/>
            </p:nvSpPr>
            <p:spPr>
              <a:xfrm>
                <a:off x="1408412" y="2208291"/>
                <a:ext cx="944594" cy="185883"/>
              </a:xfrm>
              <a:custGeom>
                <a:avLst/>
                <a:gdLst>
                  <a:gd name="connsiteX0" fmla="*/ 0 w 944594"/>
                  <a:gd name="connsiteY0" fmla="*/ 0 h 185883"/>
                  <a:gd name="connsiteX1" fmla="*/ 944594 w 944594"/>
                  <a:gd name="connsiteY1" fmla="*/ 0 h 185883"/>
                  <a:gd name="connsiteX2" fmla="*/ 864504 w 944594"/>
                  <a:gd name="connsiteY2" fmla="*/ 66080 h 185883"/>
                  <a:gd name="connsiteX3" fmla="*/ 472297 w 944594"/>
                  <a:gd name="connsiteY3" fmla="*/ 185883 h 185883"/>
                  <a:gd name="connsiteX4" fmla="*/ 80090 w 944594"/>
                  <a:gd name="connsiteY4" fmla="*/ 66080 h 18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4594" h="185883">
                    <a:moveTo>
                      <a:pt x="0" y="0"/>
                    </a:moveTo>
                    <a:lnTo>
                      <a:pt x="944594" y="0"/>
                    </a:lnTo>
                    <a:lnTo>
                      <a:pt x="864504" y="66080"/>
                    </a:lnTo>
                    <a:cubicBezTo>
                      <a:pt x="752546" y="141718"/>
                      <a:pt x="617579" y="185883"/>
                      <a:pt x="472297" y="185883"/>
                    </a:cubicBezTo>
                    <a:cubicBezTo>
                      <a:pt x="327015" y="185883"/>
                      <a:pt x="192048" y="141718"/>
                      <a:pt x="80090" y="660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13" name="Group 50"/>
          <p:cNvGrpSpPr/>
          <p:nvPr/>
        </p:nvGrpSpPr>
        <p:grpSpPr>
          <a:xfrm>
            <a:off x="4334516" y="2113149"/>
            <a:ext cx="453749" cy="453749"/>
            <a:chOff x="1179223" y="991203"/>
            <a:chExt cx="1402969" cy="1402971"/>
          </a:xfrm>
          <a:solidFill>
            <a:schemeClr val="bg1"/>
          </a:solidFill>
        </p:grpSpPr>
        <p:sp>
          <p:nvSpPr>
            <p:cNvPr id="214" name="Oval 51"/>
            <p:cNvSpPr/>
            <p:nvPr/>
          </p:nvSpPr>
          <p:spPr>
            <a:xfrm>
              <a:off x="1179223" y="991203"/>
              <a:ext cx="1402969" cy="1402971"/>
            </a:xfrm>
            <a:prstGeom prst="ellipse">
              <a:avLst/>
            </a:pr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15" name="Group 52"/>
            <p:cNvGrpSpPr/>
            <p:nvPr/>
          </p:nvGrpSpPr>
          <p:grpSpPr>
            <a:xfrm>
              <a:off x="1375885" y="1198807"/>
              <a:ext cx="1009650" cy="1195367"/>
              <a:chOff x="1375885" y="1198807"/>
              <a:chExt cx="1009650" cy="1195367"/>
            </a:xfrm>
            <a:grpFill/>
          </p:grpSpPr>
          <p:grpSp>
            <p:nvGrpSpPr>
              <p:cNvPr id="216" name="Group 53"/>
              <p:cNvGrpSpPr/>
              <p:nvPr/>
            </p:nvGrpSpPr>
            <p:grpSpPr>
              <a:xfrm>
                <a:off x="1375885" y="1198807"/>
                <a:ext cx="1009650" cy="1139826"/>
                <a:chOff x="1368786" y="1195986"/>
                <a:chExt cx="1009650" cy="1139826"/>
              </a:xfrm>
              <a:grpFill/>
            </p:grpSpPr>
            <p:sp>
              <p:nvSpPr>
                <p:cNvPr id="218" name="Freeform 6"/>
                <p:cNvSpPr>
                  <a:spLocks noEditPoints="1"/>
                </p:cNvSpPr>
                <p:nvPr/>
              </p:nvSpPr>
              <p:spPr bwMode="auto">
                <a:xfrm>
                  <a:off x="1643423" y="1195986"/>
                  <a:ext cx="460375" cy="598488"/>
                </a:xfrm>
                <a:custGeom>
                  <a:avLst/>
                  <a:gdLst>
                    <a:gd name="T0" fmla="*/ 41 w 122"/>
                    <a:gd name="T1" fmla="*/ 4 h 159"/>
                    <a:gd name="T2" fmla="*/ 97 w 122"/>
                    <a:gd name="T3" fmla="*/ 12 h 159"/>
                    <a:gd name="T4" fmla="*/ 120 w 122"/>
                    <a:gd name="T5" fmla="*/ 58 h 159"/>
                    <a:gd name="T6" fmla="*/ 121 w 122"/>
                    <a:gd name="T7" fmla="*/ 94 h 159"/>
                    <a:gd name="T8" fmla="*/ 103 w 122"/>
                    <a:gd name="T9" fmla="*/ 126 h 159"/>
                    <a:gd name="T10" fmla="*/ 63 w 122"/>
                    <a:gd name="T11" fmla="*/ 157 h 159"/>
                    <a:gd name="T12" fmla="*/ 19 w 122"/>
                    <a:gd name="T13" fmla="*/ 126 h 159"/>
                    <a:gd name="T14" fmla="*/ 1 w 122"/>
                    <a:gd name="T15" fmla="*/ 94 h 159"/>
                    <a:gd name="T16" fmla="*/ 3 w 122"/>
                    <a:gd name="T17" fmla="*/ 46 h 159"/>
                    <a:gd name="T18" fmla="*/ 41 w 122"/>
                    <a:gd name="T19" fmla="*/ 4 h 159"/>
                    <a:gd name="T20" fmla="*/ 19 w 122"/>
                    <a:gd name="T21" fmla="*/ 80 h 159"/>
                    <a:gd name="T22" fmla="*/ 41 w 122"/>
                    <a:gd name="T23" fmla="*/ 136 h 159"/>
                    <a:gd name="T24" fmla="*/ 77 w 122"/>
                    <a:gd name="T25" fmla="*/ 140 h 159"/>
                    <a:gd name="T26" fmla="*/ 104 w 122"/>
                    <a:gd name="T27" fmla="*/ 73 h 159"/>
                    <a:gd name="T28" fmla="*/ 79 w 122"/>
                    <a:gd name="T29" fmla="*/ 54 h 159"/>
                    <a:gd name="T30" fmla="*/ 19 w 122"/>
                    <a:gd name="T31" fmla="*/ 8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2" h="159">
                      <a:moveTo>
                        <a:pt x="41" y="4"/>
                      </a:moveTo>
                      <a:cubicBezTo>
                        <a:pt x="59" y="0"/>
                        <a:pt x="80" y="2"/>
                        <a:pt x="97" y="12"/>
                      </a:cubicBezTo>
                      <a:cubicBezTo>
                        <a:pt x="112" y="22"/>
                        <a:pt x="121" y="40"/>
                        <a:pt x="120" y="58"/>
                      </a:cubicBezTo>
                      <a:cubicBezTo>
                        <a:pt x="119" y="70"/>
                        <a:pt x="122" y="82"/>
                        <a:pt x="121" y="94"/>
                      </a:cubicBezTo>
                      <a:cubicBezTo>
                        <a:pt x="117" y="106"/>
                        <a:pt x="108" y="115"/>
                        <a:pt x="103" y="126"/>
                      </a:cubicBezTo>
                      <a:cubicBezTo>
                        <a:pt x="96" y="142"/>
                        <a:pt x="82" y="157"/>
                        <a:pt x="63" y="157"/>
                      </a:cubicBezTo>
                      <a:cubicBezTo>
                        <a:pt x="43" y="159"/>
                        <a:pt x="27" y="143"/>
                        <a:pt x="19" y="126"/>
                      </a:cubicBezTo>
                      <a:cubicBezTo>
                        <a:pt x="14" y="115"/>
                        <a:pt x="5" y="105"/>
                        <a:pt x="1" y="94"/>
                      </a:cubicBezTo>
                      <a:cubicBezTo>
                        <a:pt x="1" y="78"/>
                        <a:pt x="0" y="62"/>
                        <a:pt x="3" y="46"/>
                      </a:cubicBezTo>
                      <a:cubicBezTo>
                        <a:pt x="7" y="27"/>
                        <a:pt x="21" y="9"/>
                        <a:pt x="41" y="4"/>
                      </a:cubicBezTo>
                      <a:close/>
                      <a:moveTo>
                        <a:pt x="19" y="80"/>
                      </a:moveTo>
                      <a:cubicBezTo>
                        <a:pt x="22" y="100"/>
                        <a:pt x="27" y="121"/>
                        <a:pt x="41" y="136"/>
                      </a:cubicBezTo>
                      <a:cubicBezTo>
                        <a:pt x="50" y="145"/>
                        <a:pt x="66" y="148"/>
                        <a:pt x="77" y="140"/>
                      </a:cubicBezTo>
                      <a:cubicBezTo>
                        <a:pt x="97" y="124"/>
                        <a:pt x="101" y="97"/>
                        <a:pt x="104" y="73"/>
                      </a:cubicBezTo>
                      <a:cubicBezTo>
                        <a:pt x="95" y="68"/>
                        <a:pt x="86" y="62"/>
                        <a:pt x="79" y="54"/>
                      </a:cubicBezTo>
                      <a:cubicBezTo>
                        <a:pt x="62" y="69"/>
                        <a:pt x="41" y="78"/>
                        <a:pt x="19" y="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9" name="Freeform 8"/>
                <p:cNvSpPr>
                  <a:spLocks noEditPoints="1"/>
                </p:cNvSpPr>
                <p:nvPr/>
              </p:nvSpPr>
              <p:spPr bwMode="auto">
                <a:xfrm>
                  <a:off x="1368786" y="1753199"/>
                  <a:ext cx="1009650" cy="582613"/>
                </a:xfrm>
                <a:custGeom>
                  <a:avLst/>
                  <a:gdLst>
                    <a:gd name="T0" fmla="*/ 51 w 268"/>
                    <a:gd name="T1" fmla="*/ 17 h 155"/>
                    <a:gd name="T2" fmla="*/ 92 w 268"/>
                    <a:gd name="T3" fmla="*/ 0 h 155"/>
                    <a:gd name="T4" fmla="*/ 98 w 268"/>
                    <a:gd name="T5" fmla="*/ 10 h 155"/>
                    <a:gd name="T6" fmla="*/ 89 w 268"/>
                    <a:gd name="T7" fmla="*/ 16 h 155"/>
                    <a:gd name="T8" fmla="*/ 122 w 268"/>
                    <a:gd name="T9" fmla="*/ 130 h 155"/>
                    <a:gd name="T10" fmla="*/ 127 w 268"/>
                    <a:gd name="T11" fmla="*/ 55 h 155"/>
                    <a:gd name="T12" fmla="*/ 142 w 268"/>
                    <a:gd name="T13" fmla="*/ 54 h 155"/>
                    <a:gd name="T14" fmla="*/ 146 w 268"/>
                    <a:gd name="T15" fmla="*/ 130 h 155"/>
                    <a:gd name="T16" fmla="*/ 180 w 268"/>
                    <a:gd name="T17" fmla="*/ 16 h 155"/>
                    <a:gd name="T18" fmla="*/ 175 w 268"/>
                    <a:gd name="T19" fmla="*/ 1 h 155"/>
                    <a:gd name="T20" fmla="*/ 239 w 268"/>
                    <a:gd name="T21" fmla="*/ 35 h 155"/>
                    <a:gd name="T22" fmla="*/ 265 w 268"/>
                    <a:gd name="T23" fmla="*/ 114 h 155"/>
                    <a:gd name="T24" fmla="*/ 220 w 268"/>
                    <a:gd name="T25" fmla="*/ 133 h 155"/>
                    <a:gd name="T26" fmla="*/ 124 w 268"/>
                    <a:gd name="T27" fmla="*/ 154 h 155"/>
                    <a:gd name="T28" fmla="*/ 50 w 268"/>
                    <a:gd name="T29" fmla="*/ 133 h 155"/>
                    <a:gd name="T30" fmla="*/ 3 w 268"/>
                    <a:gd name="T31" fmla="*/ 110 h 155"/>
                    <a:gd name="T32" fmla="*/ 51 w 268"/>
                    <a:gd name="T33" fmla="*/ 17 h 155"/>
                    <a:gd name="T34" fmla="*/ 167 w 268"/>
                    <a:gd name="T35" fmla="*/ 107 h 155"/>
                    <a:gd name="T36" fmla="*/ 170 w 268"/>
                    <a:gd name="T37" fmla="*/ 113 h 155"/>
                    <a:gd name="T38" fmla="*/ 205 w 268"/>
                    <a:gd name="T39" fmla="*/ 109 h 155"/>
                    <a:gd name="T40" fmla="*/ 213 w 268"/>
                    <a:gd name="T41" fmla="*/ 100 h 155"/>
                    <a:gd name="T42" fmla="*/ 167 w 268"/>
                    <a:gd name="T43" fmla="*/ 107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68" h="155">
                      <a:moveTo>
                        <a:pt x="51" y="17"/>
                      </a:moveTo>
                      <a:cubicBezTo>
                        <a:pt x="64" y="9"/>
                        <a:pt x="78" y="6"/>
                        <a:pt x="92" y="0"/>
                      </a:cubicBezTo>
                      <a:cubicBezTo>
                        <a:pt x="94" y="3"/>
                        <a:pt x="96" y="8"/>
                        <a:pt x="98" y="10"/>
                      </a:cubicBezTo>
                      <a:cubicBezTo>
                        <a:pt x="95" y="12"/>
                        <a:pt x="91" y="15"/>
                        <a:pt x="89" y="16"/>
                      </a:cubicBezTo>
                      <a:cubicBezTo>
                        <a:pt x="100" y="54"/>
                        <a:pt x="112" y="92"/>
                        <a:pt x="122" y="130"/>
                      </a:cubicBezTo>
                      <a:cubicBezTo>
                        <a:pt x="124" y="105"/>
                        <a:pt x="126" y="80"/>
                        <a:pt x="127" y="55"/>
                      </a:cubicBezTo>
                      <a:cubicBezTo>
                        <a:pt x="132" y="54"/>
                        <a:pt x="137" y="54"/>
                        <a:pt x="142" y="54"/>
                      </a:cubicBezTo>
                      <a:cubicBezTo>
                        <a:pt x="142" y="80"/>
                        <a:pt x="144" y="105"/>
                        <a:pt x="146" y="130"/>
                      </a:cubicBezTo>
                      <a:cubicBezTo>
                        <a:pt x="157" y="92"/>
                        <a:pt x="170" y="54"/>
                        <a:pt x="180" y="16"/>
                      </a:cubicBezTo>
                      <a:cubicBezTo>
                        <a:pt x="170" y="14"/>
                        <a:pt x="172" y="7"/>
                        <a:pt x="175" y="1"/>
                      </a:cubicBezTo>
                      <a:cubicBezTo>
                        <a:pt x="199" y="7"/>
                        <a:pt x="223" y="16"/>
                        <a:pt x="239" y="35"/>
                      </a:cubicBezTo>
                      <a:cubicBezTo>
                        <a:pt x="259" y="56"/>
                        <a:pt x="268" y="86"/>
                        <a:pt x="265" y="114"/>
                      </a:cubicBezTo>
                      <a:cubicBezTo>
                        <a:pt x="256" y="130"/>
                        <a:pt x="236" y="132"/>
                        <a:pt x="220" y="133"/>
                      </a:cubicBezTo>
                      <a:cubicBezTo>
                        <a:pt x="191" y="151"/>
                        <a:pt x="157" y="155"/>
                        <a:pt x="124" y="154"/>
                      </a:cubicBezTo>
                      <a:cubicBezTo>
                        <a:pt x="98" y="153"/>
                        <a:pt x="71" y="149"/>
                        <a:pt x="50" y="133"/>
                      </a:cubicBezTo>
                      <a:cubicBezTo>
                        <a:pt x="32" y="132"/>
                        <a:pt x="9" y="130"/>
                        <a:pt x="3" y="110"/>
                      </a:cubicBezTo>
                      <a:cubicBezTo>
                        <a:pt x="0" y="73"/>
                        <a:pt x="19" y="36"/>
                        <a:pt x="51" y="17"/>
                      </a:cubicBezTo>
                      <a:close/>
                      <a:moveTo>
                        <a:pt x="167" y="107"/>
                      </a:moveTo>
                      <a:cubicBezTo>
                        <a:pt x="168" y="109"/>
                        <a:pt x="169" y="111"/>
                        <a:pt x="170" y="113"/>
                      </a:cubicBezTo>
                      <a:cubicBezTo>
                        <a:pt x="182" y="114"/>
                        <a:pt x="194" y="112"/>
                        <a:pt x="205" y="109"/>
                      </a:cubicBezTo>
                      <a:cubicBezTo>
                        <a:pt x="210" y="108"/>
                        <a:pt x="212" y="104"/>
                        <a:pt x="213" y="100"/>
                      </a:cubicBezTo>
                      <a:cubicBezTo>
                        <a:pt x="198" y="105"/>
                        <a:pt x="182" y="107"/>
                        <a:pt x="167" y="10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20" name="Freeform 9"/>
                <p:cNvSpPr>
                  <a:spLocks/>
                </p:cNvSpPr>
                <p:nvPr/>
              </p:nvSpPr>
              <p:spPr bwMode="auto">
                <a:xfrm>
                  <a:off x="1816461" y="1850036"/>
                  <a:ext cx="117475" cy="87313"/>
                </a:xfrm>
                <a:custGeom>
                  <a:avLst/>
                  <a:gdLst>
                    <a:gd name="T0" fmla="*/ 4 w 31"/>
                    <a:gd name="T1" fmla="*/ 3 h 23"/>
                    <a:gd name="T2" fmla="*/ 26 w 31"/>
                    <a:gd name="T3" fmla="*/ 3 h 23"/>
                    <a:gd name="T4" fmla="*/ 24 w 31"/>
                    <a:gd name="T5" fmla="*/ 23 h 23"/>
                    <a:gd name="T6" fmla="*/ 6 w 31"/>
                    <a:gd name="T7" fmla="*/ 23 h 23"/>
                    <a:gd name="T8" fmla="*/ 4 w 31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23">
                      <a:moveTo>
                        <a:pt x="4" y="3"/>
                      </a:moveTo>
                      <a:cubicBezTo>
                        <a:pt x="11" y="1"/>
                        <a:pt x="19" y="0"/>
                        <a:pt x="26" y="3"/>
                      </a:cubicBezTo>
                      <a:cubicBezTo>
                        <a:pt x="31" y="10"/>
                        <a:pt x="27" y="16"/>
                        <a:pt x="24" y="23"/>
                      </a:cubicBezTo>
                      <a:cubicBezTo>
                        <a:pt x="18" y="23"/>
                        <a:pt x="12" y="23"/>
                        <a:pt x="6" y="23"/>
                      </a:cubicBezTo>
                      <a:cubicBezTo>
                        <a:pt x="3" y="16"/>
                        <a:pt x="0" y="9"/>
                        <a:pt x="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17" name="Freeform 54"/>
              <p:cNvSpPr/>
              <p:nvPr/>
            </p:nvSpPr>
            <p:spPr>
              <a:xfrm>
                <a:off x="1408412" y="2208291"/>
                <a:ext cx="944594" cy="185883"/>
              </a:xfrm>
              <a:custGeom>
                <a:avLst/>
                <a:gdLst>
                  <a:gd name="connsiteX0" fmla="*/ 0 w 944594"/>
                  <a:gd name="connsiteY0" fmla="*/ 0 h 185883"/>
                  <a:gd name="connsiteX1" fmla="*/ 944594 w 944594"/>
                  <a:gd name="connsiteY1" fmla="*/ 0 h 185883"/>
                  <a:gd name="connsiteX2" fmla="*/ 864504 w 944594"/>
                  <a:gd name="connsiteY2" fmla="*/ 66080 h 185883"/>
                  <a:gd name="connsiteX3" fmla="*/ 472297 w 944594"/>
                  <a:gd name="connsiteY3" fmla="*/ 185883 h 185883"/>
                  <a:gd name="connsiteX4" fmla="*/ 80090 w 944594"/>
                  <a:gd name="connsiteY4" fmla="*/ 66080 h 18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4594" h="185883">
                    <a:moveTo>
                      <a:pt x="0" y="0"/>
                    </a:moveTo>
                    <a:lnTo>
                      <a:pt x="944594" y="0"/>
                    </a:lnTo>
                    <a:lnTo>
                      <a:pt x="864504" y="66080"/>
                    </a:lnTo>
                    <a:cubicBezTo>
                      <a:pt x="752546" y="141718"/>
                      <a:pt x="617579" y="185883"/>
                      <a:pt x="472297" y="185883"/>
                    </a:cubicBezTo>
                    <a:cubicBezTo>
                      <a:pt x="327015" y="185883"/>
                      <a:pt x="192048" y="141718"/>
                      <a:pt x="80090" y="660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21" name="组合 220"/>
          <p:cNvGrpSpPr/>
          <p:nvPr/>
        </p:nvGrpSpPr>
        <p:grpSpPr>
          <a:xfrm>
            <a:off x="6375302" y="1810731"/>
            <a:ext cx="764860" cy="763303"/>
            <a:chOff x="1784908" y="1988015"/>
            <a:chExt cx="764860" cy="763303"/>
          </a:xfrm>
        </p:grpSpPr>
        <p:sp>
          <p:nvSpPr>
            <p:cNvPr id="222" name="Oval 84"/>
            <p:cNvSpPr/>
            <p:nvPr/>
          </p:nvSpPr>
          <p:spPr bwMode="auto">
            <a:xfrm>
              <a:off x="1784908" y="1988015"/>
              <a:ext cx="764860" cy="763303"/>
            </a:xfrm>
            <a:prstGeom prst="ellipse">
              <a:avLst/>
            </a:pr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3" name="Freeform 36"/>
            <p:cNvSpPr>
              <a:spLocks noChangeArrowheads="1"/>
            </p:cNvSpPr>
            <p:nvPr/>
          </p:nvSpPr>
          <p:spPr bwMode="auto">
            <a:xfrm>
              <a:off x="2033324" y="2193003"/>
              <a:ext cx="272695" cy="354058"/>
            </a:xfrm>
            <a:custGeom>
              <a:avLst/>
              <a:gdLst>
                <a:gd name="T0" fmla="*/ 115 w 320"/>
                <a:gd name="T1" fmla="*/ 62 h 417"/>
                <a:gd name="T2" fmla="*/ 115 w 320"/>
                <a:gd name="T3" fmla="*/ 62 h 417"/>
                <a:gd name="T4" fmla="*/ 62 w 320"/>
                <a:gd name="T5" fmla="*/ 0 h 417"/>
                <a:gd name="T6" fmla="*/ 0 w 320"/>
                <a:gd name="T7" fmla="*/ 62 h 417"/>
                <a:gd name="T8" fmla="*/ 36 w 320"/>
                <a:gd name="T9" fmla="*/ 115 h 417"/>
                <a:gd name="T10" fmla="*/ 36 w 320"/>
                <a:gd name="T11" fmla="*/ 301 h 417"/>
                <a:gd name="T12" fmla="*/ 0 w 320"/>
                <a:gd name="T13" fmla="*/ 354 h 417"/>
                <a:gd name="T14" fmla="*/ 62 w 320"/>
                <a:gd name="T15" fmla="*/ 416 h 417"/>
                <a:gd name="T16" fmla="*/ 115 w 320"/>
                <a:gd name="T17" fmla="*/ 354 h 417"/>
                <a:gd name="T18" fmla="*/ 80 w 320"/>
                <a:gd name="T19" fmla="*/ 301 h 417"/>
                <a:gd name="T20" fmla="*/ 80 w 320"/>
                <a:gd name="T21" fmla="*/ 115 h 417"/>
                <a:gd name="T22" fmla="*/ 115 w 320"/>
                <a:gd name="T23" fmla="*/ 62 h 417"/>
                <a:gd name="T24" fmla="*/ 98 w 320"/>
                <a:gd name="T25" fmla="*/ 354 h 417"/>
                <a:gd name="T26" fmla="*/ 98 w 320"/>
                <a:gd name="T27" fmla="*/ 354 h 417"/>
                <a:gd name="T28" fmla="*/ 62 w 320"/>
                <a:gd name="T29" fmla="*/ 390 h 417"/>
                <a:gd name="T30" fmla="*/ 27 w 320"/>
                <a:gd name="T31" fmla="*/ 354 h 417"/>
                <a:gd name="T32" fmla="*/ 62 w 320"/>
                <a:gd name="T33" fmla="*/ 319 h 417"/>
                <a:gd name="T34" fmla="*/ 98 w 320"/>
                <a:gd name="T35" fmla="*/ 354 h 417"/>
                <a:gd name="T36" fmla="*/ 62 w 320"/>
                <a:gd name="T37" fmla="*/ 88 h 417"/>
                <a:gd name="T38" fmla="*/ 62 w 320"/>
                <a:gd name="T39" fmla="*/ 88 h 417"/>
                <a:gd name="T40" fmla="*/ 27 w 320"/>
                <a:gd name="T41" fmla="*/ 62 h 417"/>
                <a:gd name="T42" fmla="*/ 62 w 320"/>
                <a:gd name="T43" fmla="*/ 27 h 417"/>
                <a:gd name="T44" fmla="*/ 98 w 320"/>
                <a:gd name="T45" fmla="*/ 62 h 417"/>
                <a:gd name="T46" fmla="*/ 62 w 320"/>
                <a:gd name="T47" fmla="*/ 88 h 417"/>
                <a:gd name="T48" fmla="*/ 284 w 320"/>
                <a:gd name="T49" fmla="*/ 301 h 417"/>
                <a:gd name="T50" fmla="*/ 284 w 320"/>
                <a:gd name="T51" fmla="*/ 301 h 417"/>
                <a:gd name="T52" fmla="*/ 284 w 320"/>
                <a:gd name="T53" fmla="*/ 115 h 417"/>
                <a:gd name="T54" fmla="*/ 319 w 320"/>
                <a:gd name="T55" fmla="*/ 62 h 417"/>
                <a:gd name="T56" fmla="*/ 257 w 320"/>
                <a:gd name="T57" fmla="*/ 0 h 417"/>
                <a:gd name="T58" fmla="*/ 195 w 320"/>
                <a:gd name="T59" fmla="*/ 62 h 417"/>
                <a:gd name="T60" fmla="*/ 239 w 320"/>
                <a:gd name="T61" fmla="*/ 115 h 417"/>
                <a:gd name="T62" fmla="*/ 239 w 320"/>
                <a:gd name="T63" fmla="*/ 301 h 417"/>
                <a:gd name="T64" fmla="*/ 195 w 320"/>
                <a:gd name="T65" fmla="*/ 354 h 417"/>
                <a:gd name="T66" fmla="*/ 257 w 320"/>
                <a:gd name="T67" fmla="*/ 416 h 417"/>
                <a:gd name="T68" fmla="*/ 319 w 320"/>
                <a:gd name="T69" fmla="*/ 354 h 417"/>
                <a:gd name="T70" fmla="*/ 284 w 320"/>
                <a:gd name="T71" fmla="*/ 301 h 417"/>
                <a:gd name="T72" fmla="*/ 221 w 320"/>
                <a:gd name="T73" fmla="*/ 62 h 417"/>
                <a:gd name="T74" fmla="*/ 221 w 320"/>
                <a:gd name="T75" fmla="*/ 62 h 417"/>
                <a:gd name="T76" fmla="*/ 257 w 320"/>
                <a:gd name="T77" fmla="*/ 27 h 417"/>
                <a:gd name="T78" fmla="*/ 292 w 320"/>
                <a:gd name="T79" fmla="*/ 62 h 417"/>
                <a:gd name="T80" fmla="*/ 257 w 320"/>
                <a:gd name="T81" fmla="*/ 88 h 417"/>
                <a:gd name="T82" fmla="*/ 221 w 320"/>
                <a:gd name="T83" fmla="*/ 62 h 417"/>
                <a:gd name="T84" fmla="*/ 257 w 320"/>
                <a:gd name="T85" fmla="*/ 390 h 417"/>
                <a:gd name="T86" fmla="*/ 257 w 320"/>
                <a:gd name="T87" fmla="*/ 390 h 417"/>
                <a:gd name="T88" fmla="*/ 221 w 320"/>
                <a:gd name="T89" fmla="*/ 354 h 417"/>
                <a:gd name="T90" fmla="*/ 257 w 320"/>
                <a:gd name="T91" fmla="*/ 319 h 417"/>
                <a:gd name="T92" fmla="*/ 292 w 320"/>
                <a:gd name="T93" fmla="*/ 354 h 417"/>
                <a:gd name="T94" fmla="*/ 257 w 320"/>
                <a:gd name="T95" fmla="*/ 39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0" h="417">
                  <a:moveTo>
                    <a:pt x="115" y="62"/>
                  </a:moveTo>
                  <a:lnTo>
                    <a:pt x="115" y="62"/>
                  </a:lnTo>
                  <a:cubicBezTo>
                    <a:pt x="115" y="27"/>
                    <a:pt x="89" y="0"/>
                    <a:pt x="62" y="0"/>
                  </a:cubicBezTo>
                  <a:cubicBezTo>
                    <a:pt x="27" y="0"/>
                    <a:pt x="0" y="27"/>
                    <a:pt x="0" y="62"/>
                  </a:cubicBezTo>
                  <a:cubicBezTo>
                    <a:pt x="0" y="80"/>
                    <a:pt x="18" y="106"/>
                    <a:pt x="36" y="115"/>
                  </a:cubicBezTo>
                  <a:cubicBezTo>
                    <a:pt x="36" y="301"/>
                    <a:pt x="36" y="301"/>
                    <a:pt x="36" y="301"/>
                  </a:cubicBezTo>
                  <a:cubicBezTo>
                    <a:pt x="18" y="310"/>
                    <a:pt x="0" y="328"/>
                    <a:pt x="0" y="354"/>
                  </a:cubicBezTo>
                  <a:cubicBezTo>
                    <a:pt x="0" y="390"/>
                    <a:pt x="27" y="416"/>
                    <a:pt x="62" y="416"/>
                  </a:cubicBezTo>
                  <a:cubicBezTo>
                    <a:pt x="89" y="416"/>
                    <a:pt x="115" y="390"/>
                    <a:pt x="115" y="354"/>
                  </a:cubicBezTo>
                  <a:cubicBezTo>
                    <a:pt x="115" y="328"/>
                    <a:pt x="106" y="310"/>
                    <a:pt x="80" y="301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106" y="106"/>
                    <a:pt x="115" y="80"/>
                    <a:pt x="115" y="62"/>
                  </a:cubicBezTo>
                  <a:close/>
                  <a:moveTo>
                    <a:pt x="98" y="354"/>
                  </a:moveTo>
                  <a:lnTo>
                    <a:pt x="98" y="354"/>
                  </a:lnTo>
                  <a:cubicBezTo>
                    <a:pt x="98" y="372"/>
                    <a:pt x="80" y="390"/>
                    <a:pt x="62" y="390"/>
                  </a:cubicBezTo>
                  <a:cubicBezTo>
                    <a:pt x="44" y="390"/>
                    <a:pt x="27" y="372"/>
                    <a:pt x="27" y="354"/>
                  </a:cubicBezTo>
                  <a:cubicBezTo>
                    <a:pt x="27" y="337"/>
                    <a:pt x="44" y="319"/>
                    <a:pt x="62" y="319"/>
                  </a:cubicBezTo>
                  <a:cubicBezTo>
                    <a:pt x="80" y="319"/>
                    <a:pt x="98" y="337"/>
                    <a:pt x="98" y="354"/>
                  </a:cubicBezTo>
                  <a:close/>
                  <a:moveTo>
                    <a:pt x="62" y="88"/>
                  </a:moveTo>
                  <a:lnTo>
                    <a:pt x="62" y="88"/>
                  </a:lnTo>
                  <a:cubicBezTo>
                    <a:pt x="44" y="88"/>
                    <a:pt x="27" y="80"/>
                    <a:pt x="27" y="62"/>
                  </a:cubicBezTo>
                  <a:cubicBezTo>
                    <a:pt x="27" y="35"/>
                    <a:pt x="44" y="27"/>
                    <a:pt x="62" y="27"/>
                  </a:cubicBezTo>
                  <a:cubicBezTo>
                    <a:pt x="80" y="27"/>
                    <a:pt x="98" y="35"/>
                    <a:pt x="98" y="62"/>
                  </a:cubicBezTo>
                  <a:cubicBezTo>
                    <a:pt x="98" y="80"/>
                    <a:pt x="80" y="88"/>
                    <a:pt x="62" y="88"/>
                  </a:cubicBezTo>
                  <a:close/>
                  <a:moveTo>
                    <a:pt x="284" y="301"/>
                  </a:moveTo>
                  <a:lnTo>
                    <a:pt x="284" y="301"/>
                  </a:lnTo>
                  <a:cubicBezTo>
                    <a:pt x="284" y="115"/>
                    <a:pt x="284" y="115"/>
                    <a:pt x="284" y="115"/>
                  </a:cubicBezTo>
                  <a:cubicBezTo>
                    <a:pt x="302" y="106"/>
                    <a:pt x="319" y="80"/>
                    <a:pt x="319" y="62"/>
                  </a:cubicBezTo>
                  <a:cubicBezTo>
                    <a:pt x="319" y="27"/>
                    <a:pt x="292" y="0"/>
                    <a:pt x="257" y="0"/>
                  </a:cubicBezTo>
                  <a:cubicBezTo>
                    <a:pt x="221" y="0"/>
                    <a:pt x="195" y="27"/>
                    <a:pt x="195" y="62"/>
                  </a:cubicBezTo>
                  <a:cubicBezTo>
                    <a:pt x="195" y="80"/>
                    <a:pt x="212" y="106"/>
                    <a:pt x="239" y="115"/>
                  </a:cubicBezTo>
                  <a:cubicBezTo>
                    <a:pt x="239" y="301"/>
                    <a:pt x="239" y="301"/>
                    <a:pt x="239" y="301"/>
                  </a:cubicBezTo>
                  <a:cubicBezTo>
                    <a:pt x="212" y="310"/>
                    <a:pt x="195" y="328"/>
                    <a:pt x="195" y="354"/>
                  </a:cubicBezTo>
                  <a:cubicBezTo>
                    <a:pt x="195" y="390"/>
                    <a:pt x="221" y="416"/>
                    <a:pt x="257" y="416"/>
                  </a:cubicBezTo>
                  <a:cubicBezTo>
                    <a:pt x="292" y="416"/>
                    <a:pt x="319" y="390"/>
                    <a:pt x="319" y="354"/>
                  </a:cubicBezTo>
                  <a:cubicBezTo>
                    <a:pt x="319" y="328"/>
                    <a:pt x="302" y="310"/>
                    <a:pt x="284" y="301"/>
                  </a:cubicBezTo>
                  <a:close/>
                  <a:moveTo>
                    <a:pt x="221" y="62"/>
                  </a:moveTo>
                  <a:lnTo>
                    <a:pt x="221" y="62"/>
                  </a:lnTo>
                  <a:cubicBezTo>
                    <a:pt x="221" y="35"/>
                    <a:pt x="239" y="27"/>
                    <a:pt x="257" y="27"/>
                  </a:cubicBezTo>
                  <a:cubicBezTo>
                    <a:pt x="275" y="27"/>
                    <a:pt x="292" y="35"/>
                    <a:pt x="292" y="62"/>
                  </a:cubicBezTo>
                  <a:cubicBezTo>
                    <a:pt x="292" y="80"/>
                    <a:pt x="275" y="88"/>
                    <a:pt x="257" y="88"/>
                  </a:cubicBezTo>
                  <a:cubicBezTo>
                    <a:pt x="239" y="88"/>
                    <a:pt x="221" y="80"/>
                    <a:pt x="221" y="62"/>
                  </a:cubicBezTo>
                  <a:close/>
                  <a:moveTo>
                    <a:pt x="257" y="390"/>
                  </a:moveTo>
                  <a:lnTo>
                    <a:pt x="257" y="390"/>
                  </a:lnTo>
                  <a:cubicBezTo>
                    <a:pt x="239" y="390"/>
                    <a:pt x="221" y="372"/>
                    <a:pt x="221" y="354"/>
                  </a:cubicBezTo>
                  <a:cubicBezTo>
                    <a:pt x="221" y="337"/>
                    <a:pt x="239" y="319"/>
                    <a:pt x="257" y="319"/>
                  </a:cubicBezTo>
                  <a:cubicBezTo>
                    <a:pt x="275" y="319"/>
                    <a:pt x="292" y="337"/>
                    <a:pt x="292" y="354"/>
                  </a:cubicBezTo>
                  <a:cubicBezTo>
                    <a:pt x="292" y="372"/>
                    <a:pt x="275" y="390"/>
                    <a:pt x="257" y="39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86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4" name="组合 223"/>
          <p:cNvGrpSpPr/>
          <p:nvPr/>
        </p:nvGrpSpPr>
        <p:grpSpPr>
          <a:xfrm>
            <a:off x="6375302" y="2962803"/>
            <a:ext cx="764860" cy="763304"/>
            <a:chOff x="1791672" y="2977227"/>
            <a:chExt cx="764860" cy="763304"/>
          </a:xfrm>
        </p:grpSpPr>
        <p:sp>
          <p:nvSpPr>
            <p:cNvPr id="225" name="Oval 87"/>
            <p:cNvSpPr/>
            <p:nvPr/>
          </p:nvSpPr>
          <p:spPr bwMode="auto">
            <a:xfrm>
              <a:off x="1791672" y="2977227"/>
              <a:ext cx="764860" cy="763304"/>
            </a:xfrm>
            <a:prstGeom prst="ellipse">
              <a:avLst/>
            </a:pr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6" name="Freeform 39"/>
            <p:cNvSpPr>
              <a:spLocks noChangeArrowheads="1"/>
            </p:cNvSpPr>
            <p:nvPr/>
          </p:nvSpPr>
          <p:spPr bwMode="auto">
            <a:xfrm>
              <a:off x="2011834" y="3184649"/>
              <a:ext cx="316312" cy="315589"/>
            </a:xfrm>
            <a:custGeom>
              <a:avLst/>
              <a:gdLst>
                <a:gd name="T0" fmla="*/ 399 w 444"/>
                <a:gd name="T1" fmla="*/ 53 h 444"/>
                <a:gd name="T2" fmla="*/ 399 w 444"/>
                <a:gd name="T3" fmla="*/ 53 h 444"/>
                <a:gd name="T4" fmla="*/ 372 w 444"/>
                <a:gd name="T5" fmla="*/ 53 h 444"/>
                <a:gd name="T6" fmla="*/ 372 w 444"/>
                <a:gd name="T7" fmla="*/ 98 h 444"/>
                <a:gd name="T8" fmla="*/ 293 w 444"/>
                <a:gd name="T9" fmla="*/ 98 h 444"/>
                <a:gd name="T10" fmla="*/ 293 w 444"/>
                <a:gd name="T11" fmla="*/ 53 h 444"/>
                <a:gd name="T12" fmla="*/ 151 w 444"/>
                <a:gd name="T13" fmla="*/ 53 h 444"/>
                <a:gd name="T14" fmla="*/ 151 w 444"/>
                <a:gd name="T15" fmla="*/ 98 h 444"/>
                <a:gd name="T16" fmla="*/ 71 w 444"/>
                <a:gd name="T17" fmla="*/ 98 h 444"/>
                <a:gd name="T18" fmla="*/ 71 w 444"/>
                <a:gd name="T19" fmla="*/ 53 h 444"/>
                <a:gd name="T20" fmla="*/ 45 w 444"/>
                <a:gd name="T21" fmla="*/ 53 h 444"/>
                <a:gd name="T22" fmla="*/ 0 w 444"/>
                <a:gd name="T23" fmla="*/ 98 h 444"/>
                <a:gd name="T24" fmla="*/ 0 w 444"/>
                <a:gd name="T25" fmla="*/ 399 h 444"/>
                <a:gd name="T26" fmla="*/ 45 w 444"/>
                <a:gd name="T27" fmla="*/ 443 h 444"/>
                <a:gd name="T28" fmla="*/ 399 w 444"/>
                <a:gd name="T29" fmla="*/ 443 h 444"/>
                <a:gd name="T30" fmla="*/ 443 w 444"/>
                <a:gd name="T31" fmla="*/ 399 h 444"/>
                <a:gd name="T32" fmla="*/ 443 w 444"/>
                <a:gd name="T33" fmla="*/ 98 h 444"/>
                <a:gd name="T34" fmla="*/ 399 w 444"/>
                <a:gd name="T35" fmla="*/ 53 h 444"/>
                <a:gd name="T36" fmla="*/ 399 w 444"/>
                <a:gd name="T37" fmla="*/ 399 h 444"/>
                <a:gd name="T38" fmla="*/ 399 w 444"/>
                <a:gd name="T39" fmla="*/ 399 h 444"/>
                <a:gd name="T40" fmla="*/ 45 w 444"/>
                <a:gd name="T41" fmla="*/ 399 h 444"/>
                <a:gd name="T42" fmla="*/ 45 w 444"/>
                <a:gd name="T43" fmla="*/ 196 h 444"/>
                <a:gd name="T44" fmla="*/ 399 w 444"/>
                <a:gd name="T45" fmla="*/ 196 h 444"/>
                <a:gd name="T46" fmla="*/ 399 w 444"/>
                <a:gd name="T47" fmla="*/ 399 h 444"/>
                <a:gd name="T48" fmla="*/ 124 w 444"/>
                <a:gd name="T49" fmla="*/ 0 h 444"/>
                <a:gd name="T50" fmla="*/ 124 w 444"/>
                <a:gd name="T51" fmla="*/ 0 h 444"/>
                <a:gd name="T52" fmla="*/ 89 w 444"/>
                <a:gd name="T53" fmla="*/ 0 h 444"/>
                <a:gd name="T54" fmla="*/ 89 w 444"/>
                <a:gd name="T55" fmla="*/ 89 h 444"/>
                <a:gd name="T56" fmla="*/ 124 w 444"/>
                <a:gd name="T57" fmla="*/ 89 h 444"/>
                <a:gd name="T58" fmla="*/ 124 w 444"/>
                <a:gd name="T59" fmla="*/ 0 h 444"/>
                <a:gd name="T60" fmla="*/ 354 w 444"/>
                <a:gd name="T61" fmla="*/ 0 h 444"/>
                <a:gd name="T62" fmla="*/ 354 w 444"/>
                <a:gd name="T63" fmla="*/ 0 h 444"/>
                <a:gd name="T64" fmla="*/ 319 w 444"/>
                <a:gd name="T65" fmla="*/ 0 h 444"/>
                <a:gd name="T66" fmla="*/ 319 w 444"/>
                <a:gd name="T67" fmla="*/ 89 h 444"/>
                <a:gd name="T68" fmla="*/ 354 w 444"/>
                <a:gd name="T69" fmla="*/ 89 h 444"/>
                <a:gd name="T70" fmla="*/ 354 w 444"/>
                <a:gd name="T71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4" h="444">
                  <a:moveTo>
                    <a:pt x="399" y="53"/>
                  </a:moveTo>
                  <a:lnTo>
                    <a:pt x="399" y="53"/>
                  </a:lnTo>
                  <a:cubicBezTo>
                    <a:pt x="372" y="53"/>
                    <a:pt x="372" y="53"/>
                    <a:pt x="372" y="53"/>
                  </a:cubicBezTo>
                  <a:cubicBezTo>
                    <a:pt x="372" y="98"/>
                    <a:pt x="372" y="98"/>
                    <a:pt x="372" y="98"/>
                  </a:cubicBezTo>
                  <a:cubicBezTo>
                    <a:pt x="293" y="98"/>
                    <a:pt x="293" y="98"/>
                    <a:pt x="293" y="98"/>
                  </a:cubicBezTo>
                  <a:cubicBezTo>
                    <a:pt x="293" y="53"/>
                    <a:pt x="293" y="53"/>
                    <a:pt x="293" y="53"/>
                  </a:cubicBezTo>
                  <a:cubicBezTo>
                    <a:pt x="151" y="53"/>
                    <a:pt x="151" y="53"/>
                    <a:pt x="151" y="53"/>
                  </a:cubicBezTo>
                  <a:cubicBezTo>
                    <a:pt x="151" y="98"/>
                    <a:pt x="151" y="98"/>
                    <a:pt x="151" y="98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18" y="53"/>
                    <a:pt x="0" y="71"/>
                    <a:pt x="0" y="98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0" y="425"/>
                    <a:pt x="18" y="443"/>
                    <a:pt x="45" y="443"/>
                  </a:cubicBezTo>
                  <a:cubicBezTo>
                    <a:pt x="399" y="443"/>
                    <a:pt x="399" y="443"/>
                    <a:pt x="399" y="443"/>
                  </a:cubicBezTo>
                  <a:cubicBezTo>
                    <a:pt x="425" y="443"/>
                    <a:pt x="443" y="425"/>
                    <a:pt x="443" y="399"/>
                  </a:cubicBezTo>
                  <a:cubicBezTo>
                    <a:pt x="443" y="98"/>
                    <a:pt x="443" y="98"/>
                    <a:pt x="443" y="98"/>
                  </a:cubicBezTo>
                  <a:cubicBezTo>
                    <a:pt x="443" y="71"/>
                    <a:pt x="425" y="53"/>
                    <a:pt x="399" y="53"/>
                  </a:cubicBezTo>
                  <a:close/>
                  <a:moveTo>
                    <a:pt x="399" y="399"/>
                  </a:moveTo>
                  <a:lnTo>
                    <a:pt x="399" y="399"/>
                  </a:lnTo>
                  <a:cubicBezTo>
                    <a:pt x="45" y="399"/>
                    <a:pt x="45" y="399"/>
                    <a:pt x="45" y="399"/>
                  </a:cubicBezTo>
                  <a:cubicBezTo>
                    <a:pt x="45" y="196"/>
                    <a:pt x="45" y="196"/>
                    <a:pt x="45" y="196"/>
                  </a:cubicBezTo>
                  <a:cubicBezTo>
                    <a:pt x="399" y="196"/>
                    <a:pt x="399" y="196"/>
                    <a:pt x="399" y="196"/>
                  </a:cubicBezTo>
                  <a:lnTo>
                    <a:pt x="399" y="399"/>
                  </a:lnTo>
                  <a:close/>
                  <a:moveTo>
                    <a:pt x="124" y="0"/>
                  </a:moveTo>
                  <a:lnTo>
                    <a:pt x="124" y="0"/>
                  </a:lnTo>
                  <a:cubicBezTo>
                    <a:pt x="89" y="0"/>
                    <a:pt x="89" y="0"/>
                    <a:pt x="89" y="0"/>
                  </a:cubicBezTo>
                  <a:cubicBezTo>
                    <a:pt x="89" y="89"/>
                    <a:pt x="89" y="89"/>
                    <a:pt x="89" y="89"/>
                  </a:cubicBezTo>
                  <a:cubicBezTo>
                    <a:pt x="124" y="89"/>
                    <a:pt x="124" y="89"/>
                    <a:pt x="124" y="89"/>
                  </a:cubicBezTo>
                  <a:lnTo>
                    <a:pt x="124" y="0"/>
                  </a:lnTo>
                  <a:close/>
                  <a:moveTo>
                    <a:pt x="354" y="0"/>
                  </a:moveTo>
                  <a:lnTo>
                    <a:pt x="354" y="0"/>
                  </a:lnTo>
                  <a:cubicBezTo>
                    <a:pt x="319" y="0"/>
                    <a:pt x="319" y="0"/>
                    <a:pt x="319" y="0"/>
                  </a:cubicBezTo>
                  <a:cubicBezTo>
                    <a:pt x="319" y="89"/>
                    <a:pt x="319" y="89"/>
                    <a:pt x="319" y="89"/>
                  </a:cubicBezTo>
                  <a:cubicBezTo>
                    <a:pt x="354" y="89"/>
                    <a:pt x="354" y="89"/>
                    <a:pt x="354" y="89"/>
                  </a:cubicBezTo>
                  <a:lnTo>
                    <a:pt x="35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86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7" name="组合 226"/>
          <p:cNvGrpSpPr/>
          <p:nvPr/>
        </p:nvGrpSpPr>
        <p:grpSpPr>
          <a:xfrm>
            <a:off x="6375302" y="4114876"/>
            <a:ext cx="764860" cy="763303"/>
            <a:chOff x="1787121" y="3979294"/>
            <a:chExt cx="764860" cy="763303"/>
          </a:xfrm>
        </p:grpSpPr>
        <p:sp>
          <p:nvSpPr>
            <p:cNvPr id="228" name="Oval 91"/>
            <p:cNvSpPr/>
            <p:nvPr/>
          </p:nvSpPr>
          <p:spPr bwMode="auto">
            <a:xfrm>
              <a:off x="1787121" y="3979294"/>
              <a:ext cx="764860" cy="763303"/>
            </a:xfrm>
            <a:prstGeom prst="ellipse">
              <a:avLst/>
            </a:pr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9" name="Freeform 21"/>
            <p:cNvSpPr>
              <a:spLocks noChangeArrowheads="1"/>
            </p:cNvSpPr>
            <p:nvPr/>
          </p:nvSpPr>
          <p:spPr bwMode="auto">
            <a:xfrm>
              <a:off x="1929286" y="4230564"/>
              <a:ext cx="493792" cy="274670"/>
            </a:xfrm>
            <a:custGeom>
              <a:avLst/>
              <a:gdLst>
                <a:gd name="T0" fmla="*/ 249 w 497"/>
                <a:gd name="T1" fmla="*/ 0 h 276"/>
                <a:gd name="T2" fmla="*/ 249 w 497"/>
                <a:gd name="T3" fmla="*/ 0 h 276"/>
                <a:gd name="T4" fmla="*/ 0 w 497"/>
                <a:gd name="T5" fmla="*/ 133 h 276"/>
                <a:gd name="T6" fmla="*/ 249 w 497"/>
                <a:gd name="T7" fmla="*/ 275 h 276"/>
                <a:gd name="T8" fmla="*/ 496 w 497"/>
                <a:gd name="T9" fmla="*/ 133 h 276"/>
                <a:gd name="T10" fmla="*/ 249 w 497"/>
                <a:gd name="T11" fmla="*/ 0 h 276"/>
                <a:gd name="T12" fmla="*/ 249 w 497"/>
                <a:gd name="T13" fmla="*/ 239 h 276"/>
                <a:gd name="T14" fmla="*/ 249 w 497"/>
                <a:gd name="T15" fmla="*/ 239 h 276"/>
                <a:gd name="T16" fmla="*/ 142 w 497"/>
                <a:gd name="T17" fmla="*/ 133 h 276"/>
                <a:gd name="T18" fmla="*/ 249 w 497"/>
                <a:gd name="T19" fmla="*/ 26 h 276"/>
                <a:gd name="T20" fmla="*/ 355 w 497"/>
                <a:gd name="T21" fmla="*/ 133 h 276"/>
                <a:gd name="T22" fmla="*/ 249 w 497"/>
                <a:gd name="T23" fmla="*/ 239 h 276"/>
                <a:gd name="T24" fmla="*/ 249 w 497"/>
                <a:gd name="T25" fmla="*/ 133 h 276"/>
                <a:gd name="T26" fmla="*/ 249 w 497"/>
                <a:gd name="T27" fmla="*/ 133 h 276"/>
                <a:gd name="T28" fmla="*/ 249 w 497"/>
                <a:gd name="T29" fmla="*/ 79 h 276"/>
                <a:gd name="T30" fmla="*/ 195 w 497"/>
                <a:gd name="T31" fmla="*/ 133 h 276"/>
                <a:gd name="T32" fmla="*/ 249 w 497"/>
                <a:gd name="T33" fmla="*/ 186 h 276"/>
                <a:gd name="T34" fmla="*/ 302 w 497"/>
                <a:gd name="T35" fmla="*/ 133 h 276"/>
                <a:gd name="T36" fmla="*/ 249 w 497"/>
                <a:gd name="T37" fmla="*/ 133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7" h="276">
                  <a:moveTo>
                    <a:pt x="249" y="0"/>
                  </a:moveTo>
                  <a:lnTo>
                    <a:pt x="249" y="0"/>
                  </a:lnTo>
                  <a:cubicBezTo>
                    <a:pt x="89" y="0"/>
                    <a:pt x="0" y="115"/>
                    <a:pt x="0" y="133"/>
                  </a:cubicBezTo>
                  <a:cubicBezTo>
                    <a:pt x="0" y="151"/>
                    <a:pt x="89" y="275"/>
                    <a:pt x="249" y="275"/>
                  </a:cubicBezTo>
                  <a:cubicBezTo>
                    <a:pt x="408" y="275"/>
                    <a:pt x="496" y="151"/>
                    <a:pt x="496" y="133"/>
                  </a:cubicBezTo>
                  <a:cubicBezTo>
                    <a:pt x="496" y="115"/>
                    <a:pt x="408" y="0"/>
                    <a:pt x="249" y="0"/>
                  </a:cubicBezTo>
                  <a:close/>
                  <a:moveTo>
                    <a:pt x="249" y="239"/>
                  </a:moveTo>
                  <a:lnTo>
                    <a:pt x="249" y="239"/>
                  </a:lnTo>
                  <a:cubicBezTo>
                    <a:pt x="186" y="239"/>
                    <a:pt x="142" y="195"/>
                    <a:pt x="142" y="133"/>
                  </a:cubicBezTo>
                  <a:cubicBezTo>
                    <a:pt x="142" y="79"/>
                    <a:pt x="186" y="26"/>
                    <a:pt x="249" y="26"/>
                  </a:cubicBezTo>
                  <a:cubicBezTo>
                    <a:pt x="310" y="26"/>
                    <a:pt x="355" y="79"/>
                    <a:pt x="355" y="133"/>
                  </a:cubicBezTo>
                  <a:cubicBezTo>
                    <a:pt x="355" y="195"/>
                    <a:pt x="310" y="239"/>
                    <a:pt x="249" y="239"/>
                  </a:cubicBezTo>
                  <a:close/>
                  <a:moveTo>
                    <a:pt x="249" y="133"/>
                  </a:moveTo>
                  <a:lnTo>
                    <a:pt x="249" y="133"/>
                  </a:lnTo>
                  <a:cubicBezTo>
                    <a:pt x="239" y="123"/>
                    <a:pt x="266" y="79"/>
                    <a:pt x="249" y="79"/>
                  </a:cubicBezTo>
                  <a:cubicBezTo>
                    <a:pt x="221" y="79"/>
                    <a:pt x="195" y="107"/>
                    <a:pt x="195" y="133"/>
                  </a:cubicBezTo>
                  <a:cubicBezTo>
                    <a:pt x="195" y="168"/>
                    <a:pt x="221" y="186"/>
                    <a:pt x="249" y="186"/>
                  </a:cubicBezTo>
                  <a:cubicBezTo>
                    <a:pt x="274" y="186"/>
                    <a:pt x="302" y="168"/>
                    <a:pt x="302" y="133"/>
                  </a:cubicBezTo>
                  <a:cubicBezTo>
                    <a:pt x="302" y="123"/>
                    <a:pt x="257" y="142"/>
                    <a:pt x="249" y="1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86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0" name="组合 229"/>
          <p:cNvGrpSpPr/>
          <p:nvPr/>
        </p:nvGrpSpPr>
        <p:grpSpPr>
          <a:xfrm>
            <a:off x="6375302" y="5266947"/>
            <a:ext cx="764860" cy="763304"/>
            <a:chOff x="1795189" y="4950746"/>
            <a:chExt cx="764860" cy="763304"/>
          </a:xfrm>
        </p:grpSpPr>
        <p:sp>
          <p:nvSpPr>
            <p:cNvPr id="231" name="Oval 47"/>
            <p:cNvSpPr/>
            <p:nvPr/>
          </p:nvSpPr>
          <p:spPr bwMode="auto">
            <a:xfrm>
              <a:off x="1795189" y="4950746"/>
              <a:ext cx="764860" cy="763304"/>
            </a:xfrm>
            <a:prstGeom prst="ellipse">
              <a:avLst/>
            </a:pr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2" name="Freeform 127"/>
            <p:cNvSpPr>
              <a:spLocks noChangeArrowheads="1"/>
            </p:cNvSpPr>
            <p:nvPr/>
          </p:nvSpPr>
          <p:spPr bwMode="auto">
            <a:xfrm>
              <a:off x="1981723" y="5163421"/>
              <a:ext cx="414209" cy="332800"/>
            </a:xfrm>
            <a:custGeom>
              <a:avLst/>
              <a:gdLst>
                <a:gd name="T0" fmla="*/ 169 w 497"/>
                <a:gd name="T1" fmla="*/ 196 h 400"/>
                <a:gd name="T2" fmla="*/ 169 w 497"/>
                <a:gd name="T3" fmla="*/ 196 h 400"/>
                <a:gd name="T4" fmla="*/ 248 w 497"/>
                <a:gd name="T5" fmla="*/ 275 h 400"/>
                <a:gd name="T6" fmla="*/ 328 w 497"/>
                <a:gd name="T7" fmla="*/ 196 h 400"/>
                <a:gd name="T8" fmla="*/ 248 w 497"/>
                <a:gd name="T9" fmla="*/ 116 h 400"/>
                <a:gd name="T10" fmla="*/ 169 w 497"/>
                <a:gd name="T11" fmla="*/ 196 h 400"/>
                <a:gd name="T12" fmla="*/ 116 w 497"/>
                <a:gd name="T13" fmla="*/ 169 h 400"/>
                <a:gd name="T14" fmla="*/ 116 w 497"/>
                <a:gd name="T15" fmla="*/ 169 h 400"/>
                <a:gd name="T16" fmla="*/ 248 w 497"/>
                <a:gd name="T17" fmla="*/ 63 h 400"/>
                <a:gd name="T18" fmla="*/ 345 w 497"/>
                <a:gd name="T19" fmla="*/ 98 h 400"/>
                <a:gd name="T20" fmla="*/ 390 w 497"/>
                <a:gd name="T21" fmla="*/ 98 h 400"/>
                <a:gd name="T22" fmla="*/ 390 w 497"/>
                <a:gd name="T23" fmla="*/ 54 h 400"/>
                <a:gd name="T24" fmla="*/ 248 w 497"/>
                <a:gd name="T25" fmla="*/ 0 h 400"/>
                <a:gd name="T26" fmla="*/ 62 w 497"/>
                <a:gd name="T27" fmla="*/ 143 h 400"/>
                <a:gd name="T28" fmla="*/ 0 w 497"/>
                <a:gd name="T29" fmla="*/ 143 h 400"/>
                <a:gd name="T30" fmla="*/ 0 w 497"/>
                <a:gd name="T31" fmla="*/ 196 h 400"/>
                <a:gd name="T32" fmla="*/ 80 w 497"/>
                <a:gd name="T33" fmla="*/ 196 h 400"/>
                <a:gd name="T34" fmla="*/ 116 w 497"/>
                <a:gd name="T35" fmla="*/ 169 h 400"/>
                <a:gd name="T36" fmla="*/ 416 w 497"/>
                <a:gd name="T37" fmla="*/ 196 h 400"/>
                <a:gd name="T38" fmla="*/ 416 w 497"/>
                <a:gd name="T39" fmla="*/ 196 h 400"/>
                <a:gd name="T40" fmla="*/ 381 w 497"/>
                <a:gd name="T41" fmla="*/ 231 h 400"/>
                <a:gd name="T42" fmla="*/ 248 w 497"/>
                <a:gd name="T43" fmla="*/ 337 h 400"/>
                <a:gd name="T44" fmla="*/ 151 w 497"/>
                <a:gd name="T45" fmla="*/ 293 h 400"/>
                <a:gd name="T46" fmla="*/ 107 w 497"/>
                <a:gd name="T47" fmla="*/ 293 h 400"/>
                <a:gd name="T48" fmla="*/ 107 w 497"/>
                <a:gd name="T49" fmla="*/ 337 h 400"/>
                <a:gd name="T50" fmla="*/ 248 w 497"/>
                <a:gd name="T51" fmla="*/ 399 h 400"/>
                <a:gd name="T52" fmla="*/ 435 w 497"/>
                <a:gd name="T53" fmla="*/ 257 h 400"/>
                <a:gd name="T54" fmla="*/ 496 w 497"/>
                <a:gd name="T55" fmla="*/ 257 h 400"/>
                <a:gd name="T56" fmla="*/ 496 w 497"/>
                <a:gd name="T57" fmla="*/ 196 h 400"/>
                <a:gd name="T58" fmla="*/ 416 w 497"/>
                <a:gd name="T59" fmla="*/ 19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7" h="400">
                  <a:moveTo>
                    <a:pt x="169" y="196"/>
                  </a:moveTo>
                  <a:lnTo>
                    <a:pt x="169" y="196"/>
                  </a:lnTo>
                  <a:cubicBezTo>
                    <a:pt x="169" y="240"/>
                    <a:pt x="204" y="275"/>
                    <a:pt x="248" y="275"/>
                  </a:cubicBezTo>
                  <a:cubicBezTo>
                    <a:pt x="292" y="275"/>
                    <a:pt x="328" y="240"/>
                    <a:pt x="328" y="196"/>
                  </a:cubicBezTo>
                  <a:cubicBezTo>
                    <a:pt x="328" y="151"/>
                    <a:pt x="292" y="116"/>
                    <a:pt x="248" y="116"/>
                  </a:cubicBezTo>
                  <a:cubicBezTo>
                    <a:pt x="204" y="116"/>
                    <a:pt x="169" y="151"/>
                    <a:pt x="169" y="196"/>
                  </a:cubicBezTo>
                  <a:close/>
                  <a:moveTo>
                    <a:pt x="116" y="169"/>
                  </a:moveTo>
                  <a:lnTo>
                    <a:pt x="116" y="169"/>
                  </a:lnTo>
                  <a:cubicBezTo>
                    <a:pt x="124" y="107"/>
                    <a:pt x="186" y="63"/>
                    <a:pt x="248" y="63"/>
                  </a:cubicBezTo>
                  <a:cubicBezTo>
                    <a:pt x="284" y="63"/>
                    <a:pt x="319" y="71"/>
                    <a:pt x="345" y="98"/>
                  </a:cubicBezTo>
                  <a:cubicBezTo>
                    <a:pt x="354" y="107"/>
                    <a:pt x="381" y="107"/>
                    <a:pt x="390" y="98"/>
                  </a:cubicBezTo>
                  <a:cubicBezTo>
                    <a:pt x="399" y="89"/>
                    <a:pt x="399" y="71"/>
                    <a:pt x="390" y="54"/>
                  </a:cubicBezTo>
                  <a:cubicBezTo>
                    <a:pt x="354" y="18"/>
                    <a:pt x="301" y="0"/>
                    <a:pt x="248" y="0"/>
                  </a:cubicBezTo>
                  <a:cubicBezTo>
                    <a:pt x="160" y="0"/>
                    <a:pt x="80" y="54"/>
                    <a:pt x="62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80" y="196"/>
                    <a:pt x="80" y="196"/>
                    <a:pt x="80" y="196"/>
                  </a:cubicBezTo>
                  <a:cubicBezTo>
                    <a:pt x="107" y="196"/>
                    <a:pt x="107" y="178"/>
                    <a:pt x="116" y="169"/>
                  </a:cubicBezTo>
                  <a:close/>
                  <a:moveTo>
                    <a:pt x="416" y="196"/>
                  </a:moveTo>
                  <a:lnTo>
                    <a:pt x="416" y="196"/>
                  </a:lnTo>
                  <a:cubicBezTo>
                    <a:pt x="390" y="196"/>
                    <a:pt x="390" y="222"/>
                    <a:pt x="381" y="231"/>
                  </a:cubicBezTo>
                  <a:cubicBezTo>
                    <a:pt x="372" y="293"/>
                    <a:pt x="319" y="337"/>
                    <a:pt x="248" y="337"/>
                  </a:cubicBezTo>
                  <a:cubicBezTo>
                    <a:pt x="213" y="337"/>
                    <a:pt x="177" y="319"/>
                    <a:pt x="151" y="293"/>
                  </a:cubicBezTo>
                  <a:cubicBezTo>
                    <a:pt x="142" y="284"/>
                    <a:pt x="116" y="284"/>
                    <a:pt x="107" y="293"/>
                  </a:cubicBezTo>
                  <a:cubicBezTo>
                    <a:pt x="97" y="310"/>
                    <a:pt x="97" y="328"/>
                    <a:pt x="107" y="337"/>
                  </a:cubicBezTo>
                  <a:cubicBezTo>
                    <a:pt x="142" y="373"/>
                    <a:pt x="195" y="399"/>
                    <a:pt x="248" y="399"/>
                  </a:cubicBezTo>
                  <a:cubicBezTo>
                    <a:pt x="337" y="399"/>
                    <a:pt x="416" y="337"/>
                    <a:pt x="435" y="257"/>
                  </a:cubicBezTo>
                  <a:cubicBezTo>
                    <a:pt x="496" y="257"/>
                    <a:pt x="496" y="257"/>
                    <a:pt x="496" y="257"/>
                  </a:cubicBezTo>
                  <a:cubicBezTo>
                    <a:pt x="496" y="196"/>
                    <a:pt x="496" y="196"/>
                    <a:pt x="496" y="196"/>
                  </a:cubicBezTo>
                  <a:lnTo>
                    <a:pt x="416" y="1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86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3" name="组合 232"/>
          <p:cNvGrpSpPr/>
          <p:nvPr/>
        </p:nvGrpSpPr>
        <p:grpSpPr>
          <a:xfrm>
            <a:off x="7201337" y="1741041"/>
            <a:ext cx="3835909" cy="658258"/>
            <a:chOff x="6529452" y="2270537"/>
            <a:chExt cx="3835909" cy="658258"/>
          </a:xfrm>
        </p:grpSpPr>
        <p:sp>
          <p:nvSpPr>
            <p:cNvPr id="234" name="TextBox 28"/>
            <p:cNvSpPr txBox="1"/>
            <p:nvPr/>
          </p:nvSpPr>
          <p:spPr>
            <a:xfrm>
              <a:off x="6529454" y="2270537"/>
              <a:ext cx="1569660" cy="4173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rgbClr val="041969"/>
                  </a:solidFill>
                  <a:cs typeface="+mn-ea"/>
                  <a:sym typeface="+mn-lt"/>
                </a:rPr>
                <a:t>Related title text.</a:t>
              </a:r>
              <a:endParaRPr lang="en-GB" dirty="0">
                <a:solidFill>
                  <a:srgbClr val="041969"/>
                </a:solidFill>
                <a:cs typeface="+mn-ea"/>
                <a:sym typeface="+mn-lt"/>
              </a:endParaRPr>
            </a:p>
          </p:txBody>
        </p:sp>
        <p:sp>
          <p:nvSpPr>
            <p:cNvPr id="235" name="Rectangle 29"/>
            <p:cNvSpPr/>
            <p:nvPr/>
          </p:nvSpPr>
          <p:spPr>
            <a:xfrm>
              <a:off x="6529452" y="2637818"/>
              <a:ext cx="3835909" cy="2909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to add the relevant title text.</a:t>
              </a:r>
              <a:endPara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6" name="组合 235"/>
          <p:cNvGrpSpPr/>
          <p:nvPr/>
        </p:nvGrpSpPr>
        <p:grpSpPr>
          <a:xfrm>
            <a:off x="7201337" y="2894588"/>
            <a:ext cx="3835909" cy="658258"/>
            <a:chOff x="6529452" y="2270537"/>
            <a:chExt cx="3835909" cy="658258"/>
          </a:xfrm>
        </p:grpSpPr>
        <p:sp>
          <p:nvSpPr>
            <p:cNvPr id="237" name="TextBox 28"/>
            <p:cNvSpPr txBox="1"/>
            <p:nvPr/>
          </p:nvSpPr>
          <p:spPr>
            <a:xfrm>
              <a:off x="6529454" y="2270537"/>
              <a:ext cx="1569660" cy="4173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rgbClr val="041969"/>
                  </a:solidFill>
                  <a:cs typeface="+mn-ea"/>
                  <a:sym typeface="+mn-lt"/>
                </a:rPr>
                <a:t>Related title text.</a:t>
              </a:r>
              <a:endParaRPr lang="en-GB" dirty="0">
                <a:solidFill>
                  <a:srgbClr val="041969"/>
                </a:solidFill>
                <a:cs typeface="+mn-ea"/>
                <a:sym typeface="+mn-lt"/>
              </a:endParaRPr>
            </a:p>
          </p:txBody>
        </p:sp>
        <p:sp>
          <p:nvSpPr>
            <p:cNvPr id="238" name="Rectangle 29"/>
            <p:cNvSpPr/>
            <p:nvPr/>
          </p:nvSpPr>
          <p:spPr>
            <a:xfrm>
              <a:off x="6529452" y="2637818"/>
              <a:ext cx="3835909" cy="2909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to add the relevant title text.</a:t>
              </a:r>
              <a:endPara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9" name="组合 238"/>
          <p:cNvGrpSpPr/>
          <p:nvPr/>
        </p:nvGrpSpPr>
        <p:grpSpPr>
          <a:xfrm>
            <a:off x="7201337" y="4071482"/>
            <a:ext cx="3835909" cy="658258"/>
            <a:chOff x="6529452" y="2270537"/>
            <a:chExt cx="3835909" cy="658258"/>
          </a:xfrm>
        </p:grpSpPr>
        <p:sp>
          <p:nvSpPr>
            <p:cNvPr id="240" name="TextBox 28"/>
            <p:cNvSpPr txBox="1"/>
            <p:nvPr/>
          </p:nvSpPr>
          <p:spPr>
            <a:xfrm>
              <a:off x="6529454" y="2270537"/>
              <a:ext cx="1569660" cy="4173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rgbClr val="041969"/>
                  </a:solidFill>
                  <a:cs typeface="+mn-ea"/>
                  <a:sym typeface="+mn-lt"/>
                </a:rPr>
                <a:t>Related title text.</a:t>
              </a:r>
              <a:endParaRPr lang="en-GB" dirty="0">
                <a:solidFill>
                  <a:srgbClr val="041969"/>
                </a:solidFill>
                <a:cs typeface="+mn-ea"/>
                <a:sym typeface="+mn-lt"/>
              </a:endParaRPr>
            </a:p>
          </p:txBody>
        </p:sp>
        <p:sp>
          <p:nvSpPr>
            <p:cNvPr id="241" name="Rectangle 29"/>
            <p:cNvSpPr/>
            <p:nvPr/>
          </p:nvSpPr>
          <p:spPr>
            <a:xfrm>
              <a:off x="6529452" y="2637818"/>
              <a:ext cx="3835909" cy="2909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to add the relevant title text.</a:t>
              </a:r>
              <a:endPara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2" name="组合 241"/>
          <p:cNvGrpSpPr/>
          <p:nvPr/>
        </p:nvGrpSpPr>
        <p:grpSpPr>
          <a:xfrm>
            <a:off x="7201337" y="5196155"/>
            <a:ext cx="3835909" cy="658258"/>
            <a:chOff x="6529452" y="2270537"/>
            <a:chExt cx="3835909" cy="658258"/>
          </a:xfrm>
        </p:grpSpPr>
        <p:sp>
          <p:nvSpPr>
            <p:cNvPr id="243" name="TextBox 28"/>
            <p:cNvSpPr txBox="1"/>
            <p:nvPr/>
          </p:nvSpPr>
          <p:spPr>
            <a:xfrm>
              <a:off x="6529454" y="2270537"/>
              <a:ext cx="1569660" cy="4173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rgbClr val="041969"/>
                  </a:solidFill>
                  <a:cs typeface="+mn-ea"/>
                  <a:sym typeface="+mn-lt"/>
                </a:rPr>
                <a:t>Related title text.</a:t>
              </a:r>
              <a:endParaRPr lang="en-GB" dirty="0">
                <a:solidFill>
                  <a:srgbClr val="041969"/>
                </a:solidFill>
                <a:cs typeface="+mn-ea"/>
                <a:sym typeface="+mn-lt"/>
              </a:endParaRPr>
            </a:p>
          </p:txBody>
        </p:sp>
        <p:sp>
          <p:nvSpPr>
            <p:cNvPr id="244" name="Rectangle 29"/>
            <p:cNvSpPr/>
            <p:nvPr/>
          </p:nvSpPr>
          <p:spPr>
            <a:xfrm>
              <a:off x="6529452" y="2637818"/>
              <a:ext cx="3835909" cy="2909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to add the relevant title text.</a:t>
              </a:r>
              <a:endPara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321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:a14="http://schemas.microsoft.com/office/drawing/2010/main"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950"/>
                            </p:stCondLst>
                            <p:childTnLst>
                              <p:par>
                                <p:cTn id="1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450"/>
                            </p:stCondLst>
                            <p:childTnLst>
                              <p:par>
                                <p:cTn id="1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200"/>
                            </p:stCondLst>
                            <p:childTnLst>
                              <p:par>
                                <p:cTn id="1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950"/>
                            </p:stCondLst>
                            <p:childTnLst>
                              <p:par>
                                <p:cTn id="1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"/>
                            </p:stCondLst>
                            <p:childTnLst>
                              <p:par>
                                <p:cTn id="1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341822" y="688501"/>
            <a:ext cx="9721436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11096635" y="454395"/>
            <a:ext cx="488724" cy="440638"/>
            <a:chOff x="3720691" y="2824413"/>
            <a:chExt cx="1341120" cy="1209172"/>
          </a:xfrm>
          <a:solidFill>
            <a:srgbClr val="0B6863"/>
          </a:solidFill>
        </p:grpSpPr>
        <p:sp>
          <p:nvSpPr>
            <p:cNvPr id="4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</p:grpSp>
      <p:sp>
        <p:nvSpPr>
          <p:cNvPr id="6" name="文本占位符 4"/>
          <p:cNvSpPr txBox="1">
            <a:spLocks/>
          </p:cNvSpPr>
          <p:nvPr/>
        </p:nvSpPr>
        <p:spPr>
          <a:xfrm>
            <a:off x="1299849" y="111207"/>
            <a:ext cx="10515600" cy="5823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dirty="0">
                <a:solidFill>
                  <a:srgbClr val="041969"/>
                </a:solidFill>
                <a:cs typeface="+mn-ea"/>
                <a:sym typeface="+mn-lt"/>
              </a:rPr>
              <a:t>Third, click to add your title.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574767" y="229275"/>
            <a:ext cx="632150" cy="569956"/>
            <a:chOff x="574767" y="208955"/>
            <a:chExt cx="632150" cy="569956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 rot="1855731">
              <a:off x="574767" y="208955"/>
              <a:ext cx="632150" cy="569956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9" name="KSO_Shape"/>
            <p:cNvSpPr>
              <a:spLocks/>
            </p:cNvSpPr>
            <p:nvPr/>
          </p:nvSpPr>
          <p:spPr bwMode="auto">
            <a:xfrm>
              <a:off x="701214" y="306912"/>
              <a:ext cx="369729" cy="366032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aphicFrame>
        <p:nvGraphicFramePr>
          <p:cNvPr id="10" name="图表 9"/>
          <p:cNvGraphicFramePr/>
          <p:nvPr>
            <p:extLst>
              <p:ext uri="{D42A27DB-BD31-4B8C-83A1-F6EECF244321}">
                <p14:modId xmlns:p14="http://schemas.microsoft.com/office/powerpoint/2010/main" val="3127834546"/>
              </p:ext>
            </p:extLst>
          </p:nvPr>
        </p:nvGraphicFramePr>
        <p:xfrm>
          <a:off x="1297170" y="2171224"/>
          <a:ext cx="2217761" cy="2353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图表 10"/>
          <p:cNvGraphicFramePr/>
          <p:nvPr>
            <p:extLst>
              <p:ext uri="{D42A27DB-BD31-4B8C-83A1-F6EECF244321}">
                <p14:modId xmlns:p14="http://schemas.microsoft.com/office/powerpoint/2010/main" val="2077072661"/>
              </p:ext>
            </p:extLst>
          </p:nvPr>
        </p:nvGraphicFramePr>
        <p:xfrm>
          <a:off x="3762003" y="2171224"/>
          <a:ext cx="2217761" cy="2353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图表 11"/>
          <p:cNvGraphicFramePr/>
          <p:nvPr>
            <p:extLst>
              <p:ext uri="{D42A27DB-BD31-4B8C-83A1-F6EECF244321}">
                <p14:modId xmlns:p14="http://schemas.microsoft.com/office/powerpoint/2010/main" val="423617962"/>
              </p:ext>
            </p:extLst>
          </p:nvPr>
        </p:nvGraphicFramePr>
        <p:xfrm>
          <a:off x="6226836" y="2171224"/>
          <a:ext cx="2217761" cy="2353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图表 12"/>
          <p:cNvGraphicFramePr/>
          <p:nvPr>
            <p:extLst>
              <p:ext uri="{D42A27DB-BD31-4B8C-83A1-F6EECF244321}">
                <p14:modId xmlns:p14="http://schemas.microsoft.com/office/powerpoint/2010/main" val="3175642475"/>
              </p:ext>
            </p:extLst>
          </p:nvPr>
        </p:nvGraphicFramePr>
        <p:xfrm>
          <a:off x="8691668" y="2171224"/>
          <a:ext cx="2217761" cy="2353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TextBox 9"/>
          <p:cNvSpPr txBox="1"/>
          <p:nvPr/>
        </p:nvSpPr>
        <p:spPr>
          <a:xfrm>
            <a:off x="9022805" y="3117250"/>
            <a:ext cx="1555487" cy="46165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>
                <a:solidFill>
                  <a:srgbClr val="041969"/>
                </a:solidFill>
                <a:cs typeface="+mn-ea"/>
                <a:sym typeface="+mn-lt"/>
              </a:rPr>
              <a:t>100%</a:t>
            </a:r>
            <a:endParaRPr lang="zh-CN" altLang="en-US" sz="2400" dirty="0">
              <a:solidFill>
                <a:srgbClr val="041969"/>
              </a:solidFill>
              <a:cs typeface="+mn-ea"/>
              <a:sym typeface="+mn-lt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093140" y="3117250"/>
            <a:ext cx="1555487" cy="46165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>
                <a:solidFill>
                  <a:srgbClr val="041969"/>
                </a:solidFill>
                <a:cs typeface="+mn-ea"/>
                <a:sym typeface="+mn-lt"/>
              </a:rPr>
              <a:t>50%</a:t>
            </a:r>
            <a:endParaRPr lang="zh-CN" altLang="en-US" sz="2400" dirty="0">
              <a:solidFill>
                <a:srgbClr val="041969"/>
              </a:solidFill>
              <a:cs typeface="+mn-ea"/>
              <a:sym typeface="+mn-lt"/>
            </a:endParaRPr>
          </a:p>
        </p:txBody>
      </p:sp>
      <p:sp>
        <p:nvSpPr>
          <p:cNvPr id="16" name="TextBox 21"/>
          <p:cNvSpPr txBox="1"/>
          <p:nvPr/>
        </p:nvSpPr>
        <p:spPr>
          <a:xfrm>
            <a:off x="1628307" y="3117250"/>
            <a:ext cx="1555487" cy="46165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>
                <a:solidFill>
                  <a:srgbClr val="041969"/>
                </a:solidFill>
                <a:cs typeface="+mn-ea"/>
                <a:sym typeface="+mn-lt"/>
              </a:rPr>
              <a:t>25%</a:t>
            </a:r>
            <a:endParaRPr lang="zh-CN" altLang="en-US" sz="2400" dirty="0">
              <a:solidFill>
                <a:srgbClr val="041969"/>
              </a:solidFill>
              <a:cs typeface="+mn-ea"/>
              <a:sym typeface="+mn-lt"/>
            </a:endParaRPr>
          </a:p>
        </p:txBody>
      </p:sp>
      <p:sp>
        <p:nvSpPr>
          <p:cNvPr id="17" name="TextBox 27"/>
          <p:cNvSpPr txBox="1"/>
          <p:nvPr/>
        </p:nvSpPr>
        <p:spPr>
          <a:xfrm>
            <a:off x="6557973" y="3117250"/>
            <a:ext cx="1555487" cy="46165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>
                <a:solidFill>
                  <a:srgbClr val="041969"/>
                </a:solidFill>
                <a:cs typeface="+mn-ea"/>
                <a:sym typeface="+mn-lt"/>
              </a:rPr>
              <a:t>75%</a:t>
            </a:r>
            <a:endParaRPr lang="zh-CN" altLang="en-US" sz="2400" dirty="0">
              <a:solidFill>
                <a:srgbClr val="041969"/>
              </a:soli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804058" y="4604404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041969"/>
                </a:solidFill>
                <a:cs typeface="+mn-ea"/>
                <a:sym typeface="+mn-lt"/>
              </a:rPr>
              <a:t>Add a title.</a:t>
            </a:r>
            <a:endParaRPr lang="en-US" altLang="zh-CN" sz="2000" dirty="0">
              <a:solidFill>
                <a:srgbClr val="041969"/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303756" y="4987271"/>
            <a:ext cx="2211175" cy="58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3765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Enter the description of the chart above here.</a:t>
            </a:r>
          </a:p>
        </p:txBody>
      </p:sp>
      <p:sp>
        <p:nvSpPr>
          <p:cNvPr id="20" name="矩形 47"/>
          <p:cNvSpPr>
            <a:spLocks noChangeArrowheads="1"/>
          </p:cNvSpPr>
          <p:nvPr/>
        </p:nvSpPr>
        <p:spPr bwMode="auto">
          <a:xfrm>
            <a:off x="1303757" y="1478868"/>
            <a:ext cx="9605672" cy="34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3765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Enter a comprehensive description of the chart here.</a:t>
            </a:r>
          </a:p>
        </p:txBody>
      </p:sp>
      <p:sp>
        <p:nvSpPr>
          <p:cNvPr id="21" name="矩形 20"/>
          <p:cNvSpPr/>
          <p:nvPr/>
        </p:nvSpPr>
        <p:spPr>
          <a:xfrm>
            <a:off x="4337683" y="4604404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041969"/>
                </a:solidFill>
                <a:cs typeface="+mn-ea"/>
                <a:sym typeface="+mn-lt"/>
              </a:rPr>
              <a:t>Add a title.</a:t>
            </a:r>
            <a:endParaRPr lang="en-US" altLang="zh-CN" sz="2000" dirty="0">
              <a:solidFill>
                <a:srgbClr val="041969"/>
              </a:solidFill>
              <a:cs typeface="+mn-ea"/>
              <a:sym typeface="+mn-lt"/>
            </a:endParaRPr>
          </a:p>
        </p:txBody>
      </p:sp>
      <p:sp>
        <p:nvSpPr>
          <p:cNvPr id="22" name="矩形 47"/>
          <p:cNvSpPr>
            <a:spLocks noChangeArrowheads="1"/>
          </p:cNvSpPr>
          <p:nvPr/>
        </p:nvSpPr>
        <p:spPr bwMode="auto">
          <a:xfrm>
            <a:off x="3768589" y="4987271"/>
            <a:ext cx="2211175" cy="58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3765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Enter the description of the chart above here.</a:t>
            </a:r>
          </a:p>
        </p:txBody>
      </p:sp>
      <p:sp>
        <p:nvSpPr>
          <p:cNvPr id="23" name="矩形 22"/>
          <p:cNvSpPr/>
          <p:nvPr/>
        </p:nvSpPr>
        <p:spPr>
          <a:xfrm>
            <a:off x="6640578" y="4604404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041969"/>
                </a:solidFill>
                <a:cs typeface="+mn-ea"/>
                <a:sym typeface="+mn-lt"/>
              </a:rPr>
              <a:t>Add a title.</a:t>
            </a:r>
            <a:endParaRPr lang="en-US" altLang="zh-CN" sz="2000" dirty="0">
              <a:solidFill>
                <a:srgbClr val="041969"/>
              </a:solidFill>
              <a:cs typeface="+mn-ea"/>
              <a:sym typeface="+mn-lt"/>
            </a:endParaRPr>
          </a:p>
        </p:txBody>
      </p:sp>
      <p:sp>
        <p:nvSpPr>
          <p:cNvPr id="24" name="矩形 47"/>
          <p:cNvSpPr>
            <a:spLocks noChangeArrowheads="1"/>
          </p:cNvSpPr>
          <p:nvPr/>
        </p:nvSpPr>
        <p:spPr bwMode="auto">
          <a:xfrm>
            <a:off x="6233422" y="4987271"/>
            <a:ext cx="2211175" cy="58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3765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Enter the description of the chart above here.</a:t>
            </a:r>
          </a:p>
        </p:txBody>
      </p:sp>
      <p:sp>
        <p:nvSpPr>
          <p:cNvPr id="25" name="矩形 24"/>
          <p:cNvSpPr/>
          <p:nvPr/>
        </p:nvSpPr>
        <p:spPr>
          <a:xfrm>
            <a:off x="9198556" y="4604404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041969"/>
                </a:solidFill>
                <a:cs typeface="+mn-ea"/>
                <a:sym typeface="+mn-lt"/>
              </a:rPr>
              <a:t>Add a title.</a:t>
            </a:r>
            <a:endParaRPr lang="en-US" altLang="zh-CN" sz="2000" dirty="0">
              <a:solidFill>
                <a:srgbClr val="041969"/>
              </a:solidFill>
              <a:cs typeface="+mn-ea"/>
              <a:sym typeface="+mn-lt"/>
            </a:endParaRPr>
          </a:p>
        </p:txBody>
      </p:sp>
      <p:sp>
        <p:nvSpPr>
          <p:cNvPr id="26" name="矩形 47"/>
          <p:cNvSpPr>
            <a:spLocks noChangeArrowheads="1"/>
          </p:cNvSpPr>
          <p:nvPr/>
        </p:nvSpPr>
        <p:spPr bwMode="auto">
          <a:xfrm>
            <a:off x="8698254" y="4987271"/>
            <a:ext cx="2211175" cy="58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3765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Enter the description of the chart above here.</a:t>
            </a:r>
          </a:p>
        </p:txBody>
      </p:sp>
    </p:spTree>
    <p:extLst>
      <p:ext uri="{BB962C8B-B14F-4D97-AF65-F5344CB8AC3E}">
        <p14:creationId xmlns:p14="http://schemas.microsoft.com/office/powerpoint/2010/main" val="375627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:a14="http://schemas.microsoft.com/office/drawing/2010/main" xmlns:c="http://schemas.openxmlformats.org/drawingml/2006/chart"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50"/>
                            </p:stCondLst>
                            <p:childTnLst>
                              <p:par>
                                <p:cTn id="2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95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4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9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4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95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4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95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45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95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10" grpId="0">
        <p:bldAsOne/>
      </p:bldGraphic>
      <p:bldGraphic spid="11" grpId="0">
        <p:bldAsOne/>
      </p:bldGraphic>
      <p:bldGraphic spid="12" grpId="0">
        <p:bldAsOne/>
      </p:bldGraphic>
      <p:bldGraphic spid="13" grpId="0">
        <p:bldAsOne/>
      </p:bldGraphic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341822" y="688501"/>
            <a:ext cx="9721436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11096635" y="454395"/>
            <a:ext cx="488724" cy="440638"/>
            <a:chOff x="3720691" y="2824413"/>
            <a:chExt cx="1341120" cy="1209172"/>
          </a:xfrm>
          <a:solidFill>
            <a:srgbClr val="0B6863"/>
          </a:solidFill>
        </p:grpSpPr>
        <p:sp>
          <p:nvSpPr>
            <p:cNvPr id="4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</p:grpSp>
      <p:sp>
        <p:nvSpPr>
          <p:cNvPr id="6" name="文本占位符 4"/>
          <p:cNvSpPr txBox="1">
            <a:spLocks/>
          </p:cNvSpPr>
          <p:nvPr/>
        </p:nvSpPr>
        <p:spPr>
          <a:xfrm>
            <a:off x="1299849" y="111207"/>
            <a:ext cx="10515600" cy="5823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dirty="0">
                <a:solidFill>
                  <a:srgbClr val="041969"/>
                </a:solidFill>
                <a:cs typeface="+mn-ea"/>
                <a:sym typeface="+mn-lt"/>
              </a:rPr>
              <a:t>Third, click to add your title.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574767" y="229275"/>
            <a:ext cx="632150" cy="569956"/>
            <a:chOff x="574767" y="208955"/>
            <a:chExt cx="632150" cy="569956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 rot="1855731">
              <a:off x="574767" y="208955"/>
              <a:ext cx="632150" cy="569956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9" name="KSO_Shape"/>
            <p:cNvSpPr>
              <a:spLocks/>
            </p:cNvSpPr>
            <p:nvPr/>
          </p:nvSpPr>
          <p:spPr bwMode="auto">
            <a:xfrm>
              <a:off x="701214" y="306912"/>
              <a:ext cx="369729" cy="366032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078312" y="3803196"/>
            <a:ext cx="12700" cy="3603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14712" y="5057321"/>
            <a:ext cx="520700" cy="295275"/>
          </a:xfrm>
          <a:custGeom>
            <a:avLst/>
            <a:gdLst>
              <a:gd name="T0" fmla="*/ 4 w 328"/>
              <a:gd name="T1" fmla="*/ 186 h 186"/>
              <a:gd name="T2" fmla="*/ 0 w 328"/>
              <a:gd name="T3" fmla="*/ 178 h 186"/>
              <a:gd name="T4" fmla="*/ 324 w 328"/>
              <a:gd name="T5" fmla="*/ 0 h 186"/>
              <a:gd name="T6" fmla="*/ 328 w 328"/>
              <a:gd name="T7" fmla="*/ 7 h 186"/>
              <a:gd name="T8" fmla="*/ 4 w 328"/>
              <a:gd name="T9" fmla="*/ 186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8" h="186">
                <a:moveTo>
                  <a:pt x="4" y="186"/>
                </a:moveTo>
                <a:lnTo>
                  <a:pt x="0" y="178"/>
                </a:lnTo>
                <a:lnTo>
                  <a:pt x="324" y="0"/>
                </a:lnTo>
                <a:lnTo>
                  <a:pt x="328" y="7"/>
                </a:lnTo>
                <a:lnTo>
                  <a:pt x="4" y="1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33912" y="5057321"/>
            <a:ext cx="552450" cy="301625"/>
          </a:xfrm>
          <a:custGeom>
            <a:avLst/>
            <a:gdLst>
              <a:gd name="T0" fmla="*/ 344 w 348"/>
              <a:gd name="T1" fmla="*/ 190 h 190"/>
              <a:gd name="T2" fmla="*/ 0 w 348"/>
              <a:gd name="T3" fmla="*/ 7 h 190"/>
              <a:gd name="T4" fmla="*/ 4 w 348"/>
              <a:gd name="T5" fmla="*/ 0 h 190"/>
              <a:gd name="T6" fmla="*/ 348 w 348"/>
              <a:gd name="T7" fmla="*/ 184 h 190"/>
              <a:gd name="T8" fmla="*/ 344 w 348"/>
              <a:gd name="T9" fmla="*/ 19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8" h="190">
                <a:moveTo>
                  <a:pt x="344" y="190"/>
                </a:moveTo>
                <a:lnTo>
                  <a:pt x="0" y="7"/>
                </a:lnTo>
                <a:lnTo>
                  <a:pt x="4" y="0"/>
                </a:lnTo>
                <a:lnTo>
                  <a:pt x="348" y="184"/>
                </a:lnTo>
                <a:lnTo>
                  <a:pt x="344" y="19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178074" y="4827133"/>
            <a:ext cx="1039813" cy="1038225"/>
            <a:chOff x="4192588" y="4754563"/>
            <a:chExt cx="1039813" cy="1038225"/>
          </a:xfrm>
        </p:grpSpPr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4192588" y="4754563"/>
              <a:ext cx="1039813" cy="1038225"/>
            </a:xfrm>
            <a:prstGeom prst="ellipse">
              <a:avLst/>
            </a:pr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" name="Freeform 190"/>
            <p:cNvSpPr>
              <a:spLocks noChangeAspect="1" noEditPoints="1"/>
            </p:cNvSpPr>
            <p:nvPr/>
          </p:nvSpPr>
          <p:spPr bwMode="auto">
            <a:xfrm>
              <a:off x="4532018" y="5127758"/>
              <a:ext cx="360953" cy="291835"/>
            </a:xfrm>
            <a:custGeom>
              <a:avLst/>
              <a:gdLst>
                <a:gd name="T0" fmla="*/ 86 w 109"/>
                <a:gd name="T1" fmla="*/ 88 h 88"/>
                <a:gd name="T2" fmla="*/ 84 w 109"/>
                <a:gd name="T3" fmla="*/ 44 h 88"/>
                <a:gd name="T4" fmla="*/ 80 w 109"/>
                <a:gd name="T5" fmla="*/ 71 h 88"/>
                <a:gd name="T6" fmla="*/ 109 w 109"/>
                <a:gd name="T7" fmla="*/ 0 h 88"/>
                <a:gd name="T8" fmla="*/ 92 w 109"/>
                <a:gd name="T9" fmla="*/ 33 h 88"/>
                <a:gd name="T10" fmla="*/ 80 w 109"/>
                <a:gd name="T11" fmla="*/ 25 h 88"/>
                <a:gd name="T12" fmla="*/ 67 w 109"/>
                <a:gd name="T13" fmla="*/ 68 h 88"/>
                <a:gd name="T14" fmla="*/ 37 w 109"/>
                <a:gd name="T15" fmla="*/ 73 h 88"/>
                <a:gd name="T16" fmla="*/ 19 w 109"/>
                <a:gd name="T17" fmla="*/ 63 h 88"/>
                <a:gd name="T18" fmla="*/ 0 w 109"/>
                <a:gd name="T19" fmla="*/ 56 h 88"/>
                <a:gd name="T20" fmla="*/ 25 w 109"/>
                <a:gd name="T21" fmla="*/ 48 h 88"/>
                <a:gd name="T22" fmla="*/ 30 w 109"/>
                <a:gd name="T23" fmla="*/ 57 h 88"/>
                <a:gd name="T24" fmla="*/ 44 w 109"/>
                <a:gd name="T25" fmla="*/ 29 h 88"/>
                <a:gd name="T26" fmla="*/ 66 w 109"/>
                <a:gd name="T27" fmla="*/ 50 h 88"/>
                <a:gd name="T28" fmla="*/ 68 w 109"/>
                <a:gd name="T29" fmla="*/ 18 h 88"/>
                <a:gd name="T30" fmla="*/ 78 w 109"/>
                <a:gd name="T31" fmla="*/ 12 h 88"/>
                <a:gd name="T32" fmla="*/ 90 w 109"/>
                <a:gd name="T33" fmla="*/ 1 h 88"/>
                <a:gd name="T34" fmla="*/ 22 w 109"/>
                <a:gd name="T35" fmla="*/ 88 h 88"/>
                <a:gd name="T36" fmla="*/ 29 w 109"/>
                <a:gd name="T37" fmla="*/ 80 h 88"/>
                <a:gd name="T38" fmla="*/ 22 w 109"/>
                <a:gd name="T39" fmla="*/ 79 h 88"/>
                <a:gd name="T40" fmla="*/ 11 w 109"/>
                <a:gd name="T41" fmla="*/ 88 h 88"/>
                <a:gd name="T42" fmla="*/ 17 w 109"/>
                <a:gd name="T43" fmla="*/ 71 h 88"/>
                <a:gd name="T44" fmla="*/ 11 w 109"/>
                <a:gd name="T45" fmla="*/ 73 h 88"/>
                <a:gd name="T46" fmla="*/ 34 w 109"/>
                <a:gd name="T47" fmla="*/ 88 h 88"/>
                <a:gd name="T48" fmla="*/ 40 w 109"/>
                <a:gd name="T49" fmla="*/ 79 h 88"/>
                <a:gd name="T50" fmla="*/ 34 w 109"/>
                <a:gd name="T51" fmla="*/ 80 h 88"/>
                <a:gd name="T52" fmla="*/ 45 w 109"/>
                <a:gd name="T53" fmla="*/ 88 h 88"/>
                <a:gd name="T54" fmla="*/ 52 w 109"/>
                <a:gd name="T55" fmla="*/ 63 h 88"/>
                <a:gd name="T56" fmla="*/ 45 w 109"/>
                <a:gd name="T57" fmla="*/ 69 h 88"/>
                <a:gd name="T58" fmla="*/ 57 w 109"/>
                <a:gd name="T59" fmla="*/ 88 h 88"/>
                <a:gd name="T60" fmla="*/ 63 w 109"/>
                <a:gd name="T61" fmla="*/ 73 h 88"/>
                <a:gd name="T62" fmla="*/ 57 w 109"/>
                <a:gd name="T63" fmla="*/ 88 h 88"/>
                <a:gd name="T64" fmla="*/ 75 w 109"/>
                <a:gd name="T65" fmla="*/ 88 h 88"/>
                <a:gd name="T66" fmla="*/ 68 w 109"/>
                <a:gd name="T67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8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6" name="Oval 6"/>
          <p:cNvSpPr>
            <a:spLocks noChangeArrowheads="1"/>
          </p:cNvSpPr>
          <p:nvPr/>
        </p:nvSpPr>
        <p:spPr bwMode="auto">
          <a:xfrm>
            <a:off x="5563962" y="4163558"/>
            <a:ext cx="1039813" cy="1036638"/>
          </a:xfrm>
          <a:prstGeom prst="ellipse">
            <a:avLst/>
          </a:prstGeom>
          <a:solidFill>
            <a:srgbClr val="041969"/>
          </a:solidFill>
          <a:ln w="381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7" name="组合 16"/>
          <p:cNvGrpSpPr>
            <a:grpSpLocks noChangeAspect="1"/>
          </p:cNvGrpSpPr>
          <p:nvPr/>
        </p:nvGrpSpPr>
        <p:grpSpPr>
          <a:xfrm>
            <a:off x="5821012" y="4412856"/>
            <a:ext cx="540000" cy="538042"/>
            <a:chOff x="3618897" y="2279040"/>
            <a:chExt cx="706229" cy="703668"/>
          </a:xfrm>
          <a:solidFill>
            <a:schemeClr val="bg1"/>
          </a:solidFill>
        </p:grpSpPr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3713987" y="2279040"/>
              <a:ext cx="516048" cy="703668"/>
            </a:xfrm>
            <a:custGeom>
              <a:avLst/>
              <a:gdLst>
                <a:gd name="T0" fmla="*/ 222 w 597"/>
                <a:gd name="T1" fmla="*/ 575 h 814"/>
                <a:gd name="T2" fmla="*/ 253 w 597"/>
                <a:gd name="T3" fmla="*/ 598 h 814"/>
                <a:gd name="T4" fmla="*/ 344 w 597"/>
                <a:gd name="T5" fmla="*/ 598 h 814"/>
                <a:gd name="T6" fmla="*/ 375 w 597"/>
                <a:gd name="T7" fmla="*/ 575 h 814"/>
                <a:gd name="T8" fmla="*/ 414 w 597"/>
                <a:gd name="T9" fmla="*/ 509 h 814"/>
                <a:gd name="T10" fmla="*/ 539 w 597"/>
                <a:gd name="T11" fmla="*/ 298 h 814"/>
                <a:gd name="T12" fmla="*/ 298 w 597"/>
                <a:gd name="T13" fmla="*/ 57 h 814"/>
                <a:gd name="T14" fmla="*/ 57 w 597"/>
                <a:gd name="T15" fmla="*/ 298 h 814"/>
                <a:gd name="T16" fmla="*/ 183 w 597"/>
                <a:gd name="T17" fmla="*/ 509 h 814"/>
                <a:gd name="T18" fmla="*/ 222 w 597"/>
                <a:gd name="T19" fmla="*/ 575 h 814"/>
                <a:gd name="T20" fmla="*/ 354 w 597"/>
                <a:gd name="T21" fmla="*/ 782 h 814"/>
                <a:gd name="T22" fmla="*/ 314 w 597"/>
                <a:gd name="T23" fmla="*/ 814 h 814"/>
                <a:gd name="T24" fmla="*/ 282 w 597"/>
                <a:gd name="T25" fmla="*/ 814 h 814"/>
                <a:gd name="T26" fmla="*/ 242 w 597"/>
                <a:gd name="T27" fmla="*/ 782 h 814"/>
                <a:gd name="T28" fmla="*/ 226 w 597"/>
                <a:gd name="T29" fmla="*/ 782 h 814"/>
                <a:gd name="T30" fmla="*/ 165 w 597"/>
                <a:gd name="T31" fmla="*/ 722 h 814"/>
                <a:gd name="T32" fmla="*/ 165 w 597"/>
                <a:gd name="T33" fmla="*/ 576 h 814"/>
                <a:gd name="T34" fmla="*/ 155 w 597"/>
                <a:gd name="T35" fmla="*/ 559 h 814"/>
                <a:gd name="T36" fmla="*/ 0 w 597"/>
                <a:gd name="T37" fmla="*/ 298 h 814"/>
                <a:gd name="T38" fmla="*/ 298 w 597"/>
                <a:gd name="T39" fmla="*/ 0 h 814"/>
                <a:gd name="T40" fmla="*/ 597 w 597"/>
                <a:gd name="T41" fmla="*/ 298 h 814"/>
                <a:gd name="T42" fmla="*/ 441 w 597"/>
                <a:gd name="T43" fmla="*/ 559 h 814"/>
                <a:gd name="T44" fmla="*/ 431 w 597"/>
                <a:gd name="T45" fmla="*/ 576 h 814"/>
                <a:gd name="T46" fmla="*/ 432 w 597"/>
                <a:gd name="T47" fmla="*/ 722 h 814"/>
                <a:gd name="T48" fmla="*/ 371 w 597"/>
                <a:gd name="T49" fmla="*/ 782 h 814"/>
                <a:gd name="T50" fmla="*/ 354 w 597"/>
                <a:gd name="T51" fmla="*/ 782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97" h="814">
                  <a:moveTo>
                    <a:pt x="222" y="575"/>
                  </a:moveTo>
                  <a:cubicBezTo>
                    <a:pt x="224" y="589"/>
                    <a:pt x="238" y="598"/>
                    <a:pt x="253" y="598"/>
                  </a:cubicBezTo>
                  <a:cubicBezTo>
                    <a:pt x="344" y="598"/>
                    <a:pt x="344" y="598"/>
                    <a:pt x="344" y="598"/>
                  </a:cubicBezTo>
                  <a:cubicBezTo>
                    <a:pt x="358" y="598"/>
                    <a:pt x="373" y="589"/>
                    <a:pt x="375" y="575"/>
                  </a:cubicBezTo>
                  <a:cubicBezTo>
                    <a:pt x="377" y="547"/>
                    <a:pt x="390" y="523"/>
                    <a:pt x="414" y="509"/>
                  </a:cubicBezTo>
                  <a:cubicBezTo>
                    <a:pt x="491" y="467"/>
                    <a:pt x="539" y="386"/>
                    <a:pt x="539" y="298"/>
                  </a:cubicBezTo>
                  <a:cubicBezTo>
                    <a:pt x="539" y="165"/>
                    <a:pt x="431" y="57"/>
                    <a:pt x="298" y="57"/>
                  </a:cubicBezTo>
                  <a:cubicBezTo>
                    <a:pt x="165" y="57"/>
                    <a:pt x="57" y="165"/>
                    <a:pt x="57" y="298"/>
                  </a:cubicBezTo>
                  <a:cubicBezTo>
                    <a:pt x="57" y="386"/>
                    <a:pt x="105" y="467"/>
                    <a:pt x="183" y="509"/>
                  </a:cubicBezTo>
                  <a:cubicBezTo>
                    <a:pt x="207" y="523"/>
                    <a:pt x="219" y="547"/>
                    <a:pt x="222" y="575"/>
                  </a:cubicBezTo>
                  <a:close/>
                  <a:moveTo>
                    <a:pt x="354" y="782"/>
                  </a:moveTo>
                  <a:cubicBezTo>
                    <a:pt x="350" y="800"/>
                    <a:pt x="334" y="814"/>
                    <a:pt x="314" y="814"/>
                  </a:cubicBezTo>
                  <a:cubicBezTo>
                    <a:pt x="282" y="814"/>
                    <a:pt x="282" y="814"/>
                    <a:pt x="282" y="814"/>
                  </a:cubicBezTo>
                  <a:cubicBezTo>
                    <a:pt x="263" y="814"/>
                    <a:pt x="247" y="800"/>
                    <a:pt x="242" y="782"/>
                  </a:cubicBezTo>
                  <a:cubicBezTo>
                    <a:pt x="226" y="782"/>
                    <a:pt x="226" y="782"/>
                    <a:pt x="226" y="782"/>
                  </a:cubicBezTo>
                  <a:cubicBezTo>
                    <a:pt x="193" y="782"/>
                    <a:pt x="165" y="755"/>
                    <a:pt x="165" y="722"/>
                  </a:cubicBezTo>
                  <a:cubicBezTo>
                    <a:pt x="165" y="576"/>
                    <a:pt x="165" y="576"/>
                    <a:pt x="165" y="576"/>
                  </a:cubicBezTo>
                  <a:cubicBezTo>
                    <a:pt x="165" y="569"/>
                    <a:pt x="162" y="563"/>
                    <a:pt x="155" y="559"/>
                  </a:cubicBezTo>
                  <a:cubicBezTo>
                    <a:pt x="60" y="507"/>
                    <a:pt x="0" y="407"/>
                    <a:pt x="0" y="298"/>
                  </a:cubicBezTo>
                  <a:cubicBezTo>
                    <a:pt x="0" y="133"/>
                    <a:pt x="134" y="0"/>
                    <a:pt x="298" y="0"/>
                  </a:cubicBezTo>
                  <a:cubicBezTo>
                    <a:pt x="463" y="0"/>
                    <a:pt x="597" y="133"/>
                    <a:pt x="597" y="298"/>
                  </a:cubicBezTo>
                  <a:cubicBezTo>
                    <a:pt x="597" y="407"/>
                    <a:pt x="537" y="507"/>
                    <a:pt x="441" y="559"/>
                  </a:cubicBezTo>
                  <a:cubicBezTo>
                    <a:pt x="435" y="563"/>
                    <a:pt x="431" y="569"/>
                    <a:pt x="431" y="576"/>
                  </a:cubicBezTo>
                  <a:cubicBezTo>
                    <a:pt x="432" y="722"/>
                    <a:pt x="432" y="722"/>
                    <a:pt x="432" y="722"/>
                  </a:cubicBezTo>
                  <a:cubicBezTo>
                    <a:pt x="432" y="755"/>
                    <a:pt x="404" y="782"/>
                    <a:pt x="371" y="782"/>
                  </a:cubicBezTo>
                  <a:cubicBezTo>
                    <a:pt x="354" y="782"/>
                    <a:pt x="354" y="782"/>
                    <a:pt x="354" y="7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Freeform 10"/>
            <p:cNvSpPr>
              <a:spLocks noEditPoints="1"/>
            </p:cNvSpPr>
            <p:nvPr/>
          </p:nvSpPr>
          <p:spPr bwMode="auto">
            <a:xfrm>
              <a:off x="3618897" y="2347432"/>
              <a:ext cx="706229" cy="373412"/>
            </a:xfrm>
            <a:custGeom>
              <a:avLst/>
              <a:gdLst>
                <a:gd name="T0" fmla="*/ 699 w 817"/>
                <a:gd name="T1" fmla="*/ 406 h 432"/>
                <a:gd name="T2" fmla="*/ 692 w 817"/>
                <a:gd name="T3" fmla="*/ 380 h 432"/>
                <a:gd name="T4" fmla="*/ 718 w 817"/>
                <a:gd name="T5" fmla="*/ 373 h 432"/>
                <a:gd name="T6" fmla="*/ 755 w 817"/>
                <a:gd name="T7" fmla="*/ 394 h 432"/>
                <a:gd name="T8" fmla="*/ 762 w 817"/>
                <a:gd name="T9" fmla="*/ 420 h 432"/>
                <a:gd name="T10" fmla="*/ 736 w 817"/>
                <a:gd name="T11" fmla="*/ 427 h 432"/>
                <a:gd name="T12" fmla="*/ 699 w 817"/>
                <a:gd name="T13" fmla="*/ 406 h 432"/>
                <a:gd name="T14" fmla="*/ 718 w 817"/>
                <a:gd name="T15" fmla="*/ 59 h 432"/>
                <a:gd name="T16" fmla="*/ 692 w 817"/>
                <a:gd name="T17" fmla="*/ 52 h 432"/>
                <a:gd name="T18" fmla="*/ 699 w 817"/>
                <a:gd name="T19" fmla="*/ 26 h 432"/>
                <a:gd name="T20" fmla="*/ 736 w 817"/>
                <a:gd name="T21" fmla="*/ 5 h 432"/>
                <a:gd name="T22" fmla="*/ 762 w 817"/>
                <a:gd name="T23" fmla="*/ 12 h 432"/>
                <a:gd name="T24" fmla="*/ 755 w 817"/>
                <a:gd name="T25" fmla="*/ 38 h 432"/>
                <a:gd name="T26" fmla="*/ 718 w 817"/>
                <a:gd name="T27" fmla="*/ 59 h 432"/>
                <a:gd name="T28" fmla="*/ 755 w 817"/>
                <a:gd name="T29" fmla="*/ 235 h 432"/>
                <a:gd name="T30" fmla="*/ 736 w 817"/>
                <a:gd name="T31" fmla="*/ 216 h 432"/>
                <a:gd name="T32" fmla="*/ 755 w 817"/>
                <a:gd name="T33" fmla="*/ 197 h 432"/>
                <a:gd name="T34" fmla="*/ 798 w 817"/>
                <a:gd name="T35" fmla="*/ 197 h 432"/>
                <a:gd name="T36" fmla="*/ 817 w 817"/>
                <a:gd name="T37" fmla="*/ 216 h 432"/>
                <a:gd name="T38" fmla="*/ 798 w 817"/>
                <a:gd name="T39" fmla="*/ 235 h 432"/>
                <a:gd name="T40" fmla="*/ 755 w 817"/>
                <a:gd name="T41" fmla="*/ 235 h 432"/>
                <a:gd name="T42" fmla="*/ 118 w 817"/>
                <a:gd name="T43" fmla="*/ 26 h 432"/>
                <a:gd name="T44" fmla="*/ 124 w 817"/>
                <a:gd name="T45" fmla="*/ 52 h 432"/>
                <a:gd name="T46" fmla="*/ 98 w 817"/>
                <a:gd name="T47" fmla="*/ 59 h 432"/>
                <a:gd name="T48" fmla="*/ 62 w 817"/>
                <a:gd name="T49" fmla="*/ 38 h 432"/>
                <a:gd name="T50" fmla="*/ 55 w 817"/>
                <a:gd name="T51" fmla="*/ 12 h 432"/>
                <a:gd name="T52" fmla="*/ 81 w 817"/>
                <a:gd name="T53" fmla="*/ 5 h 432"/>
                <a:gd name="T54" fmla="*/ 118 w 817"/>
                <a:gd name="T55" fmla="*/ 26 h 432"/>
                <a:gd name="T56" fmla="*/ 98 w 817"/>
                <a:gd name="T57" fmla="*/ 373 h 432"/>
                <a:gd name="T58" fmla="*/ 124 w 817"/>
                <a:gd name="T59" fmla="*/ 380 h 432"/>
                <a:gd name="T60" fmla="*/ 118 w 817"/>
                <a:gd name="T61" fmla="*/ 406 h 432"/>
                <a:gd name="T62" fmla="*/ 81 w 817"/>
                <a:gd name="T63" fmla="*/ 427 h 432"/>
                <a:gd name="T64" fmla="*/ 55 w 817"/>
                <a:gd name="T65" fmla="*/ 420 h 432"/>
                <a:gd name="T66" fmla="*/ 62 w 817"/>
                <a:gd name="T67" fmla="*/ 394 h 432"/>
                <a:gd name="T68" fmla="*/ 98 w 817"/>
                <a:gd name="T69" fmla="*/ 373 h 432"/>
                <a:gd name="T70" fmla="*/ 62 w 817"/>
                <a:gd name="T71" fmla="*/ 197 h 432"/>
                <a:gd name="T72" fmla="*/ 81 w 817"/>
                <a:gd name="T73" fmla="*/ 216 h 432"/>
                <a:gd name="T74" fmla="*/ 62 w 817"/>
                <a:gd name="T75" fmla="*/ 235 h 432"/>
                <a:gd name="T76" fmla="*/ 19 w 817"/>
                <a:gd name="T77" fmla="*/ 235 h 432"/>
                <a:gd name="T78" fmla="*/ 0 w 817"/>
                <a:gd name="T79" fmla="*/ 216 h 432"/>
                <a:gd name="T80" fmla="*/ 19 w 817"/>
                <a:gd name="T81" fmla="*/ 197 h 432"/>
                <a:gd name="T82" fmla="*/ 62 w 817"/>
                <a:gd name="T83" fmla="*/ 197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7" h="432">
                  <a:moveTo>
                    <a:pt x="699" y="406"/>
                  </a:moveTo>
                  <a:cubicBezTo>
                    <a:pt x="690" y="401"/>
                    <a:pt x="687" y="389"/>
                    <a:pt x="692" y="380"/>
                  </a:cubicBezTo>
                  <a:cubicBezTo>
                    <a:pt x="698" y="371"/>
                    <a:pt x="709" y="368"/>
                    <a:pt x="718" y="373"/>
                  </a:cubicBezTo>
                  <a:cubicBezTo>
                    <a:pt x="755" y="394"/>
                    <a:pt x="755" y="394"/>
                    <a:pt x="755" y="394"/>
                  </a:cubicBezTo>
                  <a:cubicBezTo>
                    <a:pt x="764" y="399"/>
                    <a:pt x="767" y="411"/>
                    <a:pt x="762" y="420"/>
                  </a:cubicBezTo>
                  <a:cubicBezTo>
                    <a:pt x="757" y="429"/>
                    <a:pt x="745" y="432"/>
                    <a:pt x="736" y="427"/>
                  </a:cubicBezTo>
                  <a:cubicBezTo>
                    <a:pt x="699" y="406"/>
                    <a:pt x="699" y="406"/>
                    <a:pt x="699" y="406"/>
                  </a:cubicBezTo>
                  <a:close/>
                  <a:moveTo>
                    <a:pt x="718" y="59"/>
                  </a:moveTo>
                  <a:cubicBezTo>
                    <a:pt x="709" y="64"/>
                    <a:pt x="698" y="61"/>
                    <a:pt x="692" y="52"/>
                  </a:cubicBezTo>
                  <a:cubicBezTo>
                    <a:pt x="687" y="43"/>
                    <a:pt x="690" y="31"/>
                    <a:pt x="699" y="26"/>
                  </a:cubicBezTo>
                  <a:cubicBezTo>
                    <a:pt x="736" y="5"/>
                    <a:pt x="736" y="5"/>
                    <a:pt x="736" y="5"/>
                  </a:cubicBezTo>
                  <a:cubicBezTo>
                    <a:pt x="745" y="0"/>
                    <a:pt x="757" y="3"/>
                    <a:pt x="762" y="12"/>
                  </a:cubicBezTo>
                  <a:cubicBezTo>
                    <a:pt x="767" y="21"/>
                    <a:pt x="764" y="32"/>
                    <a:pt x="755" y="38"/>
                  </a:cubicBezTo>
                  <a:cubicBezTo>
                    <a:pt x="718" y="59"/>
                    <a:pt x="718" y="59"/>
                    <a:pt x="718" y="59"/>
                  </a:cubicBezTo>
                  <a:close/>
                  <a:moveTo>
                    <a:pt x="755" y="235"/>
                  </a:moveTo>
                  <a:cubicBezTo>
                    <a:pt x="745" y="235"/>
                    <a:pt x="736" y="226"/>
                    <a:pt x="736" y="216"/>
                  </a:cubicBezTo>
                  <a:cubicBezTo>
                    <a:pt x="736" y="205"/>
                    <a:pt x="745" y="197"/>
                    <a:pt x="755" y="197"/>
                  </a:cubicBezTo>
                  <a:cubicBezTo>
                    <a:pt x="798" y="197"/>
                    <a:pt x="798" y="197"/>
                    <a:pt x="798" y="197"/>
                  </a:cubicBezTo>
                  <a:cubicBezTo>
                    <a:pt x="808" y="197"/>
                    <a:pt x="817" y="205"/>
                    <a:pt x="817" y="216"/>
                  </a:cubicBezTo>
                  <a:cubicBezTo>
                    <a:pt x="817" y="226"/>
                    <a:pt x="808" y="235"/>
                    <a:pt x="798" y="235"/>
                  </a:cubicBezTo>
                  <a:cubicBezTo>
                    <a:pt x="755" y="235"/>
                    <a:pt x="755" y="235"/>
                    <a:pt x="755" y="235"/>
                  </a:cubicBezTo>
                  <a:close/>
                  <a:moveTo>
                    <a:pt x="118" y="26"/>
                  </a:moveTo>
                  <a:cubicBezTo>
                    <a:pt x="127" y="31"/>
                    <a:pt x="130" y="43"/>
                    <a:pt x="124" y="52"/>
                  </a:cubicBezTo>
                  <a:cubicBezTo>
                    <a:pt x="119" y="61"/>
                    <a:pt x="108" y="64"/>
                    <a:pt x="98" y="59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3" y="32"/>
                    <a:pt x="49" y="21"/>
                    <a:pt x="55" y="12"/>
                  </a:cubicBezTo>
                  <a:cubicBezTo>
                    <a:pt x="60" y="3"/>
                    <a:pt x="72" y="0"/>
                    <a:pt x="81" y="5"/>
                  </a:cubicBezTo>
                  <a:cubicBezTo>
                    <a:pt x="118" y="26"/>
                    <a:pt x="118" y="26"/>
                    <a:pt x="118" y="26"/>
                  </a:cubicBezTo>
                  <a:close/>
                  <a:moveTo>
                    <a:pt x="98" y="373"/>
                  </a:moveTo>
                  <a:cubicBezTo>
                    <a:pt x="108" y="368"/>
                    <a:pt x="119" y="371"/>
                    <a:pt x="124" y="380"/>
                  </a:cubicBezTo>
                  <a:cubicBezTo>
                    <a:pt x="130" y="389"/>
                    <a:pt x="127" y="401"/>
                    <a:pt x="118" y="406"/>
                  </a:cubicBezTo>
                  <a:cubicBezTo>
                    <a:pt x="81" y="427"/>
                    <a:pt x="81" y="427"/>
                    <a:pt x="81" y="427"/>
                  </a:cubicBezTo>
                  <a:cubicBezTo>
                    <a:pt x="72" y="432"/>
                    <a:pt x="60" y="429"/>
                    <a:pt x="55" y="420"/>
                  </a:cubicBezTo>
                  <a:cubicBezTo>
                    <a:pt x="49" y="411"/>
                    <a:pt x="53" y="399"/>
                    <a:pt x="62" y="394"/>
                  </a:cubicBezTo>
                  <a:cubicBezTo>
                    <a:pt x="98" y="373"/>
                    <a:pt x="98" y="373"/>
                    <a:pt x="98" y="373"/>
                  </a:cubicBezTo>
                  <a:close/>
                  <a:moveTo>
                    <a:pt x="62" y="197"/>
                  </a:moveTo>
                  <a:cubicBezTo>
                    <a:pt x="72" y="197"/>
                    <a:pt x="81" y="205"/>
                    <a:pt x="81" y="216"/>
                  </a:cubicBezTo>
                  <a:cubicBezTo>
                    <a:pt x="81" y="226"/>
                    <a:pt x="72" y="235"/>
                    <a:pt x="62" y="235"/>
                  </a:cubicBezTo>
                  <a:cubicBezTo>
                    <a:pt x="19" y="235"/>
                    <a:pt x="19" y="235"/>
                    <a:pt x="19" y="235"/>
                  </a:cubicBezTo>
                  <a:cubicBezTo>
                    <a:pt x="9" y="235"/>
                    <a:pt x="0" y="226"/>
                    <a:pt x="0" y="216"/>
                  </a:cubicBezTo>
                  <a:cubicBezTo>
                    <a:pt x="0" y="205"/>
                    <a:pt x="9" y="197"/>
                    <a:pt x="19" y="197"/>
                  </a:cubicBezTo>
                  <a:cubicBezTo>
                    <a:pt x="62" y="197"/>
                    <a:pt x="62" y="197"/>
                    <a:pt x="62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3845651" y="2427528"/>
              <a:ext cx="253087" cy="253452"/>
            </a:xfrm>
            <a:custGeom>
              <a:avLst/>
              <a:gdLst>
                <a:gd name="T0" fmla="*/ 3 w 293"/>
                <a:gd name="T1" fmla="*/ 38 h 293"/>
                <a:gd name="T2" fmla="*/ 16 w 293"/>
                <a:gd name="T3" fmla="*/ 15 h 293"/>
                <a:gd name="T4" fmla="*/ 39 w 293"/>
                <a:gd name="T5" fmla="*/ 28 h 293"/>
                <a:gd name="T6" fmla="*/ 50 w 293"/>
                <a:gd name="T7" fmla="*/ 65 h 293"/>
                <a:gd name="T8" fmla="*/ 91 w 293"/>
                <a:gd name="T9" fmla="*/ 53 h 293"/>
                <a:gd name="T10" fmla="*/ 91 w 293"/>
                <a:gd name="T11" fmla="*/ 53 h 293"/>
                <a:gd name="T12" fmla="*/ 127 w 293"/>
                <a:gd name="T13" fmla="*/ 48 h 293"/>
                <a:gd name="T14" fmla="*/ 127 w 293"/>
                <a:gd name="T15" fmla="*/ 19 h 293"/>
                <a:gd name="T16" fmla="*/ 146 w 293"/>
                <a:gd name="T17" fmla="*/ 0 h 293"/>
                <a:gd name="T18" fmla="*/ 165 w 293"/>
                <a:gd name="T19" fmla="*/ 19 h 293"/>
                <a:gd name="T20" fmla="*/ 165 w 293"/>
                <a:gd name="T21" fmla="*/ 48 h 293"/>
                <a:gd name="T22" fmla="*/ 202 w 293"/>
                <a:gd name="T23" fmla="*/ 53 h 293"/>
                <a:gd name="T24" fmla="*/ 202 w 293"/>
                <a:gd name="T25" fmla="*/ 53 h 293"/>
                <a:gd name="T26" fmla="*/ 202 w 293"/>
                <a:gd name="T27" fmla="*/ 53 h 293"/>
                <a:gd name="T28" fmla="*/ 242 w 293"/>
                <a:gd name="T29" fmla="*/ 65 h 293"/>
                <a:gd name="T30" fmla="*/ 253 w 293"/>
                <a:gd name="T31" fmla="*/ 28 h 293"/>
                <a:gd name="T32" fmla="*/ 277 w 293"/>
                <a:gd name="T33" fmla="*/ 15 h 293"/>
                <a:gd name="T34" fmla="*/ 290 w 293"/>
                <a:gd name="T35" fmla="*/ 38 h 293"/>
                <a:gd name="T36" fmla="*/ 220 w 293"/>
                <a:gd name="T37" fmla="*/ 278 h 293"/>
                <a:gd name="T38" fmla="*/ 196 w 293"/>
                <a:gd name="T39" fmla="*/ 290 h 293"/>
                <a:gd name="T40" fmla="*/ 183 w 293"/>
                <a:gd name="T41" fmla="*/ 267 h 293"/>
                <a:gd name="T42" fmla="*/ 232 w 293"/>
                <a:gd name="T43" fmla="*/ 102 h 293"/>
                <a:gd name="T44" fmla="*/ 194 w 293"/>
                <a:gd name="T45" fmla="*/ 90 h 293"/>
                <a:gd name="T46" fmla="*/ 194 w 293"/>
                <a:gd name="T47" fmla="*/ 90 h 293"/>
                <a:gd name="T48" fmla="*/ 165 w 293"/>
                <a:gd name="T49" fmla="*/ 86 h 293"/>
                <a:gd name="T50" fmla="*/ 165 w 293"/>
                <a:gd name="T51" fmla="*/ 132 h 293"/>
                <a:gd name="T52" fmla="*/ 146 w 293"/>
                <a:gd name="T53" fmla="*/ 151 h 293"/>
                <a:gd name="T54" fmla="*/ 127 w 293"/>
                <a:gd name="T55" fmla="*/ 132 h 293"/>
                <a:gd name="T56" fmla="*/ 127 w 293"/>
                <a:gd name="T57" fmla="*/ 86 h 293"/>
                <a:gd name="T58" fmla="*/ 99 w 293"/>
                <a:gd name="T59" fmla="*/ 90 h 293"/>
                <a:gd name="T60" fmla="*/ 99 w 293"/>
                <a:gd name="T61" fmla="*/ 90 h 293"/>
                <a:gd name="T62" fmla="*/ 61 w 293"/>
                <a:gd name="T63" fmla="*/ 102 h 293"/>
                <a:gd name="T64" fmla="*/ 109 w 293"/>
                <a:gd name="T65" fmla="*/ 267 h 293"/>
                <a:gd name="T66" fmla="*/ 96 w 293"/>
                <a:gd name="T67" fmla="*/ 290 h 293"/>
                <a:gd name="T68" fmla="*/ 73 w 293"/>
                <a:gd name="T69" fmla="*/ 278 h 293"/>
                <a:gd name="T70" fmla="*/ 3 w 293"/>
                <a:gd name="T71" fmla="*/ 38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3" h="293">
                  <a:moveTo>
                    <a:pt x="3" y="38"/>
                  </a:moveTo>
                  <a:cubicBezTo>
                    <a:pt x="0" y="28"/>
                    <a:pt x="6" y="18"/>
                    <a:pt x="16" y="15"/>
                  </a:cubicBezTo>
                  <a:cubicBezTo>
                    <a:pt x="26" y="12"/>
                    <a:pt x="37" y="18"/>
                    <a:pt x="39" y="28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63" y="60"/>
                    <a:pt x="77" y="56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103" y="50"/>
                    <a:pt x="115" y="49"/>
                    <a:pt x="127" y="48"/>
                  </a:cubicBezTo>
                  <a:cubicBezTo>
                    <a:pt x="127" y="19"/>
                    <a:pt x="127" y="19"/>
                    <a:pt x="127" y="19"/>
                  </a:cubicBezTo>
                  <a:cubicBezTo>
                    <a:pt x="127" y="8"/>
                    <a:pt x="136" y="0"/>
                    <a:pt x="146" y="0"/>
                  </a:cubicBezTo>
                  <a:cubicBezTo>
                    <a:pt x="157" y="0"/>
                    <a:pt x="165" y="8"/>
                    <a:pt x="165" y="19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78" y="49"/>
                    <a:pt x="190" y="50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16" y="56"/>
                    <a:pt x="229" y="60"/>
                    <a:pt x="242" y="65"/>
                  </a:cubicBezTo>
                  <a:cubicBezTo>
                    <a:pt x="253" y="28"/>
                    <a:pt x="253" y="28"/>
                    <a:pt x="253" y="28"/>
                  </a:cubicBezTo>
                  <a:cubicBezTo>
                    <a:pt x="256" y="18"/>
                    <a:pt x="267" y="12"/>
                    <a:pt x="277" y="15"/>
                  </a:cubicBezTo>
                  <a:cubicBezTo>
                    <a:pt x="287" y="18"/>
                    <a:pt x="293" y="28"/>
                    <a:pt x="290" y="38"/>
                  </a:cubicBezTo>
                  <a:cubicBezTo>
                    <a:pt x="220" y="278"/>
                    <a:pt x="220" y="278"/>
                    <a:pt x="220" y="278"/>
                  </a:cubicBezTo>
                  <a:cubicBezTo>
                    <a:pt x="217" y="288"/>
                    <a:pt x="206" y="293"/>
                    <a:pt x="196" y="290"/>
                  </a:cubicBezTo>
                  <a:cubicBezTo>
                    <a:pt x="186" y="288"/>
                    <a:pt x="180" y="277"/>
                    <a:pt x="183" y="267"/>
                  </a:cubicBezTo>
                  <a:cubicBezTo>
                    <a:pt x="232" y="102"/>
                    <a:pt x="232" y="102"/>
                    <a:pt x="232" y="102"/>
                  </a:cubicBezTo>
                  <a:cubicBezTo>
                    <a:pt x="220" y="97"/>
                    <a:pt x="207" y="93"/>
                    <a:pt x="194" y="90"/>
                  </a:cubicBezTo>
                  <a:cubicBezTo>
                    <a:pt x="194" y="90"/>
                    <a:pt x="194" y="90"/>
                    <a:pt x="194" y="90"/>
                  </a:cubicBezTo>
                  <a:cubicBezTo>
                    <a:pt x="185" y="88"/>
                    <a:pt x="175" y="87"/>
                    <a:pt x="165" y="86"/>
                  </a:cubicBezTo>
                  <a:cubicBezTo>
                    <a:pt x="165" y="132"/>
                    <a:pt x="165" y="132"/>
                    <a:pt x="165" y="132"/>
                  </a:cubicBezTo>
                  <a:cubicBezTo>
                    <a:pt x="165" y="143"/>
                    <a:pt x="157" y="151"/>
                    <a:pt x="146" y="151"/>
                  </a:cubicBezTo>
                  <a:cubicBezTo>
                    <a:pt x="136" y="151"/>
                    <a:pt x="127" y="143"/>
                    <a:pt x="127" y="132"/>
                  </a:cubicBezTo>
                  <a:cubicBezTo>
                    <a:pt x="127" y="86"/>
                    <a:pt x="127" y="86"/>
                    <a:pt x="127" y="86"/>
                  </a:cubicBezTo>
                  <a:cubicBezTo>
                    <a:pt x="118" y="87"/>
                    <a:pt x="108" y="88"/>
                    <a:pt x="99" y="90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85" y="93"/>
                    <a:pt x="73" y="97"/>
                    <a:pt x="61" y="102"/>
                  </a:cubicBezTo>
                  <a:cubicBezTo>
                    <a:pt x="109" y="267"/>
                    <a:pt x="109" y="267"/>
                    <a:pt x="109" y="267"/>
                  </a:cubicBezTo>
                  <a:cubicBezTo>
                    <a:pt x="112" y="277"/>
                    <a:pt x="106" y="288"/>
                    <a:pt x="96" y="290"/>
                  </a:cubicBezTo>
                  <a:cubicBezTo>
                    <a:pt x="86" y="293"/>
                    <a:pt x="76" y="288"/>
                    <a:pt x="73" y="278"/>
                  </a:cubicBezTo>
                  <a:cubicBezTo>
                    <a:pt x="3" y="38"/>
                    <a:pt x="3" y="38"/>
                    <a:pt x="3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563962" y="2763383"/>
            <a:ext cx="1039813" cy="1039813"/>
            <a:chOff x="5578476" y="2690813"/>
            <a:chExt cx="1039813" cy="1039813"/>
          </a:xfrm>
        </p:grpSpPr>
        <p:sp>
          <p:nvSpPr>
            <p:cNvPr id="22" name="Oval 5"/>
            <p:cNvSpPr>
              <a:spLocks noChangeArrowheads="1"/>
            </p:cNvSpPr>
            <p:nvPr/>
          </p:nvSpPr>
          <p:spPr bwMode="auto">
            <a:xfrm>
              <a:off x="5578476" y="2690813"/>
              <a:ext cx="1039813" cy="1039813"/>
            </a:xfrm>
            <a:prstGeom prst="ellipse">
              <a:avLst/>
            </a:pr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23" name="组合 22"/>
            <p:cNvGrpSpPr>
              <a:grpSpLocks noChangeAspect="1"/>
            </p:cNvGrpSpPr>
            <p:nvPr/>
          </p:nvGrpSpPr>
          <p:grpSpPr>
            <a:xfrm>
              <a:off x="5880088" y="3057156"/>
              <a:ext cx="360953" cy="307127"/>
              <a:chOff x="7909299" y="3772690"/>
              <a:chExt cx="667095" cy="567616"/>
            </a:xfrm>
            <a:solidFill>
              <a:schemeClr val="bg1"/>
            </a:solidFill>
          </p:grpSpPr>
          <p:sp>
            <p:nvSpPr>
              <p:cNvPr id="24" name="Freeform 16"/>
              <p:cNvSpPr>
                <a:spLocks noEditPoints="1"/>
              </p:cNvSpPr>
              <p:nvPr/>
            </p:nvSpPr>
            <p:spPr bwMode="auto">
              <a:xfrm>
                <a:off x="7909299" y="3772690"/>
                <a:ext cx="623207" cy="567616"/>
              </a:xfrm>
              <a:custGeom>
                <a:avLst/>
                <a:gdLst>
                  <a:gd name="T0" fmla="*/ 499 w 721"/>
                  <a:gd name="T1" fmla="*/ 196 h 657"/>
                  <a:gd name="T2" fmla="*/ 637 w 721"/>
                  <a:gd name="T3" fmla="*/ 322 h 657"/>
                  <a:gd name="T4" fmla="*/ 646 w 721"/>
                  <a:gd name="T5" fmla="*/ 329 h 657"/>
                  <a:gd name="T6" fmla="*/ 672 w 721"/>
                  <a:gd name="T7" fmla="*/ 353 h 657"/>
                  <a:gd name="T8" fmla="*/ 686 w 721"/>
                  <a:gd name="T9" fmla="*/ 367 h 657"/>
                  <a:gd name="T10" fmla="*/ 669 w 721"/>
                  <a:gd name="T11" fmla="*/ 472 h 657"/>
                  <a:gd name="T12" fmla="*/ 611 w 721"/>
                  <a:gd name="T13" fmla="*/ 550 h 657"/>
                  <a:gd name="T14" fmla="*/ 539 w 721"/>
                  <a:gd name="T15" fmla="*/ 598 h 657"/>
                  <a:gd name="T16" fmla="*/ 439 w 721"/>
                  <a:gd name="T17" fmla="*/ 633 h 657"/>
                  <a:gd name="T18" fmla="*/ 433 w 721"/>
                  <a:gd name="T19" fmla="*/ 629 h 657"/>
                  <a:gd name="T20" fmla="*/ 449 w 721"/>
                  <a:gd name="T21" fmla="*/ 594 h 657"/>
                  <a:gd name="T22" fmla="*/ 481 w 721"/>
                  <a:gd name="T23" fmla="*/ 606 h 657"/>
                  <a:gd name="T24" fmla="*/ 501 w 721"/>
                  <a:gd name="T25" fmla="*/ 591 h 657"/>
                  <a:gd name="T26" fmla="*/ 501 w 721"/>
                  <a:gd name="T27" fmla="*/ 577 h 657"/>
                  <a:gd name="T28" fmla="*/ 452 w 721"/>
                  <a:gd name="T29" fmla="*/ 538 h 657"/>
                  <a:gd name="T30" fmla="*/ 449 w 721"/>
                  <a:gd name="T31" fmla="*/ 511 h 657"/>
                  <a:gd name="T32" fmla="*/ 475 w 721"/>
                  <a:gd name="T33" fmla="*/ 508 h 657"/>
                  <a:gd name="T34" fmla="*/ 530 w 721"/>
                  <a:gd name="T35" fmla="*/ 551 h 657"/>
                  <a:gd name="T36" fmla="*/ 567 w 721"/>
                  <a:gd name="T37" fmla="*/ 557 h 657"/>
                  <a:gd name="T38" fmla="*/ 572 w 721"/>
                  <a:gd name="T39" fmla="*/ 549 h 657"/>
                  <a:gd name="T40" fmla="*/ 570 w 721"/>
                  <a:gd name="T41" fmla="*/ 532 h 657"/>
                  <a:gd name="T42" fmla="*/ 506 w 721"/>
                  <a:gd name="T43" fmla="*/ 481 h 657"/>
                  <a:gd name="T44" fmla="*/ 503 w 721"/>
                  <a:gd name="T45" fmla="*/ 455 h 657"/>
                  <a:gd name="T46" fmla="*/ 529 w 721"/>
                  <a:gd name="T47" fmla="*/ 451 h 657"/>
                  <a:gd name="T48" fmla="*/ 596 w 721"/>
                  <a:gd name="T49" fmla="*/ 504 h 657"/>
                  <a:gd name="T50" fmla="*/ 598 w 721"/>
                  <a:gd name="T51" fmla="*/ 505 h 657"/>
                  <a:gd name="T52" fmla="*/ 620 w 721"/>
                  <a:gd name="T53" fmla="*/ 467 h 657"/>
                  <a:gd name="T54" fmla="*/ 549 w 721"/>
                  <a:gd name="T55" fmla="*/ 414 h 657"/>
                  <a:gd name="T56" fmla="*/ 546 w 721"/>
                  <a:gd name="T57" fmla="*/ 388 h 657"/>
                  <a:gd name="T58" fmla="*/ 572 w 721"/>
                  <a:gd name="T59" fmla="*/ 384 h 657"/>
                  <a:gd name="T60" fmla="*/ 642 w 721"/>
                  <a:gd name="T61" fmla="*/ 437 h 657"/>
                  <a:gd name="T62" fmla="*/ 663 w 721"/>
                  <a:gd name="T63" fmla="*/ 429 h 657"/>
                  <a:gd name="T64" fmla="*/ 659 w 721"/>
                  <a:gd name="T65" fmla="*/ 394 h 657"/>
                  <a:gd name="T66" fmla="*/ 645 w 721"/>
                  <a:gd name="T67" fmla="*/ 379 h 657"/>
                  <a:gd name="T68" fmla="*/ 457 w 721"/>
                  <a:gd name="T69" fmla="*/ 209 h 657"/>
                  <a:gd name="T70" fmla="*/ 462 w 721"/>
                  <a:gd name="T71" fmla="*/ 198 h 657"/>
                  <a:gd name="T72" fmla="*/ 496 w 721"/>
                  <a:gd name="T73" fmla="*/ 196 h 657"/>
                  <a:gd name="T74" fmla="*/ 499 w 721"/>
                  <a:gd name="T75" fmla="*/ 196 h 657"/>
                  <a:gd name="T76" fmla="*/ 86 w 721"/>
                  <a:gd name="T77" fmla="*/ 355 h 657"/>
                  <a:gd name="T78" fmla="*/ 59 w 721"/>
                  <a:gd name="T79" fmla="*/ 262 h 657"/>
                  <a:gd name="T80" fmla="*/ 35 w 721"/>
                  <a:gd name="T81" fmla="*/ 239 h 657"/>
                  <a:gd name="T82" fmla="*/ 0 w 721"/>
                  <a:gd name="T83" fmla="*/ 176 h 657"/>
                  <a:gd name="T84" fmla="*/ 16 w 721"/>
                  <a:gd name="T85" fmla="*/ 135 h 657"/>
                  <a:gd name="T86" fmla="*/ 116 w 721"/>
                  <a:gd name="T87" fmla="*/ 27 h 657"/>
                  <a:gd name="T88" fmla="*/ 199 w 721"/>
                  <a:gd name="T89" fmla="*/ 20 h 657"/>
                  <a:gd name="T90" fmla="*/ 242 w 721"/>
                  <a:gd name="T91" fmla="*/ 46 h 657"/>
                  <a:gd name="T92" fmla="*/ 254 w 721"/>
                  <a:gd name="T93" fmla="*/ 50 h 657"/>
                  <a:gd name="T94" fmla="*/ 350 w 721"/>
                  <a:gd name="T95" fmla="*/ 33 h 657"/>
                  <a:gd name="T96" fmla="*/ 284 w 721"/>
                  <a:gd name="T97" fmla="*/ 82 h 657"/>
                  <a:gd name="T98" fmla="*/ 260 w 721"/>
                  <a:gd name="T99" fmla="*/ 87 h 657"/>
                  <a:gd name="T100" fmla="*/ 195 w 721"/>
                  <a:gd name="T101" fmla="*/ 64 h 657"/>
                  <a:gd name="T102" fmla="*/ 176 w 721"/>
                  <a:gd name="T103" fmla="*/ 50 h 657"/>
                  <a:gd name="T104" fmla="*/ 144 w 721"/>
                  <a:gd name="T105" fmla="*/ 53 h 657"/>
                  <a:gd name="T106" fmla="*/ 44 w 721"/>
                  <a:gd name="T107" fmla="*/ 161 h 657"/>
                  <a:gd name="T108" fmla="*/ 44 w 721"/>
                  <a:gd name="T109" fmla="*/ 193 h 657"/>
                  <a:gd name="T110" fmla="*/ 69 w 721"/>
                  <a:gd name="T111" fmla="*/ 220 h 657"/>
                  <a:gd name="T112" fmla="*/ 97 w 721"/>
                  <a:gd name="T113" fmla="*/ 257 h 657"/>
                  <a:gd name="T114" fmla="*/ 115 w 721"/>
                  <a:gd name="T115" fmla="*/ 330 h 657"/>
                  <a:gd name="T116" fmla="*/ 86 w 721"/>
                  <a:gd name="T117" fmla="*/ 35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21" h="657">
                    <a:moveTo>
                      <a:pt x="499" y="196"/>
                    </a:moveTo>
                    <a:cubicBezTo>
                      <a:pt x="545" y="237"/>
                      <a:pt x="592" y="279"/>
                      <a:pt x="637" y="322"/>
                    </a:cubicBezTo>
                    <a:cubicBezTo>
                      <a:pt x="640" y="325"/>
                      <a:pt x="643" y="327"/>
                      <a:pt x="646" y="329"/>
                    </a:cubicBezTo>
                    <a:cubicBezTo>
                      <a:pt x="672" y="353"/>
                      <a:pt x="672" y="353"/>
                      <a:pt x="672" y="353"/>
                    </a:cubicBezTo>
                    <a:cubicBezTo>
                      <a:pt x="686" y="367"/>
                      <a:pt x="686" y="367"/>
                      <a:pt x="686" y="367"/>
                    </a:cubicBezTo>
                    <a:cubicBezTo>
                      <a:pt x="721" y="403"/>
                      <a:pt x="707" y="456"/>
                      <a:pt x="669" y="472"/>
                    </a:cubicBezTo>
                    <a:cubicBezTo>
                      <a:pt x="685" y="513"/>
                      <a:pt x="652" y="552"/>
                      <a:pt x="611" y="550"/>
                    </a:cubicBezTo>
                    <a:cubicBezTo>
                      <a:pt x="606" y="584"/>
                      <a:pt x="574" y="607"/>
                      <a:pt x="539" y="598"/>
                    </a:cubicBezTo>
                    <a:cubicBezTo>
                      <a:pt x="529" y="641"/>
                      <a:pt x="479" y="657"/>
                      <a:pt x="439" y="633"/>
                    </a:cubicBezTo>
                    <a:cubicBezTo>
                      <a:pt x="433" y="629"/>
                      <a:pt x="433" y="629"/>
                      <a:pt x="433" y="629"/>
                    </a:cubicBezTo>
                    <a:cubicBezTo>
                      <a:pt x="441" y="619"/>
                      <a:pt x="446" y="607"/>
                      <a:pt x="449" y="594"/>
                    </a:cubicBezTo>
                    <a:cubicBezTo>
                      <a:pt x="460" y="601"/>
                      <a:pt x="468" y="607"/>
                      <a:pt x="481" y="606"/>
                    </a:cubicBezTo>
                    <a:cubicBezTo>
                      <a:pt x="490" y="605"/>
                      <a:pt x="499" y="600"/>
                      <a:pt x="501" y="591"/>
                    </a:cubicBezTo>
                    <a:cubicBezTo>
                      <a:pt x="502" y="587"/>
                      <a:pt x="502" y="583"/>
                      <a:pt x="501" y="577"/>
                    </a:cubicBezTo>
                    <a:cubicBezTo>
                      <a:pt x="452" y="538"/>
                      <a:pt x="452" y="538"/>
                      <a:pt x="452" y="538"/>
                    </a:cubicBezTo>
                    <a:cubicBezTo>
                      <a:pt x="444" y="531"/>
                      <a:pt x="442" y="519"/>
                      <a:pt x="449" y="511"/>
                    </a:cubicBezTo>
                    <a:cubicBezTo>
                      <a:pt x="455" y="503"/>
                      <a:pt x="467" y="502"/>
                      <a:pt x="475" y="508"/>
                    </a:cubicBezTo>
                    <a:cubicBezTo>
                      <a:pt x="530" y="551"/>
                      <a:pt x="530" y="551"/>
                      <a:pt x="530" y="551"/>
                    </a:cubicBezTo>
                    <a:cubicBezTo>
                      <a:pt x="543" y="562"/>
                      <a:pt x="556" y="566"/>
                      <a:pt x="567" y="557"/>
                    </a:cubicBezTo>
                    <a:cubicBezTo>
                      <a:pt x="569" y="555"/>
                      <a:pt x="571" y="552"/>
                      <a:pt x="572" y="549"/>
                    </a:cubicBezTo>
                    <a:cubicBezTo>
                      <a:pt x="574" y="544"/>
                      <a:pt x="576" y="536"/>
                      <a:pt x="570" y="532"/>
                    </a:cubicBezTo>
                    <a:cubicBezTo>
                      <a:pt x="506" y="481"/>
                      <a:pt x="506" y="481"/>
                      <a:pt x="506" y="481"/>
                    </a:cubicBezTo>
                    <a:cubicBezTo>
                      <a:pt x="498" y="475"/>
                      <a:pt x="496" y="463"/>
                      <a:pt x="503" y="455"/>
                    </a:cubicBezTo>
                    <a:cubicBezTo>
                      <a:pt x="509" y="446"/>
                      <a:pt x="521" y="445"/>
                      <a:pt x="529" y="451"/>
                    </a:cubicBezTo>
                    <a:cubicBezTo>
                      <a:pt x="596" y="504"/>
                      <a:pt x="596" y="504"/>
                      <a:pt x="596" y="504"/>
                    </a:cubicBezTo>
                    <a:cubicBezTo>
                      <a:pt x="597" y="504"/>
                      <a:pt x="597" y="505"/>
                      <a:pt x="598" y="505"/>
                    </a:cubicBezTo>
                    <a:cubicBezTo>
                      <a:pt x="620" y="525"/>
                      <a:pt x="656" y="496"/>
                      <a:pt x="620" y="467"/>
                    </a:cubicBezTo>
                    <a:cubicBezTo>
                      <a:pt x="549" y="414"/>
                      <a:pt x="549" y="414"/>
                      <a:pt x="549" y="414"/>
                    </a:cubicBezTo>
                    <a:cubicBezTo>
                      <a:pt x="541" y="408"/>
                      <a:pt x="539" y="396"/>
                      <a:pt x="546" y="388"/>
                    </a:cubicBezTo>
                    <a:cubicBezTo>
                      <a:pt x="552" y="379"/>
                      <a:pt x="564" y="378"/>
                      <a:pt x="572" y="384"/>
                    </a:cubicBezTo>
                    <a:cubicBezTo>
                      <a:pt x="642" y="437"/>
                      <a:pt x="642" y="437"/>
                      <a:pt x="642" y="437"/>
                    </a:cubicBezTo>
                    <a:cubicBezTo>
                      <a:pt x="649" y="441"/>
                      <a:pt x="659" y="436"/>
                      <a:pt x="663" y="429"/>
                    </a:cubicBezTo>
                    <a:cubicBezTo>
                      <a:pt x="671" y="419"/>
                      <a:pt x="670" y="405"/>
                      <a:pt x="659" y="394"/>
                    </a:cubicBezTo>
                    <a:cubicBezTo>
                      <a:pt x="645" y="379"/>
                      <a:pt x="645" y="379"/>
                      <a:pt x="645" y="379"/>
                    </a:cubicBezTo>
                    <a:cubicBezTo>
                      <a:pt x="457" y="209"/>
                      <a:pt x="457" y="209"/>
                      <a:pt x="457" y="209"/>
                    </a:cubicBezTo>
                    <a:cubicBezTo>
                      <a:pt x="453" y="205"/>
                      <a:pt x="456" y="198"/>
                      <a:pt x="462" y="198"/>
                    </a:cubicBezTo>
                    <a:cubicBezTo>
                      <a:pt x="473" y="198"/>
                      <a:pt x="485" y="198"/>
                      <a:pt x="496" y="196"/>
                    </a:cubicBezTo>
                    <a:cubicBezTo>
                      <a:pt x="497" y="196"/>
                      <a:pt x="498" y="196"/>
                      <a:pt x="499" y="196"/>
                    </a:cubicBezTo>
                    <a:close/>
                    <a:moveTo>
                      <a:pt x="86" y="355"/>
                    </a:moveTo>
                    <a:cubicBezTo>
                      <a:pt x="66" y="330"/>
                      <a:pt x="64" y="295"/>
                      <a:pt x="59" y="262"/>
                    </a:cubicBezTo>
                    <a:cubicBezTo>
                      <a:pt x="35" y="239"/>
                      <a:pt x="35" y="239"/>
                      <a:pt x="35" y="239"/>
                    </a:cubicBezTo>
                    <a:cubicBezTo>
                      <a:pt x="17" y="219"/>
                      <a:pt x="0" y="205"/>
                      <a:pt x="0" y="176"/>
                    </a:cubicBezTo>
                    <a:cubicBezTo>
                      <a:pt x="0" y="161"/>
                      <a:pt x="6" y="147"/>
                      <a:pt x="16" y="135"/>
                    </a:cubicBezTo>
                    <a:cubicBezTo>
                      <a:pt x="116" y="27"/>
                      <a:pt x="116" y="27"/>
                      <a:pt x="116" y="27"/>
                    </a:cubicBezTo>
                    <a:cubicBezTo>
                      <a:pt x="138" y="3"/>
                      <a:pt x="174" y="0"/>
                      <a:pt x="199" y="20"/>
                    </a:cubicBezTo>
                    <a:cubicBezTo>
                      <a:pt x="215" y="31"/>
                      <a:pt x="221" y="38"/>
                      <a:pt x="242" y="46"/>
                    </a:cubicBezTo>
                    <a:cubicBezTo>
                      <a:pt x="248" y="48"/>
                      <a:pt x="253" y="50"/>
                      <a:pt x="254" y="50"/>
                    </a:cubicBezTo>
                    <a:cubicBezTo>
                      <a:pt x="284" y="46"/>
                      <a:pt x="316" y="32"/>
                      <a:pt x="350" y="33"/>
                    </a:cubicBezTo>
                    <a:cubicBezTo>
                      <a:pt x="337" y="42"/>
                      <a:pt x="286" y="82"/>
                      <a:pt x="284" y="82"/>
                    </a:cubicBezTo>
                    <a:cubicBezTo>
                      <a:pt x="276" y="84"/>
                      <a:pt x="268" y="86"/>
                      <a:pt x="260" y="87"/>
                    </a:cubicBezTo>
                    <a:cubicBezTo>
                      <a:pt x="241" y="90"/>
                      <a:pt x="208" y="74"/>
                      <a:pt x="195" y="64"/>
                    </a:cubicBezTo>
                    <a:cubicBezTo>
                      <a:pt x="176" y="50"/>
                      <a:pt x="176" y="50"/>
                      <a:pt x="176" y="50"/>
                    </a:cubicBezTo>
                    <a:cubicBezTo>
                      <a:pt x="166" y="42"/>
                      <a:pt x="152" y="44"/>
                      <a:pt x="144" y="53"/>
                    </a:cubicBezTo>
                    <a:cubicBezTo>
                      <a:pt x="44" y="161"/>
                      <a:pt x="44" y="161"/>
                      <a:pt x="44" y="161"/>
                    </a:cubicBezTo>
                    <a:cubicBezTo>
                      <a:pt x="36" y="170"/>
                      <a:pt x="36" y="184"/>
                      <a:pt x="44" y="193"/>
                    </a:cubicBezTo>
                    <a:cubicBezTo>
                      <a:pt x="53" y="203"/>
                      <a:pt x="59" y="210"/>
                      <a:pt x="69" y="220"/>
                    </a:cubicBezTo>
                    <a:cubicBezTo>
                      <a:pt x="80" y="230"/>
                      <a:pt x="95" y="244"/>
                      <a:pt x="97" y="257"/>
                    </a:cubicBezTo>
                    <a:cubicBezTo>
                      <a:pt x="100" y="280"/>
                      <a:pt x="102" y="313"/>
                      <a:pt x="115" y="330"/>
                    </a:cubicBezTo>
                    <a:cubicBezTo>
                      <a:pt x="102" y="337"/>
                      <a:pt x="95" y="344"/>
                      <a:pt x="86" y="3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5" name="Freeform 17"/>
              <p:cNvSpPr>
                <a:spLocks noEditPoints="1"/>
              </p:cNvSpPr>
              <p:nvPr/>
            </p:nvSpPr>
            <p:spPr bwMode="auto">
              <a:xfrm>
                <a:off x="7980982" y="3772690"/>
                <a:ext cx="595412" cy="551158"/>
              </a:xfrm>
              <a:custGeom>
                <a:avLst/>
                <a:gdLst>
                  <a:gd name="T0" fmla="*/ 319 w 689"/>
                  <a:gd name="T1" fmla="*/ 543 h 638"/>
                  <a:gd name="T2" fmla="*/ 262 w 689"/>
                  <a:gd name="T3" fmla="*/ 538 h 638"/>
                  <a:gd name="T4" fmla="*/ 258 w 689"/>
                  <a:gd name="T5" fmla="*/ 538 h 638"/>
                  <a:gd name="T6" fmla="*/ 257 w 689"/>
                  <a:gd name="T7" fmla="*/ 535 h 638"/>
                  <a:gd name="T8" fmla="*/ 241 w 689"/>
                  <a:gd name="T9" fmla="*/ 489 h 638"/>
                  <a:gd name="T10" fmla="*/ 241 w 689"/>
                  <a:gd name="T11" fmla="*/ 489 h 638"/>
                  <a:gd name="T12" fmla="*/ 185 w 689"/>
                  <a:gd name="T13" fmla="*/ 484 h 638"/>
                  <a:gd name="T14" fmla="*/ 181 w 689"/>
                  <a:gd name="T15" fmla="*/ 484 h 638"/>
                  <a:gd name="T16" fmla="*/ 180 w 689"/>
                  <a:gd name="T17" fmla="*/ 481 h 638"/>
                  <a:gd name="T18" fmla="*/ 164 w 689"/>
                  <a:gd name="T19" fmla="*/ 435 h 638"/>
                  <a:gd name="T20" fmla="*/ 164 w 689"/>
                  <a:gd name="T21" fmla="*/ 435 h 638"/>
                  <a:gd name="T22" fmla="*/ 117 w 689"/>
                  <a:gd name="T23" fmla="*/ 425 h 638"/>
                  <a:gd name="T24" fmla="*/ 113 w 689"/>
                  <a:gd name="T25" fmla="*/ 425 h 638"/>
                  <a:gd name="T26" fmla="*/ 113 w 689"/>
                  <a:gd name="T27" fmla="*/ 421 h 638"/>
                  <a:gd name="T28" fmla="*/ 100 w 689"/>
                  <a:gd name="T29" fmla="*/ 365 h 638"/>
                  <a:gd name="T30" fmla="*/ 100 w 689"/>
                  <a:gd name="T31" fmla="*/ 365 h 638"/>
                  <a:gd name="T32" fmla="*/ 32 w 689"/>
                  <a:gd name="T33" fmla="*/ 370 h 638"/>
                  <a:gd name="T34" fmla="*/ 18 w 689"/>
                  <a:gd name="T35" fmla="*/ 386 h 638"/>
                  <a:gd name="T36" fmla="*/ 23 w 689"/>
                  <a:gd name="T37" fmla="*/ 455 h 638"/>
                  <a:gd name="T38" fmla="*/ 23 w 689"/>
                  <a:gd name="T39" fmla="*/ 455 h 638"/>
                  <a:gd name="T40" fmla="*/ 66 w 689"/>
                  <a:gd name="T41" fmla="*/ 465 h 638"/>
                  <a:gd name="T42" fmla="*/ 70 w 689"/>
                  <a:gd name="T43" fmla="*/ 466 h 638"/>
                  <a:gd name="T44" fmla="*/ 69 w 689"/>
                  <a:gd name="T45" fmla="*/ 470 h 638"/>
                  <a:gd name="T46" fmla="*/ 76 w 689"/>
                  <a:gd name="T47" fmla="*/ 536 h 638"/>
                  <a:gd name="T48" fmla="*/ 76 w 689"/>
                  <a:gd name="T49" fmla="*/ 536 h 638"/>
                  <a:gd name="T50" fmla="*/ 142 w 689"/>
                  <a:gd name="T51" fmla="*/ 534 h 638"/>
                  <a:gd name="T52" fmla="*/ 145 w 689"/>
                  <a:gd name="T53" fmla="*/ 534 h 638"/>
                  <a:gd name="T54" fmla="*/ 147 w 689"/>
                  <a:gd name="T55" fmla="*/ 537 h 638"/>
                  <a:gd name="T56" fmla="*/ 164 w 689"/>
                  <a:gd name="T57" fmla="*/ 578 h 638"/>
                  <a:gd name="T58" fmla="*/ 164 w 689"/>
                  <a:gd name="T59" fmla="*/ 578 h 638"/>
                  <a:gd name="T60" fmla="*/ 230 w 689"/>
                  <a:gd name="T61" fmla="*/ 576 h 638"/>
                  <a:gd name="T62" fmla="*/ 233 w 689"/>
                  <a:gd name="T63" fmla="*/ 576 h 638"/>
                  <a:gd name="T64" fmla="*/ 235 w 689"/>
                  <a:gd name="T65" fmla="*/ 579 h 638"/>
                  <a:gd name="T66" fmla="*/ 252 w 689"/>
                  <a:gd name="T67" fmla="*/ 621 h 638"/>
                  <a:gd name="T68" fmla="*/ 320 w 689"/>
                  <a:gd name="T69" fmla="*/ 615 h 638"/>
                  <a:gd name="T70" fmla="*/ 324 w 689"/>
                  <a:gd name="T71" fmla="*/ 611 h 638"/>
                  <a:gd name="T72" fmla="*/ 319 w 689"/>
                  <a:gd name="T73" fmla="*/ 543 h 638"/>
                  <a:gd name="T74" fmla="*/ 449 w 689"/>
                  <a:gd name="T75" fmla="*/ 177 h 638"/>
                  <a:gd name="T76" fmla="*/ 576 w 689"/>
                  <a:gd name="T77" fmla="*/ 299 h 638"/>
                  <a:gd name="T78" fmla="*/ 597 w 689"/>
                  <a:gd name="T79" fmla="*/ 306 h 638"/>
                  <a:gd name="T80" fmla="*/ 616 w 689"/>
                  <a:gd name="T81" fmla="*/ 293 h 638"/>
                  <a:gd name="T82" fmla="*/ 636 w 689"/>
                  <a:gd name="T83" fmla="*/ 234 h 638"/>
                  <a:gd name="T84" fmla="*/ 649 w 689"/>
                  <a:gd name="T85" fmla="*/ 209 h 638"/>
                  <a:gd name="T86" fmla="*/ 671 w 689"/>
                  <a:gd name="T87" fmla="*/ 186 h 638"/>
                  <a:gd name="T88" fmla="*/ 672 w 689"/>
                  <a:gd name="T89" fmla="*/ 121 h 638"/>
                  <a:gd name="T90" fmla="*/ 580 w 689"/>
                  <a:gd name="T91" fmla="*/ 21 h 638"/>
                  <a:gd name="T92" fmla="*/ 515 w 689"/>
                  <a:gd name="T93" fmla="*/ 16 h 638"/>
                  <a:gd name="T94" fmla="*/ 493 w 689"/>
                  <a:gd name="T95" fmla="*/ 34 h 638"/>
                  <a:gd name="T96" fmla="*/ 457 w 689"/>
                  <a:gd name="T97" fmla="*/ 44 h 638"/>
                  <a:gd name="T98" fmla="*/ 390 w 689"/>
                  <a:gd name="T99" fmla="*/ 36 h 638"/>
                  <a:gd name="T100" fmla="*/ 274 w 689"/>
                  <a:gd name="T101" fmla="*/ 67 h 638"/>
                  <a:gd name="T102" fmla="*/ 139 w 689"/>
                  <a:gd name="T103" fmla="*/ 171 h 638"/>
                  <a:gd name="T104" fmla="*/ 203 w 689"/>
                  <a:gd name="T105" fmla="*/ 222 h 638"/>
                  <a:gd name="T106" fmla="*/ 301 w 689"/>
                  <a:gd name="T107" fmla="*/ 161 h 638"/>
                  <a:gd name="T108" fmla="*/ 346 w 689"/>
                  <a:gd name="T109" fmla="*/ 158 h 638"/>
                  <a:gd name="T110" fmla="*/ 408 w 689"/>
                  <a:gd name="T111" fmla="*/ 165 h 638"/>
                  <a:gd name="T112" fmla="*/ 449 w 689"/>
                  <a:gd name="T113" fmla="*/ 177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89" h="638">
                    <a:moveTo>
                      <a:pt x="319" y="543"/>
                    </a:moveTo>
                    <a:cubicBezTo>
                      <a:pt x="302" y="529"/>
                      <a:pt x="279" y="528"/>
                      <a:pt x="262" y="538"/>
                    </a:cubicBezTo>
                    <a:cubicBezTo>
                      <a:pt x="261" y="539"/>
                      <a:pt x="259" y="539"/>
                      <a:pt x="258" y="538"/>
                    </a:cubicBezTo>
                    <a:cubicBezTo>
                      <a:pt x="257" y="537"/>
                      <a:pt x="257" y="536"/>
                      <a:pt x="257" y="535"/>
                    </a:cubicBezTo>
                    <a:cubicBezTo>
                      <a:pt x="260" y="518"/>
                      <a:pt x="255" y="500"/>
                      <a:pt x="241" y="489"/>
                    </a:cubicBezTo>
                    <a:cubicBezTo>
                      <a:pt x="241" y="489"/>
                      <a:pt x="241" y="489"/>
                      <a:pt x="241" y="489"/>
                    </a:cubicBezTo>
                    <a:cubicBezTo>
                      <a:pt x="225" y="475"/>
                      <a:pt x="202" y="473"/>
                      <a:pt x="185" y="484"/>
                    </a:cubicBezTo>
                    <a:cubicBezTo>
                      <a:pt x="183" y="485"/>
                      <a:pt x="182" y="484"/>
                      <a:pt x="181" y="484"/>
                    </a:cubicBezTo>
                    <a:cubicBezTo>
                      <a:pt x="180" y="483"/>
                      <a:pt x="180" y="482"/>
                      <a:pt x="180" y="481"/>
                    </a:cubicBezTo>
                    <a:cubicBezTo>
                      <a:pt x="183" y="464"/>
                      <a:pt x="177" y="446"/>
                      <a:pt x="164" y="435"/>
                    </a:cubicBezTo>
                    <a:cubicBezTo>
                      <a:pt x="164" y="435"/>
                      <a:pt x="164" y="435"/>
                      <a:pt x="164" y="435"/>
                    </a:cubicBezTo>
                    <a:cubicBezTo>
                      <a:pt x="150" y="423"/>
                      <a:pt x="132" y="420"/>
                      <a:pt x="117" y="425"/>
                    </a:cubicBezTo>
                    <a:cubicBezTo>
                      <a:pt x="115" y="426"/>
                      <a:pt x="114" y="425"/>
                      <a:pt x="113" y="425"/>
                    </a:cubicBezTo>
                    <a:cubicBezTo>
                      <a:pt x="112" y="424"/>
                      <a:pt x="112" y="422"/>
                      <a:pt x="113" y="421"/>
                    </a:cubicBezTo>
                    <a:cubicBezTo>
                      <a:pt x="121" y="402"/>
                      <a:pt x="116" y="379"/>
                      <a:pt x="100" y="365"/>
                    </a:cubicBezTo>
                    <a:cubicBezTo>
                      <a:pt x="100" y="365"/>
                      <a:pt x="100" y="365"/>
                      <a:pt x="100" y="365"/>
                    </a:cubicBezTo>
                    <a:cubicBezTo>
                      <a:pt x="80" y="347"/>
                      <a:pt x="49" y="350"/>
                      <a:pt x="32" y="370"/>
                    </a:cubicBezTo>
                    <a:cubicBezTo>
                      <a:pt x="18" y="386"/>
                      <a:pt x="18" y="386"/>
                      <a:pt x="18" y="386"/>
                    </a:cubicBezTo>
                    <a:cubicBezTo>
                      <a:pt x="0" y="406"/>
                      <a:pt x="2" y="437"/>
                      <a:pt x="23" y="455"/>
                    </a:cubicBezTo>
                    <a:cubicBezTo>
                      <a:pt x="23" y="455"/>
                      <a:pt x="23" y="455"/>
                      <a:pt x="23" y="455"/>
                    </a:cubicBezTo>
                    <a:cubicBezTo>
                      <a:pt x="35" y="465"/>
                      <a:pt x="51" y="469"/>
                      <a:pt x="66" y="465"/>
                    </a:cubicBezTo>
                    <a:cubicBezTo>
                      <a:pt x="68" y="465"/>
                      <a:pt x="69" y="465"/>
                      <a:pt x="70" y="466"/>
                    </a:cubicBezTo>
                    <a:cubicBezTo>
                      <a:pt x="70" y="467"/>
                      <a:pt x="70" y="469"/>
                      <a:pt x="69" y="470"/>
                    </a:cubicBezTo>
                    <a:cubicBezTo>
                      <a:pt x="54" y="490"/>
                      <a:pt x="57" y="519"/>
                      <a:pt x="76" y="536"/>
                    </a:cubicBezTo>
                    <a:cubicBezTo>
                      <a:pt x="76" y="536"/>
                      <a:pt x="76" y="536"/>
                      <a:pt x="76" y="536"/>
                    </a:cubicBezTo>
                    <a:cubicBezTo>
                      <a:pt x="95" y="553"/>
                      <a:pt x="124" y="552"/>
                      <a:pt x="142" y="534"/>
                    </a:cubicBezTo>
                    <a:cubicBezTo>
                      <a:pt x="143" y="533"/>
                      <a:pt x="144" y="533"/>
                      <a:pt x="145" y="534"/>
                    </a:cubicBezTo>
                    <a:cubicBezTo>
                      <a:pt x="147" y="534"/>
                      <a:pt x="147" y="535"/>
                      <a:pt x="147" y="537"/>
                    </a:cubicBezTo>
                    <a:cubicBezTo>
                      <a:pt x="146" y="552"/>
                      <a:pt x="151" y="568"/>
                      <a:pt x="164" y="578"/>
                    </a:cubicBezTo>
                    <a:cubicBezTo>
                      <a:pt x="164" y="578"/>
                      <a:pt x="164" y="578"/>
                      <a:pt x="164" y="578"/>
                    </a:cubicBezTo>
                    <a:cubicBezTo>
                      <a:pt x="183" y="595"/>
                      <a:pt x="212" y="594"/>
                      <a:pt x="230" y="576"/>
                    </a:cubicBezTo>
                    <a:cubicBezTo>
                      <a:pt x="231" y="575"/>
                      <a:pt x="232" y="575"/>
                      <a:pt x="233" y="576"/>
                    </a:cubicBezTo>
                    <a:cubicBezTo>
                      <a:pt x="234" y="576"/>
                      <a:pt x="235" y="577"/>
                      <a:pt x="235" y="579"/>
                    </a:cubicBezTo>
                    <a:cubicBezTo>
                      <a:pt x="233" y="594"/>
                      <a:pt x="239" y="610"/>
                      <a:pt x="252" y="621"/>
                    </a:cubicBezTo>
                    <a:cubicBezTo>
                      <a:pt x="272" y="638"/>
                      <a:pt x="303" y="636"/>
                      <a:pt x="320" y="615"/>
                    </a:cubicBezTo>
                    <a:cubicBezTo>
                      <a:pt x="324" y="611"/>
                      <a:pt x="324" y="611"/>
                      <a:pt x="324" y="611"/>
                    </a:cubicBezTo>
                    <a:cubicBezTo>
                      <a:pt x="341" y="591"/>
                      <a:pt x="339" y="560"/>
                      <a:pt x="319" y="543"/>
                    </a:cubicBezTo>
                    <a:close/>
                    <a:moveTo>
                      <a:pt x="449" y="177"/>
                    </a:moveTo>
                    <a:cubicBezTo>
                      <a:pt x="489" y="216"/>
                      <a:pt x="535" y="260"/>
                      <a:pt x="576" y="299"/>
                    </a:cubicBezTo>
                    <a:cubicBezTo>
                      <a:pt x="582" y="305"/>
                      <a:pt x="589" y="307"/>
                      <a:pt x="597" y="306"/>
                    </a:cubicBezTo>
                    <a:cubicBezTo>
                      <a:pt x="605" y="305"/>
                      <a:pt x="612" y="300"/>
                      <a:pt x="616" y="293"/>
                    </a:cubicBezTo>
                    <a:cubicBezTo>
                      <a:pt x="626" y="275"/>
                      <a:pt x="632" y="256"/>
                      <a:pt x="636" y="234"/>
                    </a:cubicBezTo>
                    <a:cubicBezTo>
                      <a:pt x="638" y="224"/>
                      <a:pt x="642" y="216"/>
                      <a:pt x="649" y="209"/>
                    </a:cubicBezTo>
                    <a:cubicBezTo>
                      <a:pt x="671" y="186"/>
                      <a:pt x="671" y="186"/>
                      <a:pt x="671" y="186"/>
                    </a:cubicBezTo>
                    <a:cubicBezTo>
                      <a:pt x="688" y="168"/>
                      <a:pt x="689" y="139"/>
                      <a:pt x="672" y="121"/>
                    </a:cubicBezTo>
                    <a:cubicBezTo>
                      <a:pt x="580" y="21"/>
                      <a:pt x="580" y="21"/>
                      <a:pt x="580" y="21"/>
                    </a:cubicBezTo>
                    <a:cubicBezTo>
                      <a:pt x="563" y="3"/>
                      <a:pt x="534" y="0"/>
                      <a:pt x="515" y="16"/>
                    </a:cubicBezTo>
                    <a:cubicBezTo>
                      <a:pt x="493" y="34"/>
                      <a:pt x="493" y="34"/>
                      <a:pt x="493" y="34"/>
                    </a:cubicBezTo>
                    <a:cubicBezTo>
                      <a:pt x="483" y="42"/>
                      <a:pt x="471" y="45"/>
                      <a:pt x="457" y="44"/>
                    </a:cubicBezTo>
                    <a:cubicBezTo>
                      <a:pt x="435" y="41"/>
                      <a:pt x="412" y="38"/>
                      <a:pt x="390" y="36"/>
                    </a:cubicBezTo>
                    <a:cubicBezTo>
                      <a:pt x="347" y="30"/>
                      <a:pt x="308" y="41"/>
                      <a:pt x="274" y="67"/>
                    </a:cubicBezTo>
                    <a:cubicBezTo>
                      <a:pt x="229" y="101"/>
                      <a:pt x="184" y="136"/>
                      <a:pt x="139" y="171"/>
                    </a:cubicBezTo>
                    <a:cubicBezTo>
                      <a:pt x="95" y="207"/>
                      <a:pt x="151" y="255"/>
                      <a:pt x="203" y="222"/>
                    </a:cubicBezTo>
                    <a:cubicBezTo>
                      <a:pt x="301" y="161"/>
                      <a:pt x="301" y="161"/>
                      <a:pt x="301" y="161"/>
                    </a:cubicBezTo>
                    <a:cubicBezTo>
                      <a:pt x="315" y="153"/>
                      <a:pt x="331" y="152"/>
                      <a:pt x="346" y="158"/>
                    </a:cubicBezTo>
                    <a:cubicBezTo>
                      <a:pt x="364" y="167"/>
                      <a:pt x="388" y="168"/>
                      <a:pt x="408" y="165"/>
                    </a:cubicBezTo>
                    <a:cubicBezTo>
                      <a:pt x="423" y="162"/>
                      <a:pt x="437" y="166"/>
                      <a:pt x="449" y="1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6941912" y="4835071"/>
            <a:ext cx="1039813" cy="1039813"/>
            <a:chOff x="6956426" y="4762501"/>
            <a:chExt cx="1039813" cy="1039813"/>
          </a:xfrm>
        </p:grpSpPr>
        <p:sp>
          <p:nvSpPr>
            <p:cNvPr id="27" name="Oval 7"/>
            <p:cNvSpPr>
              <a:spLocks noChangeArrowheads="1"/>
            </p:cNvSpPr>
            <p:nvPr/>
          </p:nvSpPr>
          <p:spPr bwMode="auto">
            <a:xfrm>
              <a:off x="6956426" y="4762501"/>
              <a:ext cx="1039813" cy="1039813"/>
            </a:xfrm>
            <a:prstGeom prst="ellipse">
              <a:avLst/>
            </a:pr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7303431" y="5102989"/>
              <a:ext cx="341039" cy="341371"/>
              <a:chOff x="5240338" y="2657475"/>
              <a:chExt cx="1630363" cy="1631951"/>
            </a:xfrm>
            <a:solidFill>
              <a:schemeClr val="bg1"/>
            </a:solidFill>
          </p:grpSpPr>
          <p:sp>
            <p:nvSpPr>
              <p:cNvPr id="29" name="Freeform 5"/>
              <p:cNvSpPr>
                <a:spLocks/>
              </p:cNvSpPr>
              <p:nvPr/>
            </p:nvSpPr>
            <p:spPr bwMode="auto">
              <a:xfrm>
                <a:off x="5240338" y="2735263"/>
                <a:ext cx="1552575" cy="1554163"/>
              </a:xfrm>
              <a:custGeom>
                <a:avLst/>
                <a:gdLst>
                  <a:gd name="T0" fmla="*/ 391 w 517"/>
                  <a:gd name="T1" fmla="*/ 73 h 519"/>
                  <a:gd name="T2" fmla="*/ 346 w 517"/>
                  <a:gd name="T3" fmla="*/ 101 h 519"/>
                  <a:gd name="T4" fmla="*/ 325 w 517"/>
                  <a:gd name="T5" fmla="*/ 98 h 519"/>
                  <a:gd name="T6" fmla="*/ 122 w 517"/>
                  <a:gd name="T7" fmla="*/ 151 h 519"/>
                  <a:gd name="T8" fmla="*/ 125 w 517"/>
                  <a:gd name="T9" fmla="*/ 369 h 519"/>
                  <a:gd name="T10" fmla="*/ 332 w 517"/>
                  <a:gd name="T11" fmla="*/ 416 h 519"/>
                  <a:gd name="T12" fmla="*/ 421 w 517"/>
                  <a:gd name="T13" fmla="*/ 197 h 519"/>
                  <a:gd name="T14" fmla="*/ 425 w 517"/>
                  <a:gd name="T15" fmla="*/ 155 h 519"/>
                  <a:gd name="T16" fmla="*/ 443 w 517"/>
                  <a:gd name="T17" fmla="*/ 127 h 519"/>
                  <a:gd name="T18" fmla="*/ 444 w 517"/>
                  <a:gd name="T19" fmla="*/ 398 h 519"/>
                  <a:gd name="T20" fmla="*/ 113 w 517"/>
                  <a:gd name="T21" fmla="*/ 438 h 519"/>
                  <a:gd name="T22" fmla="*/ 88 w 517"/>
                  <a:gd name="T23" fmla="*/ 101 h 519"/>
                  <a:gd name="T24" fmla="*/ 391 w 517"/>
                  <a:gd name="T25" fmla="*/ 73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7" h="519">
                    <a:moveTo>
                      <a:pt x="391" y="73"/>
                    </a:moveTo>
                    <a:cubicBezTo>
                      <a:pt x="376" y="83"/>
                      <a:pt x="361" y="93"/>
                      <a:pt x="346" y="101"/>
                    </a:cubicBezTo>
                    <a:cubicBezTo>
                      <a:pt x="340" y="103"/>
                      <a:pt x="331" y="100"/>
                      <a:pt x="325" y="98"/>
                    </a:cubicBezTo>
                    <a:cubicBezTo>
                      <a:pt x="252" y="68"/>
                      <a:pt x="166" y="91"/>
                      <a:pt x="122" y="151"/>
                    </a:cubicBezTo>
                    <a:cubicBezTo>
                      <a:pt x="72" y="219"/>
                      <a:pt x="73" y="305"/>
                      <a:pt x="125" y="369"/>
                    </a:cubicBezTo>
                    <a:cubicBezTo>
                      <a:pt x="174" y="429"/>
                      <a:pt x="261" y="449"/>
                      <a:pt x="332" y="416"/>
                    </a:cubicBezTo>
                    <a:cubicBezTo>
                      <a:pt x="413" y="379"/>
                      <a:pt x="454" y="279"/>
                      <a:pt x="421" y="197"/>
                    </a:cubicBezTo>
                    <a:cubicBezTo>
                      <a:pt x="414" y="181"/>
                      <a:pt x="415" y="169"/>
                      <a:pt x="425" y="155"/>
                    </a:cubicBezTo>
                    <a:cubicBezTo>
                      <a:pt x="432" y="146"/>
                      <a:pt x="437" y="136"/>
                      <a:pt x="443" y="127"/>
                    </a:cubicBezTo>
                    <a:cubicBezTo>
                      <a:pt x="491" y="165"/>
                      <a:pt x="517" y="302"/>
                      <a:pt x="444" y="398"/>
                    </a:cubicBezTo>
                    <a:cubicBezTo>
                      <a:pt x="366" y="501"/>
                      <a:pt x="209" y="519"/>
                      <a:pt x="113" y="438"/>
                    </a:cubicBezTo>
                    <a:cubicBezTo>
                      <a:pt x="0" y="343"/>
                      <a:pt x="9" y="187"/>
                      <a:pt x="88" y="101"/>
                    </a:cubicBezTo>
                    <a:cubicBezTo>
                      <a:pt x="181" y="0"/>
                      <a:pt x="336" y="17"/>
                      <a:pt x="391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0" name="Freeform 6"/>
              <p:cNvSpPr>
                <a:spLocks/>
              </p:cNvSpPr>
              <p:nvPr/>
            </p:nvSpPr>
            <p:spPr bwMode="auto">
              <a:xfrm>
                <a:off x="5618163" y="3103563"/>
                <a:ext cx="793750" cy="793750"/>
              </a:xfrm>
              <a:custGeom>
                <a:avLst/>
                <a:gdLst>
                  <a:gd name="T0" fmla="*/ 132 w 264"/>
                  <a:gd name="T1" fmla="*/ 265 h 265"/>
                  <a:gd name="T2" fmla="*/ 3 w 264"/>
                  <a:gd name="T3" fmla="*/ 128 h 265"/>
                  <a:gd name="T4" fmla="*/ 141 w 264"/>
                  <a:gd name="T5" fmla="*/ 5 h 265"/>
                  <a:gd name="T6" fmla="*/ 161 w 264"/>
                  <a:gd name="T7" fmla="*/ 8 h 265"/>
                  <a:gd name="T8" fmla="*/ 168 w 264"/>
                  <a:gd name="T9" fmla="*/ 27 h 265"/>
                  <a:gd name="T10" fmla="*/ 156 w 264"/>
                  <a:gd name="T11" fmla="*/ 50 h 265"/>
                  <a:gd name="T12" fmla="*/ 135 w 264"/>
                  <a:gd name="T13" fmla="*/ 63 h 265"/>
                  <a:gd name="T14" fmla="*/ 60 w 264"/>
                  <a:gd name="T15" fmla="*/ 131 h 265"/>
                  <a:gd name="T16" fmla="*/ 124 w 264"/>
                  <a:gd name="T17" fmla="*/ 207 h 265"/>
                  <a:gd name="T18" fmla="*/ 205 w 264"/>
                  <a:gd name="T19" fmla="*/ 136 h 265"/>
                  <a:gd name="T20" fmla="*/ 224 w 264"/>
                  <a:gd name="T21" fmla="*/ 110 h 265"/>
                  <a:gd name="T22" fmla="*/ 226 w 264"/>
                  <a:gd name="T23" fmla="*/ 109 h 265"/>
                  <a:gd name="T24" fmla="*/ 254 w 264"/>
                  <a:gd name="T25" fmla="*/ 97 h 265"/>
                  <a:gd name="T26" fmla="*/ 263 w 264"/>
                  <a:gd name="T27" fmla="*/ 135 h 265"/>
                  <a:gd name="T28" fmla="*/ 132 w 264"/>
                  <a:gd name="T29" fmla="*/ 26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4" h="265">
                    <a:moveTo>
                      <a:pt x="132" y="265"/>
                    </a:moveTo>
                    <a:cubicBezTo>
                      <a:pt x="57" y="265"/>
                      <a:pt x="0" y="205"/>
                      <a:pt x="3" y="128"/>
                    </a:cubicBezTo>
                    <a:cubicBezTo>
                      <a:pt x="5" y="58"/>
                      <a:pt x="70" y="0"/>
                      <a:pt x="141" y="5"/>
                    </a:cubicBezTo>
                    <a:cubicBezTo>
                      <a:pt x="148" y="6"/>
                      <a:pt x="155" y="7"/>
                      <a:pt x="161" y="8"/>
                    </a:cubicBezTo>
                    <a:cubicBezTo>
                      <a:pt x="173" y="11"/>
                      <a:pt x="175" y="17"/>
                      <a:pt x="168" y="27"/>
                    </a:cubicBezTo>
                    <a:cubicBezTo>
                      <a:pt x="164" y="34"/>
                      <a:pt x="159" y="42"/>
                      <a:pt x="156" y="50"/>
                    </a:cubicBezTo>
                    <a:cubicBezTo>
                      <a:pt x="152" y="60"/>
                      <a:pt x="147" y="63"/>
                      <a:pt x="135" y="63"/>
                    </a:cubicBezTo>
                    <a:cubicBezTo>
                      <a:pt x="94" y="63"/>
                      <a:pt x="63" y="92"/>
                      <a:pt x="60" y="131"/>
                    </a:cubicBezTo>
                    <a:cubicBezTo>
                      <a:pt x="57" y="167"/>
                      <a:pt x="85" y="200"/>
                      <a:pt x="124" y="207"/>
                    </a:cubicBezTo>
                    <a:cubicBezTo>
                      <a:pt x="164" y="214"/>
                      <a:pt x="204" y="180"/>
                      <a:pt x="205" y="136"/>
                    </a:cubicBezTo>
                    <a:cubicBezTo>
                      <a:pt x="205" y="120"/>
                      <a:pt x="209" y="113"/>
                      <a:pt x="224" y="110"/>
                    </a:cubicBezTo>
                    <a:cubicBezTo>
                      <a:pt x="225" y="110"/>
                      <a:pt x="225" y="109"/>
                      <a:pt x="226" y="109"/>
                    </a:cubicBezTo>
                    <a:cubicBezTo>
                      <a:pt x="235" y="105"/>
                      <a:pt x="244" y="101"/>
                      <a:pt x="254" y="97"/>
                    </a:cubicBezTo>
                    <a:cubicBezTo>
                      <a:pt x="257" y="109"/>
                      <a:pt x="263" y="122"/>
                      <a:pt x="263" y="135"/>
                    </a:cubicBezTo>
                    <a:cubicBezTo>
                      <a:pt x="264" y="207"/>
                      <a:pt x="205" y="265"/>
                      <a:pt x="132" y="2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1" name="Freeform 7"/>
              <p:cNvSpPr>
                <a:spLocks/>
              </p:cNvSpPr>
              <p:nvPr/>
            </p:nvSpPr>
            <p:spPr bwMode="auto">
              <a:xfrm>
                <a:off x="6018213" y="2657475"/>
                <a:ext cx="852488" cy="850900"/>
              </a:xfrm>
              <a:custGeom>
                <a:avLst/>
                <a:gdLst>
                  <a:gd name="T0" fmla="*/ 0 w 284"/>
                  <a:gd name="T1" fmla="*/ 280 h 284"/>
                  <a:gd name="T2" fmla="*/ 10 w 284"/>
                  <a:gd name="T3" fmla="*/ 266 h 284"/>
                  <a:gd name="T4" fmla="*/ 31 w 284"/>
                  <a:gd name="T5" fmla="*/ 214 h 284"/>
                  <a:gd name="T6" fmla="*/ 68 w 284"/>
                  <a:gd name="T7" fmla="*/ 156 h 284"/>
                  <a:gd name="T8" fmla="*/ 165 w 284"/>
                  <a:gd name="T9" fmla="*/ 97 h 284"/>
                  <a:gd name="T10" fmla="*/ 186 w 284"/>
                  <a:gd name="T11" fmla="*/ 62 h 284"/>
                  <a:gd name="T12" fmla="*/ 186 w 284"/>
                  <a:gd name="T13" fmla="*/ 41 h 284"/>
                  <a:gd name="T14" fmla="*/ 216 w 284"/>
                  <a:gd name="T15" fmla="*/ 2 h 284"/>
                  <a:gd name="T16" fmla="*/ 249 w 284"/>
                  <a:gd name="T17" fmla="*/ 34 h 284"/>
                  <a:gd name="T18" fmla="*/ 282 w 284"/>
                  <a:gd name="T19" fmla="*/ 68 h 284"/>
                  <a:gd name="T20" fmla="*/ 243 w 284"/>
                  <a:gd name="T21" fmla="*/ 97 h 284"/>
                  <a:gd name="T22" fmla="*/ 175 w 284"/>
                  <a:gd name="T23" fmla="*/ 142 h 284"/>
                  <a:gd name="T24" fmla="*/ 102 w 284"/>
                  <a:gd name="T25" fmla="*/ 240 h 284"/>
                  <a:gd name="T26" fmla="*/ 69 w 284"/>
                  <a:gd name="T27" fmla="*/ 253 h 284"/>
                  <a:gd name="T28" fmla="*/ 19 w 284"/>
                  <a:gd name="T29" fmla="*/ 273 h 284"/>
                  <a:gd name="T30" fmla="*/ 4 w 284"/>
                  <a:gd name="T31" fmla="*/ 284 h 284"/>
                  <a:gd name="T32" fmla="*/ 0 w 284"/>
                  <a:gd name="T33" fmla="*/ 28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4" h="284">
                    <a:moveTo>
                      <a:pt x="0" y="280"/>
                    </a:moveTo>
                    <a:cubicBezTo>
                      <a:pt x="4" y="275"/>
                      <a:pt x="6" y="270"/>
                      <a:pt x="10" y="266"/>
                    </a:cubicBezTo>
                    <a:cubicBezTo>
                      <a:pt x="23" y="251"/>
                      <a:pt x="31" y="236"/>
                      <a:pt x="31" y="214"/>
                    </a:cubicBezTo>
                    <a:cubicBezTo>
                      <a:pt x="31" y="189"/>
                      <a:pt x="48" y="169"/>
                      <a:pt x="68" y="156"/>
                    </a:cubicBezTo>
                    <a:cubicBezTo>
                      <a:pt x="100" y="134"/>
                      <a:pt x="132" y="115"/>
                      <a:pt x="165" y="97"/>
                    </a:cubicBezTo>
                    <a:cubicBezTo>
                      <a:pt x="180" y="89"/>
                      <a:pt x="188" y="79"/>
                      <a:pt x="186" y="62"/>
                    </a:cubicBezTo>
                    <a:cubicBezTo>
                      <a:pt x="185" y="55"/>
                      <a:pt x="185" y="48"/>
                      <a:pt x="186" y="41"/>
                    </a:cubicBezTo>
                    <a:cubicBezTo>
                      <a:pt x="187" y="17"/>
                      <a:pt x="198" y="4"/>
                      <a:pt x="216" y="2"/>
                    </a:cubicBezTo>
                    <a:cubicBezTo>
                      <a:pt x="234" y="0"/>
                      <a:pt x="243" y="9"/>
                      <a:pt x="249" y="34"/>
                    </a:cubicBezTo>
                    <a:cubicBezTo>
                      <a:pt x="274" y="40"/>
                      <a:pt x="284" y="50"/>
                      <a:pt x="282" y="68"/>
                    </a:cubicBezTo>
                    <a:cubicBezTo>
                      <a:pt x="280" y="86"/>
                      <a:pt x="266" y="100"/>
                      <a:pt x="243" y="97"/>
                    </a:cubicBezTo>
                    <a:cubicBezTo>
                      <a:pt x="205" y="92"/>
                      <a:pt x="189" y="111"/>
                      <a:pt x="175" y="142"/>
                    </a:cubicBezTo>
                    <a:cubicBezTo>
                      <a:pt x="159" y="181"/>
                      <a:pt x="137" y="215"/>
                      <a:pt x="102" y="240"/>
                    </a:cubicBezTo>
                    <a:cubicBezTo>
                      <a:pt x="92" y="246"/>
                      <a:pt x="80" y="253"/>
                      <a:pt x="69" y="253"/>
                    </a:cubicBezTo>
                    <a:cubicBezTo>
                      <a:pt x="49" y="252"/>
                      <a:pt x="33" y="259"/>
                      <a:pt x="19" y="273"/>
                    </a:cubicBezTo>
                    <a:cubicBezTo>
                      <a:pt x="15" y="277"/>
                      <a:pt x="9" y="280"/>
                      <a:pt x="4" y="284"/>
                    </a:cubicBezTo>
                    <a:cubicBezTo>
                      <a:pt x="3" y="283"/>
                      <a:pt x="1" y="281"/>
                      <a:pt x="0" y="2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2" name="Freeform 8"/>
              <p:cNvSpPr>
                <a:spLocks/>
              </p:cNvSpPr>
              <p:nvPr/>
            </p:nvSpPr>
            <p:spPr bwMode="auto">
              <a:xfrm>
                <a:off x="5907088" y="3403600"/>
                <a:ext cx="222250" cy="219075"/>
              </a:xfrm>
              <a:custGeom>
                <a:avLst/>
                <a:gdLst>
                  <a:gd name="T0" fmla="*/ 39 w 74"/>
                  <a:gd name="T1" fmla="*/ 3 h 73"/>
                  <a:gd name="T2" fmla="*/ 30 w 74"/>
                  <a:gd name="T3" fmla="*/ 43 h 73"/>
                  <a:gd name="T4" fmla="*/ 69 w 74"/>
                  <a:gd name="T5" fmla="*/ 35 h 73"/>
                  <a:gd name="T6" fmla="*/ 58 w 74"/>
                  <a:gd name="T7" fmla="*/ 62 h 73"/>
                  <a:gd name="T8" fmla="*/ 15 w 74"/>
                  <a:gd name="T9" fmla="*/ 63 h 73"/>
                  <a:gd name="T10" fmla="*/ 6 w 74"/>
                  <a:gd name="T11" fmla="*/ 21 h 73"/>
                  <a:gd name="T12" fmla="*/ 39 w 74"/>
                  <a:gd name="T13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73">
                    <a:moveTo>
                      <a:pt x="39" y="3"/>
                    </a:moveTo>
                    <a:cubicBezTo>
                      <a:pt x="40" y="19"/>
                      <a:pt x="14" y="29"/>
                      <a:pt x="30" y="43"/>
                    </a:cubicBezTo>
                    <a:cubicBezTo>
                      <a:pt x="37" y="48"/>
                      <a:pt x="54" y="38"/>
                      <a:pt x="69" y="35"/>
                    </a:cubicBezTo>
                    <a:cubicBezTo>
                      <a:pt x="74" y="46"/>
                      <a:pt x="68" y="56"/>
                      <a:pt x="58" y="62"/>
                    </a:cubicBezTo>
                    <a:cubicBezTo>
                      <a:pt x="44" y="72"/>
                      <a:pt x="29" y="73"/>
                      <a:pt x="15" y="63"/>
                    </a:cubicBezTo>
                    <a:cubicBezTo>
                      <a:pt x="1" y="52"/>
                      <a:pt x="0" y="36"/>
                      <a:pt x="6" y="21"/>
                    </a:cubicBezTo>
                    <a:cubicBezTo>
                      <a:pt x="11" y="7"/>
                      <a:pt x="22" y="0"/>
                      <a:pt x="3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3" name="Group 65"/>
          <p:cNvGrpSpPr/>
          <p:nvPr/>
        </p:nvGrpSpPr>
        <p:grpSpPr>
          <a:xfrm>
            <a:off x="8144441" y="4787572"/>
            <a:ext cx="2927371" cy="634903"/>
            <a:chOff x="8797071" y="2517475"/>
            <a:chExt cx="3112792" cy="602056"/>
          </a:xfrm>
        </p:grpSpPr>
        <p:sp>
          <p:nvSpPr>
            <p:cNvPr id="34" name="TextBox 66"/>
            <p:cNvSpPr txBox="1"/>
            <p:nvPr/>
          </p:nvSpPr>
          <p:spPr>
            <a:xfrm>
              <a:off x="8807298" y="2517475"/>
              <a:ext cx="1669083" cy="395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rgbClr val="041969"/>
                  </a:solidFill>
                  <a:cs typeface="+mn-ea"/>
                  <a:sym typeface="+mn-lt"/>
                </a:rPr>
                <a:t>Related title text.</a:t>
              </a:r>
              <a:endParaRPr lang="en-GB" dirty="0">
                <a:solidFill>
                  <a:srgbClr val="041969"/>
                </a:solidFill>
                <a:cs typeface="+mn-ea"/>
                <a:sym typeface="+mn-lt"/>
              </a:endParaRPr>
            </a:p>
          </p:txBody>
        </p:sp>
        <p:sp>
          <p:nvSpPr>
            <p:cNvPr id="35" name="Rectangle 67"/>
            <p:cNvSpPr/>
            <p:nvPr/>
          </p:nvSpPr>
          <p:spPr>
            <a:xfrm>
              <a:off x="8797071" y="2842452"/>
              <a:ext cx="3112792" cy="277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7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to add the relevant title text.</a:t>
              </a:r>
              <a:endParaRPr lang="en-GB" sz="1107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Group 65"/>
          <p:cNvGrpSpPr/>
          <p:nvPr/>
        </p:nvGrpSpPr>
        <p:grpSpPr>
          <a:xfrm>
            <a:off x="1173521" y="4787568"/>
            <a:ext cx="2879533" cy="634902"/>
            <a:chOff x="8535495" y="2517475"/>
            <a:chExt cx="3061923" cy="602056"/>
          </a:xfrm>
        </p:grpSpPr>
        <p:sp>
          <p:nvSpPr>
            <p:cNvPr id="37" name="TextBox 66"/>
            <p:cNvSpPr txBox="1"/>
            <p:nvPr/>
          </p:nvSpPr>
          <p:spPr>
            <a:xfrm>
              <a:off x="9928336" y="2517475"/>
              <a:ext cx="1669082" cy="395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dirty="0">
                  <a:solidFill>
                    <a:srgbClr val="041969"/>
                  </a:solidFill>
                  <a:cs typeface="+mn-ea"/>
                  <a:sym typeface="+mn-lt"/>
                </a:rPr>
                <a:t>Related title text.</a:t>
              </a:r>
              <a:endParaRPr lang="en-GB" dirty="0">
                <a:solidFill>
                  <a:srgbClr val="041969"/>
                </a:solidFill>
                <a:cs typeface="+mn-ea"/>
                <a:sym typeface="+mn-lt"/>
              </a:endParaRPr>
            </a:p>
          </p:txBody>
        </p:sp>
        <p:sp>
          <p:nvSpPr>
            <p:cNvPr id="38" name="Rectangle 67"/>
            <p:cNvSpPr/>
            <p:nvPr/>
          </p:nvSpPr>
          <p:spPr>
            <a:xfrm>
              <a:off x="8535495" y="2842452"/>
              <a:ext cx="3061923" cy="277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107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to add the relevant title text.</a:t>
              </a:r>
              <a:endParaRPr lang="en-GB" sz="1107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Group 65"/>
          <p:cNvGrpSpPr/>
          <p:nvPr/>
        </p:nvGrpSpPr>
        <p:grpSpPr>
          <a:xfrm>
            <a:off x="4733880" y="1329226"/>
            <a:ext cx="2879533" cy="634903"/>
            <a:chOff x="8535495" y="2517475"/>
            <a:chExt cx="3061923" cy="602056"/>
          </a:xfrm>
        </p:grpSpPr>
        <p:sp>
          <p:nvSpPr>
            <p:cNvPr id="40" name="TextBox 66"/>
            <p:cNvSpPr txBox="1"/>
            <p:nvPr/>
          </p:nvSpPr>
          <p:spPr>
            <a:xfrm>
              <a:off x="9237028" y="2517475"/>
              <a:ext cx="1669082" cy="395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dirty="0">
                  <a:solidFill>
                    <a:srgbClr val="041969"/>
                  </a:solidFill>
                  <a:cs typeface="+mn-ea"/>
                  <a:sym typeface="+mn-lt"/>
                </a:rPr>
                <a:t>Related title text.</a:t>
              </a:r>
              <a:endParaRPr lang="en-GB" dirty="0">
                <a:solidFill>
                  <a:srgbClr val="041969"/>
                </a:solidFill>
                <a:cs typeface="+mn-ea"/>
                <a:sym typeface="+mn-lt"/>
              </a:endParaRPr>
            </a:p>
          </p:txBody>
        </p:sp>
        <p:sp>
          <p:nvSpPr>
            <p:cNvPr id="41" name="Rectangle 67"/>
            <p:cNvSpPr/>
            <p:nvPr/>
          </p:nvSpPr>
          <p:spPr>
            <a:xfrm>
              <a:off x="8535495" y="2842452"/>
              <a:ext cx="3061923" cy="277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107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to add the relevant title text.</a:t>
              </a:r>
              <a:endParaRPr lang="en-GB" sz="1107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939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:a14="http://schemas.microsoft.com/office/drawing/2010/main"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9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4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9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4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95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45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95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 animBg="1"/>
      <p:bldP spid="12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-14514" y="-14514"/>
            <a:ext cx="4499428" cy="2728840"/>
          </a:xfrm>
          <a:custGeom>
            <a:avLst/>
            <a:gdLst>
              <a:gd name="connsiteX0" fmla="*/ 0 w 4499428"/>
              <a:gd name="connsiteY0" fmla="*/ 0 h 2728840"/>
              <a:gd name="connsiteX1" fmla="*/ 4499428 w 4499428"/>
              <a:gd name="connsiteY1" fmla="*/ 0 h 2728840"/>
              <a:gd name="connsiteX2" fmla="*/ 4493245 w 4499428"/>
              <a:gd name="connsiteY2" fmla="*/ 14514 h 2728840"/>
              <a:gd name="connsiteX3" fmla="*/ 4169274 w 4499428"/>
              <a:gd name="connsiteY3" fmla="*/ 14514 h 2728840"/>
              <a:gd name="connsiteX4" fmla="*/ 2940004 w 4499428"/>
              <a:gd name="connsiteY4" fmla="*/ 2442824 h 2728840"/>
              <a:gd name="connsiteX5" fmla="*/ 2545690 w 4499428"/>
              <a:gd name="connsiteY5" fmla="*/ 1975924 h 2728840"/>
              <a:gd name="connsiteX6" fmla="*/ 14514 w 4499428"/>
              <a:gd name="connsiteY6" fmla="*/ 1975924 h 2728840"/>
              <a:gd name="connsiteX7" fmla="*/ 14514 w 4499428"/>
              <a:gd name="connsiteY7" fmla="*/ 2728840 h 2728840"/>
              <a:gd name="connsiteX8" fmla="*/ 0 w 4499428"/>
              <a:gd name="connsiteY8" fmla="*/ 2728685 h 2728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99428" h="2728840">
                <a:moveTo>
                  <a:pt x="0" y="0"/>
                </a:moveTo>
                <a:lnTo>
                  <a:pt x="4499428" y="0"/>
                </a:lnTo>
                <a:lnTo>
                  <a:pt x="4493245" y="14514"/>
                </a:lnTo>
                <a:lnTo>
                  <a:pt x="4169274" y="14514"/>
                </a:lnTo>
                <a:lnTo>
                  <a:pt x="2940004" y="2442824"/>
                </a:lnTo>
                <a:lnTo>
                  <a:pt x="2545690" y="1975924"/>
                </a:lnTo>
                <a:lnTo>
                  <a:pt x="14514" y="1975924"/>
                </a:lnTo>
                <a:lnTo>
                  <a:pt x="14514" y="2728840"/>
                </a:lnTo>
                <a:lnTo>
                  <a:pt x="0" y="2728685"/>
                </a:ln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786580" y="1961410"/>
            <a:ext cx="2758075" cy="2142929"/>
          </a:xfrm>
          <a:custGeom>
            <a:avLst/>
            <a:gdLst>
              <a:gd name="T0" fmla="*/ 346 w 547"/>
              <a:gd name="T1" fmla="*/ 0 h 425"/>
              <a:gd name="T2" fmla="*/ 547 w 547"/>
              <a:gd name="T3" fmla="*/ 238 h 425"/>
              <a:gd name="T4" fmla="*/ 0 w 547"/>
              <a:gd name="T5" fmla="*/ 425 h 425"/>
              <a:gd name="T6" fmla="*/ 346 w 547"/>
              <a:gd name="T7" fmla="*/ 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7" h="425">
                <a:moveTo>
                  <a:pt x="346" y="0"/>
                </a:moveTo>
                <a:lnTo>
                  <a:pt x="547" y="238"/>
                </a:lnTo>
                <a:lnTo>
                  <a:pt x="0" y="425"/>
                </a:lnTo>
                <a:lnTo>
                  <a:pt x="346" y="0"/>
                </a:lnTo>
                <a:close/>
              </a:path>
            </a:pathLst>
          </a:custGeom>
          <a:solidFill>
            <a:srgbClr val="041969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0" y="1961410"/>
            <a:ext cx="2531176" cy="4119464"/>
          </a:xfrm>
          <a:custGeom>
            <a:avLst/>
            <a:gdLst>
              <a:gd name="T0" fmla="*/ 502 w 502"/>
              <a:gd name="T1" fmla="*/ 0 h 817"/>
              <a:gd name="T2" fmla="*/ 0 w 502"/>
              <a:gd name="T3" fmla="*/ 0 h 817"/>
              <a:gd name="T4" fmla="*/ 0 w 502"/>
              <a:gd name="T5" fmla="*/ 817 h 817"/>
              <a:gd name="T6" fmla="*/ 502 w 502"/>
              <a:gd name="T7" fmla="*/ 0 h 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02" h="817">
                <a:moveTo>
                  <a:pt x="502" y="0"/>
                </a:moveTo>
                <a:lnTo>
                  <a:pt x="0" y="0"/>
                </a:lnTo>
                <a:lnTo>
                  <a:pt x="0" y="817"/>
                </a:lnTo>
                <a:lnTo>
                  <a:pt x="502" y="0"/>
                </a:lnTo>
                <a:close/>
              </a:path>
            </a:pathLst>
          </a:custGeom>
          <a:solidFill>
            <a:srgbClr val="041969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2924466" y="0"/>
            <a:ext cx="2163098" cy="3161450"/>
          </a:xfrm>
          <a:custGeom>
            <a:avLst/>
            <a:gdLst>
              <a:gd name="T0" fmla="*/ 0 w 429"/>
              <a:gd name="T1" fmla="*/ 482 h 627"/>
              <a:gd name="T2" fmla="*/ 244 w 429"/>
              <a:gd name="T3" fmla="*/ 0 h 627"/>
              <a:gd name="T4" fmla="*/ 429 w 429"/>
              <a:gd name="T5" fmla="*/ 0 h 627"/>
              <a:gd name="T6" fmla="*/ 123 w 429"/>
              <a:gd name="T7" fmla="*/ 627 h 627"/>
              <a:gd name="T8" fmla="*/ 0 w 429"/>
              <a:gd name="T9" fmla="*/ 482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9" h="627">
                <a:moveTo>
                  <a:pt x="0" y="482"/>
                </a:moveTo>
                <a:lnTo>
                  <a:pt x="244" y="0"/>
                </a:lnTo>
                <a:lnTo>
                  <a:pt x="429" y="0"/>
                </a:lnTo>
                <a:lnTo>
                  <a:pt x="123" y="627"/>
                </a:lnTo>
                <a:lnTo>
                  <a:pt x="0" y="482"/>
                </a:lnTo>
                <a:close/>
              </a:path>
            </a:pathLst>
          </a:custGeom>
          <a:solidFill>
            <a:srgbClr val="041969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7" name="TextBox 55"/>
          <p:cNvSpPr txBox="1"/>
          <p:nvPr/>
        </p:nvSpPr>
        <p:spPr>
          <a:xfrm>
            <a:off x="749609" y="4891109"/>
            <a:ext cx="3891385" cy="800187"/>
          </a:xfrm>
          <a:prstGeom prst="rect">
            <a:avLst/>
          </a:prstGeom>
          <a:noFill/>
        </p:spPr>
        <p:txBody>
          <a:bodyPr wrap="none" lIns="121888" tIns="60944" rIns="121888" bIns="60944" rtlCol="0">
            <a:spAutoFit/>
          </a:bodyPr>
          <a:lstStyle/>
          <a:p>
            <a:pPr algn="ctr" defTabSz="914377">
              <a:defRPr/>
            </a:pPr>
            <a:r>
              <a:rPr lang="en-US" altLang="zh-CN" sz="4400" spc="600" dirty="0">
                <a:solidFill>
                  <a:srgbClr val="041969"/>
                </a:solidFill>
                <a:cs typeface="+mn-ea"/>
                <a:sym typeface="+mn-lt"/>
              </a:rPr>
              <a:t>CONTENTS</a:t>
            </a:r>
            <a:endParaRPr lang="zh-CN" altLang="en-US" sz="4400" spc="600" dirty="0">
              <a:solidFill>
                <a:srgbClr val="041969"/>
              </a:solidFill>
              <a:cs typeface="+mn-ea"/>
              <a:sym typeface="+mn-lt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6197501" y="1676820"/>
            <a:ext cx="5356566" cy="724488"/>
            <a:chOff x="5401703" y="751541"/>
            <a:chExt cx="5356566" cy="724488"/>
          </a:xfrm>
        </p:grpSpPr>
        <p:grpSp>
          <p:nvGrpSpPr>
            <p:cNvPr id="49" name="4"/>
            <p:cNvGrpSpPr/>
            <p:nvPr/>
          </p:nvGrpSpPr>
          <p:grpSpPr>
            <a:xfrm>
              <a:off x="6401692" y="751541"/>
              <a:ext cx="4356577" cy="724488"/>
              <a:chOff x="6988950" y="633706"/>
              <a:chExt cx="4356577" cy="724488"/>
            </a:xfrm>
          </p:grpSpPr>
          <p:sp>
            <p:nvSpPr>
              <p:cNvPr id="52" name="文本框 51"/>
              <p:cNvSpPr txBox="1"/>
              <p:nvPr/>
            </p:nvSpPr>
            <p:spPr>
              <a:xfrm>
                <a:off x="6988950" y="633706"/>
                <a:ext cx="4356577" cy="499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algn="ctr">
                  <a:lnSpc>
                    <a:spcPct val="150000"/>
                  </a:lnSpc>
                  <a:defRPr sz="2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algn="l"/>
                <a:r>
                  <a:rPr lang="zh-CN" altLang="en-US" sz="2000" dirty="0">
                    <a:solidFill>
                      <a:srgbClr val="041969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to add the title of the article.</a:t>
                </a:r>
              </a:p>
            </p:txBody>
          </p:sp>
          <p:sp>
            <p:nvSpPr>
              <p:cNvPr id="53" name="矩形 52"/>
              <p:cNvSpPr/>
              <p:nvPr/>
            </p:nvSpPr>
            <p:spPr>
              <a:xfrm flipH="1">
                <a:off x="7023944" y="1085299"/>
                <a:ext cx="4150768" cy="2728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219170">
                  <a:lnSpc>
                    <a:spcPct val="130000"/>
                  </a:lnSpc>
                  <a:defRPr/>
                </a:pPr>
                <a:r>
                  <a:rPr lang="zh-CN" altLang="en-US" sz="1000" kern="0" dirty="0">
                    <a:cs typeface="+mn-ea"/>
                    <a:sym typeface="+mn-lt"/>
                  </a:rPr>
                  <a:t>After you've typed your content here, or by copying your text, select Paste in this box.</a:t>
                </a:r>
              </a:p>
            </p:txBody>
          </p:sp>
        </p:grpSp>
        <p:sp>
          <p:nvSpPr>
            <p:cNvPr id="50" name="矩形: 圆角 1"/>
            <p:cNvSpPr/>
            <p:nvPr/>
          </p:nvSpPr>
          <p:spPr>
            <a:xfrm>
              <a:off x="5401703" y="947331"/>
              <a:ext cx="870857" cy="493486"/>
            </a:xfrm>
            <a:prstGeom prst="roundRect">
              <a:avLst/>
            </a:pr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dirty="0">
                <a:solidFill>
                  <a:srgbClr val="E2BA26"/>
                </a:solidFill>
                <a:cs typeface="+mn-ea"/>
                <a:sym typeface="+mn-lt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5578029" y="961610"/>
              <a:ext cx="5469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6197501" y="2747001"/>
            <a:ext cx="5356566" cy="924543"/>
            <a:chOff x="5401703" y="751541"/>
            <a:chExt cx="5356566" cy="924543"/>
          </a:xfrm>
        </p:grpSpPr>
        <p:grpSp>
          <p:nvGrpSpPr>
            <p:cNvPr id="55" name="4"/>
            <p:cNvGrpSpPr/>
            <p:nvPr/>
          </p:nvGrpSpPr>
          <p:grpSpPr>
            <a:xfrm>
              <a:off x="6401692" y="751541"/>
              <a:ext cx="4356577" cy="924543"/>
              <a:chOff x="6988950" y="633706"/>
              <a:chExt cx="4356577" cy="924543"/>
            </a:xfrm>
          </p:grpSpPr>
          <p:sp>
            <p:nvSpPr>
              <p:cNvPr id="58" name="文本框 57"/>
              <p:cNvSpPr txBox="1"/>
              <p:nvPr/>
            </p:nvSpPr>
            <p:spPr>
              <a:xfrm>
                <a:off x="6988950" y="633706"/>
                <a:ext cx="4356577" cy="499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algn="ctr">
                  <a:lnSpc>
                    <a:spcPct val="150000"/>
                  </a:lnSpc>
                  <a:defRPr sz="2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algn="l"/>
                <a:r>
                  <a:rPr lang="zh-CN" altLang="en-US" sz="2000" dirty="0">
                    <a:solidFill>
                      <a:srgbClr val="041969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to add the title of the article.</a:t>
                </a:r>
              </a:p>
            </p:txBody>
          </p:sp>
          <p:sp>
            <p:nvSpPr>
              <p:cNvPr id="59" name="矩形 58"/>
              <p:cNvSpPr/>
              <p:nvPr/>
            </p:nvSpPr>
            <p:spPr>
              <a:xfrm flipH="1">
                <a:off x="7023944" y="1085299"/>
                <a:ext cx="4150768" cy="4729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219170">
                  <a:lnSpc>
                    <a:spcPct val="130000"/>
                  </a:lnSpc>
                  <a:defRPr/>
                </a:pPr>
                <a:r>
                  <a:rPr lang="zh-CN" altLang="en-US" sz="1000" kern="0" dirty="0">
                    <a:cs typeface="+mn-ea"/>
                    <a:sym typeface="+mn-lt"/>
                  </a:rPr>
                  <a:t>After you've typed your content here, or by copying your text, select Paste in this box.</a:t>
                </a:r>
              </a:p>
            </p:txBody>
          </p:sp>
        </p:grpSp>
        <p:sp>
          <p:nvSpPr>
            <p:cNvPr id="56" name="矩形: 圆角 1"/>
            <p:cNvSpPr/>
            <p:nvPr/>
          </p:nvSpPr>
          <p:spPr>
            <a:xfrm>
              <a:off x="5401703" y="947331"/>
              <a:ext cx="870857" cy="493486"/>
            </a:xfrm>
            <a:prstGeom prst="roundRect">
              <a:avLst/>
            </a:pr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dirty="0">
                <a:solidFill>
                  <a:srgbClr val="E2BA26"/>
                </a:solidFill>
                <a:cs typeface="+mn-ea"/>
                <a:sym typeface="+mn-lt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5578029" y="961610"/>
              <a:ext cx="5469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6197501" y="3798652"/>
            <a:ext cx="5356566" cy="924543"/>
            <a:chOff x="5401703" y="751541"/>
            <a:chExt cx="5356566" cy="924543"/>
          </a:xfrm>
        </p:grpSpPr>
        <p:grpSp>
          <p:nvGrpSpPr>
            <p:cNvPr id="61" name="4"/>
            <p:cNvGrpSpPr/>
            <p:nvPr/>
          </p:nvGrpSpPr>
          <p:grpSpPr>
            <a:xfrm>
              <a:off x="6401692" y="751541"/>
              <a:ext cx="4356577" cy="924543"/>
              <a:chOff x="6988950" y="633706"/>
              <a:chExt cx="4356577" cy="924543"/>
            </a:xfrm>
          </p:grpSpPr>
          <p:sp>
            <p:nvSpPr>
              <p:cNvPr id="64" name="文本框 63"/>
              <p:cNvSpPr txBox="1"/>
              <p:nvPr/>
            </p:nvSpPr>
            <p:spPr>
              <a:xfrm>
                <a:off x="6988950" y="633706"/>
                <a:ext cx="4356577" cy="499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algn="ctr">
                  <a:lnSpc>
                    <a:spcPct val="150000"/>
                  </a:lnSpc>
                  <a:defRPr sz="2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algn="l"/>
                <a:r>
                  <a:rPr lang="zh-CN" altLang="en-US" sz="2000" dirty="0">
                    <a:solidFill>
                      <a:srgbClr val="041969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to add the title of the article.</a:t>
                </a:r>
              </a:p>
            </p:txBody>
          </p:sp>
          <p:sp>
            <p:nvSpPr>
              <p:cNvPr id="65" name="矩形 64"/>
              <p:cNvSpPr/>
              <p:nvPr/>
            </p:nvSpPr>
            <p:spPr>
              <a:xfrm flipH="1">
                <a:off x="7023944" y="1085299"/>
                <a:ext cx="4150768" cy="4729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219170">
                  <a:lnSpc>
                    <a:spcPct val="130000"/>
                  </a:lnSpc>
                  <a:defRPr/>
                </a:pPr>
                <a:r>
                  <a:rPr lang="zh-CN" altLang="en-US" sz="1000" kern="0" dirty="0">
                    <a:cs typeface="+mn-ea"/>
                    <a:sym typeface="+mn-lt"/>
                  </a:rPr>
                  <a:t>After you've typed your content here, or by copying your text, select Paste in this box.</a:t>
                </a:r>
              </a:p>
            </p:txBody>
          </p:sp>
        </p:grpSp>
        <p:sp>
          <p:nvSpPr>
            <p:cNvPr id="62" name="矩形: 圆角 1"/>
            <p:cNvSpPr/>
            <p:nvPr/>
          </p:nvSpPr>
          <p:spPr>
            <a:xfrm>
              <a:off x="5401703" y="947331"/>
              <a:ext cx="870857" cy="493486"/>
            </a:xfrm>
            <a:prstGeom prst="roundRect">
              <a:avLst/>
            </a:pr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dirty="0">
                <a:solidFill>
                  <a:srgbClr val="E2BA26"/>
                </a:solidFill>
                <a:cs typeface="+mn-ea"/>
                <a:sym typeface="+mn-lt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5578029" y="961610"/>
              <a:ext cx="5469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6197501" y="4850302"/>
            <a:ext cx="5356566" cy="924543"/>
            <a:chOff x="5401703" y="751541"/>
            <a:chExt cx="5356566" cy="924543"/>
          </a:xfrm>
        </p:grpSpPr>
        <p:grpSp>
          <p:nvGrpSpPr>
            <p:cNvPr id="67" name="4"/>
            <p:cNvGrpSpPr/>
            <p:nvPr/>
          </p:nvGrpSpPr>
          <p:grpSpPr>
            <a:xfrm>
              <a:off x="6401692" y="751541"/>
              <a:ext cx="4356577" cy="924543"/>
              <a:chOff x="6988950" y="633706"/>
              <a:chExt cx="4356577" cy="924543"/>
            </a:xfrm>
          </p:grpSpPr>
          <p:sp>
            <p:nvSpPr>
              <p:cNvPr id="70" name="文本框 69"/>
              <p:cNvSpPr txBox="1"/>
              <p:nvPr/>
            </p:nvSpPr>
            <p:spPr>
              <a:xfrm>
                <a:off x="6988950" y="633706"/>
                <a:ext cx="4356577" cy="499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algn="ctr">
                  <a:lnSpc>
                    <a:spcPct val="150000"/>
                  </a:lnSpc>
                  <a:defRPr sz="2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algn="l"/>
                <a:r>
                  <a:rPr lang="zh-CN" altLang="en-US" sz="2000" dirty="0">
                    <a:solidFill>
                      <a:srgbClr val="041969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to add the title of the article.</a:t>
                </a:r>
              </a:p>
            </p:txBody>
          </p:sp>
          <p:sp>
            <p:nvSpPr>
              <p:cNvPr id="71" name="矩形 70"/>
              <p:cNvSpPr/>
              <p:nvPr/>
            </p:nvSpPr>
            <p:spPr>
              <a:xfrm flipH="1">
                <a:off x="7023944" y="1085299"/>
                <a:ext cx="4150768" cy="4729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219170">
                  <a:lnSpc>
                    <a:spcPct val="130000"/>
                  </a:lnSpc>
                  <a:defRPr/>
                </a:pPr>
                <a:r>
                  <a:rPr lang="zh-CN" altLang="en-US" sz="1000" kern="0" dirty="0">
                    <a:cs typeface="+mn-ea"/>
                    <a:sym typeface="+mn-lt"/>
                  </a:rPr>
                  <a:t>After you've typed your content here, or by copying your text, select Paste in this box.</a:t>
                </a:r>
              </a:p>
            </p:txBody>
          </p:sp>
        </p:grpSp>
        <p:sp>
          <p:nvSpPr>
            <p:cNvPr id="68" name="矩形: 圆角 1"/>
            <p:cNvSpPr/>
            <p:nvPr/>
          </p:nvSpPr>
          <p:spPr>
            <a:xfrm>
              <a:off x="5401703" y="947331"/>
              <a:ext cx="870857" cy="493486"/>
            </a:xfrm>
            <a:prstGeom prst="roundRect">
              <a:avLst/>
            </a:pr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dirty="0">
                <a:solidFill>
                  <a:srgbClr val="E2BA26"/>
                </a:solidFill>
                <a:cs typeface="+mn-ea"/>
                <a:sym typeface="+mn-lt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5578029" y="961610"/>
              <a:ext cx="5469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234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:a14="http://schemas.microsoft.com/office/drawing/2010/main"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6" grpId="0" animBg="1"/>
      <p:bldP spid="7" grpId="0" animBg="1"/>
      <p:bldP spid="4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341822" y="688501"/>
            <a:ext cx="9721436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11096635" y="454395"/>
            <a:ext cx="488724" cy="440638"/>
            <a:chOff x="3720691" y="2824413"/>
            <a:chExt cx="1341120" cy="1209172"/>
          </a:xfrm>
          <a:solidFill>
            <a:srgbClr val="0B6863"/>
          </a:solidFill>
        </p:grpSpPr>
        <p:sp>
          <p:nvSpPr>
            <p:cNvPr id="4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</p:grpSp>
      <p:sp>
        <p:nvSpPr>
          <p:cNvPr id="6" name="文本占位符 4"/>
          <p:cNvSpPr txBox="1">
            <a:spLocks/>
          </p:cNvSpPr>
          <p:nvPr/>
        </p:nvSpPr>
        <p:spPr>
          <a:xfrm>
            <a:off x="1299849" y="111207"/>
            <a:ext cx="10515600" cy="5823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dirty="0">
                <a:solidFill>
                  <a:srgbClr val="041969"/>
                </a:solidFill>
                <a:cs typeface="+mn-ea"/>
                <a:sym typeface="+mn-lt"/>
              </a:rPr>
              <a:t>Third, click to add your title.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574767" y="229275"/>
            <a:ext cx="632150" cy="569956"/>
            <a:chOff x="574767" y="208955"/>
            <a:chExt cx="632150" cy="569956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 rot="1855731">
              <a:off x="574767" y="208955"/>
              <a:ext cx="632150" cy="569956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9" name="KSO_Shape"/>
            <p:cNvSpPr>
              <a:spLocks/>
            </p:cNvSpPr>
            <p:nvPr/>
          </p:nvSpPr>
          <p:spPr bwMode="auto">
            <a:xfrm>
              <a:off x="701214" y="306912"/>
              <a:ext cx="369729" cy="366032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cxnSp>
        <p:nvCxnSpPr>
          <p:cNvPr id="10" name="Straight Connector 31"/>
          <p:cNvCxnSpPr/>
          <p:nvPr/>
        </p:nvCxnSpPr>
        <p:spPr>
          <a:xfrm flipH="1">
            <a:off x="7898336" y="3604784"/>
            <a:ext cx="1690012" cy="0"/>
          </a:xfrm>
          <a:prstGeom prst="line">
            <a:avLst/>
          </a:prstGeom>
          <a:ln w="2540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6"/>
          <p:cNvCxnSpPr/>
          <p:nvPr/>
        </p:nvCxnSpPr>
        <p:spPr>
          <a:xfrm flipH="1">
            <a:off x="4240364" y="3112868"/>
            <a:ext cx="1429815" cy="1622885"/>
          </a:xfrm>
          <a:prstGeom prst="line">
            <a:avLst/>
          </a:prstGeom>
          <a:ln w="2540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0"/>
          <p:cNvCxnSpPr/>
          <p:nvPr/>
        </p:nvCxnSpPr>
        <p:spPr>
          <a:xfrm flipH="1">
            <a:off x="6752195" y="3604785"/>
            <a:ext cx="1130636" cy="1287161"/>
          </a:xfrm>
          <a:prstGeom prst="line">
            <a:avLst/>
          </a:prstGeom>
          <a:ln w="2540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7"/>
          <p:cNvCxnSpPr/>
          <p:nvPr/>
        </p:nvCxnSpPr>
        <p:spPr>
          <a:xfrm>
            <a:off x="5657645" y="3092104"/>
            <a:ext cx="1094551" cy="1799843"/>
          </a:xfrm>
          <a:prstGeom prst="line">
            <a:avLst/>
          </a:prstGeom>
          <a:ln w="2540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48"/>
          <p:cNvCxnSpPr/>
          <p:nvPr/>
        </p:nvCxnSpPr>
        <p:spPr>
          <a:xfrm>
            <a:off x="2714832" y="3496695"/>
            <a:ext cx="1525533" cy="1214831"/>
          </a:xfrm>
          <a:prstGeom prst="line">
            <a:avLst/>
          </a:prstGeom>
          <a:ln w="2540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3389415" y="3861847"/>
            <a:ext cx="1701900" cy="1699356"/>
          </a:xfrm>
          <a:prstGeom prst="ellipse">
            <a:avLst/>
          </a:prstGeom>
          <a:solidFill>
            <a:srgbClr val="041969"/>
          </a:solidFill>
          <a:ln w="381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chemeClr val="lt1"/>
                </a:solidFill>
                <a:cs typeface="+mn-ea"/>
                <a:sym typeface="+mn-lt"/>
              </a:rPr>
              <a:t>The content of the text.</a:t>
            </a:r>
            <a:endParaRPr lang="en-US" sz="1200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6" name="Oval 12"/>
          <p:cNvSpPr>
            <a:spLocks noChangeArrowheads="1"/>
          </p:cNvSpPr>
          <p:nvPr/>
        </p:nvSpPr>
        <p:spPr bwMode="auto">
          <a:xfrm>
            <a:off x="5091315" y="2568550"/>
            <a:ext cx="1132663" cy="1130969"/>
          </a:xfrm>
          <a:prstGeom prst="ellipse">
            <a:avLst/>
          </a:prstGeom>
          <a:solidFill>
            <a:srgbClr val="041969"/>
          </a:solidFill>
          <a:ln w="381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chemeClr val="lt1"/>
                </a:solidFill>
                <a:cs typeface="+mn-ea"/>
                <a:sym typeface="+mn-lt"/>
              </a:rPr>
              <a:t>The content of the text.</a:t>
            </a:r>
            <a:endParaRPr lang="en-US" sz="1200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7208248" y="2931210"/>
            <a:ext cx="1349167" cy="1347151"/>
          </a:xfrm>
          <a:prstGeom prst="ellipse">
            <a:avLst/>
          </a:prstGeom>
          <a:solidFill>
            <a:srgbClr val="041969"/>
          </a:solidFill>
          <a:ln w="381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chemeClr val="lt1"/>
                </a:solidFill>
                <a:cs typeface="+mn-ea"/>
                <a:sym typeface="+mn-lt"/>
              </a:rPr>
              <a:t>The content of the text.</a:t>
            </a:r>
            <a:endParaRPr lang="en-US" sz="1200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328752" y="4469133"/>
            <a:ext cx="846889" cy="845624"/>
            <a:chOff x="6285210" y="4496709"/>
            <a:chExt cx="846889" cy="845624"/>
          </a:xfrm>
        </p:grpSpPr>
        <p:sp>
          <p:nvSpPr>
            <p:cNvPr id="19" name="Oval 12"/>
            <p:cNvSpPr>
              <a:spLocks noChangeArrowheads="1"/>
            </p:cNvSpPr>
            <p:nvPr/>
          </p:nvSpPr>
          <p:spPr bwMode="auto">
            <a:xfrm>
              <a:off x="6285210" y="4496709"/>
              <a:ext cx="846889" cy="845624"/>
            </a:xfrm>
            <a:prstGeom prst="ellipse">
              <a:avLst/>
            </a:pr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grpSp>
          <p:nvGrpSpPr>
            <p:cNvPr id="20" name="组合 19"/>
            <p:cNvGrpSpPr>
              <a:grpSpLocks noChangeAspect="1"/>
            </p:cNvGrpSpPr>
            <p:nvPr/>
          </p:nvGrpSpPr>
          <p:grpSpPr>
            <a:xfrm>
              <a:off x="6439126" y="4654977"/>
              <a:ext cx="531016" cy="529091"/>
              <a:chOff x="3618897" y="2279040"/>
              <a:chExt cx="706229" cy="703668"/>
            </a:xfrm>
            <a:solidFill>
              <a:schemeClr val="bg1"/>
            </a:solidFill>
          </p:grpSpPr>
          <p:sp>
            <p:nvSpPr>
              <p:cNvPr id="21" name="Freeform 9"/>
              <p:cNvSpPr>
                <a:spLocks noEditPoints="1"/>
              </p:cNvSpPr>
              <p:nvPr/>
            </p:nvSpPr>
            <p:spPr bwMode="auto">
              <a:xfrm>
                <a:off x="3713987" y="2279040"/>
                <a:ext cx="516048" cy="703668"/>
              </a:xfrm>
              <a:custGeom>
                <a:avLst/>
                <a:gdLst>
                  <a:gd name="T0" fmla="*/ 222 w 597"/>
                  <a:gd name="T1" fmla="*/ 575 h 814"/>
                  <a:gd name="T2" fmla="*/ 253 w 597"/>
                  <a:gd name="T3" fmla="*/ 598 h 814"/>
                  <a:gd name="T4" fmla="*/ 344 w 597"/>
                  <a:gd name="T5" fmla="*/ 598 h 814"/>
                  <a:gd name="T6" fmla="*/ 375 w 597"/>
                  <a:gd name="T7" fmla="*/ 575 h 814"/>
                  <a:gd name="T8" fmla="*/ 414 w 597"/>
                  <a:gd name="T9" fmla="*/ 509 h 814"/>
                  <a:gd name="T10" fmla="*/ 539 w 597"/>
                  <a:gd name="T11" fmla="*/ 298 h 814"/>
                  <a:gd name="T12" fmla="*/ 298 w 597"/>
                  <a:gd name="T13" fmla="*/ 57 h 814"/>
                  <a:gd name="T14" fmla="*/ 57 w 597"/>
                  <a:gd name="T15" fmla="*/ 298 h 814"/>
                  <a:gd name="T16" fmla="*/ 183 w 597"/>
                  <a:gd name="T17" fmla="*/ 509 h 814"/>
                  <a:gd name="T18" fmla="*/ 222 w 597"/>
                  <a:gd name="T19" fmla="*/ 575 h 814"/>
                  <a:gd name="T20" fmla="*/ 354 w 597"/>
                  <a:gd name="T21" fmla="*/ 782 h 814"/>
                  <a:gd name="T22" fmla="*/ 314 w 597"/>
                  <a:gd name="T23" fmla="*/ 814 h 814"/>
                  <a:gd name="T24" fmla="*/ 282 w 597"/>
                  <a:gd name="T25" fmla="*/ 814 h 814"/>
                  <a:gd name="T26" fmla="*/ 242 w 597"/>
                  <a:gd name="T27" fmla="*/ 782 h 814"/>
                  <a:gd name="T28" fmla="*/ 226 w 597"/>
                  <a:gd name="T29" fmla="*/ 782 h 814"/>
                  <a:gd name="T30" fmla="*/ 165 w 597"/>
                  <a:gd name="T31" fmla="*/ 722 h 814"/>
                  <a:gd name="T32" fmla="*/ 165 w 597"/>
                  <a:gd name="T33" fmla="*/ 576 h 814"/>
                  <a:gd name="T34" fmla="*/ 155 w 597"/>
                  <a:gd name="T35" fmla="*/ 559 h 814"/>
                  <a:gd name="T36" fmla="*/ 0 w 597"/>
                  <a:gd name="T37" fmla="*/ 298 h 814"/>
                  <a:gd name="T38" fmla="*/ 298 w 597"/>
                  <a:gd name="T39" fmla="*/ 0 h 814"/>
                  <a:gd name="T40" fmla="*/ 597 w 597"/>
                  <a:gd name="T41" fmla="*/ 298 h 814"/>
                  <a:gd name="T42" fmla="*/ 441 w 597"/>
                  <a:gd name="T43" fmla="*/ 559 h 814"/>
                  <a:gd name="T44" fmla="*/ 431 w 597"/>
                  <a:gd name="T45" fmla="*/ 576 h 814"/>
                  <a:gd name="T46" fmla="*/ 432 w 597"/>
                  <a:gd name="T47" fmla="*/ 722 h 814"/>
                  <a:gd name="T48" fmla="*/ 371 w 597"/>
                  <a:gd name="T49" fmla="*/ 782 h 814"/>
                  <a:gd name="T50" fmla="*/ 354 w 597"/>
                  <a:gd name="T51" fmla="*/ 782 h 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97" h="814">
                    <a:moveTo>
                      <a:pt x="222" y="575"/>
                    </a:moveTo>
                    <a:cubicBezTo>
                      <a:pt x="224" y="589"/>
                      <a:pt x="238" y="598"/>
                      <a:pt x="253" y="598"/>
                    </a:cubicBezTo>
                    <a:cubicBezTo>
                      <a:pt x="344" y="598"/>
                      <a:pt x="344" y="598"/>
                      <a:pt x="344" y="598"/>
                    </a:cubicBezTo>
                    <a:cubicBezTo>
                      <a:pt x="358" y="598"/>
                      <a:pt x="373" y="589"/>
                      <a:pt x="375" y="575"/>
                    </a:cubicBezTo>
                    <a:cubicBezTo>
                      <a:pt x="377" y="547"/>
                      <a:pt x="390" y="523"/>
                      <a:pt x="414" y="509"/>
                    </a:cubicBezTo>
                    <a:cubicBezTo>
                      <a:pt x="491" y="467"/>
                      <a:pt x="539" y="386"/>
                      <a:pt x="539" y="298"/>
                    </a:cubicBezTo>
                    <a:cubicBezTo>
                      <a:pt x="539" y="165"/>
                      <a:pt x="431" y="57"/>
                      <a:pt x="298" y="57"/>
                    </a:cubicBezTo>
                    <a:cubicBezTo>
                      <a:pt x="165" y="57"/>
                      <a:pt x="57" y="165"/>
                      <a:pt x="57" y="298"/>
                    </a:cubicBezTo>
                    <a:cubicBezTo>
                      <a:pt x="57" y="386"/>
                      <a:pt x="105" y="467"/>
                      <a:pt x="183" y="509"/>
                    </a:cubicBezTo>
                    <a:cubicBezTo>
                      <a:pt x="207" y="523"/>
                      <a:pt x="219" y="547"/>
                      <a:pt x="222" y="575"/>
                    </a:cubicBezTo>
                    <a:close/>
                    <a:moveTo>
                      <a:pt x="354" y="782"/>
                    </a:moveTo>
                    <a:cubicBezTo>
                      <a:pt x="350" y="800"/>
                      <a:pt x="334" y="814"/>
                      <a:pt x="314" y="814"/>
                    </a:cubicBezTo>
                    <a:cubicBezTo>
                      <a:pt x="282" y="814"/>
                      <a:pt x="282" y="814"/>
                      <a:pt x="282" y="814"/>
                    </a:cubicBezTo>
                    <a:cubicBezTo>
                      <a:pt x="263" y="814"/>
                      <a:pt x="247" y="800"/>
                      <a:pt x="242" y="782"/>
                    </a:cubicBezTo>
                    <a:cubicBezTo>
                      <a:pt x="226" y="782"/>
                      <a:pt x="226" y="782"/>
                      <a:pt x="226" y="782"/>
                    </a:cubicBezTo>
                    <a:cubicBezTo>
                      <a:pt x="193" y="782"/>
                      <a:pt x="165" y="755"/>
                      <a:pt x="165" y="722"/>
                    </a:cubicBezTo>
                    <a:cubicBezTo>
                      <a:pt x="165" y="576"/>
                      <a:pt x="165" y="576"/>
                      <a:pt x="165" y="576"/>
                    </a:cubicBezTo>
                    <a:cubicBezTo>
                      <a:pt x="165" y="569"/>
                      <a:pt x="162" y="563"/>
                      <a:pt x="155" y="559"/>
                    </a:cubicBezTo>
                    <a:cubicBezTo>
                      <a:pt x="60" y="507"/>
                      <a:pt x="0" y="407"/>
                      <a:pt x="0" y="298"/>
                    </a:cubicBezTo>
                    <a:cubicBezTo>
                      <a:pt x="0" y="133"/>
                      <a:pt x="134" y="0"/>
                      <a:pt x="298" y="0"/>
                    </a:cubicBezTo>
                    <a:cubicBezTo>
                      <a:pt x="463" y="0"/>
                      <a:pt x="597" y="133"/>
                      <a:pt x="597" y="298"/>
                    </a:cubicBezTo>
                    <a:cubicBezTo>
                      <a:pt x="597" y="407"/>
                      <a:pt x="537" y="507"/>
                      <a:pt x="441" y="559"/>
                    </a:cubicBezTo>
                    <a:cubicBezTo>
                      <a:pt x="435" y="563"/>
                      <a:pt x="431" y="569"/>
                      <a:pt x="431" y="576"/>
                    </a:cubicBezTo>
                    <a:cubicBezTo>
                      <a:pt x="432" y="722"/>
                      <a:pt x="432" y="722"/>
                      <a:pt x="432" y="722"/>
                    </a:cubicBezTo>
                    <a:cubicBezTo>
                      <a:pt x="432" y="755"/>
                      <a:pt x="404" y="782"/>
                      <a:pt x="371" y="782"/>
                    </a:cubicBezTo>
                    <a:cubicBezTo>
                      <a:pt x="354" y="782"/>
                      <a:pt x="354" y="782"/>
                      <a:pt x="354" y="78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2" name="Freeform 10"/>
              <p:cNvSpPr>
                <a:spLocks noEditPoints="1"/>
              </p:cNvSpPr>
              <p:nvPr/>
            </p:nvSpPr>
            <p:spPr bwMode="auto">
              <a:xfrm>
                <a:off x="3618897" y="2347432"/>
                <a:ext cx="706229" cy="373412"/>
              </a:xfrm>
              <a:custGeom>
                <a:avLst/>
                <a:gdLst>
                  <a:gd name="T0" fmla="*/ 699 w 817"/>
                  <a:gd name="T1" fmla="*/ 406 h 432"/>
                  <a:gd name="T2" fmla="*/ 692 w 817"/>
                  <a:gd name="T3" fmla="*/ 380 h 432"/>
                  <a:gd name="T4" fmla="*/ 718 w 817"/>
                  <a:gd name="T5" fmla="*/ 373 h 432"/>
                  <a:gd name="T6" fmla="*/ 755 w 817"/>
                  <a:gd name="T7" fmla="*/ 394 h 432"/>
                  <a:gd name="T8" fmla="*/ 762 w 817"/>
                  <a:gd name="T9" fmla="*/ 420 h 432"/>
                  <a:gd name="T10" fmla="*/ 736 w 817"/>
                  <a:gd name="T11" fmla="*/ 427 h 432"/>
                  <a:gd name="T12" fmla="*/ 699 w 817"/>
                  <a:gd name="T13" fmla="*/ 406 h 432"/>
                  <a:gd name="T14" fmla="*/ 718 w 817"/>
                  <a:gd name="T15" fmla="*/ 59 h 432"/>
                  <a:gd name="T16" fmla="*/ 692 w 817"/>
                  <a:gd name="T17" fmla="*/ 52 h 432"/>
                  <a:gd name="T18" fmla="*/ 699 w 817"/>
                  <a:gd name="T19" fmla="*/ 26 h 432"/>
                  <a:gd name="T20" fmla="*/ 736 w 817"/>
                  <a:gd name="T21" fmla="*/ 5 h 432"/>
                  <a:gd name="T22" fmla="*/ 762 w 817"/>
                  <a:gd name="T23" fmla="*/ 12 h 432"/>
                  <a:gd name="T24" fmla="*/ 755 w 817"/>
                  <a:gd name="T25" fmla="*/ 38 h 432"/>
                  <a:gd name="T26" fmla="*/ 718 w 817"/>
                  <a:gd name="T27" fmla="*/ 59 h 432"/>
                  <a:gd name="T28" fmla="*/ 755 w 817"/>
                  <a:gd name="T29" fmla="*/ 235 h 432"/>
                  <a:gd name="T30" fmla="*/ 736 w 817"/>
                  <a:gd name="T31" fmla="*/ 216 h 432"/>
                  <a:gd name="T32" fmla="*/ 755 w 817"/>
                  <a:gd name="T33" fmla="*/ 197 h 432"/>
                  <a:gd name="T34" fmla="*/ 798 w 817"/>
                  <a:gd name="T35" fmla="*/ 197 h 432"/>
                  <a:gd name="T36" fmla="*/ 817 w 817"/>
                  <a:gd name="T37" fmla="*/ 216 h 432"/>
                  <a:gd name="T38" fmla="*/ 798 w 817"/>
                  <a:gd name="T39" fmla="*/ 235 h 432"/>
                  <a:gd name="T40" fmla="*/ 755 w 817"/>
                  <a:gd name="T41" fmla="*/ 235 h 432"/>
                  <a:gd name="T42" fmla="*/ 118 w 817"/>
                  <a:gd name="T43" fmla="*/ 26 h 432"/>
                  <a:gd name="T44" fmla="*/ 124 w 817"/>
                  <a:gd name="T45" fmla="*/ 52 h 432"/>
                  <a:gd name="T46" fmla="*/ 98 w 817"/>
                  <a:gd name="T47" fmla="*/ 59 h 432"/>
                  <a:gd name="T48" fmla="*/ 62 w 817"/>
                  <a:gd name="T49" fmla="*/ 38 h 432"/>
                  <a:gd name="T50" fmla="*/ 55 w 817"/>
                  <a:gd name="T51" fmla="*/ 12 h 432"/>
                  <a:gd name="T52" fmla="*/ 81 w 817"/>
                  <a:gd name="T53" fmla="*/ 5 h 432"/>
                  <a:gd name="T54" fmla="*/ 118 w 817"/>
                  <a:gd name="T55" fmla="*/ 26 h 432"/>
                  <a:gd name="T56" fmla="*/ 98 w 817"/>
                  <a:gd name="T57" fmla="*/ 373 h 432"/>
                  <a:gd name="T58" fmla="*/ 124 w 817"/>
                  <a:gd name="T59" fmla="*/ 380 h 432"/>
                  <a:gd name="T60" fmla="*/ 118 w 817"/>
                  <a:gd name="T61" fmla="*/ 406 h 432"/>
                  <a:gd name="T62" fmla="*/ 81 w 817"/>
                  <a:gd name="T63" fmla="*/ 427 h 432"/>
                  <a:gd name="T64" fmla="*/ 55 w 817"/>
                  <a:gd name="T65" fmla="*/ 420 h 432"/>
                  <a:gd name="T66" fmla="*/ 62 w 817"/>
                  <a:gd name="T67" fmla="*/ 394 h 432"/>
                  <a:gd name="T68" fmla="*/ 98 w 817"/>
                  <a:gd name="T69" fmla="*/ 373 h 432"/>
                  <a:gd name="T70" fmla="*/ 62 w 817"/>
                  <a:gd name="T71" fmla="*/ 197 h 432"/>
                  <a:gd name="T72" fmla="*/ 81 w 817"/>
                  <a:gd name="T73" fmla="*/ 216 h 432"/>
                  <a:gd name="T74" fmla="*/ 62 w 817"/>
                  <a:gd name="T75" fmla="*/ 235 h 432"/>
                  <a:gd name="T76" fmla="*/ 19 w 817"/>
                  <a:gd name="T77" fmla="*/ 235 h 432"/>
                  <a:gd name="T78" fmla="*/ 0 w 817"/>
                  <a:gd name="T79" fmla="*/ 216 h 432"/>
                  <a:gd name="T80" fmla="*/ 19 w 817"/>
                  <a:gd name="T81" fmla="*/ 197 h 432"/>
                  <a:gd name="T82" fmla="*/ 62 w 817"/>
                  <a:gd name="T83" fmla="*/ 197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17" h="432">
                    <a:moveTo>
                      <a:pt x="699" y="406"/>
                    </a:moveTo>
                    <a:cubicBezTo>
                      <a:pt x="690" y="401"/>
                      <a:pt x="687" y="389"/>
                      <a:pt x="692" y="380"/>
                    </a:cubicBezTo>
                    <a:cubicBezTo>
                      <a:pt x="698" y="371"/>
                      <a:pt x="709" y="368"/>
                      <a:pt x="718" y="373"/>
                    </a:cubicBezTo>
                    <a:cubicBezTo>
                      <a:pt x="755" y="394"/>
                      <a:pt x="755" y="394"/>
                      <a:pt x="755" y="394"/>
                    </a:cubicBezTo>
                    <a:cubicBezTo>
                      <a:pt x="764" y="399"/>
                      <a:pt x="767" y="411"/>
                      <a:pt x="762" y="420"/>
                    </a:cubicBezTo>
                    <a:cubicBezTo>
                      <a:pt x="757" y="429"/>
                      <a:pt x="745" y="432"/>
                      <a:pt x="736" y="427"/>
                    </a:cubicBezTo>
                    <a:cubicBezTo>
                      <a:pt x="699" y="406"/>
                      <a:pt x="699" y="406"/>
                      <a:pt x="699" y="406"/>
                    </a:cubicBezTo>
                    <a:close/>
                    <a:moveTo>
                      <a:pt x="718" y="59"/>
                    </a:moveTo>
                    <a:cubicBezTo>
                      <a:pt x="709" y="64"/>
                      <a:pt x="698" y="61"/>
                      <a:pt x="692" y="52"/>
                    </a:cubicBezTo>
                    <a:cubicBezTo>
                      <a:pt x="687" y="43"/>
                      <a:pt x="690" y="31"/>
                      <a:pt x="699" y="26"/>
                    </a:cubicBezTo>
                    <a:cubicBezTo>
                      <a:pt x="736" y="5"/>
                      <a:pt x="736" y="5"/>
                      <a:pt x="736" y="5"/>
                    </a:cubicBezTo>
                    <a:cubicBezTo>
                      <a:pt x="745" y="0"/>
                      <a:pt x="757" y="3"/>
                      <a:pt x="762" y="12"/>
                    </a:cubicBezTo>
                    <a:cubicBezTo>
                      <a:pt x="767" y="21"/>
                      <a:pt x="764" y="32"/>
                      <a:pt x="755" y="38"/>
                    </a:cubicBezTo>
                    <a:cubicBezTo>
                      <a:pt x="718" y="59"/>
                      <a:pt x="718" y="59"/>
                      <a:pt x="718" y="59"/>
                    </a:cubicBezTo>
                    <a:close/>
                    <a:moveTo>
                      <a:pt x="755" y="235"/>
                    </a:moveTo>
                    <a:cubicBezTo>
                      <a:pt x="745" y="235"/>
                      <a:pt x="736" y="226"/>
                      <a:pt x="736" y="216"/>
                    </a:cubicBezTo>
                    <a:cubicBezTo>
                      <a:pt x="736" y="205"/>
                      <a:pt x="745" y="197"/>
                      <a:pt x="755" y="197"/>
                    </a:cubicBezTo>
                    <a:cubicBezTo>
                      <a:pt x="798" y="197"/>
                      <a:pt x="798" y="197"/>
                      <a:pt x="798" y="197"/>
                    </a:cubicBezTo>
                    <a:cubicBezTo>
                      <a:pt x="808" y="197"/>
                      <a:pt x="817" y="205"/>
                      <a:pt x="817" y="216"/>
                    </a:cubicBezTo>
                    <a:cubicBezTo>
                      <a:pt x="817" y="226"/>
                      <a:pt x="808" y="235"/>
                      <a:pt x="798" y="235"/>
                    </a:cubicBezTo>
                    <a:cubicBezTo>
                      <a:pt x="755" y="235"/>
                      <a:pt x="755" y="235"/>
                      <a:pt x="755" y="235"/>
                    </a:cubicBezTo>
                    <a:close/>
                    <a:moveTo>
                      <a:pt x="118" y="26"/>
                    </a:moveTo>
                    <a:cubicBezTo>
                      <a:pt x="127" y="31"/>
                      <a:pt x="130" y="43"/>
                      <a:pt x="124" y="52"/>
                    </a:cubicBezTo>
                    <a:cubicBezTo>
                      <a:pt x="119" y="61"/>
                      <a:pt x="108" y="64"/>
                      <a:pt x="98" y="59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53" y="32"/>
                      <a:pt x="49" y="21"/>
                      <a:pt x="55" y="12"/>
                    </a:cubicBezTo>
                    <a:cubicBezTo>
                      <a:pt x="60" y="3"/>
                      <a:pt x="72" y="0"/>
                      <a:pt x="81" y="5"/>
                    </a:cubicBezTo>
                    <a:cubicBezTo>
                      <a:pt x="118" y="26"/>
                      <a:pt x="118" y="26"/>
                      <a:pt x="118" y="26"/>
                    </a:cubicBezTo>
                    <a:close/>
                    <a:moveTo>
                      <a:pt x="98" y="373"/>
                    </a:moveTo>
                    <a:cubicBezTo>
                      <a:pt x="108" y="368"/>
                      <a:pt x="119" y="371"/>
                      <a:pt x="124" y="380"/>
                    </a:cubicBezTo>
                    <a:cubicBezTo>
                      <a:pt x="130" y="389"/>
                      <a:pt x="127" y="401"/>
                      <a:pt x="118" y="406"/>
                    </a:cubicBezTo>
                    <a:cubicBezTo>
                      <a:pt x="81" y="427"/>
                      <a:pt x="81" y="427"/>
                      <a:pt x="81" y="427"/>
                    </a:cubicBezTo>
                    <a:cubicBezTo>
                      <a:pt x="72" y="432"/>
                      <a:pt x="60" y="429"/>
                      <a:pt x="55" y="420"/>
                    </a:cubicBezTo>
                    <a:cubicBezTo>
                      <a:pt x="49" y="411"/>
                      <a:pt x="53" y="399"/>
                      <a:pt x="62" y="394"/>
                    </a:cubicBezTo>
                    <a:cubicBezTo>
                      <a:pt x="98" y="373"/>
                      <a:pt x="98" y="373"/>
                      <a:pt x="98" y="373"/>
                    </a:cubicBezTo>
                    <a:close/>
                    <a:moveTo>
                      <a:pt x="62" y="197"/>
                    </a:moveTo>
                    <a:cubicBezTo>
                      <a:pt x="72" y="197"/>
                      <a:pt x="81" y="205"/>
                      <a:pt x="81" y="216"/>
                    </a:cubicBezTo>
                    <a:cubicBezTo>
                      <a:pt x="81" y="226"/>
                      <a:pt x="72" y="235"/>
                      <a:pt x="62" y="235"/>
                    </a:cubicBezTo>
                    <a:cubicBezTo>
                      <a:pt x="19" y="235"/>
                      <a:pt x="19" y="235"/>
                      <a:pt x="19" y="235"/>
                    </a:cubicBezTo>
                    <a:cubicBezTo>
                      <a:pt x="9" y="235"/>
                      <a:pt x="0" y="226"/>
                      <a:pt x="0" y="216"/>
                    </a:cubicBezTo>
                    <a:cubicBezTo>
                      <a:pt x="0" y="205"/>
                      <a:pt x="9" y="197"/>
                      <a:pt x="19" y="197"/>
                    </a:cubicBezTo>
                    <a:cubicBezTo>
                      <a:pt x="62" y="197"/>
                      <a:pt x="62" y="197"/>
                      <a:pt x="62" y="19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3" name="Freeform 11"/>
              <p:cNvSpPr>
                <a:spLocks/>
              </p:cNvSpPr>
              <p:nvPr/>
            </p:nvSpPr>
            <p:spPr bwMode="auto">
              <a:xfrm>
                <a:off x="3845651" y="2427528"/>
                <a:ext cx="253087" cy="253452"/>
              </a:xfrm>
              <a:custGeom>
                <a:avLst/>
                <a:gdLst>
                  <a:gd name="T0" fmla="*/ 3 w 293"/>
                  <a:gd name="T1" fmla="*/ 38 h 293"/>
                  <a:gd name="T2" fmla="*/ 16 w 293"/>
                  <a:gd name="T3" fmla="*/ 15 h 293"/>
                  <a:gd name="T4" fmla="*/ 39 w 293"/>
                  <a:gd name="T5" fmla="*/ 28 h 293"/>
                  <a:gd name="T6" fmla="*/ 50 w 293"/>
                  <a:gd name="T7" fmla="*/ 65 h 293"/>
                  <a:gd name="T8" fmla="*/ 91 w 293"/>
                  <a:gd name="T9" fmla="*/ 53 h 293"/>
                  <a:gd name="T10" fmla="*/ 91 w 293"/>
                  <a:gd name="T11" fmla="*/ 53 h 293"/>
                  <a:gd name="T12" fmla="*/ 127 w 293"/>
                  <a:gd name="T13" fmla="*/ 48 h 293"/>
                  <a:gd name="T14" fmla="*/ 127 w 293"/>
                  <a:gd name="T15" fmla="*/ 19 h 293"/>
                  <a:gd name="T16" fmla="*/ 146 w 293"/>
                  <a:gd name="T17" fmla="*/ 0 h 293"/>
                  <a:gd name="T18" fmla="*/ 165 w 293"/>
                  <a:gd name="T19" fmla="*/ 19 h 293"/>
                  <a:gd name="T20" fmla="*/ 165 w 293"/>
                  <a:gd name="T21" fmla="*/ 48 h 293"/>
                  <a:gd name="T22" fmla="*/ 202 w 293"/>
                  <a:gd name="T23" fmla="*/ 53 h 293"/>
                  <a:gd name="T24" fmla="*/ 202 w 293"/>
                  <a:gd name="T25" fmla="*/ 53 h 293"/>
                  <a:gd name="T26" fmla="*/ 202 w 293"/>
                  <a:gd name="T27" fmla="*/ 53 h 293"/>
                  <a:gd name="T28" fmla="*/ 242 w 293"/>
                  <a:gd name="T29" fmla="*/ 65 h 293"/>
                  <a:gd name="T30" fmla="*/ 253 w 293"/>
                  <a:gd name="T31" fmla="*/ 28 h 293"/>
                  <a:gd name="T32" fmla="*/ 277 w 293"/>
                  <a:gd name="T33" fmla="*/ 15 h 293"/>
                  <a:gd name="T34" fmla="*/ 290 w 293"/>
                  <a:gd name="T35" fmla="*/ 38 h 293"/>
                  <a:gd name="T36" fmla="*/ 220 w 293"/>
                  <a:gd name="T37" fmla="*/ 278 h 293"/>
                  <a:gd name="T38" fmla="*/ 196 w 293"/>
                  <a:gd name="T39" fmla="*/ 290 h 293"/>
                  <a:gd name="T40" fmla="*/ 183 w 293"/>
                  <a:gd name="T41" fmla="*/ 267 h 293"/>
                  <a:gd name="T42" fmla="*/ 232 w 293"/>
                  <a:gd name="T43" fmla="*/ 102 h 293"/>
                  <a:gd name="T44" fmla="*/ 194 w 293"/>
                  <a:gd name="T45" fmla="*/ 90 h 293"/>
                  <a:gd name="T46" fmla="*/ 194 w 293"/>
                  <a:gd name="T47" fmla="*/ 90 h 293"/>
                  <a:gd name="T48" fmla="*/ 165 w 293"/>
                  <a:gd name="T49" fmla="*/ 86 h 293"/>
                  <a:gd name="T50" fmla="*/ 165 w 293"/>
                  <a:gd name="T51" fmla="*/ 132 h 293"/>
                  <a:gd name="T52" fmla="*/ 146 w 293"/>
                  <a:gd name="T53" fmla="*/ 151 h 293"/>
                  <a:gd name="T54" fmla="*/ 127 w 293"/>
                  <a:gd name="T55" fmla="*/ 132 h 293"/>
                  <a:gd name="T56" fmla="*/ 127 w 293"/>
                  <a:gd name="T57" fmla="*/ 86 h 293"/>
                  <a:gd name="T58" fmla="*/ 99 w 293"/>
                  <a:gd name="T59" fmla="*/ 90 h 293"/>
                  <a:gd name="T60" fmla="*/ 99 w 293"/>
                  <a:gd name="T61" fmla="*/ 90 h 293"/>
                  <a:gd name="T62" fmla="*/ 61 w 293"/>
                  <a:gd name="T63" fmla="*/ 102 h 293"/>
                  <a:gd name="T64" fmla="*/ 109 w 293"/>
                  <a:gd name="T65" fmla="*/ 267 h 293"/>
                  <a:gd name="T66" fmla="*/ 96 w 293"/>
                  <a:gd name="T67" fmla="*/ 290 h 293"/>
                  <a:gd name="T68" fmla="*/ 73 w 293"/>
                  <a:gd name="T69" fmla="*/ 278 h 293"/>
                  <a:gd name="T70" fmla="*/ 3 w 293"/>
                  <a:gd name="T71" fmla="*/ 38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3" h="293">
                    <a:moveTo>
                      <a:pt x="3" y="38"/>
                    </a:moveTo>
                    <a:cubicBezTo>
                      <a:pt x="0" y="28"/>
                      <a:pt x="6" y="18"/>
                      <a:pt x="16" y="15"/>
                    </a:cubicBezTo>
                    <a:cubicBezTo>
                      <a:pt x="26" y="12"/>
                      <a:pt x="37" y="18"/>
                      <a:pt x="39" y="28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63" y="60"/>
                      <a:pt x="77" y="56"/>
                      <a:pt x="91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103" y="50"/>
                      <a:pt x="115" y="49"/>
                      <a:pt x="127" y="48"/>
                    </a:cubicBezTo>
                    <a:cubicBezTo>
                      <a:pt x="127" y="19"/>
                      <a:pt x="127" y="19"/>
                      <a:pt x="127" y="19"/>
                    </a:cubicBezTo>
                    <a:cubicBezTo>
                      <a:pt x="127" y="8"/>
                      <a:pt x="136" y="0"/>
                      <a:pt x="146" y="0"/>
                    </a:cubicBezTo>
                    <a:cubicBezTo>
                      <a:pt x="157" y="0"/>
                      <a:pt x="165" y="8"/>
                      <a:pt x="165" y="19"/>
                    </a:cubicBezTo>
                    <a:cubicBezTo>
                      <a:pt x="165" y="48"/>
                      <a:pt x="165" y="48"/>
                      <a:pt x="165" y="48"/>
                    </a:cubicBezTo>
                    <a:cubicBezTo>
                      <a:pt x="178" y="49"/>
                      <a:pt x="190" y="50"/>
                      <a:pt x="202" y="53"/>
                    </a:cubicBezTo>
                    <a:cubicBezTo>
                      <a:pt x="202" y="53"/>
                      <a:pt x="202" y="53"/>
                      <a:pt x="202" y="53"/>
                    </a:cubicBezTo>
                    <a:cubicBezTo>
                      <a:pt x="202" y="53"/>
                      <a:pt x="202" y="53"/>
                      <a:pt x="202" y="53"/>
                    </a:cubicBezTo>
                    <a:cubicBezTo>
                      <a:pt x="216" y="56"/>
                      <a:pt x="229" y="60"/>
                      <a:pt x="242" y="65"/>
                    </a:cubicBezTo>
                    <a:cubicBezTo>
                      <a:pt x="253" y="28"/>
                      <a:pt x="253" y="28"/>
                      <a:pt x="253" y="28"/>
                    </a:cubicBezTo>
                    <a:cubicBezTo>
                      <a:pt x="256" y="18"/>
                      <a:pt x="267" y="12"/>
                      <a:pt x="277" y="15"/>
                    </a:cubicBezTo>
                    <a:cubicBezTo>
                      <a:pt x="287" y="18"/>
                      <a:pt x="293" y="28"/>
                      <a:pt x="290" y="38"/>
                    </a:cubicBezTo>
                    <a:cubicBezTo>
                      <a:pt x="220" y="278"/>
                      <a:pt x="220" y="278"/>
                      <a:pt x="220" y="278"/>
                    </a:cubicBezTo>
                    <a:cubicBezTo>
                      <a:pt x="217" y="288"/>
                      <a:pt x="206" y="293"/>
                      <a:pt x="196" y="290"/>
                    </a:cubicBezTo>
                    <a:cubicBezTo>
                      <a:pt x="186" y="288"/>
                      <a:pt x="180" y="277"/>
                      <a:pt x="183" y="267"/>
                    </a:cubicBezTo>
                    <a:cubicBezTo>
                      <a:pt x="232" y="102"/>
                      <a:pt x="232" y="102"/>
                      <a:pt x="232" y="102"/>
                    </a:cubicBezTo>
                    <a:cubicBezTo>
                      <a:pt x="220" y="97"/>
                      <a:pt x="207" y="93"/>
                      <a:pt x="194" y="90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85" y="88"/>
                      <a:pt x="175" y="87"/>
                      <a:pt x="165" y="86"/>
                    </a:cubicBezTo>
                    <a:cubicBezTo>
                      <a:pt x="165" y="132"/>
                      <a:pt x="165" y="132"/>
                      <a:pt x="165" y="132"/>
                    </a:cubicBezTo>
                    <a:cubicBezTo>
                      <a:pt x="165" y="143"/>
                      <a:pt x="157" y="151"/>
                      <a:pt x="146" y="151"/>
                    </a:cubicBezTo>
                    <a:cubicBezTo>
                      <a:pt x="136" y="151"/>
                      <a:pt x="127" y="143"/>
                      <a:pt x="127" y="132"/>
                    </a:cubicBezTo>
                    <a:cubicBezTo>
                      <a:pt x="127" y="86"/>
                      <a:pt x="127" y="86"/>
                      <a:pt x="127" y="86"/>
                    </a:cubicBezTo>
                    <a:cubicBezTo>
                      <a:pt x="118" y="87"/>
                      <a:pt x="108" y="88"/>
                      <a:pt x="99" y="90"/>
                    </a:cubicBezTo>
                    <a:cubicBezTo>
                      <a:pt x="99" y="90"/>
                      <a:pt x="99" y="90"/>
                      <a:pt x="99" y="90"/>
                    </a:cubicBezTo>
                    <a:cubicBezTo>
                      <a:pt x="85" y="93"/>
                      <a:pt x="73" y="97"/>
                      <a:pt x="61" y="102"/>
                    </a:cubicBezTo>
                    <a:cubicBezTo>
                      <a:pt x="109" y="267"/>
                      <a:pt x="109" y="267"/>
                      <a:pt x="109" y="267"/>
                    </a:cubicBezTo>
                    <a:cubicBezTo>
                      <a:pt x="112" y="277"/>
                      <a:pt x="106" y="288"/>
                      <a:pt x="96" y="290"/>
                    </a:cubicBezTo>
                    <a:cubicBezTo>
                      <a:pt x="86" y="293"/>
                      <a:pt x="76" y="288"/>
                      <a:pt x="73" y="278"/>
                    </a:cubicBezTo>
                    <a:cubicBezTo>
                      <a:pt x="3" y="38"/>
                      <a:pt x="3" y="38"/>
                      <a:pt x="3" y="3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9164904" y="3181972"/>
            <a:ext cx="846889" cy="845624"/>
            <a:chOff x="9121362" y="3209548"/>
            <a:chExt cx="846889" cy="845624"/>
          </a:xfrm>
        </p:grpSpPr>
        <p:sp>
          <p:nvSpPr>
            <p:cNvPr id="25" name="Oval 12"/>
            <p:cNvSpPr>
              <a:spLocks noChangeArrowheads="1"/>
            </p:cNvSpPr>
            <p:nvPr/>
          </p:nvSpPr>
          <p:spPr bwMode="auto">
            <a:xfrm>
              <a:off x="9121362" y="3209548"/>
              <a:ext cx="846889" cy="845624"/>
            </a:xfrm>
            <a:prstGeom prst="ellipse">
              <a:avLst/>
            </a:pr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grpSp>
          <p:nvGrpSpPr>
            <p:cNvPr id="26" name="组合 25"/>
            <p:cNvGrpSpPr>
              <a:grpSpLocks noChangeAspect="1"/>
            </p:cNvGrpSpPr>
            <p:nvPr/>
          </p:nvGrpSpPr>
          <p:grpSpPr>
            <a:xfrm>
              <a:off x="9333141" y="3454730"/>
              <a:ext cx="423329" cy="360201"/>
              <a:chOff x="7909299" y="3772690"/>
              <a:chExt cx="667095" cy="567616"/>
            </a:xfrm>
            <a:solidFill>
              <a:schemeClr val="bg1"/>
            </a:solidFill>
          </p:grpSpPr>
          <p:sp>
            <p:nvSpPr>
              <p:cNvPr id="27" name="Freeform 16"/>
              <p:cNvSpPr>
                <a:spLocks noEditPoints="1"/>
              </p:cNvSpPr>
              <p:nvPr/>
            </p:nvSpPr>
            <p:spPr bwMode="auto">
              <a:xfrm>
                <a:off x="7909299" y="3772690"/>
                <a:ext cx="623207" cy="567616"/>
              </a:xfrm>
              <a:custGeom>
                <a:avLst/>
                <a:gdLst>
                  <a:gd name="T0" fmla="*/ 499 w 721"/>
                  <a:gd name="T1" fmla="*/ 196 h 657"/>
                  <a:gd name="T2" fmla="*/ 637 w 721"/>
                  <a:gd name="T3" fmla="*/ 322 h 657"/>
                  <a:gd name="T4" fmla="*/ 646 w 721"/>
                  <a:gd name="T5" fmla="*/ 329 h 657"/>
                  <a:gd name="T6" fmla="*/ 672 w 721"/>
                  <a:gd name="T7" fmla="*/ 353 h 657"/>
                  <a:gd name="T8" fmla="*/ 686 w 721"/>
                  <a:gd name="T9" fmla="*/ 367 h 657"/>
                  <a:gd name="T10" fmla="*/ 669 w 721"/>
                  <a:gd name="T11" fmla="*/ 472 h 657"/>
                  <a:gd name="T12" fmla="*/ 611 w 721"/>
                  <a:gd name="T13" fmla="*/ 550 h 657"/>
                  <a:gd name="T14" fmla="*/ 539 w 721"/>
                  <a:gd name="T15" fmla="*/ 598 h 657"/>
                  <a:gd name="T16" fmla="*/ 439 w 721"/>
                  <a:gd name="T17" fmla="*/ 633 h 657"/>
                  <a:gd name="T18" fmla="*/ 433 w 721"/>
                  <a:gd name="T19" fmla="*/ 629 h 657"/>
                  <a:gd name="T20" fmla="*/ 449 w 721"/>
                  <a:gd name="T21" fmla="*/ 594 h 657"/>
                  <a:gd name="T22" fmla="*/ 481 w 721"/>
                  <a:gd name="T23" fmla="*/ 606 h 657"/>
                  <a:gd name="T24" fmla="*/ 501 w 721"/>
                  <a:gd name="T25" fmla="*/ 591 h 657"/>
                  <a:gd name="T26" fmla="*/ 501 w 721"/>
                  <a:gd name="T27" fmla="*/ 577 h 657"/>
                  <a:gd name="T28" fmla="*/ 452 w 721"/>
                  <a:gd name="T29" fmla="*/ 538 h 657"/>
                  <a:gd name="T30" fmla="*/ 449 w 721"/>
                  <a:gd name="T31" fmla="*/ 511 h 657"/>
                  <a:gd name="T32" fmla="*/ 475 w 721"/>
                  <a:gd name="T33" fmla="*/ 508 h 657"/>
                  <a:gd name="T34" fmla="*/ 530 w 721"/>
                  <a:gd name="T35" fmla="*/ 551 h 657"/>
                  <a:gd name="T36" fmla="*/ 567 w 721"/>
                  <a:gd name="T37" fmla="*/ 557 h 657"/>
                  <a:gd name="T38" fmla="*/ 572 w 721"/>
                  <a:gd name="T39" fmla="*/ 549 h 657"/>
                  <a:gd name="T40" fmla="*/ 570 w 721"/>
                  <a:gd name="T41" fmla="*/ 532 h 657"/>
                  <a:gd name="T42" fmla="*/ 506 w 721"/>
                  <a:gd name="T43" fmla="*/ 481 h 657"/>
                  <a:gd name="T44" fmla="*/ 503 w 721"/>
                  <a:gd name="T45" fmla="*/ 455 h 657"/>
                  <a:gd name="T46" fmla="*/ 529 w 721"/>
                  <a:gd name="T47" fmla="*/ 451 h 657"/>
                  <a:gd name="T48" fmla="*/ 596 w 721"/>
                  <a:gd name="T49" fmla="*/ 504 h 657"/>
                  <a:gd name="T50" fmla="*/ 598 w 721"/>
                  <a:gd name="T51" fmla="*/ 505 h 657"/>
                  <a:gd name="T52" fmla="*/ 620 w 721"/>
                  <a:gd name="T53" fmla="*/ 467 h 657"/>
                  <a:gd name="T54" fmla="*/ 549 w 721"/>
                  <a:gd name="T55" fmla="*/ 414 h 657"/>
                  <a:gd name="T56" fmla="*/ 546 w 721"/>
                  <a:gd name="T57" fmla="*/ 388 h 657"/>
                  <a:gd name="T58" fmla="*/ 572 w 721"/>
                  <a:gd name="T59" fmla="*/ 384 h 657"/>
                  <a:gd name="T60" fmla="*/ 642 w 721"/>
                  <a:gd name="T61" fmla="*/ 437 h 657"/>
                  <a:gd name="T62" fmla="*/ 663 w 721"/>
                  <a:gd name="T63" fmla="*/ 429 h 657"/>
                  <a:gd name="T64" fmla="*/ 659 w 721"/>
                  <a:gd name="T65" fmla="*/ 394 h 657"/>
                  <a:gd name="T66" fmla="*/ 645 w 721"/>
                  <a:gd name="T67" fmla="*/ 379 h 657"/>
                  <a:gd name="T68" fmla="*/ 457 w 721"/>
                  <a:gd name="T69" fmla="*/ 209 h 657"/>
                  <a:gd name="T70" fmla="*/ 462 w 721"/>
                  <a:gd name="T71" fmla="*/ 198 h 657"/>
                  <a:gd name="T72" fmla="*/ 496 w 721"/>
                  <a:gd name="T73" fmla="*/ 196 h 657"/>
                  <a:gd name="T74" fmla="*/ 499 w 721"/>
                  <a:gd name="T75" fmla="*/ 196 h 657"/>
                  <a:gd name="T76" fmla="*/ 86 w 721"/>
                  <a:gd name="T77" fmla="*/ 355 h 657"/>
                  <a:gd name="T78" fmla="*/ 59 w 721"/>
                  <a:gd name="T79" fmla="*/ 262 h 657"/>
                  <a:gd name="T80" fmla="*/ 35 w 721"/>
                  <a:gd name="T81" fmla="*/ 239 h 657"/>
                  <a:gd name="T82" fmla="*/ 0 w 721"/>
                  <a:gd name="T83" fmla="*/ 176 h 657"/>
                  <a:gd name="T84" fmla="*/ 16 w 721"/>
                  <a:gd name="T85" fmla="*/ 135 h 657"/>
                  <a:gd name="T86" fmla="*/ 116 w 721"/>
                  <a:gd name="T87" fmla="*/ 27 h 657"/>
                  <a:gd name="T88" fmla="*/ 199 w 721"/>
                  <a:gd name="T89" fmla="*/ 20 h 657"/>
                  <a:gd name="T90" fmla="*/ 242 w 721"/>
                  <a:gd name="T91" fmla="*/ 46 h 657"/>
                  <a:gd name="T92" fmla="*/ 254 w 721"/>
                  <a:gd name="T93" fmla="*/ 50 h 657"/>
                  <a:gd name="T94" fmla="*/ 350 w 721"/>
                  <a:gd name="T95" fmla="*/ 33 h 657"/>
                  <a:gd name="T96" fmla="*/ 284 w 721"/>
                  <a:gd name="T97" fmla="*/ 82 h 657"/>
                  <a:gd name="T98" fmla="*/ 260 w 721"/>
                  <a:gd name="T99" fmla="*/ 87 h 657"/>
                  <a:gd name="T100" fmla="*/ 195 w 721"/>
                  <a:gd name="T101" fmla="*/ 64 h 657"/>
                  <a:gd name="T102" fmla="*/ 176 w 721"/>
                  <a:gd name="T103" fmla="*/ 50 h 657"/>
                  <a:gd name="T104" fmla="*/ 144 w 721"/>
                  <a:gd name="T105" fmla="*/ 53 h 657"/>
                  <a:gd name="T106" fmla="*/ 44 w 721"/>
                  <a:gd name="T107" fmla="*/ 161 h 657"/>
                  <a:gd name="T108" fmla="*/ 44 w 721"/>
                  <a:gd name="T109" fmla="*/ 193 h 657"/>
                  <a:gd name="T110" fmla="*/ 69 w 721"/>
                  <a:gd name="T111" fmla="*/ 220 h 657"/>
                  <a:gd name="T112" fmla="*/ 97 w 721"/>
                  <a:gd name="T113" fmla="*/ 257 h 657"/>
                  <a:gd name="T114" fmla="*/ 115 w 721"/>
                  <a:gd name="T115" fmla="*/ 330 h 657"/>
                  <a:gd name="T116" fmla="*/ 86 w 721"/>
                  <a:gd name="T117" fmla="*/ 35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21" h="657">
                    <a:moveTo>
                      <a:pt x="499" y="196"/>
                    </a:moveTo>
                    <a:cubicBezTo>
                      <a:pt x="545" y="237"/>
                      <a:pt x="592" y="279"/>
                      <a:pt x="637" y="322"/>
                    </a:cubicBezTo>
                    <a:cubicBezTo>
                      <a:pt x="640" y="325"/>
                      <a:pt x="643" y="327"/>
                      <a:pt x="646" y="329"/>
                    </a:cubicBezTo>
                    <a:cubicBezTo>
                      <a:pt x="672" y="353"/>
                      <a:pt x="672" y="353"/>
                      <a:pt x="672" y="353"/>
                    </a:cubicBezTo>
                    <a:cubicBezTo>
                      <a:pt x="686" y="367"/>
                      <a:pt x="686" y="367"/>
                      <a:pt x="686" y="367"/>
                    </a:cubicBezTo>
                    <a:cubicBezTo>
                      <a:pt x="721" y="403"/>
                      <a:pt x="707" y="456"/>
                      <a:pt x="669" y="472"/>
                    </a:cubicBezTo>
                    <a:cubicBezTo>
                      <a:pt x="685" y="513"/>
                      <a:pt x="652" y="552"/>
                      <a:pt x="611" y="550"/>
                    </a:cubicBezTo>
                    <a:cubicBezTo>
                      <a:pt x="606" y="584"/>
                      <a:pt x="574" y="607"/>
                      <a:pt x="539" y="598"/>
                    </a:cubicBezTo>
                    <a:cubicBezTo>
                      <a:pt x="529" y="641"/>
                      <a:pt x="479" y="657"/>
                      <a:pt x="439" y="633"/>
                    </a:cubicBezTo>
                    <a:cubicBezTo>
                      <a:pt x="433" y="629"/>
                      <a:pt x="433" y="629"/>
                      <a:pt x="433" y="629"/>
                    </a:cubicBezTo>
                    <a:cubicBezTo>
                      <a:pt x="441" y="619"/>
                      <a:pt x="446" y="607"/>
                      <a:pt x="449" y="594"/>
                    </a:cubicBezTo>
                    <a:cubicBezTo>
                      <a:pt x="460" y="601"/>
                      <a:pt x="468" y="607"/>
                      <a:pt x="481" y="606"/>
                    </a:cubicBezTo>
                    <a:cubicBezTo>
                      <a:pt x="490" y="605"/>
                      <a:pt x="499" y="600"/>
                      <a:pt x="501" y="591"/>
                    </a:cubicBezTo>
                    <a:cubicBezTo>
                      <a:pt x="502" y="587"/>
                      <a:pt x="502" y="583"/>
                      <a:pt x="501" y="577"/>
                    </a:cubicBezTo>
                    <a:cubicBezTo>
                      <a:pt x="452" y="538"/>
                      <a:pt x="452" y="538"/>
                      <a:pt x="452" y="538"/>
                    </a:cubicBezTo>
                    <a:cubicBezTo>
                      <a:pt x="444" y="531"/>
                      <a:pt x="442" y="519"/>
                      <a:pt x="449" y="511"/>
                    </a:cubicBezTo>
                    <a:cubicBezTo>
                      <a:pt x="455" y="503"/>
                      <a:pt x="467" y="502"/>
                      <a:pt x="475" y="508"/>
                    </a:cubicBezTo>
                    <a:cubicBezTo>
                      <a:pt x="530" y="551"/>
                      <a:pt x="530" y="551"/>
                      <a:pt x="530" y="551"/>
                    </a:cubicBezTo>
                    <a:cubicBezTo>
                      <a:pt x="543" y="562"/>
                      <a:pt x="556" y="566"/>
                      <a:pt x="567" y="557"/>
                    </a:cubicBezTo>
                    <a:cubicBezTo>
                      <a:pt x="569" y="555"/>
                      <a:pt x="571" y="552"/>
                      <a:pt x="572" y="549"/>
                    </a:cubicBezTo>
                    <a:cubicBezTo>
                      <a:pt x="574" y="544"/>
                      <a:pt x="576" y="536"/>
                      <a:pt x="570" y="532"/>
                    </a:cubicBezTo>
                    <a:cubicBezTo>
                      <a:pt x="506" y="481"/>
                      <a:pt x="506" y="481"/>
                      <a:pt x="506" y="481"/>
                    </a:cubicBezTo>
                    <a:cubicBezTo>
                      <a:pt x="498" y="475"/>
                      <a:pt x="496" y="463"/>
                      <a:pt x="503" y="455"/>
                    </a:cubicBezTo>
                    <a:cubicBezTo>
                      <a:pt x="509" y="446"/>
                      <a:pt x="521" y="445"/>
                      <a:pt x="529" y="451"/>
                    </a:cubicBezTo>
                    <a:cubicBezTo>
                      <a:pt x="596" y="504"/>
                      <a:pt x="596" y="504"/>
                      <a:pt x="596" y="504"/>
                    </a:cubicBezTo>
                    <a:cubicBezTo>
                      <a:pt x="597" y="504"/>
                      <a:pt x="597" y="505"/>
                      <a:pt x="598" y="505"/>
                    </a:cubicBezTo>
                    <a:cubicBezTo>
                      <a:pt x="620" y="525"/>
                      <a:pt x="656" y="496"/>
                      <a:pt x="620" y="467"/>
                    </a:cubicBezTo>
                    <a:cubicBezTo>
                      <a:pt x="549" y="414"/>
                      <a:pt x="549" y="414"/>
                      <a:pt x="549" y="414"/>
                    </a:cubicBezTo>
                    <a:cubicBezTo>
                      <a:pt x="541" y="408"/>
                      <a:pt x="539" y="396"/>
                      <a:pt x="546" y="388"/>
                    </a:cubicBezTo>
                    <a:cubicBezTo>
                      <a:pt x="552" y="379"/>
                      <a:pt x="564" y="378"/>
                      <a:pt x="572" y="384"/>
                    </a:cubicBezTo>
                    <a:cubicBezTo>
                      <a:pt x="642" y="437"/>
                      <a:pt x="642" y="437"/>
                      <a:pt x="642" y="437"/>
                    </a:cubicBezTo>
                    <a:cubicBezTo>
                      <a:pt x="649" y="441"/>
                      <a:pt x="659" y="436"/>
                      <a:pt x="663" y="429"/>
                    </a:cubicBezTo>
                    <a:cubicBezTo>
                      <a:pt x="671" y="419"/>
                      <a:pt x="670" y="405"/>
                      <a:pt x="659" y="394"/>
                    </a:cubicBezTo>
                    <a:cubicBezTo>
                      <a:pt x="645" y="379"/>
                      <a:pt x="645" y="379"/>
                      <a:pt x="645" y="379"/>
                    </a:cubicBezTo>
                    <a:cubicBezTo>
                      <a:pt x="457" y="209"/>
                      <a:pt x="457" y="209"/>
                      <a:pt x="457" y="209"/>
                    </a:cubicBezTo>
                    <a:cubicBezTo>
                      <a:pt x="453" y="205"/>
                      <a:pt x="456" y="198"/>
                      <a:pt x="462" y="198"/>
                    </a:cubicBezTo>
                    <a:cubicBezTo>
                      <a:pt x="473" y="198"/>
                      <a:pt x="485" y="198"/>
                      <a:pt x="496" y="196"/>
                    </a:cubicBezTo>
                    <a:cubicBezTo>
                      <a:pt x="497" y="196"/>
                      <a:pt x="498" y="196"/>
                      <a:pt x="499" y="196"/>
                    </a:cubicBezTo>
                    <a:close/>
                    <a:moveTo>
                      <a:pt x="86" y="355"/>
                    </a:moveTo>
                    <a:cubicBezTo>
                      <a:pt x="66" y="330"/>
                      <a:pt x="64" y="295"/>
                      <a:pt x="59" y="262"/>
                    </a:cubicBezTo>
                    <a:cubicBezTo>
                      <a:pt x="35" y="239"/>
                      <a:pt x="35" y="239"/>
                      <a:pt x="35" y="239"/>
                    </a:cubicBezTo>
                    <a:cubicBezTo>
                      <a:pt x="17" y="219"/>
                      <a:pt x="0" y="205"/>
                      <a:pt x="0" y="176"/>
                    </a:cubicBezTo>
                    <a:cubicBezTo>
                      <a:pt x="0" y="161"/>
                      <a:pt x="6" y="147"/>
                      <a:pt x="16" y="135"/>
                    </a:cubicBezTo>
                    <a:cubicBezTo>
                      <a:pt x="116" y="27"/>
                      <a:pt x="116" y="27"/>
                      <a:pt x="116" y="27"/>
                    </a:cubicBezTo>
                    <a:cubicBezTo>
                      <a:pt x="138" y="3"/>
                      <a:pt x="174" y="0"/>
                      <a:pt x="199" y="20"/>
                    </a:cubicBezTo>
                    <a:cubicBezTo>
                      <a:pt x="215" y="31"/>
                      <a:pt x="221" y="38"/>
                      <a:pt x="242" y="46"/>
                    </a:cubicBezTo>
                    <a:cubicBezTo>
                      <a:pt x="248" y="48"/>
                      <a:pt x="253" y="50"/>
                      <a:pt x="254" y="50"/>
                    </a:cubicBezTo>
                    <a:cubicBezTo>
                      <a:pt x="284" y="46"/>
                      <a:pt x="316" y="32"/>
                      <a:pt x="350" y="33"/>
                    </a:cubicBezTo>
                    <a:cubicBezTo>
                      <a:pt x="337" y="42"/>
                      <a:pt x="286" y="82"/>
                      <a:pt x="284" y="82"/>
                    </a:cubicBezTo>
                    <a:cubicBezTo>
                      <a:pt x="276" y="84"/>
                      <a:pt x="268" y="86"/>
                      <a:pt x="260" y="87"/>
                    </a:cubicBezTo>
                    <a:cubicBezTo>
                      <a:pt x="241" y="90"/>
                      <a:pt x="208" y="74"/>
                      <a:pt x="195" y="64"/>
                    </a:cubicBezTo>
                    <a:cubicBezTo>
                      <a:pt x="176" y="50"/>
                      <a:pt x="176" y="50"/>
                      <a:pt x="176" y="50"/>
                    </a:cubicBezTo>
                    <a:cubicBezTo>
                      <a:pt x="166" y="42"/>
                      <a:pt x="152" y="44"/>
                      <a:pt x="144" y="53"/>
                    </a:cubicBezTo>
                    <a:cubicBezTo>
                      <a:pt x="44" y="161"/>
                      <a:pt x="44" y="161"/>
                      <a:pt x="44" y="161"/>
                    </a:cubicBezTo>
                    <a:cubicBezTo>
                      <a:pt x="36" y="170"/>
                      <a:pt x="36" y="184"/>
                      <a:pt x="44" y="193"/>
                    </a:cubicBezTo>
                    <a:cubicBezTo>
                      <a:pt x="53" y="203"/>
                      <a:pt x="59" y="210"/>
                      <a:pt x="69" y="220"/>
                    </a:cubicBezTo>
                    <a:cubicBezTo>
                      <a:pt x="80" y="230"/>
                      <a:pt x="95" y="244"/>
                      <a:pt x="97" y="257"/>
                    </a:cubicBezTo>
                    <a:cubicBezTo>
                      <a:pt x="100" y="280"/>
                      <a:pt x="102" y="313"/>
                      <a:pt x="115" y="330"/>
                    </a:cubicBezTo>
                    <a:cubicBezTo>
                      <a:pt x="102" y="337"/>
                      <a:pt x="95" y="344"/>
                      <a:pt x="86" y="35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8" name="Freeform 17"/>
              <p:cNvSpPr>
                <a:spLocks noEditPoints="1"/>
              </p:cNvSpPr>
              <p:nvPr/>
            </p:nvSpPr>
            <p:spPr bwMode="auto">
              <a:xfrm>
                <a:off x="7980982" y="3772690"/>
                <a:ext cx="595412" cy="551158"/>
              </a:xfrm>
              <a:custGeom>
                <a:avLst/>
                <a:gdLst>
                  <a:gd name="T0" fmla="*/ 319 w 689"/>
                  <a:gd name="T1" fmla="*/ 543 h 638"/>
                  <a:gd name="T2" fmla="*/ 262 w 689"/>
                  <a:gd name="T3" fmla="*/ 538 h 638"/>
                  <a:gd name="T4" fmla="*/ 258 w 689"/>
                  <a:gd name="T5" fmla="*/ 538 h 638"/>
                  <a:gd name="T6" fmla="*/ 257 w 689"/>
                  <a:gd name="T7" fmla="*/ 535 h 638"/>
                  <a:gd name="T8" fmla="*/ 241 w 689"/>
                  <a:gd name="T9" fmla="*/ 489 h 638"/>
                  <a:gd name="T10" fmla="*/ 241 w 689"/>
                  <a:gd name="T11" fmla="*/ 489 h 638"/>
                  <a:gd name="T12" fmla="*/ 185 w 689"/>
                  <a:gd name="T13" fmla="*/ 484 h 638"/>
                  <a:gd name="T14" fmla="*/ 181 w 689"/>
                  <a:gd name="T15" fmla="*/ 484 h 638"/>
                  <a:gd name="T16" fmla="*/ 180 w 689"/>
                  <a:gd name="T17" fmla="*/ 481 h 638"/>
                  <a:gd name="T18" fmla="*/ 164 w 689"/>
                  <a:gd name="T19" fmla="*/ 435 h 638"/>
                  <a:gd name="T20" fmla="*/ 164 w 689"/>
                  <a:gd name="T21" fmla="*/ 435 h 638"/>
                  <a:gd name="T22" fmla="*/ 117 w 689"/>
                  <a:gd name="T23" fmla="*/ 425 h 638"/>
                  <a:gd name="T24" fmla="*/ 113 w 689"/>
                  <a:gd name="T25" fmla="*/ 425 h 638"/>
                  <a:gd name="T26" fmla="*/ 113 w 689"/>
                  <a:gd name="T27" fmla="*/ 421 h 638"/>
                  <a:gd name="T28" fmla="*/ 100 w 689"/>
                  <a:gd name="T29" fmla="*/ 365 h 638"/>
                  <a:gd name="T30" fmla="*/ 100 w 689"/>
                  <a:gd name="T31" fmla="*/ 365 h 638"/>
                  <a:gd name="T32" fmla="*/ 32 w 689"/>
                  <a:gd name="T33" fmla="*/ 370 h 638"/>
                  <a:gd name="T34" fmla="*/ 18 w 689"/>
                  <a:gd name="T35" fmla="*/ 386 h 638"/>
                  <a:gd name="T36" fmla="*/ 23 w 689"/>
                  <a:gd name="T37" fmla="*/ 455 h 638"/>
                  <a:gd name="T38" fmla="*/ 23 w 689"/>
                  <a:gd name="T39" fmla="*/ 455 h 638"/>
                  <a:gd name="T40" fmla="*/ 66 w 689"/>
                  <a:gd name="T41" fmla="*/ 465 h 638"/>
                  <a:gd name="T42" fmla="*/ 70 w 689"/>
                  <a:gd name="T43" fmla="*/ 466 h 638"/>
                  <a:gd name="T44" fmla="*/ 69 w 689"/>
                  <a:gd name="T45" fmla="*/ 470 h 638"/>
                  <a:gd name="T46" fmla="*/ 76 w 689"/>
                  <a:gd name="T47" fmla="*/ 536 h 638"/>
                  <a:gd name="T48" fmla="*/ 76 w 689"/>
                  <a:gd name="T49" fmla="*/ 536 h 638"/>
                  <a:gd name="T50" fmla="*/ 142 w 689"/>
                  <a:gd name="T51" fmla="*/ 534 h 638"/>
                  <a:gd name="T52" fmla="*/ 145 w 689"/>
                  <a:gd name="T53" fmla="*/ 534 h 638"/>
                  <a:gd name="T54" fmla="*/ 147 w 689"/>
                  <a:gd name="T55" fmla="*/ 537 h 638"/>
                  <a:gd name="T56" fmla="*/ 164 w 689"/>
                  <a:gd name="T57" fmla="*/ 578 h 638"/>
                  <a:gd name="T58" fmla="*/ 164 w 689"/>
                  <a:gd name="T59" fmla="*/ 578 h 638"/>
                  <a:gd name="T60" fmla="*/ 230 w 689"/>
                  <a:gd name="T61" fmla="*/ 576 h 638"/>
                  <a:gd name="T62" fmla="*/ 233 w 689"/>
                  <a:gd name="T63" fmla="*/ 576 h 638"/>
                  <a:gd name="T64" fmla="*/ 235 w 689"/>
                  <a:gd name="T65" fmla="*/ 579 h 638"/>
                  <a:gd name="T66" fmla="*/ 252 w 689"/>
                  <a:gd name="T67" fmla="*/ 621 h 638"/>
                  <a:gd name="T68" fmla="*/ 320 w 689"/>
                  <a:gd name="T69" fmla="*/ 615 h 638"/>
                  <a:gd name="T70" fmla="*/ 324 w 689"/>
                  <a:gd name="T71" fmla="*/ 611 h 638"/>
                  <a:gd name="T72" fmla="*/ 319 w 689"/>
                  <a:gd name="T73" fmla="*/ 543 h 638"/>
                  <a:gd name="T74" fmla="*/ 449 w 689"/>
                  <a:gd name="T75" fmla="*/ 177 h 638"/>
                  <a:gd name="T76" fmla="*/ 576 w 689"/>
                  <a:gd name="T77" fmla="*/ 299 h 638"/>
                  <a:gd name="T78" fmla="*/ 597 w 689"/>
                  <a:gd name="T79" fmla="*/ 306 h 638"/>
                  <a:gd name="T80" fmla="*/ 616 w 689"/>
                  <a:gd name="T81" fmla="*/ 293 h 638"/>
                  <a:gd name="T82" fmla="*/ 636 w 689"/>
                  <a:gd name="T83" fmla="*/ 234 h 638"/>
                  <a:gd name="T84" fmla="*/ 649 w 689"/>
                  <a:gd name="T85" fmla="*/ 209 h 638"/>
                  <a:gd name="T86" fmla="*/ 671 w 689"/>
                  <a:gd name="T87" fmla="*/ 186 h 638"/>
                  <a:gd name="T88" fmla="*/ 672 w 689"/>
                  <a:gd name="T89" fmla="*/ 121 h 638"/>
                  <a:gd name="T90" fmla="*/ 580 w 689"/>
                  <a:gd name="T91" fmla="*/ 21 h 638"/>
                  <a:gd name="T92" fmla="*/ 515 w 689"/>
                  <a:gd name="T93" fmla="*/ 16 h 638"/>
                  <a:gd name="T94" fmla="*/ 493 w 689"/>
                  <a:gd name="T95" fmla="*/ 34 h 638"/>
                  <a:gd name="T96" fmla="*/ 457 w 689"/>
                  <a:gd name="T97" fmla="*/ 44 h 638"/>
                  <a:gd name="T98" fmla="*/ 390 w 689"/>
                  <a:gd name="T99" fmla="*/ 36 h 638"/>
                  <a:gd name="T100" fmla="*/ 274 w 689"/>
                  <a:gd name="T101" fmla="*/ 67 h 638"/>
                  <a:gd name="T102" fmla="*/ 139 w 689"/>
                  <a:gd name="T103" fmla="*/ 171 h 638"/>
                  <a:gd name="T104" fmla="*/ 203 w 689"/>
                  <a:gd name="T105" fmla="*/ 222 h 638"/>
                  <a:gd name="T106" fmla="*/ 301 w 689"/>
                  <a:gd name="T107" fmla="*/ 161 h 638"/>
                  <a:gd name="T108" fmla="*/ 346 w 689"/>
                  <a:gd name="T109" fmla="*/ 158 h 638"/>
                  <a:gd name="T110" fmla="*/ 408 w 689"/>
                  <a:gd name="T111" fmla="*/ 165 h 638"/>
                  <a:gd name="T112" fmla="*/ 449 w 689"/>
                  <a:gd name="T113" fmla="*/ 177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89" h="638">
                    <a:moveTo>
                      <a:pt x="319" y="543"/>
                    </a:moveTo>
                    <a:cubicBezTo>
                      <a:pt x="302" y="529"/>
                      <a:pt x="279" y="528"/>
                      <a:pt x="262" y="538"/>
                    </a:cubicBezTo>
                    <a:cubicBezTo>
                      <a:pt x="261" y="539"/>
                      <a:pt x="259" y="539"/>
                      <a:pt x="258" y="538"/>
                    </a:cubicBezTo>
                    <a:cubicBezTo>
                      <a:pt x="257" y="537"/>
                      <a:pt x="257" y="536"/>
                      <a:pt x="257" y="535"/>
                    </a:cubicBezTo>
                    <a:cubicBezTo>
                      <a:pt x="260" y="518"/>
                      <a:pt x="255" y="500"/>
                      <a:pt x="241" y="489"/>
                    </a:cubicBezTo>
                    <a:cubicBezTo>
                      <a:pt x="241" y="489"/>
                      <a:pt x="241" y="489"/>
                      <a:pt x="241" y="489"/>
                    </a:cubicBezTo>
                    <a:cubicBezTo>
                      <a:pt x="225" y="475"/>
                      <a:pt x="202" y="473"/>
                      <a:pt x="185" y="484"/>
                    </a:cubicBezTo>
                    <a:cubicBezTo>
                      <a:pt x="183" y="485"/>
                      <a:pt x="182" y="484"/>
                      <a:pt x="181" y="484"/>
                    </a:cubicBezTo>
                    <a:cubicBezTo>
                      <a:pt x="180" y="483"/>
                      <a:pt x="180" y="482"/>
                      <a:pt x="180" y="481"/>
                    </a:cubicBezTo>
                    <a:cubicBezTo>
                      <a:pt x="183" y="464"/>
                      <a:pt x="177" y="446"/>
                      <a:pt x="164" y="435"/>
                    </a:cubicBezTo>
                    <a:cubicBezTo>
                      <a:pt x="164" y="435"/>
                      <a:pt x="164" y="435"/>
                      <a:pt x="164" y="435"/>
                    </a:cubicBezTo>
                    <a:cubicBezTo>
                      <a:pt x="150" y="423"/>
                      <a:pt x="132" y="420"/>
                      <a:pt x="117" y="425"/>
                    </a:cubicBezTo>
                    <a:cubicBezTo>
                      <a:pt x="115" y="426"/>
                      <a:pt x="114" y="425"/>
                      <a:pt x="113" y="425"/>
                    </a:cubicBezTo>
                    <a:cubicBezTo>
                      <a:pt x="112" y="424"/>
                      <a:pt x="112" y="422"/>
                      <a:pt x="113" y="421"/>
                    </a:cubicBezTo>
                    <a:cubicBezTo>
                      <a:pt x="121" y="402"/>
                      <a:pt x="116" y="379"/>
                      <a:pt x="100" y="365"/>
                    </a:cubicBezTo>
                    <a:cubicBezTo>
                      <a:pt x="100" y="365"/>
                      <a:pt x="100" y="365"/>
                      <a:pt x="100" y="365"/>
                    </a:cubicBezTo>
                    <a:cubicBezTo>
                      <a:pt x="80" y="347"/>
                      <a:pt x="49" y="350"/>
                      <a:pt x="32" y="370"/>
                    </a:cubicBezTo>
                    <a:cubicBezTo>
                      <a:pt x="18" y="386"/>
                      <a:pt x="18" y="386"/>
                      <a:pt x="18" y="386"/>
                    </a:cubicBezTo>
                    <a:cubicBezTo>
                      <a:pt x="0" y="406"/>
                      <a:pt x="2" y="437"/>
                      <a:pt x="23" y="455"/>
                    </a:cubicBezTo>
                    <a:cubicBezTo>
                      <a:pt x="23" y="455"/>
                      <a:pt x="23" y="455"/>
                      <a:pt x="23" y="455"/>
                    </a:cubicBezTo>
                    <a:cubicBezTo>
                      <a:pt x="35" y="465"/>
                      <a:pt x="51" y="469"/>
                      <a:pt x="66" y="465"/>
                    </a:cubicBezTo>
                    <a:cubicBezTo>
                      <a:pt x="68" y="465"/>
                      <a:pt x="69" y="465"/>
                      <a:pt x="70" y="466"/>
                    </a:cubicBezTo>
                    <a:cubicBezTo>
                      <a:pt x="70" y="467"/>
                      <a:pt x="70" y="469"/>
                      <a:pt x="69" y="470"/>
                    </a:cubicBezTo>
                    <a:cubicBezTo>
                      <a:pt x="54" y="490"/>
                      <a:pt x="57" y="519"/>
                      <a:pt x="76" y="536"/>
                    </a:cubicBezTo>
                    <a:cubicBezTo>
                      <a:pt x="76" y="536"/>
                      <a:pt x="76" y="536"/>
                      <a:pt x="76" y="536"/>
                    </a:cubicBezTo>
                    <a:cubicBezTo>
                      <a:pt x="95" y="553"/>
                      <a:pt x="124" y="552"/>
                      <a:pt x="142" y="534"/>
                    </a:cubicBezTo>
                    <a:cubicBezTo>
                      <a:pt x="143" y="533"/>
                      <a:pt x="144" y="533"/>
                      <a:pt x="145" y="534"/>
                    </a:cubicBezTo>
                    <a:cubicBezTo>
                      <a:pt x="147" y="534"/>
                      <a:pt x="147" y="535"/>
                      <a:pt x="147" y="537"/>
                    </a:cubicBezTo>
                    <a:cubicBezTo>
                      <a:pt x="146" y="552"/>
                      <a:pt x="151" y="568"/>
                      <a:pt x="164" y="578"/>
                    </a:cubicBezTo>
                    <a:cubicBezTo>
                      <a:pt x="164" y="578"/>
                      <a:pt x="164" y="578"/>
                      <a:pt x="164" y="578"/>
                    </a:cubicBezTo>
                    <a:cubicBezTo>
                      <a:pt x="183" y="595"/>
                      <a:pt x="212" y="594"/>
                      <a:pt x="230" y="576"/>
                    </a:cubicBezTo>
                    <a:cubicBezTo>
                      <a:pt x="231" y="575"/>
                      <a:pt x="232" y="575"/>
                      <a:pt x="233" y="576"/>
                    </a:cubicBezTo>
                    <a:cubicBezTo>
                      <a:pt x="234" y="576"/>
                      <a:pt x="235" y="577"/>
                      <a:pt x="235" y="579"/>
                    </a:cubicBezTo>
                    <a:cubicBezTo>
                      <a:pt x="233" y="594"/>
                      <a:pt x="239" y="610"/>
                      <a:pt x="252" y="621"/>
                    </a:cubicBezTo>
                    <a:cubicBezTo>
                      <a:pt x="272" y="638"/>
                      <a:pt x="303" y="636"/>
                      <a:pt x="320" y="615"/>
                    </a:cubicBezTo>
                    <a:cubicBezTo>
                      <a:pt x="324" y="611"/>
                      <a:pt x="324" y="611"/>
                      <a:pt x="324" y="611"/>
                    </a:cubicBezTo>
                    <a:cubicBezTo>
                      <a:pt x="341" y="591"/>
                      <a:pt x="339" y="560"/>
                      <a:pt x="319" y="543"/>
                    </a:cubicBezTo>
                    <a:close/>
                    <a:moveTo>
                      <a:pt x="449" y="177"/>
                    </a:moveTo>
                    <a:cubicBezTo>
                      <a:pt x="489" y="216"/>
                      <a:pt x="535" y="260"/>
                      <a:pt x="576" y="299"/>
                    </a:cubicBezTo>
                    <a:cubicBezTo>
                      <a:pt x="582" y="305"/>
                      <a:pt x="589" y="307"/>
                      <a:pt x="597" y="306"/>
                    </a:cubicBezTo>
                    <a:cubicBezTo>
                      <a:pt x="605" y="305"/>
                      <a:pt x="612" y="300"/>
                      <a:pt x="616" y="293"/>
                    </a:cubicBezTo>
                    <a:cubicBezTo>
                      <a:pt x="626" y="275"/>
                      <a:pt x="632" y="256"/>
                      <a:pt x="636" y="234"/>
                    </a:cubicBezTo>
                    <a:cubicBezTo>
                      <a:pt x="638" y="224"/>
                      <a:pt x="642" y="216"/>
                      <a:pt x="649" y="209"/>
                    </a:cubicBezTo>
                    <a:cubicBezTo>
                      <a:pt x="671" y="186"/>
                      <a:pt x="671" y="186"/>
                      <a:pt x="671" y="186"/>
                    </a:cubicBezTo>
                    <a:cubicBezTo>
                      <a:pt x="688" y="168"/>
                      <a:pt x="689" y="139"/>
                      <a:pt x="672" y="121"/>
                    </a:cubicBezTo>
                    <a:cubicBezTo>
                      <a:pt x="580" y="21"/>
                      <a:pt x="580" y="21"/>
                      <a:pt x="580" y="21"/>
                    </a:cubicBezTo>
                    <a:cubicBezTo>
                      <a:pt x="563" y="3"/>
                      <a:pt x="534" y="0"/>
                      <a:pt x="515" y="16"/>
                    </a:cubicBezTo>
                    <a:cubicBezTo>
                      <a:pt x="493" y="34"/>
                      <a:pt x="493" y="34"/>
                      <a:pt x="493" y="34"/>
                    </a:cubicBezTo>
                    <a:cubicBezTo>
                      <a:pt x="483" y="42"/>
                      <a:pt x="471" y="45"/>
                      <a:pt x="457" y="44"/>
                    </a:cubicBezTo>
                    <a:cubicBezTo>
                      <a:pt x="435" y="41"/>
                      <a:pt x="412" y="38"/>
                      <a:pt x="390" y="36"/>
                    </a:cubicBezTo>
                    <a:cubicBezTo>
                      <a:pt x="347" y="30"/>
                      <a:pt x="308" y="41"/>
                      <a:pt x="274" y="67"/>
                    </a:cubicBezTo>
                    <a:cubicBezTo>
                      <a:pt x="229" y="101"/>
                      <a:pt x="184" y="136"/>
                      <a:pt x="139" y="171"/>
                    </a:cubicBezTo>
                    <a:cubicBezTo>
                      <a:pt x="95" y="207"/>
                      <a:pt x="151" y="255"/>
                      <a:pt x="203" y="222"/>
                    </a:cubicBezTo>
                    <a:cubicBezTo>
                      <a:pt x="301" y="161"/>
                      <a:pt x="301" y="161"/>
                      <a:pt x="301" y="161"/>
                    </a:cubicBezTo>
                    <a:cubicBezTo>
                      <a:pt x="315" y="153"/>
                      <a:pt x="331" y="152"/>
                      <a:pt x="346" y="158"/>
                    </a:cubicBezTo>
                    <a:cubicBezTo>
                      <a:pt x="364" y="167"/>
                      <a:pt x="388" y="168"/>
                      <a:pt x="408" y="165"/>
                    </a:cubicBezTo>
                    <a:cubicBezTo>
                      <a:pt x="423" y="162"/>
                      <a:pt x="437" y="166"/>
                      <a:pt x="449" y="17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2267294" y="3049825"/>
            <a:ext cx="895073" cy="893736"/>
            <a:chOff x="2223752" y="3077401"/>
            <a:chExt cx="895073" cy="893736"/>
          </a:xfrm>
        </p:grpSpPr>
        <p:sp>
          <p:nvSpPr>
            <p:cNvPr id="30" name="Oval 12"/>
            <p:cNvSpPr>
              <a:spLocks noChangeArrowheads="1"/>
            </p:cNvSpPr>
            <p:nvPr/>
          </p:nvSpPr>
          <p:spPr bwMode="auto">
            <a:xfrm>
              <a:off x="2223752" y="3077401"/>
              <a:ext cx="895073" cy="893736"/>
            </a:xfrm>
            <a:prstGeom prst="ellipse">
              <a:avLst/>
            </a:pr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2398909" y="3251625"/>
              <a:ext cx="544757" cy="545288"/>
              <a:chOff x="5240338" y="2657475"/>
              <a:chExt cx="1630363" cy="1631951"/>
            </a:xfrm>
            <a:solidFill>
              <a:schemeClr val="bg1"/>
            </a:solidFill>
          </p:grpSpPr>
          <p:sp>
            <p:nvSpPr>
              <p:cNvPr id="32" name="Freeform 5"/>
              <p:cNvSpPr>
                <a:spLocks/>
              </p:cNvSpPr>
              <p:nvPr/>
            </p:nvSpPr>
            <p:spPr bwMode="auto">
              <a:xfrm>
                <a:off x="5240338" y="2735263"/>
                <a:ext cx="1552575" cy="1554163"/>
              </a:xfrm>
              <a:custGeom>
                <a:avLst/>
                <a:gdLst>
                  <a:gd name="T0" fmla="*/ 391 w 517"/>
                  <a:gd name="T1" fmla="*/ 73 h 519"/>
                  <a:gd name="T2" fmla="*/ 346 w 517"/>
                  <a:gd name="T3" fmla="*/ 101 h 519"/>
                  <a:gd name="T4" fmla="*/ 325 w 517"/>
                  <a:gd name="T5" fmla="*/ 98 h 519"/>
                  <a:gd name="T6" fmla="*/ 122 w 517"/>
                  <a:gd name="T7" fmla="*/ 151 h 519"/>
                  <a:gd name="T8" fmla="*/ 125 w 517"/>
                  <a:gd name="T9" fmla="*/ 369 h 519"/>
                  <a:gd name="T10" fmla="*/ 332 w 517"/>
                  <a:gd name="T11" fmla="*/ 416 h 519"/>
                  <a:gd name="T12" fmla="*/ 421 w 517"/>
                  <a:gd name="T13" fmla="*/ 197 h 519"/>
                  <a:gd name="T14" fmla="*/ 425 w 517"/>
                  <a:gd name="T15" fmla="*/ 155 h 519"/>
                  <a:gd name="T16" fmla="*/ 443 w 517"/>
                  <a:gd name="T17" fmla="*/ 127 h 519"/>
                  <a:gd name="T18" fmla="*/ 444 w 517"/>
                  <a:gd name="T19" fmla="*/ 398 h 519"/>
                  <a:gd name="T20" fmla="*/ 113 w 517"/>
                  <a:gd name="T21" fmla="*/ 438 h 519"/>
                  <a:gd name="T22" fmla="*/ 88 w 517"/>
                  <a:gd name="T23" fmla="*/ 101 h 519"/>
                  <a:gd name="T24" fmla="*/ 391 w 517"/>
                  <a:gd name="T25" fmla="*/ 73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7" h="519">
                    <a:moveTo>
                      <a:pt x="391" y="73"/>
                    </a:moveTo>
                    <a:cubicBezTo>
                      <a:pt x="376" y="83"/>
                      <a:pt x="361" y="93"/>
                      <a:pt x="346" y="101"/>
                    </a:cubicBezTo>
                    <a:cubicBezTo>
                      <a:pt x="340" y="103"/>
                      <a:pt x="331" y="100"/>
                      <a:pt x="325" y="98"/>
                    </a:cubicBezTo>
                    <a:cubicBezTo>
                      <a:pt x="252" y="68"/>
                      <a:pt x="166" y="91"/>
                      <a:pt x="122" y="151"/>
                    </a:cubicBezTo>
                    <a:cubicBezTo>
                      <a:pt x="72" y="219"/>
                      <a:pt x="73" y="305"/>
                      <a:pt x="125" y="369"/>
                    </a:cubicBezTo>
                    <a:cubicBezTo>
                      <a:pt x="174" y="429"/>
                      <a:pt x="261" y="449"/>
                      <a:pt x="332" y="416"/>
                    </a:cubicBezTo>
                    <a:cubicBezTo>
                      <a:pt x="413" y="379"/>
                      <a:pt x="454" y="279"/>
                      <a:pt x="421" y="197"/>
                    </a:cubicBezTo>
                    <a:cubicBezTo>
                      <a:pt x="414" y="181"/>
                      <a:pt x="415" y="169"/>
                      <a:pt x="425" y="155"/>
                    </a:cubicBezTo>
                    <a:cubicBezTo>
                      <a:pt x="432" y="146"/>
                      <a:pt x="437" y="136"/>
                      <a:pt x="443" y="127"/>
                    </a:cubicBezTo>
                    <a:cubicBezTo>
                      <a:pt x="491" y="165"/>
                      <a:pt x="517" y="302"/>
                      <a:pt x="444" y="398"/>
                    </a:cubicBezTo>
                    <a:cubicBezTo>
                      <a:pt x="366" y="501"/>
                      <a:pt x="209" y="519"/>
                      <a:pt x="113" y="438"/>
                    </a:cubicBezTo>
                    <a:cubicBezTo>
                      <a:pt x="0" y="343"/>
                      <a:pt x="9" y="187"/>
                      <a:pt x="88" y="101"/>
                    </a:cubicBezTo>
                    <a:cubicBezTo>
                      <a:pt x="181" y="0"/>
                      <a:pt x="336" y="17"/>
                      <a:pt x="391" y="7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3" name="Freeform 6"/>
              <p:cNvSpPr>
                <a:spLocks/>
              </p:cNvSpPr>
              <p:nvPr/>
            </p:nvSpPr>
            <p:spPr bwMode="auto">
              <a:xfrm>
                <a:off x="5618163" y="3103563"/>
                <a:ext cx="793750" cy="793750"/>
              </a:xfrm>
              <a:custGeom>
                <a:avLst/>
                <a:gdLst>
                  <a:gd name="T0" fmla="*/ 132 w 264"/>
                  <a:gd name="T1" fmla="*/ 265 h 265"/>
                  <a:gd name="T2" fmla="*/ 3 w 264"/>
                  <a:gd name="T3" fmla="*/ 128 h 265"/>
                  <a:gd name="T4" fmla="*/ 141 w 264"/>
                  <a:gd name="T5" fmla="*/ 5 h 265"/>
                  <a:gd name="T6" fmla="*/ 161 w 264"/>
                  <a:gd name="T7" fmla="*/ 8 h 265"/>
                  <a:gd name="T8" fmla="*/ 168 w 264"/>
                  <a:gd name="T9" fmla="*/ 27 h 265"/>
                  <a:gd name="T10" fmla="*/ 156 w 264"/>
                  <a:gd name="T11" fmla="*/ 50 h 265"/>
                  <a:gd name="T12" fmla="*/ 135 w 264"/>
                  <a:gd name="T13" fmla="*/ 63 h 265"/>
                  <a:gd name="T14" fmla="*/ 60 w 264"/>
                  <a:gd name="T15" fmla="*/ 131 h 265"/>
                  <a:gd name="T16" fmla="*/ 124 w 264"/>
                  <a:gd name="T17" fmla="*/ 207 h 265"/>
                  <a:gd name="T18" fmla="*/ 205 w 264"/>
                  <a:gd name="T19" fmla="*/ 136 h 265"/>
                  <a:gd name="T20" fmla="*/ 224 w 264"/>
                  <a:gd name="T21" fmla="*/ 110 h 265"/>
                  <a:gd name="T22" fmla="*/ 226 w 264"/>
                  <a:gd name="T23" fmla="*/ 109 h 265"/>
                  <a:gd name="T24" fmla="*/ 254 w 264"/>
                  <a:gd name="T25" fmla="*/ 97 h 265"/>
                  <a:gd name="T26" fmla="*/ 263 w 264"/>
                  <a:gd name="T27" fmla="*/ 135 h 265"/>
                  <a:gd name="T28" fmla="*/ 132 w 264"/>
                  <a:gd name="T29" fmla="*/ 26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4" h="265">
                    <a:moveTo>
                      <a:pt x="132" y="265"/>
                    </a:moveTo>
                    <a:cubicBezTo>
                      <a:pt x="57" y="265"/>
                      <a:pt x="0" y="205"/>
                      <a:pt x="3" y="128"/>
                    </a:cubicBezTo>
                    <a:cubicBezTo>
                      <a:pt x="5" y="58"/>
                      <a:pt x="70" y="0"/>
                      <a:pt x="141" y="5"/>
                    </a:cubicBezTo>
                    <a:cubicBezTo>
                      <a:pt x="148" y="6"/>
                      <a:pt x="155" y="7"/>
                      <a:pt x="161" y="8"/>
                    </a:cubicBezTo>
                    <a:cubicBezTo>
                      <a:pt x="173" y="11"/>
                      <a:pt x="175" y="17"/>
                      <a:pt x="168" y="27"/>
                    </a:cubicBezTo>
                    <a:cubicBezTo>
                      <a:pt x="164" y="34"/>
                      <a:pt x="159" y="42"/>
                      <a:pt x="156" y="50"/>
                    </a:cubicBezTo>
                    <a:cubicBezTo>
                      <a:pt x="152" y="60"/>
                      <a:pt x="147" y="63"/>
                      <a:pt x="135" y="63"/>
                    </a:cubicBezTo>
                    <a:cubicBezTo>
                      <a:pt x="94" y="63"/>
                      <a:pt x="63" y="92"/>
                      <a:pt x="60" y="131"/>
                    </a:cubicBezTo>
                    <a:cubicBezTo>
                      <a:pt x="57" y="167"/>
                      <a:pt x="85" y="200"/>
                      <a:pt x="124" y="207"/>
                    </a:cubicBezTo>
                    <a:cubicBezTo>
                      <a:pt x="164" y="214"/>
                      <a:pt x="204" y="180"/>
                      <a:pt x="205" y="136"/>
                    </a:cubicBezTo>
                    <a:cubicBezTo>
                      <a:pt x="205" y="120"/>
                      <a:pt x="209" y="113"/>
                      <a:pt x="224" y="110"/>
                    </a:cubicBezTo>
                    <a:cubicBezTo>
                      <a:pt x="225" y="110"/>
                      <a:pt x="225" y="109"/>
                      <a:pt x="226" y="109"/>
                    </a:cubicBezTo>
                    <a:cubicBezTo>
                      <a:pt x="235" y="105"/>
                      <a:pt x="244" y="101"/>
                      <a:pt x="254" y="97"/>
                    </a:cubicBezTo>
                    <a:cubicBezTo>
                      <a:pt x="257" y="109"/>
                      <a:pt x="263" y="122"/>
                      <a:pt x="263" y="135"/>
                    </a:cubicBezTo>
                    <a:cubicBezTo>
                      <a:pt x="264" y="207"/>
                      <a:pt x="205" y="265"/>
                      <a:pt x="132" y="26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4" name="Freeform 7"/>
              <p:cNvSpPr>
                <a:spLocks/>
              </p:cNvSpPr>
              <p:nvPr/>
            </p:nvSpPr>
            <p:spPr bwMode="auto">
              <a:xfrm>
                <a:off x="6018213" y="2657475"/>
                <a:ext cx="852488" cy="850900"/>
              </a:xfrm>
              <a:custGeom>
                <a:avLst/>
                <a:gdLst>
                  <a:gd name="T0" fmla="*/ 0 w 284"/>
                  <a:gd name="T1" fmla="*/ 280 h 284"/>
                  <a:gd name="T2" fmla="*/ 10 w 284"/>
                  <a:gd name="T3" fmla="*/ 266 h 284"/>
                  <a:gd name="T4" fmla="*/ 31 w 284"/>
                  <a:gd name="T5" fmla="*/ 214 h 284"/>
                  <a:gd name="T6" fmla="*/ 68 w 284"/>
                  <a:gd name="T7" fmla="*/ 156 h 284"/>
                  <a:gd name="T8" fmla="*/ 165 w 284"/>
                  <a:gd name="T9" fmla="*/ 97 h 284"/>
                  <a:gd name="T10" fmla="*/ 186 w 284"/>
                  <a:gd name="T11" fmla="*/ 62 h 284"/>
                  <a:gd name="T12" fmla="*/ 186 w 284"/>
                  <a:gd name="T13" fmla="*/ 41 h 284"/>
                  <a:gd name="T14" fmla="*/ 216 w 284"/>
                  <a:gd name="T15" fmla="*/ 2 h 284"/>
                  <a:gd name="T16" fmla="*/ 249 w 284"/>
                  <a:gd name="T17" fmla="*/ 34 h 284"/>
                  <a:gd name="T18" fmla="*/ 282 w 284"/>
                  <a:gd name="T19" fmla="*/ 68 h 284"/>
                  <a:gd name="T20" fmla="*/ 243 w 284"/>
                  <a:gd name="T21" fmla="*/ 97 h 284"/>
                  <a:gd name="T22" fmla="*/ 175 w 284"/>
                  <a:gd name="T23" fmla="*/ 142 h 284"/>
                  <a:gd name="T24" fmla="*/ 102 w 284"/>
                  <a:gd name="T25" fmla="*/ 240 h 284"/>
                  <a:gd name="T26" fmla="*/ 69 w 284"/>
                  <a:gd name="T27" fmla="*/ 253 h 284"/>
                  <a:gd name="T28" fmla="*/ 19 w 284"/>
                  <a:gd name="T29" fmla="*/ 273 h 284"/>
                  <a:gd name="T30" fmla="*/ 4 w 284"/>
                  <a:gd name="T31" fmla="*/ 284 h 284"/>
                  <a:gd name="T32" fmla="*/ 0 w 284"/>
                  <a:gd name="T33" fmla="*/ 28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4" h="284">
                    <a:moveTo>
                      <a:pt x="0" y="280"/>
                    </a:moveTo>
                    <a:cubicBezTo>
                      <a:pt x="4" y="275"/>
                      <a:pt x="6" y="270"/>
                      <a:pt x="10" y="266"/>
                    </a:cubicBezTo>
                    <a:cubicBezTo>
                      <a:pt x="23" y="251"/>
                      <a:pt x="31" y="236"/>
                      <a:pt x="31" y="214"/>
                    </a:cubicBezTo>
                    <a:cubicBezTo>
                      <a:pt x="31" y="189"/>
                      <a:pt x="48" y="169"/>
                      <a:pt x="68" y="156"/>
                    </a:cubicBezTo>
                    <a:cubicBezTo>
                      <a:pt x="100" y="134"/>
                      <a:pt x="132" y="115"/>
                      <a:pt x="165" y="97"/>
                    </a:cubicBezTo>
                    <a:cubicBezTo>
                      <a:pt x="180" y="89"/>
                      <a:pt x="188" y="79"/>
                      <a:pt x="186" y="62"/>
                    </a:cubicBezTo>
                    <a:cubicBezTo>
                      <a:pt x="185" y="55"/>
                      <a:pt x="185" y="48"/>
                      <a:pt x="186" y="41"/>
                    </a:cubicBezTo>
                    <a:cubicBezTo>
                      <a:pt x="187" y="17"/>
                      <a:pt x="198" y="4"/>
                      <a:pt x="216" y="2"/>
                    </a:cubicBezTo>
                    <a:cubicBezTo>
                      <a:pt x="234" y="0"/>
                      <a:pt x="243" y="9"/>
                      <a:pt x="249" y="34"/>
                    </a:cubicBezTo>
                    <a:cubicBezTo>
                      <a:pt x="274" y="40"/>
                      <a:pt x="284" y="50"/>
                      <a:pt x="282" y="68"/>
                    </a:cubicBezTo>
                    <a:cubicBezTo>
                      <a:pt x="280" y="86"/>
                      <a:pt x="266" y="100"/>
                      <a:pt x="243" y="97"/>
                    </a:cubicBezTo>
                    <a:cubicBezTo>
                      <a:pt x="205" y="92"/>
                      <a:pt x="189" y="111"/>
                      <a:pt x="175" y="142"/>
                    </a:cubicBezTo>
                    <a:cubicBezTo>
                      <a:pt x="159" y="181"/>
                      <a:pt x="137" y="215"/>
                      <a:pt x="102" y="240"/>
                    </a:cubicBezTo>
                    <a:cubicBezTo>
                      <a:pt x="92" y="246"/>
                      <a:pt x="80" y="253"/>
                      <a:pt x="69" y="253"/>
                    </a:cubicBezTo>
                    <a:cubicBezTo>
                      <a:pt x="49" y="252"/>
                      <a:pt x="33" y="259"/>
                      <a:pt x="19" y="273"/>
                    </a:cubicBezTo>
                    <a:cubicBezTo>
                      <a:pt x="15" y="277"/>
                      <a:pt x="9" y="280"/>
                      <a:pt x="4" y="284"/>
                    </a:cubicBezTo>
                    <a:cubicBezTo>
                      <a:pt x="3" y="283"/>
                      <a:pt x="1" y="281"/>
                      <a:pt x="0" y="28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5" name="Freeform 8"/>
              <p:cNvSpPr>
                <a:spLocks/>
              </p:cNvSpPr>
              <p:nvPr/>
            </p:nvSpPr>
            <p:spPr bwMode="auto">
              <a:xfrm>
                <a:off x="5907088" y="3403600"/>
                <a:ext cx="222250" cy="219075"/>
              </a:xfrm>
              <a:custGeom>
                <a:avLst/>
                <a:gdLst>
                  <a:gd name="T0" fmla="*/ 39 w 74"/>
                  <a:gd name="T1" fmla="*/ 3 h 73"/>
                  <a:gd name="T2" fmla="*/ 30 w 74"/>
                  <a:gd name="T3" fmla="*/ 43 h 73"/>
                  <a:gd name="T4" fmla="*/ 69 w 74"/>
                  <a:gd name="T5" fmla="*/ 35 h 73"/>
                  <a:gd name="T6" fmla="*/ 58 w 74"/>
                  <a:gd name="T7" fmla="*/ 62 h 73"/>
                  <a:gd name="T8" fmla="*/ 15 w 74"/>
                  <a:gd name="T9" fmla="*/ 63 h 73"/>
                  <a:gd name="T10" fmla="*/ 6 w 74"/>
                  <a:gd name="T11" fmla="*/ 21 h 73"/>
                  <a:gd name="T12" fmla="*/ 39 w 74"/>
                  <a:gd name="T13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73">
                    <a:moveTo>
                      <a:pt x="39" y="3"/>
                    </a:moveTo>
                    <a:cubicBezTo>
                      <a:pt x="40" y="19"/>
                      <a:pt x="14" y="29"/>
                      <a:pt x="30" y="43"/>
                    </a:cubicBezTo>
                    <a:cubicBezTo>
                      <a:pt x="37" y="48"/>
                      <a:pt x="54" y="38"/>
                      <a:pt x="69" y="35"/>
                    </a:cubicBezTo>
                    <a:cubicBezTo>
                      <a:pt x="74" y="46"/>
                      <a:pt x="68" y="56"/>
                      <a:pt x="58" y="62"/>
                    </a:cubicBezTo>
                    <a:cubicBezTo>
                      <a:pt x="44" y="72"/>
                      <a:pt x="29" y="73"/>
                      <a:pt x="15" y="63"/>
                    </a:cubicBezTo>
                    <a:cubicBezTo>
                      <a:pt x="1" y="52"/>
                      <a:pt x="0" y="36"/>
                      <a:pt x="6" y="21"/>
                    </a:cubicBezTo>
                    <a:cubicBezTo>
                      <a:pt x="11" y="7"/>
                      <a:pt x="22" y="0"/>
                      <a:pt x="39" y="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6" name="Group 65"/>
          <p:cNvGrpSpPr/>
          <p:nvPr/>
        </p:nvGrpSpPr>
        <p:grpSpPr>
          <a:xfrm>
            <a:off x="2267294" y="1683931"/>
            <a:ext cx="2869858" cy="721430"/>
            <a:chOff x="8797071" y="2517475"/>
            <a:chExt cx="3051636" cy="684107"/>
          </a:xfrm>
        </p:grpSpPr>
        <p:sp>
          <p:nvSpPr>
            <p:cNvPr id="37" name="TextBox 66"/>
            <p:cNvSpPr txBox="1"/>
            <p:nvPr/>
          </p:nvSpPr>
          <p:spPr>
            <a:xfrm>
              <a:off x="10178982" y="2517475"/>
              <a:ext cx="1669083" cy="395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dirty="0">
                  <a:solidFill>
                    <a:srgbClr val="041969"/>
                  </a:solidFill>
                  <a:cs typeface="+mn-ea"/>
                  <a:sym typeface="+mn-lt"/>
                </a:rPr>
                <a:t>Related title text.</a:t>
              </a:r>
              <a:endParaRPr lang="en-GB" dirty="0">
                <a:solidFill>
                  <a:srgbClr val="041969"/>
                </a:solidFill>
                <a:cs typeface="+mn-ea"/>
                <a:sym typeface="+mn-lt"/>
              </a:endParaRPr>
            </a:p>
          </p:txBody>
        </p:sp>
        <p:sp>
          <p:nvSpPr>
            <p:cNvPr id="38" name="Rectangle 67"/>
            <p:cNvSpPr/>
            <p:nvPr/>
          </p:nvSpPr>
          <p:spPr>
            <a:xfrm>
              <a:off x="8797071" y="2924503"/>
              <a:ext cx="3051636" cy="277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107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to add the relevant title text.</a:t>
              </a:r>
              <a:endParaRPr lang="en-GB" sz="1107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Group 53"/>
          <p:cNvGrpSpPr/>
          <p:nvPr/>
        </p:nvGrpSpPr>
        <p:grpSpPr>
          <a:xfrm>
            <a:off x="8298813" y="1734249"/>
            <a:ext cx="3002397" cy="735924"/>
            <a:chOff x="8614471" y="2503731"/>
            <a:chExt cx="3162659" cy="697851"/>
          </a:xfrm>
        </p:grpSpPr>
        <p:sp>
          <p:nvSpPr>
            <p:cNvPr id="40" name="TextBox 54"/>
            <p:cNvSpPr txBox="1"/>
            <p:nvPr/>
          </p:nvSpPr>
          <p:spPr>
            <a:xfrm>
              <a:off x="8624602" y="2503731"/>
              <a:ext cx="1653445" cy="395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rgbClr val="041969"/>
                  </a:solidFill>
                  <a:cs typeface="+mn-ea"/>
                  <a:sym typeface="+mn-lt"/>
                </a:rPr>
                <a:t>Related title text.</a:t>
              </a:r>
              <a:endParaRPr lang="en-GB" dirty="0">
                <a:solidFill>
                  <a:srgbClr val="041969"/>
                </a:solidFill>
                <a:cs typeface="+mn-ea"/>
                <a:sym typeface="+mn-lt"/>
              </a:endParaRPr>
            </a:p>
          </p:txBody>
        </p:sp>
        <p:sp>
          <p:nvSpPr>
            <p:cNvPr id="41" name="Rectangle 55"/>
            <p:cNvSpPr/>
            <p:nvPr/>
          </p:nvSpPr>
          <p:spPr>
            <a:xfrm>
              <a:off x="8614471" y="2924503"/>
              <a:ext cx="3162659" cy="277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7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to add the relevant title text.</a:t>
              </a:r>
              <a:endParaRPr lang="en-GB" sz="1107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Group 65"/>
          <p:cNvGrpSpPr/>
          <p:nvPr/>
        </p:nvGrpSpPr>
        <p:grpSpPr>
          <a:xfrm>
            <a:off x="470058" y="4489070"/>
            <a:ext cx="2869858" cy="721430"/>
            <a:chOff x="8797071" y="2517475"/>
            <a:chExt cx="3051636" cy="684107"/>
          </a:xfrm>
        </p:grpSpPr>
        <p:sp>
          <p:nvSpPr>
            <p:cNvPr id="43" name="TextBox 66"/>
            <p:cNvSpPr txBox="1"/>
            <p:nvPr/>
          </p:nvSpPr>
          <p:spPr>
            <a:xfrm>
              <a:off x="10178982" y="2517475"/>
              <a:ext cx="1669083" cy="395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r">
                <a:lnSpc>
                  <a:spcPct val="130000"/>
                </a:lnSpc>
                <a:defRPr b="1">
                  <a:solidFill>
                    <a:srgbClr val="DF0514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defRPr>
              </a:lvl1pPr>
            </a:lstStyle>
            <a:p>
              <a:r>
                <a:rPr lang="zh-CN" altLang="en-US" b="0" dirty="0">
                  <a:solidFill>
                    <a:srgbClr val="041969"/>
                  </a:solidFill>
                  <a:latin typeface="+mn-lt"/>
                  <a:ea typeface="+mn-ea"/>
                  <a:cs typeface="+mn-ea"/>
                  <a:sym typeface="+mn-lt"/>
                </a:rPr>
                <a:t>Related title text.</a:t>
              </a:r>
              <a:endParaRPr lang="en-GB" b="0" dirty="0">
                <a:solidFill>
                  <a:srgbClr val="04196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Rectangle 67"/>
            <p:cNvSpPr/>
            <p:nvPr/>
          </p:nvSpPr>
          <p:spPr>
            <a:xfrm>
              <a:off x="8797071" y="2924503"/>
              <a:ext cx="3051636" cy="277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107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to add the relevant title text.</a:t>
              </a:r>
              <a:endParaRPr lang="en-GB" sz="1107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Group 53"/>
          <p:cNvGrpSpPr/>
          <p:nvPr/>
        </p:nvGrpSpPr>
        <p:grpSpPr>
          <a:xfrm>
            <a:off x="7376534" y="4556256"/>
            <a:ext cx="3002397" cy="735924"/>
            <a:chOff x="8614471" y="2503731"/>
            <a:chExt cx="3162659" cy="697851"/>
          </a:xfrm>
        </p:grpSpPr>
        <p:sp>
          <p:nvSpPr>
            <p:cNvPr id="46" name="TextBox 54"/>
            <p:cNvSpPr txBox="1"/>
            <p:nvPr/>
          </p:nvSpPr>
          <p:spPr>
            <a:xfrm>
              <a:off x="8614471" y="2503731"/>
              <a:ext cx="1653445" cy="395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b="1">
                  <a:solidFill>
                    <a:srgbClr val="DF0514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defRPr>
              </a:lvl1pPr>
            </a:lstStyle>
            <a:p>
              <a:r>
                <a:rPr lang="zh-CN" altLang="en-US" b="0" dirty="0">
                  <a:solidFill>
                    <a:srgbClr val="041969"/>
                  </a:solidFill>
                  <a:latin typeface="+mn-lt"/>
                  <a:ea typeface="+mn-ea"/>
                  <a:cs typeface="+mn-ea"/>
                  <a:sym typeface="+mn-lt"/>
                </a:rPr>
                <a:t>Related title text.</a:t>
              </a:r>
              <a:endParaRPr lang="en-GB" b="0" dirty="0">
                <a:solidFill>
                  <a:srgbClr val="04196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Rectangle 55"/>
            <p:cNvSpPr/>
            <p:nvPr/>
          </p:nvSpPr>
          <p:spPr>
            <a:xfrm>
              <a:off x="8614471" y="2924503"/>
              <a:ext cx="3162659" cy="277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7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to add the relevant title text.</a:t>
              </a:r>
              <a:endParaRPr lang="en-GB" sz="1107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633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00"/>
                            </p:stCondLst>
                            <p:childTnLst>
                              <p:par>
                                <p:cTn id="5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700"/>
                            </p:stCondLst>
                            <p:childTnLst>
                              <p:par>
                                <p:cTn id="7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0" name="Shape 206"/>
          <p:cNvSpPr>
            <a:spLocks noChangeArrowheads="1"/>
          </p:cNvSpPr>
          <p:nvPr/>
        </p:nvSpPr>
        <p:spPr bwMode="auto">
          <a:xfrm>
            <a:off x="3080279" y="1965598"/>
            <a:ext cx="254000" cy="1318684"/>
          </a:xfrm>
          <a:custGeom>
            <a:avLst/>
            <a:gdLst>
              <a:gd name="T0" fmla="*/ 20231 w 21600"/>
              <a:gd name="T1" fmla="*/ 0 h 21600"/>
              <a:gd name="T2" fmla="*/ 0 w 21600"/>
              <a:gd name="T3" fmla="*/ 0 h 21600"/>
              <a:gd name="T4" fmla="*/ 0 w 21600"/>
              <a:gd name="T5" fmla="*/ 21600 h 21600"/>
              <a:gd name="T6" fmla="*/ 21600 w 21600"/>
              <a:gd name="T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31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noFill/>
          <a:ln w="25400">
            <a:solidFill>
              <a:srgbClr val="FFFFFF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1" name="Shape 207"/>
          <p:cNvSpPr>
            <a:spLocks noChangeArrowheads="1"/>
          </p:cNvSpPr>
          <p:nvPr/>
        </p:nvSpPr>
        <p:spPr bwMode="auto">
          <a:xfrm rot="10800000">
            <a:off x="9184746" y="1965598"/>
            <a:ext cx="256116" cy="1318684"/>
          </a:xfrm>
          <a:custGeom>
            <a:avLst/>
            <a:gdLst>
              <a:gd name="T0" fmla="*/ 20231 w 21600"/>
              <a:gd name="T1" fmla="*/ 0 h 21600"/>
              <a:gd name="T2" fmla="*/ 0 w 21600"/>
              <a:gd name="T3" fmla="*/ 0 h 21600"/>
              <a:gd name="T4" fmla="*/ 0 w 21600"/>
              <a:gd name="T5" fmla="*/ 21600 h 21600"/>
              <a:gd name="T6" fmla="*/ 21600 w 21600"/>
              <a:gd name="T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31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noFill/>
          <a:ln w="25400">
            <a:solidFill>
              <a:srgbClr val="FFFFFF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2" name="Shape 208"/>
          <p:cNvSpPr>
            <a:spLocks noChangeShapeType="1"/>
          </p:cNvSpPr>
          <p:nvPr/>
        </p:nvSpPr>
        <p:spPr bwMode="auto">
          <a:xfrm flipV="1">
            <a:off x="9809162" y="2046031"/>
            <a:ext cx="0" cy="1155700"/>
          </a:xfrm>
          <a:prstGeom prst="line">
            <a:avLst/>
          </a:prstGeom>
          <a:noFill/>
          <a:ln w="25400">
            <a:solidFill>
              <a:srgbClr val="FFFFFF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3" name="Shape 209"/>
          <p:cNvSpPr>
            <a:spLocks noChangeShapeType="1"/>
          </p:cNvSpPr>
          <p:nvPr/>
        </p:nvSpPr>
        <p:spPr bwMode="auto">
          <a:xfrm flipV="1">
            <a:off x="10177462" y="2194198"/>
            <a:ext cx="0" cy="861484"/>
          </a:xfrm>
          <a:prstGeom prst="line">
            <a:avLst/>
          </a:prstGeom>
          <a:noFill/>
          <a:ln w="25400">
            <a:solidFill>
              <a:srgbClr val="FFFFFF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4" name="Shape 210"/>
          <p:cNvSpPr>
            <a:spLocks noChangeShapeType="1"/>
          </p:cNvSpPr>
          <p:nvPr/>
        </p:nvSpPr>
        <p:spPr bwMode="auto">
          <a:xfrm flipV="1">
            <a:off x="2688695" y="2046031"/>
            <a:ext cx="0" cy="1155700"/>
          </a:xfrm>
          <a:prstGeom prst="line">
            <a:avLst/>
          </a:prstGeom>
          <a:noFill/>
          <a:ln w="25400">
            <a:solidFill>
              <a:srgbClr val="FFFFFF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5" name="Shape 211"/>
          <p:cNvSpPr>
            <a:spLocks noChangeShapeType="1"/>
          </p:cNvSpPr>
          <p:nvPr/>
        </p:nvSpPr>
        <p:spPr bwMode="auto">
          <a:xfrm flipV="1">
            <a:off x="2297112" y="2194198"/>
            <a:ext cx="0" cy="861484"/>
          </a:xfrm>
          <a:prstGeom prst="line">
            <a:avLst/>
          </a:prstGeom>
          <a:noFill/>
          <a:ln w="25400">
            <a:solidFill>
              <a:srgbClr val="FFFFFF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6" name="Shape 98"/>
          <p:cNvSpPr>
            <a:spLocks noChangeArrowheads="1"/>
          </p:cNvSpPr>
          <p:nvPr/>
        </p:nvSpPr>
        <p:spPr bwMode="auto">
          <a:xfrm>
            <a:off x="4849671" y="1205873"/>
            <a:ext cx="2667284" cy="2667282"/>
          </a:xfrm>
          <a:custGeom>
            <a:avLst/>
            <a:gdLst>
              <a:gd name="T0" fmla="*/ 16796 w 19679"/>
              <a:gd name="T1" fmla="*/ 2882 h 19679"/>
              <a:gd name="T2" fmla="*/ 16796 w 19679"/>
              <a:gd name="T3" fmla="*/ 16796 h 19679"/>
              <a:gd name="T4" fmla="*/ 2882 w 19679"/>
              <a:gd name="T5" fmla="*/ 16796 h 19679"/>
              <a:gd name="T6" fmla="*/ 2882 w 19679"/>
              <a:gd name="T7" fmla="*/ 2882 h 19679"/>
              <a:gd name="T8" fmla="*/ 16796 w 19679"/>
              <a:gd name="T9" fmla="*/ 2882 h 19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76200">
            <a:solidFill>
              <a:srgbClr val="FFFFFF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7" name="Shape 99"/>
          <p:cNvSpPr>
            <a:spLocks noChangeArrowheads="1"/>
          </p:cNvSpPr>
          <p:nvPr/>
        </p:nvSpPr>
        <p:spPr bwMode="auto">
          <a:xfrm>
            <a:off x="4568596" y="924798"/>
            <a:ext cx="3229434" cy="3229432"/>
          </a:xfrm>
          <a:custGeom>
            <a:avLst/>
            <a:gdLst>
              <a:gd name="T0" fmla="*/ 16796 w 19679"/>
              <a:gd name="T1" fmla="*/ 2882 h 19679"/>
              <a:gd name="T2" fmla="*/ 16796 w 19679"/>
              <a:gd name="T3" fmla="*/ 16796 h 19679"/>
              <a:gd name="T4" fmla="*/ 2882 w 19679"/>
              <a:gd name="T5" fmla="*/ 16796 h 19679"/>
              <a:gd name="T6" fmla="*/ 2882 w 19679"/>
              <a:gd name="T7" fmla="*/ 2882 h 19679"/>
              <a:gd name="T8" fmla="*/ 16796 w 19679"/>
              <a:gd name="T9" fmla="*/ 2882 h 19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9525">
            <a:solidFill>
              <a:srgbClr val="FFFFFF">
                <a:alpha val="65097"/>
              </a:srgbClr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8" name="Shape 105"/>
          <p:cNvSpPr/>
          <p:nvPr/>
        </p:nvSpPr>
        <p:spPr bwMode="auto">
          <a:xfrm>
            <a:off x="5322500" y="1990393"/>
            <a:ext cx="1721626" cy="14178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25400" tIns="25400" rIns="25400" bIns="25400" anchor="ctr">
            <a:spAutoFit/>
          </a:bodyPr>
          <a:lstStyle/>
          <a:p>
            <a:pPr algn="ctr" defTabSz="412316">
              <a:lnSpc>
                <a:spcPct val="80000"/>
              </a:lnSpc>
              <a:defRPr/>
            </a:pPr>
            <a:r>
              <a:rPr lang="en-US" sz="11100" kern="0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04</a:t>
            </a:r>
            <a:endParaRPr sz="11100" kern="0" cap="all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682322" y="4377962"/>
            <a:ext cx="70019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a title here</a:t>
            </a:r>
          </a:p>
        </p:txBody>
      </p:sp>
    </p:spTree>
    <p:extLst>
      <p:ext uri="{BB962C8B-B14F-4D97-AF65-F5344CB8AC3E}">
        <p14:creationId xmlns:p14="http://schemas.microsoft.com/office/powerpoint/2010/main" val="412553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:a14="http://schemas.microsoft.com/office/drawing/2010/main"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3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75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341822" y="688501"/>
            <a:ext cx="9721436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11096635" y="454395"/>
            <a:ext cx="488724" cy="440638"/>
            <a:chOff x="3720691" y="2824413"/>
            <a:chExt cx="1341120" cy="1209172"/>
          </a:xfrm>
          <a:solidFill>
            <a:srgbClr val="0B6863"/>
          </a:solidFill>
        </p:grpSpPr>
        <p:sp>
          <p:nvSpPr>
            <p:cNvPr id="4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</p:grpSp>
      <p:sp>
        <p:nvSpPr>
          <p:cNvPr id="6" name="文本占位符 4"/>
          <p:cNvSpPr txBox="1">
            <a:spLocks/>
          </p:cNvSpPr>
          <p:nvPr/>
        </p:nvSpPr>
        <p:spPr>
          <a:xfrm>
            <a:off x="1299849" y="111207"/>
            <a:ext cx="10515600" cy="5823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dirty="0">
                <a:solidFill>
                  <a:srgbClr val="041969"/>
                </a:solidFill>
                <a:cs typeface="+mn-ea"/>
                <a:sym typeface="+mn-lt"/>
              </a:rPr>
              <a:t>Four, click to add your title.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574767" y="229275"/>
            <a:ext cx="632150" cy="569956"/>
            <a:chOff x="574767" y="208955"/>
            <a:chExt cx="632150" cy="569956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 rot="1855731">
              <a:off x="574767" y="208955"/>
              <a:ext cx="632150" cy="569956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9" name="KSO_Shape"/>
            <p:cNvSpPr>
              <a:spLocks/>
            </p:cNvSpPr>
            <p:nvPr/>
          </p:nvSpPr>
          <p:spPr bwMode="auto">
            <a:xfrm>
              <a:off x="701214" y="306912"/>
              <a:ext cx="369729" cy="366032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0" name="Freeform 5"/>
          <p:cNvSpPr/>
          <p:nvPr/>
        </p:nvSpPr>
        <p:spPr bwMode="auto">
          <a:xfrm>
            <a:off x="8427135" y="5030615"/>
            <a:ext cx="2544233" cy="1126067"/>
          </a:xfrm>
          <a:custGeom>
            <a:avLst/>
            <a:gdLst>
              <a:gd name="T0" fmla="*/ 1384733 w 641"/>
              <a:gd name="T1" fmla="*/ 0 h 284"/>
              <a:gd name="T2" fmla="*/ 1908847 w 641"/>
              <a:gd name="T3" fmla="*/ 844467 h 284"/>
              <a:gd name="T4" fmla="*/ 11912 w 641"/>
              <a:gd name="T5" fmla="*/ 844467 h 284"/>
              <a:gd name="T6" fmla="*/ 110183 w 641"/>
              <a:gd name="T7" fmla="*/ 208143 h 284"/>
              <a:gd name="T8" fmla="*/ 0 w 641"/>
              <a:gd name="T9" fmla="*/ 0 h 284"/>
              <a:gd name="T10" fmla="*/ 1384733 w 641"/>
              <a:gd name="T11" fmla="*/ 0 h 2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41" h="284">
                <a:moveTo>
                  <a:pt x="465" y="0"/>
                </a:moveTo>
                <a:cubicBezTo>
                  <a:pt x="511" y="135"/>
                  <a:pt x="613" y="217"/>
                  <a:pt x="641" y="284"/>
                </a:cubicBezTo>
                <a:cubicBezTo>
                  <a:pt x="4" y="284"/>
                  <a:pt x="4" y="284"/>
                  <a:pt x="4" y="284"/>
                </a:cubicBezTo>
                <a:cubicBezTo>
                  <a:pt x="23" y="214"/>
                  <a:pt x="63" y="151"/>
                  <a:pt x="37" y="70"/>
                </a:cubicBezTo>
                <a:cubicBezTo>
                  <a:pt x="28" y="40"/>
                  <a:pt x="15" y="17"/>
                  <a:pt x="0" y="0"/>
                </a:cubicBezTo>
                <a:lnTo>
                  <a:pt x="465" y="0"/>
                </a:lnTo>
                <a:close/>
              </a:path>
            </a:pathLst>
          </a:custGeom>
          <a:solidFill>
            <a:srgbClr val="041969"/>
          </a:solidFill>
          <a:ln w="381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913765" fontAlgn="auto">
              <a:spcBef>
                <a:spcPts val="0"/>
              </a:spcBef>
              <a:spcAft>
                <a:spcPts val="0"/>
              </a:spcAft>
            </a:pPr>
            <a:endParaRPr lang="zh-CN" altLang="en-US" sz="19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" name="Freeform 6"/>
          <p:cNvSpPr/>
          <p:nvPr/>
        </p:nvSpPr>
        <p:spPr bwMode="auto">
          <a:xfrm>
            <a:off x="7703365" y="1339898"/>
            <a:ext cx="2984500" cy="1401233"/>
          </a:xfrm>
          <a:custGeom>
            <a:avLst/>
            <a:gdLst>
              <a:gd name="T0" fmla="*/ 0 w 751"/>
              <a:gd name="T1" fmla="*/ 1050557 h 353"/>
              <a:gd name="T2" fmla="*/ 169773 w 751"/>
              <a:gd name="T3" fmla="*/ 598193 h 353"/>
              <a:gd name="T4" fmla="*/ 2025361 w 751"/>
              <a:gd name="T5" fmla="*/ 446412 h 353"/>
              <a:gd name="T6" fmla="*/ 2236832 w 751"/>
              <a:gd name="T7" fmla="*/ 1050557 h 353"/>
              <a:gd name="T8" fmla="*/ 0 w 751"/>
              <a:gd name="T9" fmla="*/ 1050557 h 3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51" h="353">
                <a:moveTo>
                  <a:pt x="0" y="353"/>
                </a:moveTo>
                <a:cubicBezTo>
                  <a:pt x="14" y="313"/>
                  <a:pt x="20" y="305"/>
                  <a:pt x="57" y="201"/>
                </a:cubicBezTo>
                <a:cubicBezTo>
                  <a:pt x="126" y="10"/>
                  <a:pt x="558" y="0"/>
                  <a:pt x="680" y="150"/>
                </a:cubicBezTo>
                <a:cubicBezTo>
                  <a:pt x="730" y="213"/>
                  <a:pt x="751" y="284"/>
                  <a:pt x="751" y="353"/>
                </a:cubicBezTo>
                <a:lnTo>
                  <a:pt x="0" y="353"/>
                </a:lnTo>
                <a:close/>
              </a:path>
            </a:pathLst>
          </a:custGeom>
          <a:solidFill>
            <a:srgbClr val="041969"/>
          </a:solidFill>
          <a:ln w="381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913765" fontAlgn="auto">
              <a:spcBef>
                <a:spcPts val="0"/>
              </a:spcBef>
              <a:spcAft>
                <a:spcPts val="0"/>
              </a:spcAft>
            </a:pPr>
            <a:endParaRPr lang="zh-CN" altLang="en-US" sz="19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" name="Freeform 7"/>
          <p:cNvSpPr/>
          <p:nvPr/>
        </p:nvSpPr>
        <p:spPr bwMode="auto">
          <a:xfrm>
            <a:off x="7341285" y="2759432"/>
            <a:ext cx="3333749" cy="1138767"/>
          </a:xfrm>
          <a:custGeom>
            <a:avLst/>
            <a:gdLst>
              <a:gd name="T0" fmla="*/ 229391 w 839"/>
              <a:gd name="T1" fmla="*/ 854520 h 287"/>
              <a:gd name="T2" fmla="*/ 211517 w 839"/>
              <a:gd name="T3" fmla="*/ 818791 h 287"/>
              <a:gd name="T4" fmla="*/ 125123 w 839"/>
              <a:gd name="T5" fmla="*/ 777107 h 287"/>
              <a:gd name="T6" fmla="*/ 38728 w 839"/>
              <a:gd name="T7" fmla="*/ 652055 h 287"/>
              <a:gd name="T8" fmla="*/ 151934 w 839"/>
              <a:gd name="T9" fmla="*/ 491275 h 287"/>
              <a:gd name="T10" fmla="*/ 303869 w 839"/>
              <a:gd name="T11" fmla="*/ 256058 h 287"/>
              <a:gd name="T12" fmla="*/ 232370 w 839"/>
              <a:gd name="T13" fmla="*/ 92300 h 287"/>
              <a:gd name="T14" fmla="*/ 262161 w 839"/>
              <a:gd name="T15" fmla="*/ 0 h 287"/>
              <a:gd name="T16" fmla="*/ 2499471 w 839"/>
              <a:gd name="T17" fmla="*/ 0 h 287"/>
              <a:gd name="T18" fmla="*/ 2320725 w 839"/>
              <a:gd name="T19" fmla="*/ 592507 h 287"/>
              <a:gd name="T20" fmla="*/ 2195602 w 839"/>
              <a:gd name="T21" fmla="*/ 854520 h 287"/>
              <a:gd name="T22" fmla="*/ 229391 w 839"/>
              <a:gd name="T23" fmla="*/ 854520 h 28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839" h="287">
                <a:moveTo>
                  <a:pt x="77" y="287"/>
                </a:moveTo>
                <a:cubicBezTo>
                  <a:pt x="76" y="283"/>
                  <a:pt x="74" y="279"/>
                  <a:pt x="71" y="275"/>
                </a:cubicBezTo>
                <a:cubicBezTo>
                  <a:pt x="63" y="266"/>
                  <a:pt x="55" y="265"/>
                  <a:pt x="42" y="261"/>
                </a:cubicBezTo>
                <a:cubicBezTo>
                  <a:pt x="18" y="253"/>
                  <a:pt x="0" y="244"/>
                  <a:pt x="13" y="219"/>
                </a:cubicBezTo>
                <a:cubicBezTo>
                  <a:pt x="24" y="197"/>
                  <a:pt x="26" y="198"/>
                  <a:pt x="51" y="165"/>
                </a:cubicBezTo>
                <a:cubicBezTo>
                  <a:pt x="77" y="129"/>
                  <a:pt x="102" y="96"/>
                  <a:pt x="102" y="86"/>
                </a:cubicBezTo>
                <a:cubicBezTo>
                  <a:pt x="102" y="60"/>
                  <a:pt x="69" y="60"/>
                  <a:pt x="78" y="31"/>
                </a:cubicBezTo>
                <a:cubicBezTo>
                  <a:pt x="82" y="18"/>
                  <a:pt x="85" y="9"/>
                  <a:pt x="88" y="0"/>
                </a:cubicBezTo>
                <a:cubicBezTo>
                  <a:pt x="839" y="0"/>
                  <a:pt x="839" y="0"/>
                  <a:pt x="839" y="0"/>
                </a:cubicBezTo>
                <a:cubicBezTo>
                  <a:pt x="839" y="74"/>
                  <a:pt x="815" y="145"/>
                  <a:pt x="779" y="199"/>
                </a:cubicBezTo>
                <a:cubicBezTo>
                  <a:pt x="764" y="222"/>
                  <a:pt x="749" y="248"/>
                  <a:pt x="737" y="287"/>
                </a:cubicBezTo>
                <a:lnTo>
                  <a:pt x="77" y="287"/>
                </a:lnTo>
                <a:close/>
              </a:path>
            </a:pathLst>
          </a:custGeom>
          <a:solidFill>
            <a:srgbClr val="041969"/>
          </a:solidFill>
          <a:ln w="381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913765" fontAlgn="auto">
              <a:spcBef>
                <a:spcPts val="0"/>
              </a:spcBef>
              <a:spcAft>
                <a:spcPts val="0"/>
              </a:spcAft>
            </a:pPr>
            <a:endParaRPr lang="zh-CN" altLang="en-US" sz="19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3" name="Freeform 8"/>
          <p:cNvSpPr/>
          <p:nvPr/>
        </p:nvSpPr>
        <p:spPr bwMode="auto">
          <a:xfrm>
            <a:off x="7552951" y="3893965"/>
            <a:ext cx="2724149" cy="1138767"/>
          </a:xfrm>
          <a:custGeom>
            <a:avLst/>
            <a:gdLst>
              <a:gd name="T0" fmla="*/ 1983736 w 686"/>
              <a:gd name="T1" fmla="*/ 294765 h 287"/>
              <a:gd name="T2" fmla="*/ 2043308 w 686"/>
              <a:gd name="T3" fmla="*/ 854520 h 287"/>
              <a:gd name="T4" fmla="*/ 658267 w 686"/>
              <a:gd name="T5" fmla="*/ 854520 h 287"/>
              <a:gd name="T6" fmla="*/ 157865 w 686"/>
              <a:gd name="T7" fmla="*/ 660988 h 287"/>
              <a:gd name="T8" fmla="*/ 44679 w 686"/>
              <a:gd name="T9" fmla="*/ 547846 h 287"/>
              <a:gd name="T10" fmla="*/ 74465 w 686"/>
              <a:gd name="T11" fmla="*/ 387065 h 287"/>
              <a:gd name="T12" fmla="*/ 44679 w 686"/>
              <a:gd name="T13" fmla="*/ 279878 h 287"/>
              <a:gd name="T14" fmla="*/ 59572 w 686"/>
              <a:gd name="T15" fmla="*/ 223307 h 287"/>
              <a:gd name="T16" fmla="*/ 23829 w 686"/>
              <a:gd name="T17" fmla="*/ 190555 h 287"/>
              <a:gd name="T18" fmla="*/ 41700 w 686"/>
              <a:gd name="T19" fmla="*/ 104210 h 287"/>
              <a:gd name="T20" fmla="*/ 74465 w 686"/>
              <a:gd name="T21" fmla="*/ 0 h 287"/>
              <a:gd name="T22" fmla="*/ 2040329 w 686"/>
              <a:gd name="T23" fmla="*/ 0 h 287"/>
              <a:gd name="T24" fmla="*/ 1983736 w 686"/>
              <a:gd name="T25" fmla="*/ 294765 h 28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86" h="287">
                <a:moveTo>
                  <a:pt x="666" y="99"/>
                </a:moveTo>
                <a:cubicBezTo>
                  <a:pt x="658" y="172"/>
                  <a:pt x="668" y="233"/>
                  <a:pt x="686" y="287"/>
                </a:cubicBezTo>
                <a:cubicBezTo>
                  <a:pt x="221" y="287"/>
                  <a:pt x="221" y="287"/>
                  <a:pt x="221" y="287"/>
                </a:cubicBezTo>
                <a:cubicBezTo>
                  <a:pt x="167" y="221"/>
                  <a:pt x="86" y="228"/>
                  <a:pt x="53" y="222"/>
                </a:cubicBezTo>
                <a:cubicBezTo>
                  <a:pt x="26" y="217"/>
                  <a:pt x="16" y="192"/>
                  <a:pt x="15" y="184"/>
                </a:cubicBezTo>
                <a:cubicBezTo>
                  <a:pt x="12" y="171"/>
                  <a:pt x="12" y="151"/>
                  <a:pt x="25" y="130"/>
                </a:cubicBezTo>
                <a:cubicBezTo>
                  <a:pt x="37" y="108"/>
                  <a:pt x="22" y="109"/>
                  <a:pt x="15" y="94"/>
                </a:cubicBezTo>
                <a:cubicBezTo>
                  <a:pt x="11" y="87"/>
                  <a:pt x="18" y="76"/>
                  <a:pt x="20" y="75"/>
                </a:cubicBezTo>
                <a:cubicBezTo>
                  <a:pt x="24" y="73"/>
                  <a:pt x="16" y="73"/>
                  <a:pt x="8" y="64"/>
                </a:cubicBezTo>
                <a:cubicBezTo>
                  <a:pt x="0" y="54"/>
                  <a:pt x="8" y="45"/>
                  <a:pt x="14" y="35"/>
                </a:cubicBezTo>
                <a:cubicBezTo>
                  <a:pt x="19" y="27"/>
                  <a:pt x="28" y="14"/>
                  <a:pt x="25" y="0"/>
                </a:cubicBezTo>
                <a:cubicBezTo>
                  <a:pt x="685" y="0"/>
                  <a:pt x="685" y="0"/>
                  <a:pt x="685" y="0"/>
                </a:cubicBezTo>
                <a:cubicBezTo>
                  <a:pt x="677" y="27"/>
                  <a:pt x="670" y="59"/>
                  <a:pt x="666" y="99"/>
                </a:cubicBezTo>
                <a:close/>
              </a:path>
            </a:pathLst>
          </a:custGeom>
          <a:solidFill>
            <a:srgbClr val="041969"/>
          </a:solidFill>
          <a:ln w="381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913765" fontAlgn="auto">
              <a:spcBef>
                <a:spcPts val="0"/>
              </a:spcBef>
              <a:spcAft>
                <a:spcPts val="0"/>
              </a:spcAft>
            </a:pPr>
            <a:endParaRPr lang="zh-CN" altLang="en-US" sz="19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14" name="Group 9"/>
          <p:cNvGrpSpPr/>
          <p:nvPr/>
        </p:nvGrpSpPr>
        <p:grpSpPr>
          <a:xfrm>
            <a:off x="8053370" y="3049444"/>
            <a:ext cx="565711" cy="598988"/>
            <a:chOff x="3659074" y="3351023"/>
            <a:chExt cx="424283" cy="449241"/>
          </a:xfrm>
          <a:solidFill>
            <a:sysClr val="window" lastClr="FFFFFF"/>
          </a:solidFill>
        </p:grpSpPr>
        <p:sp>
          <p:nvSpPr>
            <p:cNvPr id="15" name="Freeform 47"/>
            <p:cNvSpPr/>
            <p:nvPr/>
          </p:nvSpPr>
          <p:spPr bwMode="auto">
            <a:xfrm>
              <a:off x="3659074" y="3518240"/>
              <a:ext cx="199662" cy="282024"/>
            </a:xfrm>
            <a:custGeom>
              <a:avLst/>
              <a:gdLst>
                <a:gd name="T0" fmla="*/ 43 w 60"/>
                <a:gd name="T1" fmla="*/ 49 h 85"/>
                <a:gd name="T2" fmla="*/ 44 w 60"/>
                <a:gd name="T3" fmla="*/ 40 h 85"/>
                <a:gd name="T4" fmla="*/ 32 w 60"/>
                <a:gd name="T5" fmla="*/ 4 h 85"/>
                <a:gd name="T6" fmla="*/ 26 w 60"/>
                <a:gd name="T7" fmla="*/ 2 h 85"/>
                <a:gd name="T8" fmla="*/ 12 w 60"/>
                <a:gd name="T9" fmla="*/ 7 h 85"/>
                <a:gd name="T10" fmla="*/ 4 w 60"/>
                <a:gd name="T11" fmla="*/ 22 h 85"/>
                <a:gd name="T12" fmla="*/ 9 w 60"/>
                <a:gd name="T13" fmla="*/ 37 h 85"/>
                <a:gd name="T14" fmla="*/ 25 w 60"/>
                <a:gd name="T15" fmla="*/ 46 h 85"/>
                <a:gd name="T16" fmla="*/ 31 w 60"/>
                <a:gd name="T17" fmla="*/ 52 h 85"/>
                <a:gd name="T18" fmla="*/ 41 w 60"/>
                <a:gd name="T19" fmla="*/ 80 h 85"/>
                <a:gd name="T20" fmla="*/ 46 w 60"/>
                <a:gd name="T21" fmla="*/ 83 h 85"/>
                <a:gd name="T22" fmla="*/ 49 w 60"/>
                <a:gd name="T23" fmla="*/ 70 h 85"/>
                <a:gd name="T24" fmla="*/ 43 w 60"/>
                <a:gd name="T25" fmla="*/ 4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85">
                  <a:moveTo>
                    <a:pt x="43" y="49"/>
                  </a:moveTo>
                  <a:cubicBezTo>
                    <a:pt x="43" y="49"/>
                    <a:pt x="45" y="43"/>
                    <a:pt x="44" y="40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1" y="0"/>
                    <a:pt x="26" y="2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0" y="11"/>
                    <a:pt x="4" y="22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14" y="50"/>
                    <a:pt x="25" y="46"/>
                  </a:cubicBezTo>
                  <a:cubicBezTo>
                    <a:pt x="25" y="46"/>
                    <a:pt x="29" y="45"/>
                    <a:pt x="31" y="52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1" y="80"/>
                    <a:pt x="41" y="85"/>
                    <a:pt x="46" y="83"/>
                  </a:cubicBezTo>
                  <a:cubicBezTo>
                    <a:pt x="46" y="83"/>
                    <a:pt x="60" y="81"/>
                    <a:pt x="49" y="70"/>
                  </a:cubicBezTo>
                  <a:cubicBezTo>
                    <a:pt x="52" y="63"/>
                    <a:pt x="43" y="58"/>
                    <a:pt x="43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Freeform 48"/>
            <p:cNvSpPr/>
            <p:nvPr/>
          </p:nvSpPr>
          <p:spPr bwMode="auto">
            <a:xfrm>
              <a:off x="3768888" y="3351023"/>
              <a:ext cx="272041" cy="316965"/>
            </a:xfrm>
            <a:custGeom>
              <a:avLst/>
              <a:gdLst>
                <a:gd name="T0" fmla="*/ 70 w 82"/>
                <a:gd name="T1" fmla="*/ 58 h 95"/>
                <a:gd name="T2" fmla="*/ 73 w 82"/>
                <a:gd name="T3" fmla="*/ 45 h 95"/>
                <a:gd name="T4" fmla="*/ 62 w 82"/>
                <a:gd name="T5" fmla="*/ 36 h 95"/>
                <a:gd name="T6" fmla="*/ 52 w 82"/>
                <a:gd name="T7" fmla="*/ 4 h 95"/>
                <a:gd name="T8" fmla="*/ 48 w 82"/>
                <a:gd name="T9" fmla="*/ 6 h 95"/>
                <a:gd name="T10" fmla="*/ 4 w 82"/>
                <a:gd name="T11" fmla="*/ 47 h 95"/>
                <a:gd name="T12" fmla="*/ 2 w 82"/>
                <a:gd name="T13" fmla="*/ 52 h 95"/>
                <a:gd name="T14" fmla="*/ 12 w 82"/>
                <a:gd name="T15" fmla="*/ 83 h 95"/>
                <a:gd name="T16" fmla="*/ 17 w 82"/>
                <a:gd name="T17" fmla="*/ 85 h 95"/>
                <a:gd name="T18" fmla="*/ 78 w 82"/>
                <a:gd name="T19" fmla="*/ 92 h 95"/>
                <a:gd name="T20" fmla="*/ 81 w 82"/>
                <a:gd name="T21" fmla="*/ 91 h 95"/>
                <a:gd name="T22" fmla="*/ 70 w 82"/>
                <a:gd name="T23" fmla="*/ 5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95">
                  <a:moveTo>
                    <a:pt x="70" y="58"/>
                  </a:moveTo>
                  <a:cubicBezTo>
                    <a:pt x="73" y="55"/>
                    <a:pt x="75" y="50"/>
                    <a:pt x="73" y="45"/>
                  </a:cubicBezTo>
                  <a:cubicBezTo>
                    <a:pt x="71" y="40"/>
                    <a:pt x="67" y="37"/>
                    <a:pt x="62" y="36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0" y="0"/>
                    <a:pt x="48" y="6"/>
                    <a:pt x="48" y="6"/>
                  </a:cubicBezTo>
                  <a:cubicBezTo>
                    <a:pt x="40" y="38"/>
                    <a:pt x="4" y="47"/>
                    <a:pt x="4" y="47"/>
                  </a:cubicBezTo>
                  <a:cubicBezTo>
                    <a:pt x="0" y="49"/>
                    <a:pt x="2" y="52"/>
                    <a:pt x="2" y="52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4" y="86"/>
                    <a:pt x="17" y="85"/>
                    <a:pt x="17" y="85"/>
                  </a:cubicBezTo>
                  <a:cubicBezTo>
                    <a:pt x="56" y="72"/>
                    <a:pt x="78" y="92"/>
                    <a:pt x="78" y="92"/>
                  </a:cubicBezTo>
                  <a:cubicBezTo>
                    <a:pt x="78" y="92"/>
                    <a:pt x="82" y="95"/>
                    <a:pt x="81" y="91"/>
                  </a:cubicBezTo>
                  <a:lnTo>
                    <a:pt x="70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Freeform 49"/>
            <p:cNvSpPr/>
            <p:nvPr/>
          </p:nvSpPr>
          <p:spPr bwMode="auto">
            <a:xfrm>
              <a:off x="4003491" y="3410922"/>
              <a:ext cx="44924" cy="57404"/>
            </a:xfrm>
            <a:custGeom>
              <a:avLst/>
              <a:gdLst>
                <a:gd name="T0" fmla="*/ 18 w 18"/>
                <a:gd name="T1" fmla="*/ 3 h 23"/>
                <a:gd name="T2" fmla="*/ 15 w 18"/>
                <a:gd name="T3" fmla="*/ 0 h 23"/>
                <a:gd name="T4" fmla="*/ 0 w 18"/>
                <a:gd name="T5" fmla="*/ 20 h 23"/>
                <a:gd name="T6" fmla="*/ 3 w 18"/>
                <a:gd name="T7" fmla="*/ 23 h 23"/>
                <a:gd name="T8" fmla="*/ 18 w 18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3">
                  <a:moveTo>
                    <a:pt x="18" y="3"/>
                  </a:moveTo>
                  <a:lnTo>
                    <a:pt x="15" y="0"/>
                  </a:lnTo>
                  <a:lnTo>
                    <a:pt x="0" y="20"/>
                  </a:lnTo>
                  <a:lnTo>
                    <a:pt x="3" y="23"/>
                  </a:lnTo>
                  <a:lnTo>
                    <a:pt x="18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 50"/>
            <p:cNvSpPr/>
            <p:nvPr/>
          </p:nvSpPr>
          <p:spPr bwMode="auto">
            <a:xfrm>
              <a:off x="4023458" y="3538206"/>
              <a:ext cx="59899" cy="37438"/>
            </a:xfrm>
            <a:custGeom>
              <a:avLst/>
              <a:gdLst>
                <a:gd name="T0" fmla="*/ 0 w 24"/>
                <a:gd name="T1" fmla="*/ 3 h 15"/>
                <a:gd name="T2" fmla="*/ 23 w 24"/>
                <a:gd name="T3" fmla="*/ 15 h 15"/>
                <a:gd name="T4" fmla="*/ 24 w 24"/>
                <a:gd name="T5" fmla="*/ 12 h 15"/>
                <a:gd name="T6" fmla="*/ 3 w 24"/>
                <a:gd name="T7" fmla="*/ 0 h 15"/>
                <a:gd name="T8" fmla="*/ 0 w 24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5">
                  <a:moveTo>
                    <a:pt x="0" y="3"/>
                  </a:moveTo>
                  <a:lnTo>
                    <a:pt x="23" y="15"/>
                  </a:lnTo>
                  <a:lnTo>
                    <a:pt x="24" y="12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51"/>
            <p:cNvSpPr/>
            <p:nvPr/>
          </p:nvSpPr>
          <p:spPr bwMode="auto">
            <a:xfrm>
              <a:off x="4023458" y="3478307"/>
              <a:ext cx="59899" cy="27454"/>
            </a:xfrm>
            <a:custGeom>
              <a:avLst/>
              <a:gdLst>
                <a:gd name="T0" fmla="*/ 0 w 24"/>
                <a:gd name="T1" fmla="*/ 11 h 11"/>
                <a:gd name="T2" fmla="*/ 24 w 24"/>
                <a:gd name="T3" fmla="*/ 3 h 11"/>
                <a:gd name="T4" fmla="*/ 24 w 24"/>
                <a:gd name="T5" fmla="*/ 0 h 11"/>
                <a:gd name="T6" fmla="*/ 0 w 24"/>
                <a:gd name="T7" fmla="*/ 7 h 11"/>
                <a:gd name="T8" fmla="*/ 0 w 24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1">
                  <a:moveTo>
                    <a:pt x="0" y="11"/>
                  </a:moveTo>
                  <a:lnTo>
                    <a:pt x="24" y="3"/>
                  </a:lnTo>
                  <a:lnTo>
                    <a:pt x="24" y="0"/>
                  </a:lnTo>
                  <a:lnTo>
                    <a:pt x="0" y="7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0" name="Freeform 64"/>
          <p:cNvSpPr>
            <a:spLocks noEditPoints="1"/>
          </p:cNvSpPr>
          <p:nvPr/>
        </p:nvSpPr>
        <p:spPr bwMode="auto">
          <a:xfrm>
            <a:off x="9360585" y="4219932"/>
            <a:ext cx="510116" cy="486833"/>
          </a:xfrm>
          <a:custGeom>
            <a:avLst/>
            <a:gdLst>
              <a:gd name="T0" fmla="*/ 359289 w 133"/>
              <a:gd name="T1" fmla="*/ 0 h 127"/>
              <a:gd name="T2" fmla="*/ 25869 w 133"/>
              <a:gd name="T3" fmla="*/ 0 h 127"/>
              <a:gd name="T4" fmla="*/ 0 w 133"/>
              <a:gd name="T5" fmla="*/ 25867 h 127"/>
              <a:gd name="T6" fmla="*/ 0 w 133"/>
              <a:gd name="T7" fmla="*/ 261540 h 127"/>
              <a:gd name="T8" fmla="*/ 25869 w 133"/>
              <a:gd name="T9" fmla="*/ 287406 h 127"/>
              <a:gd name="T10" fmla="*/ 152339 w 133"/>
              <a:gd name="T11" fmla="*/ 287406 h 127"/>
              <a:gd name="T12" fmla="*/ 114973 w 133"/>
              <a:gd name="T13" fmla="*/ 339139 h 127"/>
              <a:gd name="T14" fmla="*/ 114973 w 133"/>
              <a:gd name="T15" fmla="*/ 365006 h 127"/>
              <a:gd name="T16" fmla="*/ 152339 w 133"/>
              <a:gd name="T17" fmla="*/ 365006 h 127"/>
              <a:gd name="T18" fmla="*/ 229945 w 133"/>
              <a:gd name="T19" fmla="*/ 365006 h 127"/>
              <a:gd name="T20" fmla="*/ 270186 w 133"/>
              <a:gd name="T21" fmla="*/ 365006 h 127"/>
              <a:gd name="T22" fmla="*/ 270186 w 133"/>
              <a:gd name="T23" fmla="*/ 339139 h 127"/>
              <a:gd name="T24" fmla="*/ 229945 w 133"/>
              <a:gd name="T25" fmla="*/ 287406 h 127"/>
              <a:gd name="T26" fmla="*/ 359289 w 133"/>
              <a:gd name="T27" fmla="*/ 287406 h 127"/>
              <a:gd name="T28" fmla="*/ 382284 w 133"/>
              <a:gd name="T29" fmla="*/ 261540 h 127"/>
              <a:gd name="T30" fmla="*/ 382284 w 133"/>
              <a:gd name="T31" fmla="*/ 25867 h 127"/>
              <a:gd name="T32" fmla="*/ 359289 w 133"/>
              <a:gd name="T33" fmla="*/ 0 h 127"/>
              <a:gd name="T34" fmla="*/ 172459 w 133"/>
              <a:gd name="T35" fmla="*/ 255792 h 127"/>
              <a:gd name="T36" fmla="*/ 192579 w 133"/>
              <a:gd name="T37" fmla="*/ 235673 h 127"/>
              <a:gd name="T38" fmla="*/ 215574 w 133"/>
              <a:gd name="T39" fmla="*/ 255792 h 127"/>
              <a:gd name="T40" fmla="*/ 192579 w 133"/>
              <a:gd name="T41" fmla="*/ 278784 h 127"/>
              <a:gd name="T42" fmla="*/ 172459 w 133"/>
              <a:gd name="T43" fmla="*/ 255792 h 127"/>
              <a:gd name="T44" fmla="*/ 356415 w 133"/>
              <a:gd name="T45" fmla="*/ 227051 h 127"/>
              <a:gd name="T46" fmla="*/ 28743 w 133"/>
              <a:gd name="T47" fmla="*/ 227051 h 127"/>
              <a:gd name="T48" fmla="*/ 28743 w 133"/>
              <a:gd name="T49" fmla="*/ 28741 h 127"/>
              <a:gd name="T50" fmla="*/ 356415 w 133"/>
              <a:gd name="T51" fmla="*/ 28741 h 127"/>
              <a:gd name="T52" fmla="*/ 356415 w 133"/>
              <a:gd name="T53" fmla="*/ 227051 h 12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33" h="127">
                <a:moveTo>
                  <a:pt x="125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96"/>
                  <a:pt x="4" y="100"/>
                  <a:pt x="9" y="100"/>
                </a:cubicBezTo>
                <a:cubicBezTo>
                  <a:pt x="53" y="100"/>
                  <a:pt x="53" y="100"/>
                  <a:pt x="53" y="100"/>
                </a:cubicBezTo>
                <a:cubicBezTo>
                  <a:pt x="53" y="100"/>
                  <a:pt x="55" y="118"/>
                  <a:pt x="40" y="118"/>
                </a:cubicBezTo>
                <a:cubicBezTo>
                  <a:pt x="40" y="127"/>
                  <a:pt x="40" y="127"/>
                  <a:pt x="40" y="127"/>
                </a:cubicBezTo>
                <a:cubicBezTo>
                  <a:pt x="53" y="127"/>
                  <a:pt x="53" y="127"/>
                  <a:pt x="53" y="127"/>
                </a:cubicBezTo>
                <a:cubicBezTo>
                  <a:pt x="80" y="127"/>
                  <a:pt x="80" y="127"/>
                  <a:pt x="80" y="127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4" y="118"/>
                  <a:pt x="94" y="118"/>
                  <a:pt x="94" y="118"/>
                </a:cubicBezTo>
                <a:cubicBezTo>
                  <a:pt x="78" y="118"/>
                  <a:pt x="80" y="100"/>
                  <a:pt x="80" y="100"/>
                </a:cubicBezTo>
                <a:cubicBezTo>
                  <a:pt x="125" y="100"/>
                  <a:pt x="125" y="100"/>
                  <a:pt x="125" y="100"/>
                </a:cubicBezTo>
                <a:cubicBezTo>
                  <a:pt x="129" y="100"/>
                  <a:pt x="133" y="96"/>
                  <a:pt x="133" y="91"/>
                </a:cubicBezTo>
                <a:cubicBezTo>
                  <a:pt x="133" y="9"/>
                  <a:pt x="133" y="9"/>
                  <a:pt x="133" y="9"/>
                </a:cubicBezTo>
                <a:cubicBezTo>
                  <a:pt x="133" y="4"/>
                  <a:pt x="129" y="0"/>
                  <a:pt x="125" y="0"/>
                </a:cubicBezTo>
                <a:close/>
                <a:moveTo>
                  <a:pt x="60" y="89"/>
                </a:moveTo>
                <a:cubicBezTo>
                  <a:pt x="60" y="85"/>
                  <a:pt x="63" y="82"/>
                  <a:pt x="67" y="82"/>
                </a:cubicBezTo>
                <a:cubicBezTo>
                  <a:pt x="72" y="82"/>
                  <a:pt x="75" y="85"/>
                  <a:pt x="75" y="89"/>
                </a:cubicBezTo>
                <a:cubicBezTo>
                  <a:pt x="75" y="94"/>
                  <a:pt x="72" y="97"/>
                  <a:pt x="67" y="97"/>
                </a:cubicBezTo>
                <a:cubicBezTo>
                  <a:pt x="63" y="97"/>
                  <a:pt x="60" y="94"/>
                  <a:pt x="60" y="89"/>
                </a:cubicBezTo>
                <a:close/>
                <a:moveTo>
                  <a:pt x="124" y="79"/>
                </a:moveTo>
                <a:cubicBezTo>
                  <a:pt x="10" y="79"/>
                  <a:pt x="10" y="79"/>
                  <a:pt x="10" y="79"/>
                </a:cubicBezTo>
                <a:cubicBezTo>
                  <a:pt x="10" y="10"/>
                  <a:pt x="10" y="10"/>
                  <a:pt x="10" y="10"/>
                </a:cubicBezTo>
                <a:cubicBezTo>
                  <a:pt x="124" y="10"/>
                  <a:pt x="124" y="10"/>
                  <a:pt x="124" y="10"/>
                </a:cubicBezTo>
                <a:lnTo>
                  <a:pt x="124" y="79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90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1" name="Group 16"/>
          <p:cNvGrpSpPr/>
          <p:nvPr/>
        </p:nvGrpSpPr>
        <p:grpSpPr>
          <a:xfrm>
            <a:off x="9623533" y="1921231"/>
            <a:ext cx="461837" cy="628315"/>
            <a:chOff x="8248816" y="4047345"/>
            <a:chExt cx="429274" cy="584013"/>
          </a:xfrm>
          <a:solidFill>
            <a:sysClr val="window" lastClr="FFFFFF"/>
          </a:solidFill>
        </p:grpSpPr>
        <p:sp>
          <p:nvSpPr>
            <p:cNvPr id="22" name="Freeform 136"/>
            <p:cNvSpPr/>
            <p:nvPr/>
          </p:nvSpPr>
          <p:spPr bwMode="auto">
            <a:xfrm>
              <a:off x="8281260" y="4049842"/>
              <a:ext cx="19966" cy="529106"/>
            </a:xfrm>
            <a:custGeom>
              <a:avLst/>
              <a:gdLst>
                <a:gd name="T0" fmla="*/ 8 w 8"/>
                <a:gd name="T1" fmla="*/ 8 h 212"/>
                <a:gd name="T2" fmla="*/ 0 w 8"/>
                <a:gd name="T3" fmla="*/ 0 h 212"/>
                <a:gd name="T4" fmla="*/ 0 w 8"/>
                <a:gd name="T5" fmla="*/ 1 h 212"/>
                <a:gd name="T6" fmla="*/ 0 w 8"/>
                <a:gd name="T7" fmla="*/ 7 h 212"/>
                <a:gd name="T8" fmla="*/ 0 w 8"/>
                <a:gd name="T9" fmla="*/ 212 h 212"/>
                <a:gd name="T10" fmla="*/ 8 w 8"/>
                <a:gd name="T11" fmla="*/ 212 h 212"/>
                <a:gd name="T12" fmla="*/ 8 w 8"/>
                <a:gd name="T13" fmla="*/ 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12">
                  <a:moveTo>
                    <a:pt x="8" y="8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7"/>
                  </a:lnTo>
                  <a:lnTo>
                    <a:pt x="0" y="212"/>
                  </a:lnTo>
                  <a:lnTo>
                    <a:pt x="8" y="212"/>
                  </a:ln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Freeform 137"/>
            <p:cNvSpPr/>
            <p:nvPr/>
          </p:nvSpPr>
          <p:spPr bwMode="auto">
            <a:xfrm>
              <a:off x="8283757" y="4047345"/>
              <a:ext cx="354401" cy="19966"/>
            </a:xfrm>
            <a:custGeom>
              <a:avLst/>
              <a:gdLst>
                <a:gd name="T0" fmla="*/ 135 w 142"/>
                <a:gd name="T1" fmla="*/ 8 h 8"/>
                <a:gd name="T2" fmla="*/ 142 w 142"/>
                <a:gd name="T3" fmla="*/ 0 h 8"/>
                <a:gd name="T4" fmla="*/ 0 w 142"/>
                <a:gd name="T5" fmla="*/ 0 h 8"/>
                <a:gd name="T6" fmla="*/ 8 w 142"/>
                <a:gd name="T7" fmla="*/ 8 h 8"/>
                <a:gd name="T8" fmla="*/ 135 w 14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8">
                  <a:moveTo>
                    <a:pt x="135" y="8"/>
                  </a:moveTo>
                  <a:lnTo>
                    <a:pt x="142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135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Freeform 138"/>
            <p:cNvSpPr/>
            <p:nvPr/>
          </p:nvSpPr>
          <p:spPr bwMode="auto">
            <a:xfrm>
              <a:off x="8620686" y="4049842"/>
              <a:ext cx="22463" cy="529106"/>
            </a:xfrm>
            <a:custGeom>
              <a:avLst/>
              <a:gdLst>
                <a:gd name="T0" fmla="*/ 0 w 9"/>
                <a:gd name="T1" fmla="*/ 8 h 212"/>
                <a:gd name="T2" fmla="*/ 0 w 9"/>
                <a:gd name="T3" fmla="*/ 212 h 212"/>
                <a:gd name="T4" fmla="*/ 9 w 9"/>
                <a:gd name="T5" fmla="*/ 212 h 212"/>
                <a:gd name="T6" fmla="*/ 9 w 9"/>
                <a:gd name="T7" fmla="*/ 7 h 212"/>
                <a:gd name="T8" fmla="*/ 9 w 9"/>
                <a:gd name="T9" fmla="*/ 1 h 212"/>
                <a:gd name="T10" fmla="*/ 9 w 9"/>
                <a:gd name="T11" fmla="*/ 0 h 212"/>
                <a:gd name="T12" fmla="*/ 0 w 9"/>
                <a:gd name="T13" fmla="*/ 9 h 212"/>
                <a:gd name="T14" fmla="*/ 0 w 9"/>
                <a:gd name="T15" fmla="*/ 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212">
                  <a:moveTo>
                    <a:pt x="0" y="8"/>
                  </a:moveTo>
                  <a:lnTo>
                    <a:pt x="0" y="212"/>
                  </a:lnTo>
                  <a:lnTo>
                    <a:pt x="9" y="212"/>
                  </a:lnTo>
                  <a:lnTo>
                    <a:pt x="9" y="7"/>
                  </a:lnTo>
                  <a:lnTo>
                    <a:pt x="9" y="1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Rectangle 139"/>
            <p:cNvSpPr>
              <a:spLocks noChangeArrowheads="1"/>
            </p:cNvSpPr>
            <p:nvPr/>
          </p:nvSpPr>
          <p:spPr bwMode="auto">
            <a:xfrm>
              <a:off x="8248816" y="4596417"/>
              <a:ext cx="429274" cy="3494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Freeform 140"/>
            <p:cNvSpPr>
              <a:spLocks noEditPoints="1"/>
            </p:cNvSpPr>
            <p:nvPr/>
          </p:nvSpPr>
          <p:spPr bwMode="auto">
            <a:xfrm>
              <a:off x="8323689" y="4089774"/>
              <a:ext cx="159730" cy="476695"/>
            </a:xfrm>
            <a:custGeom>
              <a:avLst/>
              <a:gdLst>
                <a:gd name="T0" fmla="*/ 0 w 48"/>
                <a:gd name="T1" fmla="*/ 0 h 143"/>
                <a:gd name="T2" fmla="*/ 0 w 48"/>
                <a:gd name="T3" fmla="*/ 143 h 143"/>
                <a:gd name="T4" fmla="*/ 48 w 48"/>
                <a:gd name="T5" fmla="*/ 134 h 143"/>
                <a:gd name="T6" fmla="*/ 48 w 48"/>
                <a:gd name="T7" fmla="*/ 9 h 143"/>
                <a:gd name="T8" fmla="*/ 0 w 48"/>
                <a:gd name="T9" fmla="*/ 0 h 143"/>
                <a:gd name="T10" fmla="*/ 6 w 48"/>
                <a:gd name="T11" fmla="*/ 12 h 143"/>
                <a:gd name="T12" fmla="*/ 42 w 48"/>
                <a:gd name="T13" fmla="*/ 19 h 143"/>
                <a:gd name="T14" fmla="*/ 42 w 48"/>
                <a:gd name="T15" fmla="*/ 65 h 143"/>
                <a:gd name="T16" fmla="*/ 6 w 48"/>
                <a:gd name="T17" fmla="*/ 62 h 143"/>
                <a:gd name="T18" fmla="*/ 6 w 48"/>
                <a:gd name="T19" fmla="*/ 12 h 143"/>
                <a:gd name="T20" fmla="*/ 42 w 48"/>
                <a:gd name="T21" fmla="*/ 127 h 143"/>
                <a:gd name="T22" fmla="*/ 6 w 48"/>
                <a:gd name="T23" fmla="*/ 132 h 143"/>
                <a:gd name="T24" fmla="*/ 6 w 48"/>
                <a:gd name="T25" fmla="*/ 72 h 143"/>
                <a:gd name="T26" fmla="*/ 42 w 48"/>
                <a:gd name="T27" fmla="*/ 74 h 143"/>
                <a:gd name="T28" fmla="*/ 42 w 48"/>
                <a:gd name="T29" fmla="*/ 127 h 143"/>
                <a:gd name="T30" fmla="*/ 44 w 48"/>
                <a:gd name="T31" fmla="*/ 69 h 143"/>
                <a:gd name="T32" fmla="*/ 43 w 48"/>
                <a:gd name="T33" fmla="*/ 71 h 143"/>
                <a:gd name="T34" fmla="*/ 36 w 48"/>
                <a:gd name="T35" fmla="*/ 70 h 143"/>
                <a:gd name="T36" fmla="*/ 35 w 48"/>
                <a:gd name="T37" fmla="*/ 69 h 143"/>
                <a:gd name="T38" fmla="*/ 35 w 48"/>
                <a:gd name="T39" fmla="*/ 69 h 143"/>
                <a:gd name="T40" fmla="*/ 36 w 48"/>
                <a:gd name="T41" fmla="*/ 68 h 143"/>
                <a:gd name="T42" fmla="*/ 43 w 48"/>
                <a:gd name="T43" fmla="*/ 68 h 143"/>
                <a:gd name="T44" fmla="*/ 44 w 48"/>
                <a:gd name="T45" fmla="*/ 69 h 143"/>
                <a:gd name="T46" fmla="*/ 45 w 48"/>
                <a:gd name="T47" fmla="*/ 70 h 143"/>
                <a:gd name="T48" fmla="*/ 43 w 48"/>
                <a:gd name="T49" fmla="*/ 72 h 143"/>
                <a:gd name="T50" fmla="*/ 40 w 48"/>
                <a:gd name="T51" fmla="*/ 70 h 143"/>
                <a:gd name="T52" fmla="*/ 43 w 48"/>
                <a:gd name="T53" fmla="*/ 67 h 143"/>
                <a:gd name="T54" fmla="*/ 45 w 48"/>
                <a:gd name="T55" fmla="*/ 7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8" h="143">
                  <a:moveTo>
                    <a:pt x="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48" y="134"/>
                    <a:pt x="48" y="134"/>
                    <a:pt x="48" y="134"/>
                  </a:cubicBezTo>
                  <a:cubicBezTo>
                    <a:pt x="48" y="9"/>
                    <a:pt x="48" y="9"/>
                    <a:pt x="48" y="9"/>
                  </a:cubicBezTo>
                  <a:lnTo>
                    <a:pt x="0" y="0"/>
                  </a:lnTo>
                  <a:close/>
                  <a:moveTo>
                    <a:pt x="6" y="12"/>
                  </a:moveTo>
                  <a:cubicBezTo>
                    <a:pt x="42" y="19"/>
                    <a:pt x="42" y="19"/>
                    <a:pt x="42" y="19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6" y="62"/>
                    <a:pt x="6" y="62"/>
                    <a:pt x="6" y="62"/>
                  </a:cubicBezTo>
                  <a:lnTo>
                    <a:pt x="6" y="12"/>
                  </a:lnTo>
                  <a:close/>
                  <a:moveTo>
                    <a:pt x="42" y="127"/>
                  </a:moveTo>
                  <a:cubicBezTo>
                    <a:pt x="6" y="132"/>
                    <a:pt x="6" y="132"/>
                    <a:pt x="6" y="13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42" y="74"/>
                    <a:pt x="42" y="74"/>
                    <a:pt x="42" y="74"/>
                  </a:cubicBezTo>
                  <a:lnTo>
                    <a:pt x="42" y="127"/>
                  </a:lnTo>
                  <a:close/>
                  <a:moveTo>
                    <a:pt x="44" y="69"/>
                  </a:moveTo>
                  <a:cubicBezTo>
                    <a:pt x="44" y="70"/>
                    <a:pt x="44" y="71"/>
                    <a:pt x="43" y="71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5" y="70"/>
                    <a:pt x="35" y="70"/>
                    <a:pt x="35" y="69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5" y="68"/>
                    <a:pt x="35" y="68"/>
                    <a:pt x="36" y="68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4" y="68"/>
                    <a:pt x="44" y="69"/>
                    <a:pt x="44" y="69"/>
                  </a:cubicBezTo>
                  <a:close/>
                  <a:moveTo>
                    <a:pt x="45" y="70"/>
                  </a:moveTo>
                  <a:cubicBezTo>
                    <a:pt x="45" y="71"/>
                    <a:pt x="44" y="72"/>
                    <a:pt x="43" y="72"/>
                  </a:cubicBezTo>
                  <a:cubicBezTo>
                    <a:pt x="41" y="72"/>
                    <a:pt x="40" y="71"/>
                    <a:pt x="40" y="70"/>
                  </a:cubicBezTo>
                  <a:cubicBezTo>
                    <a:pt x="40" y="68"/>
                    <a:pt x="41" y="67"/>
                    <a:pt x="43" y="67"/>
                  </a:cubicBezTo>
                  <a:cubicBezTo>
                    <a:pt x="44" y="67"/>
                    <a:pt x="45" y="68"/>
                    <a:pt x="4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7" name="Group 22"/>
          <p:cNvGrpSpPr/>
          <p:nvPr/>
        </p:nvGrpSpPr>
        <p:grpSpPr>
          <a:xfrm>
            <a:off x="8866170" y="5346569"/>
            <a:ext cx="505812" cy="502485"/>
            <a:chOff x="6853673" y="3715407"/>
            <a:chExt cx="379359" cy="376864"/>
          </a:xfrm>
          <a:solidFill>
            <a:sysClr val="window" lastClr="FFFFFF"/>
          </a:solidFill>
        </p:grpSpPr>
        <p:sp>
          <p:nvSpPr>
            <p:cNvPr id="28" name="Freeform 150"/>
            <p:cNvSpPr>
              <a:spLocks noEditPoints="1"/>
            </p:cNvSpPr>
            <p:nvPr/>
          </p:nvSpPr>
          <p:spPr bwMode="auto">
            <a:xfrm>
              <a:off x="6853673" y="3715407"/>
              <a:ext cx="379359" cy="376864"/>
            </a:xfrm>
            <a:custGeom>
              <a:avLst/>
              <a:gdLst>
                <a:gd name="T0" fmla="*/ 57 w 114"/>
                <a:gd name="T1" fmla="*/ 0 h 114"/>
                <a:gd name="T2" fmla="*/ 0 w 114"/>
                <a:gd name="T3" fmla="*/ 57 h 114"/>
                <a:gd name="T4" fmla="*/ 57 w 114"/>
                <a:gd name="T5" fmla="*/ 114 h 114"/>
                <a:gd name="T6" fmla="*/ 114 w 114"/>
                <a:gd name="T7" fmla="*/ 57 h 114"/>
                <a:gd name="T8" fmla="*/ 57 w 114"/>
                <a:gd name="T9" fmla="*/ 0 h 114"/>
                <a:gd name="T10" fmla="*/ 57 w 114"/>
                <a:gd name="T11" fmla="*/ 108 h 114"/>
                <a:gd name="T12" fmla="*/ 6 w 114"/>
                <a:gd name="T13" fmla="*/ 57 h 114"/>
                <a:gd name="T14" fmla="*/ 57 w 114"/>
                <a:gd name="T15" fmla="*/ 6 h 114"/>
                <a:gd name="T16" fmla="*/ 108 w 114"/>
                <a:gd name="T17" fmla="*/ 57 h 114"/>
                <a:gd name="T18" fmla="*/ 57 w 114"/>
                <a:gd name="T19" fmla="*/ 10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14">
                  <a:moveTo>
                    <a:pt x="57" y="0"/>
                  </a:moveTo>
                  <a:cubicBezTo>
                    <a:pt x="25" y="0"/>
                    <a:pt x="0" y="25"/>
                    <a:pt x="0" y="57"/>
                  </a:cubicBezTo>
                  <a:cubicBezTo>
                    <a:pt x="0" y="89"/>
                    <a:pt x="25" y="114"/>
                    <a:pt x="57" y="114"/>
                  </a:cubicBezTo>
                  <a:cubicBezTo>
                    <a:pt x="89" y="114"/>
                    <a:pt x="114" y="89"/>
                    <a:pt x="114" y="57"/>
                  </a:cubicBezTo>
                  <a:cubicBezTo>
                    <a:pt x="114" y="25"/>
                    <a:pt x="89" y="0"/>
                    <a:pt x="57" y="0"/>
                  </a:cubicBezTo>
                  <a:close/>
                  <a:moveTo>
                    <a:pt x="57" y="108"/>
                  </a:moveTo>
                  <a:cubicBezTo>
                    <a:pt x="29" y="108"/>
                    <a:pt x="6" y="85"/>
                    <a:pt x="6" y="57"/>
                  </a:cubicBezTo>
                  <a:cubicBezTo>
                    <a:pt x="6" y="29"/>
                    <a:pt x="29" y="6"/>
                    <a:pt x="57" y="6"/>
                  </a:cubicBezTo>
                  <a:cubicBezTo>
                    <a:pt x="85" y="6"/>
                    <a:pt x="108" y="29"/>
                    <a:pt x="108" y="57"/>
                  </a:cubicBezTo>
                  <a:cubicBezTo>
                    <a:pt x="108" y="85"/>
                    <a:pt x="85" y="108"/>
                    <a:pt x="57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Rectangle 151"/>
            <p:cNvSpPr>
              <a:spLocks noChangeArrowheads="1"/>
            </p:cNvSpPr>
            <p:nvPr/>
          </p:nvSpPr>
          <p:spPr bwMode="auto">
            <a:xfrm>
              <a:off x="6998429" y="3987447"/>
              <a:ext cx="22463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Rectangle 152"/>
            <p:cNvSpPr>
              <a:spLocks noChangeArrowheads="1"/>
            </p:cNvSpPr>
            <p:nvPr/>
          </p:nvSpPr>
          <p:spPr bwMode="auto">
            <a:xfrm>
              <a:off x="7033370" y="3987447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Rectangle 153"/>
            <p:cNvSpPr>
              <a:spLocks noChangeArrowheads="1"/>
            </p:cNvSpPr>
            <p:nvPr/>
          </p:nvSpPr>
          <p:spPr bwMode="auto">
            <a:xfrm>
              <a:off x="7068311" y="3987447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Freeform 154"/>
            <p:cNvSpPr/>
            <p:nvPr/>
          </p:nvSpPr>
          <p:spPr bwMode="auto">
            <a:xfrm>
              <a:off x="6970976" y="3822725"/>
              <a:ext cx="82362" cy="84857"/>
            </a:xfrm>
            <a:custGeom>
              <a:avLst/>
              <a:gdLst>
                <a:gd name="T0" fmla="*/ 19 w 25"/>
                <a:gd name="T1" fmla="*/ 22 h 25"/>
                <a:gd name="T2" fmla="*/ 22 w 25"/>
                <a:gd name="T3" fmla="*/ 25 h 25"/>
                <a:gd name="T4" fmla="*/ 25 w 25"/>
                <a:gd name="T5" fmla="*/ 22 h 25"/>
                <a:gd name="T6" fmla="*/ 22 w 25"/>
                <a:gd name="T7" fmla="*/ 19 h 25"/>
                <a:gd name="T8" fmla="*/ 21 w 25"/>
                <a:gd name="T9" fmla="*/ 19 h 25"/>
                <a:gd name="T10" fmla="*/ 0 w 25"/>
                <a:gd name="T11" fmla="*/ 0 h 25"/>
                <a:gd name="T12" fmla="*/ 19 w 25"/>
                <a:gd name="T13" fmla="*/ 22 h 25"/>
                <a:gd name="T14" fmla="*/ 19 w 25"/>
                <a:gd name="T1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9" y="22"/>
                  </a:moveTo>
                  <a:cubicBezTo>
                    <a:pt x="19" y="24"/>
                    <a:pt x="20" y="25"/>
                    <a:pt x="22" y="25"/>
                  </a:cubicBezTo>
                  <a:cubicBezTo>
                    <a:pt x="24" y="25"/>
                    <a:pt x="25" y="24"/>
                    <a:pt x="25" y="22"/>
                  </a:cubicBezTo>
                  <a:cubicBezTo>
                    <a:pt x="25" y="21"/>
                    <a:pt x="24" y="19"/>
                    <a:pt x="22" y="19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Freeform 155"/>
            <p:cNvSpPr/>
            <p:nvPr/>
          </p:nvSpPr>
          <p:spPr bwMode="auto">
            <a:xfrm>
              <a:off x="6921060" y="3987447"/>
              <a:ext cx="22463" cy="19966"/>
            </a:xfrm>
            <a:custGeom>
              <a:avLst/>
              <a:gdLst>
                <a:gd name="T0" fmla="*/ 0 w 9"/>
                <a:gd name="T1" fmla="*/ 6 h 8"/>
                <a:gd name="T2" fmla="*/ 3 w 9"/>
                <a:gd name="T3" fmla="*/ 8 h 8"/>
                <a:gd name="T4" fmla="*/ 9 w 9"/>
                <a:gd name="T5" fmla="*/ 1 h 8"/>
                <a:gd name="T6" fmla="*/ 7 w 9"/>
                <a:gd name="T7" fmla="*/ 0 h 8"/>
                <a:gd name="T8" fmla="*/ 0 w 9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6"/>
                  </a:moveTo>
                  <a:lnTo>
                    <a:pt x="3" y="8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Freeform 156"/>
            <p:cNvSpPr/>
            <p:nvPr/>
          </p:nvSpPr>
          <p:spPr bwMode="auto">
            <a:xfrm>
              <a:off x="6901094" y="3942523"/>
              <a:ext cx="27454" cy="14975"/>
            </a:xfrm>
            <a:custGeom>
              <a:avLst/>
              <a:gdLst>
                <a:gd name="T0" fmla="*/ 9 w 11"/>
                <a:gd name="T1" fmla="*/ 0 h 6"/>
                <a:gd name="T2" fmla="*/ 0 w 11"/>
                <a:gd name="T3" fmla="*/ 3 h 6"/>
                <a:gd name="T4" fmla="*/ 1 w 11"/>
                <a:gd name="T5" fmla="*/ 6 h 6"/>
                <a:gd name="T6" fmla="*/ 11 w 11"/>
                <a:gd name="T7" fmla="*/ 3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Freeform 157"/>
            <p:cNvSpPr/>
            <p:nvPr/>
          </p:nvSpPr>
          <p:spPr bwMode="auto">
            <a:xfrm>
              <a:off x="6933538" y="3790281"/>
              <a:ext cx="19966" cy="22463"/>
            </a:xfrm>
            <a:custGeom>
              <a:avLst/>
              <a:gdLst>
                <a:gd name="T0" fmla="*/ 0 w 8"/>
                <a:gd name="T1" fmla="*/ 3 h 9"/>
                <a:gd name="T2" fmla="*/ 7 w 8"/>
                <a:gd name="T3" fmla="*/ 9 h 9"/>
                <a:gd name="T4" fmla="*/ 8 w 8"/>
                <a:gd name="T5" fmla="*/ 7 h 9"/>
                <a:gd name="T6" fmla="*/ 2 w 8"/>
                <a:gd name="T7" fmla="*/ 0 h 9"/>
                <a:gd name="T8" fmla="*/ 0 w 8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3"/>
                  </a:moveTo>
                  <a:lnTo>
                    <a:pt x="7" y="9"/>
                  </a:lnTo>
                  <a:lnTo>
                    <a:pt x="8" y="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Freeform 158"/>
            <p:cNvSpPr/>
            <p:nvPr/>
          </p:nvSpPr>
          <p:spPr bwMode="auto">
            <a:xfrm>
              <a:off x="6903589" y="3840196"/>
              <a:ext cx="27454" cy="12480"/>
            </a:xfrm>
            <a:custGeom>
              <a:avLst/>
              <a:gdLst>
                <a:gd name="T0" fmla="*/ 11 w 11"/>
                <a:gd name="T1" fmla="*/ 3 h 5"/>
                <a:gd name="T2" fmla="*/ 2 w 11"/>
                <a:gd name="T3" fmla="*/ 0 h 5"/>
                <a:gd name="T4" fmla="*/ 0 w 11"/>
                <a:gd name="T5" fmla="*/ 3 h 5"/>
                <a:gd name="T6" fmla="*/ 10 w 11"/>
                <a:gd name="T7" fmla="*/ 5 h 5"/>
                <a:gd name="T8" fmla="*/ 11 w 11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1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10" y="5"/>
                  </a:lnTo>
                  <a:lnTo>
                    <a:pt x="1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Rectangle 159"/>
            <p:cNvSpPr>
              <a:spLocks noChangeArrowheads="1"/>
            </p:cNvSpPr>
            <p:nvPr/>
          </p:nvSpPr>
          <p:spPr bwMode="auto">
            <a:xfrm>
              <a:off x="7040858" y="3750348"/>
              <a:ext cx="7488" cy="22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Freeform 160"/>
            <p:cNvSpPr/>
            <p:nvPr/>
          </p:nvSpPr>
          <p:spPr bwMode="auto">
            <a:xfrm>
              <a:off x="6973471" y="3760331"/>
              <a:ext cx="17471" cy="22463"/>
            </a:xfrm>
            <a:custGeom>
              <a:avLst/>
              <a:gdLst>
                <a:gd name="T0" fmla="*/ 7 w 7"/>
                <a:gd name="T1" fmla="*/ 8 h 9"/>
                <a:gd name="T2" fmla="*/ 3 w 7"/>
                <a:gd name="T3" fmla="*/ 0 h 9"/>
                <a:gd name="T4" fmla="*/ 0 w 7"/>
                <a:gd name="T5" fmla="*/ 2 h 9"/>
                <a:gd name="T6" fmla="*/ 4 w 7"/>
                <a:gd name="T7" fmla="*/ 9 h 9"/>
                <a:gd name="T8" fmla="*/ 7 w 7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8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4" y="9"/>
                  </a:lnTo>
                  <a:lnTo>
                    <a:pt x="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Freeform 161"/>
            <p:cNvSpPr/>
            <p:nvPr/>
          </p:nvSpPr>
          <p:spPr bwMode="auto">
            <a:xfrm>
              <a:off x="7088277" y="3760331"/>
              <a:ext cx="12480" cy="27454"/>
            </a:xfrm>
            <a:custGeom>
              <a:avLst/>
              <a:gdLst>
                <a:gd name="T0" fmla="*/ 0 w 5"/>
                <a:gd name="T1" fmla="*/ 9 h 11"/>
                <a:gd name="T2" fmla="*/ 2 w 5"/>
                <a:gd name="T3" fmla="*/ 11 h 11"/>
                <a:gd name="T4" fmla="*/ 5 w 5"/>
                <a:gd name="T5" fmla="*/ 2 h 11"/>
                <a:gd name="T6" fmla="*/ 2 w 5"/>
                <a:gd name="T7" fmla="*/ 0 h 11"/>
                <a:gd name="T8" fmla="*/ 0 w 5"/>
                <a:gd name="T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0" y="9"/>
                  </a:moveTo>
                  <a:lnTo>
                    <a:pt x="2" y="11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Freeform 162"/>
            <p:cNvSpPr/>
            <p:nvPr/>
          </p:nvSpPr>
          <p:spPr bwMode="auto">
            <a:xfrm>
              <a:off x="7130706" y="3987447"/>
              <a:ext cx="22463" cy="19966"/>
            </a:xfrm>
            <a:custGeom>
              <a:avLst/>
              <a:gdLst>
                <a:gd name="T0" fmla="*/ 0 w 9"/>
                <a:gd name="T1" fmla="*/ 1 h 8"/>
                <a:gd name="T2" fmla="*/ 8 w 9"/>
                <a:gd name="T3" fmla="*/ 8 h 8"/>
                <a:gd name="T4" fmla="*/ 9 w 9"/>
                <a:gd name="T5" fmla="*/ 6 h 8"/>
                <a:gd name="T6" fmla="*/ 3 w 9"/>
                <a:gd name="T7" fmla="*/ 0 h 8"/>
                <a:gd name="T8" fmla="*/ 0 w 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1"/>
                  </a:moveTo>
                  <a:lnTo>
                    <a:pt x="8" y="8"/>
                  </a:lnTo>
                  <a:lnTo>
                    <a:pt x="9" y="6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Freeform 163"/>
            <p:cNvSpPr/>
            <p:nvPr/>
          </p:nvSpPr>
          <p:spPr bwMode="auto">
            <a:xfrm>
              <a:off x="7158159" y="3942523"/>
              <a:ext cx="24958" cy="14975"/>
            </a:xfrm>
            <a:custGeom>
              <a:avLst/>
              <a:gdLst>
                <a:gd name="T0" fmla="*/ 0 w 10"/>
                <a:gd name="T1" fmla="*/ 3 h 6"/>
                <a:gd name="T2" fmla="*/ 9 w 10"/>
                <a:gd name="T3" fmla="*/ 6 h 6"/>
                <a:gd name="T4" fmla="*/ 10 w 10"/>
                <a:gd name="T5" fmla="*/ 3 h 6"/>
                <a:gd name="T6" fmla="*/ 1 w 10"/>
                <a:gd name="T7" fmla="*/ 0 h 6"/>
                <a:gd name="T8" fmla="*/ 0 w 10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0" y="3"/>
                  </a:moveTo>
                  <a:lnTo>
                    <a:pt x="9" y="6"/>
                  </a:lnTo>
                  <a:lnTo>
                    <a:pt x="10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Freeform 164"/>
            <p:cNvSpPr/>
            <p:nvPr/>
          </p:nvSpPr>
          <p:spPr bwMode="auto">
            <a:xfrm>
              <a:off x="7128209" y="3790281"/>
              <a:ext cx="22463" cy="22463"/>
            </a:xfrm>
            <a:custGeom>
              <a:avLst/>
              <a:gdLst>
                <a:gd name="T0" fmla="*/ 9 w 9"/>
                <a:gd name="T1" fmla="*/ 3 h 9"/>
                <a:gd name="T2" fmla="*/ 8 w 9"/>
                <a:gd name="T3" fmla="*/ 0 h 9"/>
                <a:gd name="T4" fmla="*/ 0 w 9"/>
                <a:gd name="T5" fmla="*/ 7 h 9"/>
                <a:gd name="T6" fmla="*/ 2 w 9"/>
                <a:gd name="T7" fmla="*/ 9 h 9"/>
                <a:gd name="T8" fmla="*/ 9 w 9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3"/>
                  </a:moveTo>
                  <a:lnTo>
                    <a:pt x="8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Freeform 165"/>
            <p:cNvSpPr/>
            <p:nvPr/>
          </p:nvSpPr>
          <p:spPr bwMode="auto">
            <a:xfrm>
              <a:off x="7153167" y="3840196"/>
              <a:ext cx="27454" cy="12480"/>
            </a:xfrm>
            <a:custGeom>
              <a:avLst/>
              <a:gdLst>
                <a:gd name="T0" fmla="*/ 10 w 11"/>
                <a:gd name="T1" fmla="*/ 0 h 5"/>
                <a:gd name="T2" fmla="*/ 0 w 11"/>
                <a:gd name="T3" fmla="*/ 3 h 5"/>
                <a:gd name="T4" fmla="*/ 2 w 11"/>
                <a:gd name="T5" fmla="*/ 5 h 5"/>
                <a:gd name="T6" fmla="*/ 11 w 11"/>
                <a:gd name="T7" fmla="*/ 3 h 5"/>
                <a:gd name="T8" fmla="*/ 10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11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Rectangle 166"/>
            <p:cNvSpPr>
              <a:spLocks noChangeArrowheads="1"/>
            </p:cNvSpPr>
            <p:nvPr/>
          </p:nvSpPr>
          <p:spPr bwMode="auto">
            <a:xfrm>
              <a:off x="6893606" y="3890112"/>
              <a:ext cx="24958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Rectangle 167"/>
            <p:cNvSpPr>
              <a:spLocks noChangeArrowheads="1"/>
            </p:cNvSpPr>
            <p:nvPr/>
          </p:nvSpPr>
          <p:spPr bwMode="auto">
            <a:xfrm>
              <a:off x="7170638" y="3892607"/>
              <a:ext cx="27454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6" name="Rounded Rectangle 48"/>
          <p:cNvSpPr/>
          <p:nvPr/>
        </p:nvSpPr>
        <p:spPr>
          <a:xfrm>
            <a:off x="5469747" y="2944918"/>
            <a:ext cx="1226640" cy="681325"/>
          </a:xfrm>
          <a:prstGeom prst="roundRect">
            <a:avLst/>
          </a:prstGeom>
          <a:solidFill>
            <a:srgbClr val="041969"/>
          </a:solidFill>
          <a:ln w="381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Rounded Rectangle 2"/>
          <p:cNvSpPr/>
          <p:nvPr/>
        </p:nvSpPr>
        <p:spPr>
          <a:xfrm>
            <a:off x="5469747" y="1759699"/>
            <a:ext cx="1226640" cy="681325"/>
          </a:xfrm>
          <a:prstGeom prst="roundRect">
            <a:avLst/>
          </a:prstGeom>
          <a:solidFill>
            <a:srgbClr val="041969"/>
          </a:solidFill>
          <a:ln w="381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Rounded Rectangle 52"/>
          <p:cNvSpPr/>
          <p:nvPr/>
        </p:nvSpPr>
        <p:spPr>
          <a:xfrm>
            <a:off x="5469747" y="4136659"/>
            <a:ext cx="1226640" cy="681325"/>
          </a:xfrm>
          <a:prstGeom prst="roundRect">
            <a:avLst/>
          </a:prstGeom>
          <a:solidFill>
            <a:srgbClr val="041969"/>
          </a:solidFill>
          <a:ln w="381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Rounded Rectangle 56"/>
          <p:cNvSpPr/>
          <p:nvPr/>
        </p:nvSpPr>
        <p:spPr>
          <a:xfrm>
            <a:off x="5469747" y="5328399"/>
            <a:ext cx="1226640" cy="681325"/>
          </a:xfrm>
          <a:prstGeom prst="roundRect">
            <a:avLst/>
          </a:prstGeom>
          <a:solidFill>
            <a:srgbClr val="041969"/>
          </a:solidFill>
          <a:ln w="381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3851919" y="1617593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 defTabSz="91376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200" dirty="0">
                <a:solidFill>
                  <a:srgbClr val="041969"/>
                </a:solidFill>
                <a:cs typeface="+mn-ea"/>
                <a:sym typeface="+mn-lt"/>
              </a:rPr>
              <a:t>Add a title.</a:t>
            </a:r>
            <a:endParaRPr lang="en-US" altLang="zh-CN" sz="2200" dirty="0">
              <a:solidFill>
                <a:srgbClr val="041969"/>
              </a:solidFill>
              <a:cs typeface="+mn-ea"/>
              <a:sym typeface="+mn-lt"/>
            </a:endParaRPr>
          </a:p>
        </p:txBody>
      </p:sp>
      <p:sp>
        <p:nvSpPr>
          <p:cNvPr id="51" name="矩形 47"/>
          <p:cNvSpPr>
            <a:spLocks noChangeArrowheads="1"/>
          </p:cNvSpPr>
          <p:nvPr/>
        </p:nvSpPr>
        <p:spPr bwMode="auto">
          <a:xfrm>
            <a:off x="1491916" y="1995905"/>
            <a:ext cx="3673165" cy="32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r" defTabSz="913765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Enter a comprehensive description of the chart above here.</a:t>
            </a:r>
          </a:p>
        </p:txBody>
      </p:sp>
      <p:sp>
        <p:nvSpPr>
          <p:cNvPr id="52" name="矩形 51"/>
          <p:cNvSpPr/>
          <p:nvPr/>
        </p:nvSpPr>
        <p:spPr>
          <a:xfrm>
            <a:off x="8030219" y="2001636"/>
            <a:ext cx="159048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376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200" dirty="0">
                <a:solidFill>
                  <a:prstClr val="white">
                    <a:lumMod val="95000"/>
                  </a:prstClr>
                </a:solidFill>
                <a:cs typeface="+mn-ea"/>
                <a:sym typeface="+mn-lt"/>
              </a:rPr>
              <a:t>Add a title</a:t>
            </a:r>
            <a:endParaRPr lang="en-US" altLang="zh-CN" sz="2200" dirty="0">
              <a:solidFill>
                <a:prstClr val="white">
                  <a:lumMod val="9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8788706" y="3108230"/>
            <a:ext cx="159048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376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200" dirty="0">
                <a:solidFill>
                  <a:prstClr val="white">
                    <a:lumMod val="95000"/>
                  </a:prstClr>
                </a:solidFill>
                <a:cs typeface="+mn-ea"/>
                <a:sym typeface="+mn-lt"/>
              </a:rPr>
              <a:t>Add a title</a:t>
            </a:r>
            <a:endParaRPr lang="en-US" altLang="zh-CN" sz="2200" dirty="0">
              <a:solidFill>
                <a:prstClr val="white">
                  <a:lumMod val="9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7756482" y="4232408"/>
            <a:ext cx="159048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376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200" dirty="0">
                <a:solidFill>
                  <a:prstClr val="white">
                    <a:lumMod val="95000"/>
                  </a:prstClr>
                </a:solidFill>
                <a:cs typeface="+mn-ea"/>
                <a:sym typeface="+mn-lt"/>
              </a:rPr>
              <a:t>Add a title</a:t>
            </a:r>
            <a:endParaRPr lang="en-US" altLang="zh-CN" sz="2200" dirty="0">
              <a:solidFill>
                <a:prstClr val="white">
                  <a:lumMod val="9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9395274" y="5301193"/>
            <a:ext cx="1181117" cy="769433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defTabSz="91376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200" dirty="0">
                <a:solidFill>
                  <a:prstClr val="white">
                    <a:lumMod val="95000"/>
                  </a:prstClr>
                </a:solidFill>
                <a:cs typeface="+mn-ea"/>
                <a:sym typeface="+mn-lt"/>
              </a:rPr>
              <a:t>Add a title</a:t>
            </a:r>
            <a:endParaRPr lang="en-US" altLang="zh-CN" sz="2200" dirty="0">
              <a:solidFill>
                <a:prstClr val="white">
                  <a:lumMod val="9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5567542" y="1809464"/>
            <a:ext cx="1031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>
                <a:solidFill>
                  <a:prstClr val="white">
                    <a:lumMod val="95000"/>
                  </a:prstClr>
                </a:solidFill>
                <a:cs typeface="+mn-ea"/>
                <a:sym typeface="+mn-lt"/>
              </a:rPr>
              <a:t>99%</a:t>
            </a:r>
            <a:endParaRPr lang="zh-CN" altLang="en-US" sz="3200" dirty="0">
              <a:solidFill>
                <a:prstClr val="white">
                  <a:lumMod val="9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5380792" y="4143180"/>
            <a:ext cx="1404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600" dirty="0">
                <a:solidFill>
                  <a:prstClr val="white">
                    <a:lumMod val="95000"/>
                  </a:prstClr>
                </a:solidFill>
                <a:cs typeface="+mn-ea"/>
                <a:sym typeface="+mn-lt"/>
              </a:rPr>
              <a:t>66</a:t>
            </a:r>
            <a:r>
              <a:rPr lang="zh-CN" altLang="en-US" dirty="0">
                <a:solidFill>
                  <a:prstClr val="white">
                    <a:lumMod val="95000"/>
                  </a:prstClr>
                </a:solidFill>
                <a:cs typeface="+mn-ea"/>
                <a:sym typeface="+mn-lt"/>
              </a:rPr>
              <a:t>Billion</a:t>
            </a:r>
            <a:endParaRPr lang="zh-CN" altLang="en-US" sz="3200" dirty="0">
              <a:solidFill>
                <a:prstClr val="white">
                  <a:lumMod val="9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5441482" y="2976322"/>
            <a:ext cx="1283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>
                <a:solidFill>
                  <a:prstClr val="white">
                    <a:lumMod val="95000"/>
                  </a:prstClr>
                </a:solidFill>
                <a:cs typeface="+mn-ea"/>
                <a:sym typeface="+mn-lt"/>
              </a:rPr>
              <a:t>52</a:t>
            </a:r>
            <a:r>
              <a:rPr lang="zh-CN" altLang="en-US" dirty="0">
                <a:solidFill>
                  <a:prstClr val="white">
                    <a:lumMod val="95000"/>
                  </a:prstClr>
                </a:solidFill>
                <a:cs typeface="+mn-ea"/>
                <a:sym typeface="+mn-lt"/>
              </a:rPr>
              <a:t>Week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5567543" y="5371592"/>
            <a:ext cx="1031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>
                <a:solidFill>
                  <a:prstClr val="white">
                    <a:lumMod val="95000"/>
                  </a:prstClr>
                </a:solidFill>
                <a:cs typeface="+mn-ea"/>
                <a:sym typeface="+mn-lt"/>
              </a:rPr>
              <a:t>85%</a:t>
            </a:r>
            <a:endParaRPr lang="zh-CN" altLang="en-US" sz="3200" dirty="0">
              <a:solidFill>
                <a:prstClr val="white">
                  <a:lumMod val="9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3851919" y="2809629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 defTabSz="91376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200" dirty="0">
                <a:solidFill>
                  <a:srgbClr val="041969"/>
                </a:solidFill>
                <a:cs typeface="+mn-ea"/>
                <a:sym typeface="+mn-lt"/>
              </a:rPr>
              <a:t>Add a title.</a:t>
            </a:r>
            <a:endParaRPr lang="en-US" altLang="zh-CN" sz="2200" dirty="0">
              <a:solidFill>
                <a:srgbClr val="041969"/>
              </a:solidFill>
              <a:cs typeface="+mn-ea"/>
              <a:sym typeface="+mn-lt"/>
            </a:endParaRPr>
          </a:p>
        </p:txBody>
      </p:sp>
      <p:sp>
        <p:nvSpPr>
          <p:cNvPr id="61" name="矩形 47"/>
          <p:cNvSpPr>
            <a:spLocks noChangeArrowheads="1"/>
          </p:cNvSpPr>
          <p:nvPr/>
        </p:nvSpPr>
        <p:spPr bwMode="auto">
          <a:xfrm>
            <a:off x="1491916" y="3187941"/>
            <a:ext cx="3673165" cy="32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r" defTabSz="913765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Enter a comprehensive description of the chart above here.</a:t>
            </a:r>
          </a:p>
        </p:txBody>
      </p:sp>
      <p:sp>
        <p:nvSpPr>
          <p:cNvPr id="62" name="矩形 61"/>
          <p:cNvSpPr/>
          <p:nvPr/>
        </p:nvSpPr>
        <p:spPr>
          <a:xfrm>
            <a:off x="3851919" y="3993735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 defTabSz="91376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200" dirty="0">
                <a:solidFill>
                  <a:srgbClr val="041969"/>
                </a:solidFill>
                <a:cs typeface="+mn-ea"/>
                <a:sym typeface="+mn-lt"/>
              </a:rPr>
              <a:t>Add a title.</a:t>
            </a:r>
            <a:endParaRPr lang="en-US" altLang="zh-CN" sz="2200" dirty="0">
              <a:solidFill>
                <a:srgbClr val="041969"/>
              </a:solidFill>
              <a:cs typeface="+mn-ea"/>
              <a:sym typeface="+mn-lt"/>
            </a:endParaRPr>
          </a:p>
        </p:txBody>
      </p:sp>
      <p:sp>
        <p:nvSpPr>
          <p:cNvPr id="63" name="矩形 47"/>
          <p:cNvSpPr>
            <a:spLocks noChangeArrowheads="1"/>
          </p:cNvSpPr>
          <p:nvPr/>
        </p:nvSpPr>
        <p:spPr bwMode="auto">
          <a:xfrm>
            <a:off x="1491916" y="4372047"/>
            <a:ext cx="3673165" cy="32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r" defTabSz="913765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Enter a comprehensive description of the chart above here.</a:t>
            </a:r>
          </a:p>
        </p:txBody>
      </p:sp>
      <p:sp>
        <p:nvSpPr>
          <p:cNvPr id="64" name="矩形 63"/>
          <p:cNvSpPr/>
          <p:nvPr/>
        </p:nvSpPr>
        <p:spPr>
          <a:xfrm>
            <a:off x="3851919" y="5185771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 defTabSz="91376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200" dirty="0">
                <a:solidFill>
                  <a:srgbClr val="041969"/>
                </a:solidFill>
                <a:cs typeface="+mn-ea"/>
                <a:sym typeface="+mn-lt"/>
              </a:rPr>
              <a:t>Add a title.</a:t>
            </a:r>
            <a:endParaRPr lang="en-US" altLang="zh-CN" sz="2200" dirty="0">
              <a:solidFill>
                <a:srgbClr val="041969"/>
              </a:solidFill>
              <a:cs typeface="+mn-ea"/>
              <a:sym typeface="+mn-lt"/>
            </a:endParaRPr>
          </a:p>
        </p:txBody>
      </p:sp>
      <p:sp>
        <p:nvSpPr>
          <p:cNvPr id="65" name="矩形 47"/>
          <p:cNvSpPr>
            <a:spLocks noChangeArrowheads="1"/>
          </p:cNvSpPr>
          <p:nvPr/>
        </p:nvSpPr>
        <p:spPr bwMode="auto">
          <a:xfrm>
            <a:off x="1491916" y="5564083"/>
            <a:ext cx="3673165" cy="32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r" defTabSz="913765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Enter a comprehensive description of the chart above here.</a:t>
            </a:r>
          </a:p>
        </p:txBody>
      </p:sp>
    </p:spTree>
    <p:extLst>
      <p:ext uri="{BB962C8B-B14F-4D97-AF65-F5344CB8AC3E}">
        <p14:creationId xmlns:p14="http://schemas.microsoft.com/office/powerpoint/2010/main" val="270417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:a14="http://schemas.microsoft.com/office/drawing/2010/main"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5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45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95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450"/>
                            </p:stCondLst>
                            <p:childTnLst>
                              <p:par>
                                <p:cTn id="5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45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95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450"/>
                            </p:stCondLst>
                            <p:childTnLst>
                              <p:par>
                                <p:cTn id="8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450"/>
                            </p:stCondLst>
                            <p:childTnLst>
                              <p:par>
                                <p:cTn id="9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950"/>
                            </p:stCondLst>
                            <p:childTnLst>
                              <p:par>
                                <p:cTn id="10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450"/>
                            </p:stCondLst>
                            <p:childTnLst>
                              <p:par>
                                <p:cTn id="10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9450"/>
                            </p:stCondLst>
                            <p:childTnLst>
                              <p:par>
                                <p:cTn id="1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9950"/>
                            </p:stCondLst>
                            <p:childTnLst>
                              <p:par>
                                <p:cTn id="1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 animBg="1"/>
      <p:bldP spid="12" grpId="0" animBg="1"/>
      <p:bldP spid="13" grpId="0" animBg="1"/>
      <p:bldP spid="20" grpId="0" animBg="1"/>
      <p:bldP spid="46" grpId="0" animBg="1"/>
      <p:bldP spid="47" grpId="0" animBg="1"/>
      <p:bldP spid="48" grpId="0" animBg="1"/>
      <p:bldP spid="49" grpId="0" animBg="1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341822" y="688501"/>
            <a:ext cx="9721436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11096635" y="454395"/>
            <a:ext cx="488724" cy="440638"/>
            <a:chOff x="3720691" y="2824413"/>
            <a:chExt cx="1341120" cy="1209172"/>
          </a:xfrm>
          <a:solidFill>
            <a:srgbClr val="0B6863"/>
          </a:solidFill>
        </p:grpSpPr>
        <p:sp>
          <p:nvSpPr>
            <p:cNvPr id="4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</p:grpSp>
      <p:sp>
        <p:nvSpPr>
          <p:cNvPr id="6" name="文本占位符 4"/>
          <p:cNvSpPr txBox="1">
            <a:spLocks/>
          </p:cNvSpPr>
          <p:nvPr/>
        </p:nvSpPr>
        <p:spPr>
          <a:xfrm>
            <a:off x="1298918" y="107343"/>
            <a:ext cx="10515600" cy="5823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dirty="0">
                <a:solidFill>
                  <a:srgbClr val="041969"/>
                </a:solidFill>
                <a:cs typeface="+mn-ea"/>
                <a:sym typeface="+mn-lt"/>
              </a:rPr>
              <a:t>Four, click to add your title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574767" y="229275"/>
            <a:ext cx="632150" cy="569956"/>
            <a:chOff x="574767" y="208955"/>
            <a:chExt cx="632150" cy="569956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 rot="1855731">
              <a:off x="574767" y="208955"/>
              <a:ext cx="632150" cy="569956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9" name="KSO_Shape"/>
            <p:cNvSpPr>
              <a:spLocks/>
            </p:cNvSpPr>
            <p:nvPr/>
          </p:nvSpPr>
          <p:spPr bwMode="auto">
            <a:xfrm>
              <a:off x="701214" y="306912"/>
              <a:ext cx="369729" cy="366032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43407" y="2226747"/>
            <a:ext cx="2202940" cy="1330017"/>
            <a:chOff x="643407" y="2226747"/>
            <a:chExt cx="2202940" cy="1330017"/>
          </a:xfrm>
        </p:grpSpPr>
        <p:sp>
          <p:nvSpPr>
            <p:cNvPr id="11" name="任意多边形 10"/>
            <p:cNvSpPr>
              <a:spLocks/>
            </p:cNvSpPr>
            <p:nvPr/>
          </p:nvSpPr>
          <p:spPr bwMode="auto">
            <a:xfrm rot="16200000" flipH="1">
              <a:off x="1079868" y="1790286"/>
              <a:ext cx="1330017" cy="2202940"/>
            </a:xfrm>
            <a:custGeom>
              <a:avLst/>
              <a:gdLst>
                <a:gd name="T0" fmla="*/ 0 w 2696561"/>
                <a:gd name="T1" fmla="*/ 187952 h 4469351"/>
                <a:gd name="T2" fmla="*/ 27798 w 2696561"/>
                <a:gd name="T3" fmla="*/ 146125 h 4469351"/>
                <a:gd name="T4" fmla="*/ 29877 w 2696561"/>
                <a:gd name="T5" fmla="*/ 145482 h 4469351"/>
                <a:gd name="T6" fmla="*/ 28488 w 2696561"/>
                <a:gd name="T7" fmla="*/ 142931 h 4469351"/>
                <a:gd name="T8" fmla="*/ 25326 w 2696561"/>
                <a:gd name="T9" fmla="*/ 127306 h 4469351"/>
                <a:gd name="T10" fmla="*/ 49907 w 2696561"/>
                <a:gd name="T11" fmla="*/ 90319 h 4469351"/>
                <a:gd name="T12" fmla="*/ 51851 w 2696561"/>
                <a:gd name="T13" fmla="*/ 89718 h 4469351"/>
                <a:gd name="T14" fmla="*/ 52031 w 2696561"/>
                <a:gd name="T15" fmla="*/ 86161 h 4469351"/>
                <a:gd name="T16" fmla="*/ 95523 w 2696561"/>
                <a:gd name="T17" fmla="*/ 38782 h 4469351"/>
                <a:gd name="T18" fmla="*/ 102306 w 2696561"/>
                <a:gd name="T19" fmla="*/ 38142 h 4469351"/>
                <a:gd name="T20" fmla="*/ 102548 w 2696561"/>
                <a:gd name="T21" fmla="*/ 37520 h 4469351"/>
                <a:gd name="T22" fmla="*/ 105176 w 2696561"/>
                <a:gd name="T23" fmla="*/ 30092 h 4469351"/>
                <a:gd name="T24" fmla="*/ 109875 w 2696561"/>
                <a:gd name="T25" fmla="*/ 0 h 4469351"/>
                <a:gd name="T26" fmla="*/ 118928 w 2696561"/>
                <a:gd name="T27" fmla="*/ 24817 h 4469351"/>
                <a:gd name="T28" fmla="*/ 121659 w 2696561"/>
                <a:gd name="T29" fmla="*/ 38224 h 4469351"/>
                <a:gd name="T30" fmla="*/ 121921 w 2696561"/>
                <a:gd name="T31" fmla="*/ 40552 h 4469351"/>
                <a:gd name="T32" fmla="*/ 126760 w 2696561"/>
                <a:gd name="T33" fmla="*/ 42050 h 4469351"/>
                <a:gd name="T34" fmla="*/ 159735 w 2696561"/>
                <a:gd name="T35" fmla="*/ 91667 h 4469351"/>
                <a:gd name="T36" fmla="*/ 159549 w 2696561"/>
                <a:gd name="T37" fmla="*/ 95342 h 4469351"/>
                <a:gd name="T38" fmla="*/ 159549 w 2696561"/>
                <a:gd name="T39" fmla="*/ 207349 h 4469351"/>
                <a:gd name="T40" fmla="*/ 159735 w 2696561"/>
                <a:gd name="T41" fmla="*/ 211027 h 4469351"/>
                <a:gd name="T42" fmla="*/ 159549 w 2696561"/>
                <a:gd name="T43" fmla="*/ 214704 h 4469351"/>
                <a:gd name="T44" fmla="*/ 159549 w 2696561"/>
                <a:gd name="T45" fmla="*/ 216305 h 4469351"/>
                <a:gd name="T46" fmla="*/ 159468 w 2696561"/>
                <a:gd name="T47" fmla="*/ 216305 h 4469351"/>
                <a:gd name="T48" fmla="*/ 159461 w 2696561"/>
                <a:gd name="T49" fmla="*/ 216447 h 4469351"/>
                <a:gd name="T50" fmla="*/ 106574 w 2696561"/>
                <a:gd name="T51" fmla="*/ 264046 h 4469351"/>
                <a:gd name="T52" fmla="*/ 57591 w 2696561"/>
                <a:gd name="T53" fmla="*/ 231664 h 4469351"/>
                <a:gd name="T54" fmla="*/ 57545 w 2696561"/>
                <a:gd name="T55" fmla="*/ 231538 h 4469351"/>
                <a:gd name="T56" fmla="*/ 54687 w 2696561"/>
                <a:gd name="T57" fmla="*/ 232423 h 4469351"/>
                <a:gd name="T58" fmla="*/ 45514 w 2696561"/>
                <a:gd name="T59" fmla="*/ 233345 h 4469351"/>
                <a:gd name="T60" fmla="*/ 0 w 2696561"/>
                <a:gd name="T61" fmla="*/ 187952 h 446935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96561"/>
                <a:gd name="T94" fmla="*/ 0 h 4469351"/>
                <a:gd name="T95" fmla="*/ 2696561 w 2696561"/>
                <a:gd name="T96" fmla="*/ 4469351 h 446935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96561" h="4469351">
                  <a:moveTo>
                    <a:pt x="0" y="3181349"/>
                  </a:moveTo>
                  <a:cubicBezTo>
                    <a:pt x="0" y="2863088"/>
                    <a:pt x="193501" y="2590021"/>
                    <a:pt x="469273" y="2473380"/>
                  </a:cubicBezTo>
                  <a:lnTo>
                    <a:pt x="504360" y="2462488"/>
                  </a:lnTo>
                  <a:lnTo>
                    <a:pt x="480923" y="2419310"/>
                  </a:lnTo>
                  <a:cubicBezTo>
                    <a:pt x="446541" y="2338022"/>
                    <a:pt x="427529" y="2248650"/>
                    <a:pt x="427529" y="2154838"/>
                  </a:cubicBezTo>
                  <a:cubicBezTo>
                    <a:pt x="427529" y="1873400"/>
                    <a:pt x="598641" y="1631928"/>
                    <a:pt x="842506" y="1528782"/>
                  </a:cubicBezTo>
                  <a:lnTo>
                    <a:pt x="875314" y="1518598"/>
                  </a:lnTo>
                  <a:lnTo>
                    <a:pt x="878354" y="1458397"/>
                  </a:lnTo>
                  <a:cubicBezTo>
                    <a:pt x="919195" y="1056241"/>
                    <a:pt x="1221479" y="731374"/>
                    <a:pt x="1612563" y="656441"/>
                  </a:cubicBezTo>
                  <a:lnTo>
                    <a:pt x="1727078" y="645617"/>
                  </a:lnTo>
                  <a:lnTo>
                    <a:pt x="1731164" y="635071"/>
                  </a:lnTo>
                  <a:cubicBezTo>
                    <a:pt x="1743796" y="600804"/>
                    <a:pt x="1758450" y="559446"/>
                    <a:pt x="1775523" y="509345"/>
                  </a:cubicBezTo>
                  <a:cubicBezTo>
                    <a:pt x="1873400" y="143127"/>
                    <a:pt x="1828412" y="169782"/>
                    <a:pt x="1854856" y="0"/>
                  </a:cubicBezTo>
                  <a:cubicBezTo>
                    <a:pt x="1897858" y="149940"/>
                    <a:pt x="1976581" y="246306"/>
                    <a:pt x="2007676" y="420056"/>
                  </a:cubicBezTo>
                  <a:cubicBezTo>
                    <a:pt x="2031975" y="493472"/>
                    <a:pt x="2044367" y="569863"/>
                    <a:pt x="2053783" y="646999"/>
                  </a:cubicBezTo>
                  <a:lnTo>
                    <a:pt x="2058202" y="686403"/>
                  </a:lnTo>
                  <a:lnTo>
                    <a:pt x="2139884" y="711759"/>
                  </a:lnTo>
                  <a:cubicBezTo>
                    <a:pt x="2467019" y="850125"/>
                    <a:pt x="2696560" y="1174051"/>
                    <a:pt x="2696560" y="1551588"/>
                  </a:cubicBezTo>
                  <a:lnTo>
                    <a:pt x="2693418" y="1613811"/>
                  </a:lnTo>
                  <a:lnTo>
                    <a:pt x="2693418" y="3509677"/>
                  </a:lnTo>
                  <a:lnTo>
                    <a:pt x="2696561" y="3571920"/>
                  </a:lnTo>
                  <a:lnTo>
                    <a:pt x="2693418" y="3634162"/>
                  </a:lnTo>
                  <a:lnTo>
                    <a:pt x="2693418" y="3661270"/>
                  </a:lnTo>
                  <a:lnTo>
                    <a:pt x="2692049" y="3661270"/>
                  </a:lnTo>
                  <a:lnTo>
                    <a:pt x="2691928" y="3663677"/>
                  </a:lnTo>
                  <a:cubicBezTo>
                    <a:pt x="2645970" y="4116212"/>
                    <a:pt x="2263790" y="4469351"/>
                    <a:pt x="1799130" y="4469351"/>
                  </a:cubicBezTo>
                  <a:cubicBezTo>
                    <a:pt x="1427402" y="4469351"/>
                    <a:pt x="1108461" y="4243342"/>
                    <a:pt x="972224" y="3921241"/>
                  </a:cubicBezTo>
                  <a:lnTo>
                    <a:pt x="971445" y="3919113"/>
                  </a:lnTo>
                  <a:lnTo>
                    <a:pt x="923199" y="3934089"/>
                  </a:lnTo>
                  <a:cubicBezTo>
                    <a:pt x="873181" y="3944324"/>
                    <a:pt x="821393" y="3949699"/>
                    <a:pt x="768350" y="3949699"/>
                  </a:cubicBezTo>
                  <a:cubicBezTo>
                    <a:pt x="344002" y="3949699"/>
                    <a:pt x="0" y="3605697"/>
                    <a:pt x="0" y="3181349"/>
                  </a:cubicBez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文本框 19"/>
            <p:cNvSpPr>
              <a:spLocks noChangeArrowheads="1"/>
            </p:cNvSpPr>
            <p:nvPr/>
          </p:nvSpPr>
          <p:spPr bwMode="auto">
            <a:xfrm>
              <a:off x="1530827" y="2737804"/>
              <a:ext cx="726482" cy="646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buFont typeface="Arial" charset="0"/>
                <a:buNone/>
              </a:pPr>
              <a:r>
                <a:rPr lang="en-US" altLang="zh-CN" sz="3599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3599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473264" y="2226748"/>
            <a:ext cx="2204527" cy="1330017"/>
            <a:chOff x="3473264" y="2226748"/>
            <a:chExt cx="2204527" cy="1330017"/>
          </a:xfrm>
        </p:grpSpPr>
        <p:sp>
          <p:nvSpPr>
            <p:cNvPr id="14" name="任意多边形 12"/>
            <p:cNvSpPr>
              <a:spLocks/>
            </p:cNvSpPr>
            <p:nvPr/>
          </p:nvSpPr>
          <p:spPr bwMode="auto">
            <a:xfrm rot="16200000" flipH="1">
              <a:off x="3910519" y="1789493"/>
              <a:ext cx="1330017" cy="2204527"/>
            </a:xfrm>
            <a:custGeom>
              <a:avLst/>
              <a:gdLst>
                <a:gd name="T0" fmla="*/ 0 w 2696561"/>
                <a:gd name="T1" fmla="*/ 188494 h 4469351"/>
                <a:gd name="T2" fmla="*/ 27798 w 2696561"/>
                <a:gd name="T3" fmla="*/ 146547 h 4469351"/>
                <a:gd name="T4" fmla="*/ 29877 w 2696561"/>
                <a:gd name="T5" fmla="*/ 145901 h 4469351"/>
                <a:gd name="T6" fmla="*/ 28488 w 2696561"/>
                <a:gd name="T7" fmla="*/ 143343 h 4469351"/>
                <a:gd name="T8" fmla="*/ 25326 w 2696561"/>
                <a:gd name="T9" fmla="*/ 127673 h 4469351"/>
                <a:gd name="T10" fmla="*/ 49907 w 2696561"/>
                <a:gd name="T11" fmla="*/ 90580 h 4469351"/>
                <a:gd name="T12" fmla="*/ 51851 w 2696561"/>
                <a:gd name="T13" fmla="*/ 89976 h 4469351"/>
                <a:gd name="T14" fmla="*/ 52031 w 2696561"/>
                <a:gd name="T15" fmla="*/ 86410 h 4469351"/>
                <a:gd name="T16" fmla="*/ 95523 w 2696561"/>
                <a:gd name="T17" fmla="*/ 38894 h 4469351"/>
                <a:gd name="T18" fmla="*/ 102306 w 2696561"/>
                <a:gd name="T19" fmla="*/ 38252 h 4469351"/>
                <a:gd name="T20" fmla="*/ 102548 w 2696561"/>
                <a:gd name="T21" fmla="*/ 37628 h 4469351"/>
                <a:gd name="T22" fmla="*/ 105176 w 2696561"/>
                <a:gd name="T23" fmla="*/ 30178 h 4469351"/>
                <a:gd name="T24" fmla="*/ 109875 w 2696561"/>
                <a:gd name="T25" fmla="*/ 0 h 4469351"/>
                <a:gd name="T26" fmla="*/ 118928 w 2696561"/>
                <a:gd name="T27" fmla="*/ 24888 h 4469351"/>
                <a:gd name="T28" fmla="*/ 121659 w 2696561"/>
                <a:gd name="T29" fmla="*/ 38335 h 4469351"/>
                <a:gd name="T30" fmla="*/ 121921 w 2696561"/>
                <a:gd name="T31" fmla="*/ 40669 h 4469351"/>
                <a:gd name="T32" fmla="*/ 126760 w 2696561"/>
                <a:gd name="T33" fmla="*/ 42172 h 4469351"/>
                <a:gd name="T34" fmla="*/ 159735 w 2696561"/>
                <a:gd name="T35" fmla="*/ 91931 h 4469351"/>
                <a:gd name="T36" fmla="*/ 159549 w 2696561"/>
                <a:gd name="T37" fmla="*/ 95618 h 4469351"/>
                <a:gd name="T38" fmla="*/ 159549 w 2696561"/>
                <a:gd name="T39" fmla="*/ 207947 h 4469351"/>
                <a:gd name="T40" fmla="*/ 159735 w 2696561"/>
                <a:gd name="T41" fmla="*/ 211635 h 4469351"/>
                <a:gd name="T42" fmla="*/ 159549 w 2696561"/>
                <a:gd name="T43" fmla="*/ 215323 h 4469351"/>
                <a:gd name="T44" fmla="*/ 159549 w 2696561"/>
                <a:gd name="T45" fmla="*/ 216929 h 4469351"/>
                <a:gd name="T46" fmla="*/ 159468 w 2696561"/>
                <a:gd name="T47" fmla="*/ 216929 h 4469351"/>
                <a:gd name="T48" fmla="*/ 159461 w 2696561"/>
                <a:gd name="T49" fmla="*/ 217072 h 4469351"/>
                <a:gd name="T50" fmla="*/ 106574 w 2696561"/>
                <a:gd name="T51" fmla="*/ 264808 h 4469351"/>
                <a:gd name="T52" fmla="*/ 57591 w 2696561"/>
                <a:gd name="T53" fmla="*/ 232332 h 4469351"/>
                <a:gd name="T54" fmla="*/ 57545 w 2696561"/>
                <a:gd name="T55" fmla="*/ 232206 h 4469351"/>
                <a:gd name="T56" fmla="*/ 54687 w 2696561"/>
                <a:gd name="T57" fmla="*/ 233094 h 4469351"/>
                <a:gd name="T58" fmla="*/ 45514 w 2696561"/>
                <a:gd name="T59" fmla="*/ 234018 h 4469351"/>
                <a:gd name="T60" fmla="*/ 0 w 2696561"/>
                <a:gd name="T61" fmla="*/ 188494 h 446935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96561"/>
                <a:gd name="T94" fmla="*/ 0 h 4469351"/>
                <a:gd name="T95" fmla="*/ 2696561 w 2696561"/>
                <a:gd name="T96" fmla="*/ 4469351 h 446935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96561" h="4469351">
                  <a:moveTo>
                    <a:pt x="0" y="3181349"/>
                  </a:moveTo>
                  <a:cubicBezTo>
                    <a:pt x="0" y="2863088"/>
                    <a:pt x="193501" y="2590021"/>
                    <a:pt x="469273" y="2473380"/>
                  </a:cubicBezTo>
                  <a:lnTo>
                    <a:pt x="504360" y="2462488"/>
                  </a:lnTo>
                  <a:lnTo>
                    <a:pt x="480923" y="2419310"/>
                  </a:lnTo>
                  <a:cubicBezTo>
                    <a:pt x="446541" y="2338022"/>
                    <a:pt x="427529" y="2248650"/>
                    <a:pt x="427529" y="2154838"/>
                  </a:cubicBezTo>
                  <a:cubicBezTo>
                    <a:pt x="427529" y="1873400"/>
                    <a:pt x="598641" y="1631928"/>
                    <a:pt x="842506" y="1528782"/>
                  </a:cubicBezTo>
                  <a:lnTo>
                    <a:pt x="875314" y="1518598"/>
                  </a:lnTo>
                  <a:lnTo>
                    <a:pt x="878354" y="1458397"/>
                  </a:lnTo>
                  <a:cubicBezTo>
                    <a:pt x="919195" y="1056241"/>
                    <a:pt x="1221479" y="731374"/>
                    <a:pt x="1612563" y="656441"/>
                  </a:cubicBezTo>
                  <a:lnTo>
                    <a:pt x="1727078" y="645617"/>
                  </a:lnTo>
                  <a:lnTo>
                    <a:pt x="1731164" y="635071"/>
                  </a:lnTo>
                  <a:cubicBezTo>
                    <a:pt x="1743796" y="600804"/>
                    <a:pt x="1758450" y="559446"/>
                    <a:pt x="1775523" y="509345"/>
                  </a:cubicBezTo>
                  <a:cubicBezTo>
                    <a:pt x="1873400" y="143127"/>
                    <a:pt x="1828412" y="169782"/>
                    <a:pt x="1854856" y="0"/>
                  </a:cubicBezTo>
                  <a:cubicBezTo>
                    <a:pt x="1897858" y="149940"/>
                    <a:pt x="1976581" y="246306"/>
                    <a:pt x="2007676" y="420056"/>
                  </a:cubicBezTo>
                  <a:cubicBezTo>
                    <a:pt x="2031975" y="493472"/>
                    <a:pt x="2044367" y="569863"/>
                    <a:pt x="2053783" y="646999"/>
                  </a:cubicBezTo>
                  <a:lnTo>
                    <a:pt x="2058202" y="686403"/>
                  </a:lnTo>
                  <a:lnTo>
                    <a:pt x="2139884" y="711759"/>
                  </a:lnTo>
                  <a:cubicBezTo>
                    <a:pt x="2467019" y="850125"/>
                    <a:pt x="2696560" y="1174051"/>
                    <a:pt x="2696560" y="1551588"/>
                  </a:cubicBezTo>
                  <a:lnTo>
                    <a:pt x="2693418" y="1613811"/>
                  </a:lnTo>
                  <a:lnTo>
                    <a:pt x="2693418" y="3509677"/>
                  </a:lnTo>
                  <a:lnTo>
                    <a:pt x="2696561" y="3571920"/>
                  </a:lnTo>
                  <a:lnTo>
                    <a:pt x="2693418" y="3634162"/>
                  </a:lnTo>
                  <a:lnTo>
                    <a:pt x="2693418" y="3661270"/>
                  </a:lnTo>
                  <a:lnTo>
                    <a:pt x="2692049" y="3661270"/>
                  </a:lnTo>
                  <a:lnTo>
                    <a:pt x="2691928" y="3663677"/>
                  </a:lnTo>
                  <a:cubicBezTo>
                    <a:pt x="2645970" y="4116212"/>
                    <a:pt x="2263790" y="4469351"/>
                    <a:pt x="1799130" y="4469351"/>
                  </a:cubicBezTo>
                  <a:cubicBezTo>
                    <a:pt x="1427402" y="4469351"/>
                    <a:pt x="1108461" y="4243342"/>
                    <a:pt x="972224" y="3921241"/>
                  </a:cubicBezTo>
                  <a:lnTo>
                    <a:pt x="971445" y="3919113"/>
                  </a:lnTo>
                  <a:lnTo>
                    <a:pt x="923199" y="3934089"/>
                  </a:lnTo>
                  <a:cubicBezTo>
                    <a:pt x="873181" y="3944324"/>
                    <a:pt x="821393" y="3949699"/>
                    <a:pt x="768350" y="3949699"/>
                  </a:cubicBezTo>
                  <a:cubicBezTo>
                    <a:pt x="344002" y="3949699"/>
                    <a:pt x="0" y="3605697"/>
                    <a:pt x="0" y="3181349"/>
                  </a:cubicBez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" name="文本框 20"/>
            <p:cNvSpPr>
              <a:spLocks noChangeArrowheads="1"/>
            </p:cNvSpPr>
            <p:nvPr/>
          </p:nvSpPr>
          <p:spPr bwMode="auto">
            <a:xfrm>
              <a:off x="4396395" y="2737804"/>
              <a:ext cx="726482" cy="646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buFont typeface="Arial" charset="0"/>
                <a:buNone/>
              </a:pPr>
              <a:r>
                <a:rPr lang="en-US" altLang="zh-CN" sz="3599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3599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299947" y="2226747"/>
            <a:ext cx="2204528" cy="1330017"/>
            <a:chOff x="6299947" y="2226747"/>
            <a:chExt cx="2204528" cy="1330017"/>
          </a:xfrm>
        </p:grpSpPr>
        <p:sp>
          <p:nvSpPr>
            <p:cNvPr id="17" name="任意多边形 13"/>
            <p:cNvSpPr>
              <a:spLocks/>
            </p:cNvSpPr>
            <p:nvPr/>
          </p:nvSpPr>
          <p:spPr bwMode="auto">
            <a:xfrm rot="16200000" flipH="1">
              <a:off x="6737202" y="1789492"/>
              <a:ext cx="1330017" cy="2204528"/>
            </a:xfrm>
            <a:custGeom>
              <a:avLst/>
              <a:gdLst>
                <a:gd name="T0" fmla="*/ 0 w 2696561"/>
                <a:gd name="T1" fmla="*/ 188494 h 4469351"/>
                <a:gd name="T2" fmla="*/ 27798 w 2696561"/>
                <a:gd name="T3" fmla="*/ 146547 h 4469351"/>
                <a:gd name="T4" fmla="*/ 29877 w 2696561"/>
                <a:gd name="T5" fmla="*/ 145902 h 4469351"/>
                <a:gd name="T6" fmla="*/ 28488 w 2696561"/>
                <a:gd name="T7" fmla="*/ 143343 h 4469351"/>
                <a:gd name="T8" fmla="*/ 25326 w 2696561"/>
                <a:gd name="T9" fmla="*/ 127674 h 4469351"/>
                <a:gd name="T10" fmla="*/ 49907 w 2696561"/>
                <a:gd name="T11" fmla="*/ 90580 h 4469351"/>
                <a:gd name="T12" fmla="*/ 51851 w 2696561"/>
                <a:gd name="T13" fmla="*/ 89977 h 4469351"/>
                <a:gd name="T14" fmla="*/ 52031 w 2696561"/>
                <a:gd name="T15" fmla="*/ 86410 h 4469351"/>
                <a:gd name="T16" fmla="*/ 95523 w 2696561"/>
                <a:gd name="T17" fmla="*/ 38894 h 4469351"/>
                <a:gd name="T18" fmla="*/ 102306 w 2696561"/>
                <a:gd name="T19" fmla="*/ 38252 h 4469351"/>
                <a:gd name="T20" fmla="*/ 102548 w 2696561"/>
                <a:gd name="T21" fmla="*/ 37628 h 4469351"/>
                <a:gd name="T22" fmla="*/ 105176 w 2696561"/>
                <a:gd name="T23" fmla="*/ 30178 h 4469351"/>
                <a:gd name="T24" fmla="*/ 109875 w 2696561"/>
                <a:gd name="T25" fmla="*/ 0 h 4469351"/>
                <a:gd name="T26" fmla="*/ 118928 w 2696561"/>
                <a:gd name="T27" fmla="*/ 24888 h 4469351"/>
                <a:gd name="T28" fmla="*/ 121659 w 2696561"/>
                <a:gd name="T29" fmla="*/ 38335 h 4469351"/>
                <a:gd name="T30" fmla="*/ 121921 w 2696561"/>
                <a:gd name="T31" fmla="*/ 40669 h 4469351"/>
                <a:gd name="T32" fmla="*/ 126760 w 2696561"/>
                <a:gd name="T33" fmla="*/ 42172 h 4469351"/>
                <a:gd name="T34" fmla="*/ 159735 w 2696561"/>
                <a:gd name="T35" fmla="*/ 91931 h 4469351"/>
                <a:gd name="T36" fmla="*/ 159549 w 2696561"/>
                <a:gd name="T37" fmla="*/ 95618 h 4469351"/>
                <a:gd name="T38" fmla="*/ 159549 w 2696561"/>
                <a:gd name="T39" fmla="*/ 207948 h 4469351"/>
                <a:gd name="T40" fmla="*/ 159735 w 2696561"/>
                <a:gd name="T41" fmla="*/ 211636 h 4469351"/>
                <a:gd name="T42" fmla="*/ 159549 w 2696561"/>
                <a:gd name="T43" fmla="*/ 215323 h 4469351"/>
                <a:gd name="T44" fmla="*/ 159549 w 2696561"/>
                <a:gd name="T45" fmla="*/ 216929 h 4469351"/>
                <a:gd name="T46" fmla="*/ 159468 w 2696561"/>
                <a:gd name="T47" fmla="*/ 216929 h 4469351"/>
                <a:gd name="T48" fmla="*/ 159461 w 2696561"/>
                <a:gd name="T49" fmla="*/ 217072 h 4469351"/>
                <a:gd name="T50" fmla="*/ 106574 w 2696561"/>
                <a:gd name="T51" fmla="*/ 264808 h 4469351"/>
                <a:gd name="T52" fmla="*/ 57591 w 2696561"/>
                <a:gd name="T53" fmla="*/ 232333 h 4469351"/>
                <a:gd name="T54" fmla="*/ 57545 w 2696561"/>
                <a:gd name="T55" fmla="*/ 232207 h 4469351"/>
                <a:gd name="T56" fmla="*/ 54687 w 2696561"/>
                <a:gd name="T57" fmla="*/ 233094 h 4469351"/>
                <a:gd name="T58" fmla="*/ 45514 w 2696561"/>
                <a:gd name="T59" fmla="*/ 234019 h 4469351"/>
                <a:gd name="T60" fmla="*/ 0 w 2696561"/>
                <a:gd name="T61" fmla="*/ 188494 h 446935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96561"/>
                <a:gd name="T94" fmla="*/ 0 h 4469351"/>
                <a:gd name="T95" fmla="*/ 2696561 w 2696561"/>
                <a:gd name="T96" fmla="*/ 4469351 h 446935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96561" h="4469351">
                  <a:moveTo>
                    <a:pt x="0" y="3181349"/>
                  </a:moveTo>
                  <a:cubicBezTo>
                    <a:pt x="0" y="2863088"/>
                    <a:pt x="193501" y="2590021"/>
                    <a:pt x="469273" y="2473380"/>
                  </a:cubicBezTo>
                  <a:lnTo>
                    <a:pt x="504360" y="2462488"/>
                  </a:lnTo>
                  <a:lnTo>
                    <a:pt x="480923" y="2419310"/>
                  </a:lnTo>
                  <a:cubicBezTo>
                    <a:pt x="446541" y="2338022"/>
                    <a:pt x="427529" y="2248650"/>
                    <a:pt x="427529" y="2154838"/>
                  </a:cubicBezTo>
                  <a:cubicBezTo>
                    <a:pt x="427529" y="1873400"/>
                    <a:pt x="598641" y="1631928"/>
                    <a:pt x="842506" y="1528782"/>
                  </a:cubicBezTo>
                  <a:lnTo>
                    <a:pt x="875314" y="1518598"/>
                  </a:lnTo>
                  <a:lnTo>
                    <a:pt x="878354" y="1458397"/>
                  </a:lnTo>
                  <a:cubicBezTo>
                    <a:pt x="919195" y="1056241"/>
                    <a:pt x="1221479" y="731374"/>
                    <a:pt x="1612563" y="656441"/>
                  </a:cubicBezTo>
                  <a:lnTo>
                    <a:pt x="1727078" y="645617"/>
                  </a:lnTo>
                  <a:lnTo>
                    <a:pt x="1731164" y="635071"/>
                  </a:lnTo>
                  <a:cubicBezTo>
                    <a:pt x="1743796" y="600804"/>
                    <a:pt x="1758450" y="559446"/>
                    <a:pt x="1775523" y="509345"/>
                  </a:cubicBezTo>
                  <a:cubicBezTo>
                    <a:pt x="1873400" y="143127"/>
                    <a:pt x="1828412" y="169782"/>
                    <a:pt x="1854856" y="0"/>
                  </a:cubicBezTo>
                  <a:cubicBezTo>
                    <a:pt x="1897858" y="149940"/>
                    <a:pt x="1976581" y="246306"/>
                    <a:pt x="2007676" y="420056"/>
                  </a:cubicBezTo>
                  <a:cubicBezTo>
                    <a:pt x="2031975" y="493472"/>
                    <a:pt x="2044367" y="569863"/>
                    <a:pt x="2053783" y="646999"/>
                  </a:cubicBezTo>
                  <a:lnTo>
                    <a:pt x="2058202" y="686403"/>
                  </a:lnTo>
                  <a:lnTo>
                    <a:pt x="2139884" y="711759"/>
                  </a:lnTo>
                  <a:cubicBezTo>
                    <a:pt x="2467019" y="850125"/>
                    <a:pt x="2696560" y="1174051"/>
                    <a:pt x="2696560" y="1551588"/>
                  </a:cubicBezTo>
                  <a:lnTo>
                    <a:pt x="2693418" y="1613811"/>
                  </a:lnTo>
                  <a:lnTo>
                    <a:pt x="2693418" y="3509677"/>
                  </a:lnTo>
                  <a:lnTo>
                    <a:pt x="2696561" y="3571920"/>
                  </a:lnTo>
                  <a:lnTo>
                    <a:pt x="2693418" y="3634162"/>
                  </a:lnTo>
                  <a:lnTo>
                    <a:pt x="2693418" y="3661270"/>
                  </a:lnTo>
                  <a:lnTo>
                    <a:pt x="2692049" y="3661270"/>
                  </a:lnTo>
                  <a:lnTo>
                    <a:pt x="2691928" y="3663677"/>
                  </a:lnTo>
                  <a:cubicBezTo>
                    <a:pt x="2645970" y="4116212"/>
                    <a:pt x="2263790" y="4469351"/>
                    <a:pt x="1799130" y="4469351"/>
                  </a:cubicBezTo>
                  <a:cubicBezTo>
                    <a:pt x="1427402" y="4469351"/>
                    <a:pt x="1108461" y="4243342"/>
                    <a:pt x="972224" y="3921241"/>
                  </a:cubicBezTo>
                  <a:lnTo>
                    <a:pt x="971445" y="3919113"/>
                  </a:lnTo>
                  <a:lnTo>
                    <a:pt x="923199" y="3934089"/>
                  </a:lnTo>
                  <a:cubicBezTo>
                    <a:pt x="873181" y="3944324"/>
                    <a:pt x="821393" y="3949699"/>
                    <a:pt x="768350" y="3949699"/>
                  </a:cubicBezTo>
                  <a:cubicBezTo>
                    <a:pt x="344002" y="3949699"/>
                    <a:pt x="0" y="3605697"/>
                    <a:pt x="0" y="3181349"/>
                  </a:cubicBez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文本框 21"/>
            <p:cNvSpPr>
              <a:spLocks noChangeArrowheads="1"/>
            </p:cNvSpPr>
            <p:nvPr/>
          </p:nvSpPr>
          <p:spPr bwMode="auto">
            <a:xfrm>
              <a:off x="7227840" y="2737804"/>
              <a:ext cx="726482" cy="646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buFont typeface="Arial" charset="0"/>
                <a:buNone/>
              </a:pPr>
              <a:r>
                <a:rPr lang="en-US" altLang="zh-CN" sz="3599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3599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9125043" y="2226747"/>
            <a:ext cx="2204528" cy="1330017"/>
            <a:chOff x="9125043" y="2226747"/>
            <a:chExt cx="2204528" cy="1330017"/>
          </a:xfrm>
        </p:grpSpPr>
        <p:sp>
          <p:nvSpPr>
            <p:cNvPr id="20" name="任意多边形 19"/>
            <p:cNvSpPr>
              <a:spLocks/>
            </p:cNvSpPr>
            <p:nvPr/>
          </p:nvSpPr>
          <p:spPr bwMode="auto">
            <a:xfrm rot="16200000" flipH="1">
              <a:off x="9562298" y="1789492"/>
              <a:ext cx="1330017" cy="2204528"/>
            </a:xfrm>
            <a:custGeom>
              <a:avLst/>
              <a:gdLst>
                <a:gd name="T0" fmla="*/ 0 w 2696561"/>
                <a:gd name="T1" fmla="*/ 188494 h 4469351"/>
                <a:gd name="T2" fmla="*/ 27798 w 2696561"/>
                <a:gd name="T3" fmla="*/ 146547 h 4469351"/>
                <a:gd name="T4" fmla="*/ 29877 w 2696561"/>
                <a:gd name="T5" fmla="*/ 145902 h 4469351"/>
                <a:gd name="T6" fmla="*/ 28488 w 2696561"/>
                <a:gd name="T7" fmla="*/ 143343 h 4469351"/>
                <a:gd name="T8" fmla="*/ 25326 w 2696561"/>
                <a:gd name="T9" fmla="*/ 127674 h 4469351"/>
                <a:gd name="T10" fmla="*/ 49907 w 2696561"/>
                <a:gd name="T11" fmla="*/ 90580 h 4469351"/>
                <a:gd name="T12" fmla="*/ 51851 w 2696561"/>
                <a:gd name="T13" fmla="*/ 89977 h 4469351"/>
                <a:gd name="T14" fmla="*/ 52031 w 2696561"/>
                <a:gd name="T15" fmla="*/ 86410 h 4469351"/>
                <a:gd name="T16" fmla="*/ 95523 w 2696561"/>
                <a:gd name="T17" fmla="*/ 38894 h 4469351"/>
                <a:gd name="T18" fmla="*/ 102306 w 2696561"/>
                <a:gd name="T19" fmla="*/ 38252 h 4469351"/>
                <a:gd name="T20" fmla="*/ 102548 w 2696561"/>
                <a:gd name="T21" fmla="*/ 37628 h 4469351"/>
                <a:gd name="T22" fmla="*/ 105176 w 2696561"/>
                <a:gd name="T23" fmla="*/ 30178 h 4469351"/>
                <a:gd name="T24" fmla="*/ 109875 w 2696561"/>
                <a:gd name="T25" fmla="*/ 0 h 4469351"/>
                <a:gd name="T26" fmla="*/ 118928 w 2696561"/>
                <a:gd name="T27" fmla="*/ 24888 h 4469351"/>
                <a:gd name="T28" fmla="*/ 121659 w 2696561"/>
                <a:gd name="T29" fmla="*/ 38335 h 4469351"/>
                <a:gd name="T30" fmla="*/ 121921 w 2696561"/>
                <a:gd name="T31" fmla="*/ 40669 h 4469351"/>
                <a:gd name="T32" fmla="*/ 126760 w 2696561"/>
                <a:gd name="T33" fmla="*/ 42172 h 4469351"/>
                <a:gd name="T34" fmla="*/ 159735 w 2696561"/>
                <a:gd name="T35" fmla="*/ 91931 h 4469351"/>
                <a:gd name="T36" fmla="*/ 159549 w 2696561"/>
                <a:gd name="T37" fmla="*/ 95618 h 4469351"/>
                <a:gd name="T38" fmla="*/ 159549 w 2696561"/>
                <a:gd name="T39" fmla="*/ 207948 h 4469351"/>
                <a:gd name="T40" fmla="*/ 159735 w 2696561"/>
                <a:gd name="T41" fmla="*/ 211636 h 4469351"/>
                <a:gd name="T42" fmla="*/ 159549 w 2696561"/>
                <a:gd name="T43" fmla="*/ 215323 h 4469351"/>
                <a:gd name="T44" fmla="*/ 159549 w 2696561"/>
                <a:gd name="T45" fmla="*/ 216929 h 4469351"/>
                <a:gd name="T46" fmla="*/ 159468 w 2696561"/>
                <a:gd name="T47" fmla="*/ 216929 h 4469351"/>
                <a:gd name="T48" fmla="*/ 159461 w 2696561"/>
                <a:gd name="T49" fmla="*/ 217072 h 4469351"/>
                <a:gd name="T50" fmla="*/ 106574 w 2696561"/>
                <a:gd name="T51" fmla="*/ 264808 h 4469351"/>
                <a:gd name="T52" fmla="*/ 57591 w 2696561"/>
                <a:gd name="T53" fmla="*/ 232333 h 4469351"/>
                <a:gd name="T54" fmla="*/ 57545 w 2696561"/>
                <a:gd name="T55" fmla="*/ 232207 h 4469351"/>
                <a:gd name="T56" fmla="*/ 54687 w 2696561"/>
                <a:gd name="T57" fmla="*/ 233094 h 4469351"/>
                <a:gd name="T58" fmla="*/ 45514 w 2696561"/>
                <a:gd name="T59" fmla="*/ 234019 h 4469351"/>
                <a:gd name="T60" fmla="*/ 0 w 2696561"/>
                <a:gd name="T61" fmla="*/ 188494 h 446935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96561"/>
                <a:gd name="T94" fmla="*/ 0 h 4469351"/>
                <a:gd name="T95" fmla="*/ 2696561 w 2696561"/>
                <a:gd name="T96" fmla="*/ 4469351 h 446935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96561" h="4469351">
                  <a:moveTo>
                    <a:pt x="0" y="3181349"/>
                  </a:moveTo>
                  <a:cubicBezTo>
                    <a:pt x="0" y="2863088"/>
                    <a:pt x="193501" y="2590021"/>
                    <a:pt x="469273" y="2473380"/>
                  </a:cubicBezTo>
                  <a:lnTo>
                    <a:pt x="504360" y="2462488"/>
                  </a:lnTo>
                  <a:lnTo>
                    <a:pt x="480923" y="2419310"/>
                  </a:lnTo>
                  <a:cubicBezTo>
                    <a:pt x="446541" y="2338022"/>
                    <a:pt x="427529" y="2248650"/>
                    <a:pt x="427529" y="2154838"/>
                  </a:cubicBezTo>
                  <a:cubicBezTo>
                    <a:pt x="427529" y="1873400"/>
                    <a:pt x="598641" y="1631928"/>
                    <a:pt x="842506" y="1528782"/>
                  </a:cubicBezTo>
                  <a:lnTo>
                    <a:pt x="875314" y="1518598"/>
                  </a:lnTo>
                  <a:lnTo>
                    <a:pt x="878354" y="1458397"/>
                  </a:lnTo>
                  <a:cubicBezTo>
                    <a:pt x="919195" y="1056241"/>
                    <a:pt x="1221479" y="731374"/>
                    <a:pt x="1612563" y="656441"/>
                  </a:cubicBezTo>
                  <a:lnTo>
                    <a:pt x="1727078" y="645617"/>
                  </a:lnTo>
                  <a:lnTo>
                    <a:pt x="1731164" y="635071"/>
                  </a:lnTo>
                  <a:cubicBezTo>
                    <a:pt x="1743796" y="600804"/>
                    <a:pt x="1758450" y="559446"/>
                    <a:pt x="1775523" y="509345"/>
                  </a:cubicBezTo>
                  <a:cubicBezTo>
                    <a:pt x="1873400" y="143127"/>
                    <a:pt x="1828412" y="169782"/>
                    <a:pt x="1854856" y="0"/>
                  </a:cubicBezTo>
                  <a:cubicBezTo>
                    <a:pt x="1897858" y="149940"/>
                    <a:pt x="1976581" y="246306"/>
                    <a:pt x="2007676" y="420056"/>
                  </a:cubicBezTo>
                  <a:cubicBezTo>
                    <a:pt x="2031975" y="493472"/>
                    <a:pt x="2044367" y="569863"/>
                    <a:pt x="2053783" y="646999"/>
                  </a:cubicBezTo>
                  <a:lnTo>
                    <a:pt x="2058202" y="686403"/>
                  </a:lnTo>
                  <a:lnTo>
                    <a:pt x="2139884" y="711759"/>
                  </a:lnTo>
                  <a:cubicBezTo>
                    <a:pt x="2467019" y="850125"/>
                    <a:pt x="2696560" y="1174051"/>
                    <a:pt x="2696560" y="1551588"/>
                  </a:cubicBezTo>
                  <a:lnTo>
                    <a:pt x="2693418" y="1613811"/>
                  </a:lnTo>
                  <a:lnTo>
                    <a:pt x="2693418" y="3509677"/>
                  </a:lnTo>
                  <a:lnTo>
                    <a:pt x="2696561" y="3571920"/>
                  </a:lnTo>
                  <a:lnTo>
                    <a:pt x="2693418" y="3634162"/>
                  </a:lnTo>
                  <a:lnTo>
                    <a:pt x="2693418" y="3661270"/>
                  </a:lnTo>
                  <a:lnTo>
                    <a:pt x="2692049" y="3661270"/>
                  </a:lnTo>
                  <a:lnTo>
                    <a:pt x="2691928" y="3663677"/>
                  </a:lnTo>
                  <a:cubicBezTo>
                    <a:pt x="2645970" y="4116212"/>
                    <a:pt x="2263790" y="4469351"/>
                    <a:pt x="1799130" y="4469351"/>
                  </a:cubicBezTo>
                  <a:cubicBezTo>
                    <a:pt x="1427402" y="4469351"/>
                    <a:pt x="1108461" y="4243342"/>
                    <a:pt x="972224" y="3921241"/>
                  </a:cubicBezTo>
                  <a:lnTo>
                    <a:pt x="971445" y="3919113"/>
                  </a:lnTo>
                  <a:lnTo>
                    <a:pt x="923199" y="3934089"/>
                  </a:lnTo>
                  <a:cubicBezTo>
                    <a:pt x="873181" y="3944324"/>
                    <a:pt x="821393" y="3949699"/>
                    <a:pt x="768350" y="3949699"/>
                  </a:cubicBezTo>
                  <a:cubicBezTo>
                    <a:pt x="344002" y="3949699"/>
                    <a:pt x="0" y="3605697"/>
                    <a:pt x="0" y="3181349"/>
                  </a:cubicBez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" name="文本框 22"/>
            <p:cNvSpPr>
              <a:spLocks noChangeArrowheads="1"/>
            </p:cNvSpPr>
            <p:nvPr/>
          </p:nvSpPr>
          <p:spPr bwMode="auto">
            <a:xfrm>
              <a:off x="10054522" y="2737804"/>
              <a:ext cx="726482" cy="646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buFont typeface="Arial" charset="0"/>
                <a:buNone/>
              </a:pPr>
              <a:r>
                <a:rPr lang="en-US" altLang="zh-CN" sz="3599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3599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99854" y="4361278"/>
            <a:ext cx="2778322" cy="714426"/>
            <a:chOff x="8166893" y="4477739"/>
            <a:chExt cx="2778322" cy="714426"/>
          </a:xfrm>
        </p:grpSpPr>
        <p:sp>
          <p:nvSpPr>
            <p:cNvPr id="23" name="矩形 18"/>
            <p:cNvSpPr>
              <a:spLocks noChangeArrowheads="1"/>
            </p:cNvSpPr>
            <p:nvPr/>
          </p:nvSpPr>
          <p:spPr bwMode="auto">
            <a:xfrm>
              <a:off x="8578863" y="4477739"/>
              <a:ext cx="172354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000" kern="0" dirty="0">
                  <a:solidFill>
                    <a:srgbClr val="041969"/>
                  </a:solidFill>
                  <a:cs typeface="+mn-ea"/>
                  <a:sym typeface="+mn-lt"/>
                </a:rPr>
                <a:t>Add a title here.</a:t>
              </a:r>
            </a:p>
          </p:txBody>
        </p:sp>
        <p:sp>
          <p:nvSpPr>
            <p:cNvPr id="24" name="矩形 23"/>
            <p:cNvSpPr/>
            <p:nvPr/>
          </p:nvSpPr>
          <p:spPr bwMode="auto">
            <a:xfrm>
              <a:off x="8166893" y="4847071"/>
              <a:ext cx="2778322" cy="3450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a detailed text description here.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......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370474" y="4361278"/>
            <a:ext cx="2778322" cy="714426"/>
            <a:chOff x="8166893" y="4477739"/>
            <a:chExt cx="2778322" cy="714426"/>
          </a:xfrm>
        </p:grpSpPr>
        <p:sp>
          <p:nvSpPr>
            <p:cNvPr id="26" name="矩形 18"/>
            <p:cNvSpPr>
              <a:spLocks noChangeArrowheads="1"/>
            </p:cNvSpPr>
            <p:nvPr/>
          </p:nvSpPr>
          <p:spPr bwMode="auto">
            <a:xfrm>
              <a:off x="8694279" y="4477739"/>
              <a:ext cx="172354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000" kern="0" dirty="0">
                  <a:solidFill>
                    <a:srgbClr val="041969"/>
                  </a:solidFill>
                  <a:cs typeface="+mn-ea"/>
                  <a:sym typeface="+mn-lt"/>
                </a:rPr>
                <a:t>Add a title here.</a:t>
              </a: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166893" y="4847071"/>
              <a:ext cx="2778322" cy="3450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a detailed text description here.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......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241094" y="4361278"/>
            <a:ext cx="2778322" cy="714426"/>
            <a:chOff x="8166893" y="4477739"/>
            <a:chExt cx="2778322" cy="714426"/>
          </a:xfrm>
        </p:grpSpPr>
        <p:sp>
          <p:nvSpPr>
            <p:cNvPr id="29" name="矩形 18"/>
            <p:cNvSpPr>
              <a:spLocks noChangeArrowheads="1"/>
            </p:cNvSpPr>
            <p:nvPr/>
          </p:nvSpPr>
          <p:spPr bwMode="auto">
            <a:xfrm>
              <a:off x="8694279" y="4477739"/>
              <a:ext cx="172354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000" kern="0" dirty="0">
                  <a:solidFill>
                    <a:srgbClr val="041969"/>
                  </a:solidFill>
                  <a:cs typeface="+mn-ea"/>
                  <a:sym typeface="+mn-lt"/>
                </a:rPr>
                <a:t>Add a title here.</a:t>
              </a:r>
            </a:p>
          </p:txBody>
        </p:sp>
        <p:sp>
          <p:nvSpPr>
            <p:cNvPr id="30" name="矩形 29"/>
            <p:cNvSpPr/>
            <p:nvPr/>
          </p:nvSpPr>
          <p:spPr bwMode="auto">
            <a:xfrm>
              <a:off x="8166893" y="4847071"/>
              <a:ext cx="2778322" cy="3450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a detailed text description here.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......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9111714" y="4361278"/>
            <a:ext cx="2778322" cy="714426"/>
            <a:chOff x="8166893" y="4477739"/>
            <a:chExt cx="2778322" cy="714426"/>
          </a:xfrm>
        </p:grpSpPr>
        <p:sp>
          <p:nvSpPr>
            <p:cNvPr id="32" name="矩形 18"/>
            <p:cNvSpPr>
              <a:spLocks noChangeArrowheads="1"/>
            </p:cNvSpPr>
            <p:nvPr/>
          </p:nvSpPr>
          <p:spPr bwMode="auto">
            <a:xfrm>
              <a:off x="8694279" y="4477739"/>
              <a:ext cx="172354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000" kern="0" dirty="0">
                  <a:solidFill>
                    <a:srgbClr val="041969"/>
                  </a:solidFill>
                  <a:cs typeface="+mn-ea"/>
                  <a:sym typeface="+mn-lt"/>
                </a:rPr>
                <a:t>Add a title here.</a:t>
              </a:r>
            </a:p>
          </p:txBody>
        </p:sp>
        <p:sp>
          <p:nvSpPr>
            <p:cNvPr id="33" name="矩形 32"/>
            <p:cNvSpPr/>
            <p:nvPr/>
          </p:nvSpPr>
          <p:spPr bwMode="auto">
            <a:xfrm>
              <a:off x="8166893" y="4847071"/>
              <a:ext cx="2778322" cy="3450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a detailed text description here.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......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806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:a14="http://schemas.microsoft.com/office/drawing/2010/main"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15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65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150"/>
                            </p:stCondLst>
                            <p:childTnLst>
                              <p:par>
                                <p:cTn id="4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650"/>
                            </p:stCondLst>
                            <p:childTnLst>
                              <p:par>
                                <p:cTn id="5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341822" y="688501"/>
            <a:ext cx="9721436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11096635" y="454395"/>
            <a:ext cx="488724" cy="440638"/>
            <a:chOff x="3720691" y="2824413"/>
            <a:chExt cx="1341120" cy="1209172"/>
          </a:xfrm>
          <a:solidFill>
            <a:srgbClr val="0B6863"/>
          </a:solidFill>
        </p:grpSpPr>
        <p:sp>
          <p:nvSpPr>
            <p:cNvPr id="4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</p:grpSp>
      <p:sp>
        <p:nvSpPr>
          <p:cNvPr id="6" name="文本占位符 4"/>
          <p:cNvSpPr txBox="1">
            <a:spLocks/>
          </p:cNvSpPr>
          <p:nvPr/>
        </p:nvSpPr>
        <p:spPr>
          <a:xfrm>
            <a:off x="1299849" y="111207"/>
            <a:ext cx="10515600" cy="5823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dirty="0">
                <a:solidFill>
                  <a:srgbClr val="041969"/>
                </a:solidFill>
                <a:cs typeface="+mn-ea"/>
                <a:sym typeface="+mn-lt"/>
              </a:rPr>
              <a:t>Four, click to add your title.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574767" y="229275"/>
            <a:ext cx="632150" cy="569956"/>
            <a:chOff x="574767" y="208955"/>
            <a:chExt cx="632150" cy="569956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 rot="1855731">
              <a:off x="574767" y="208955"/>
              <a:ext cx="632150" cy="569956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9" name="KSO_Shape"/>
            <p:cNvSpPr>
              <a:spLocks/>
            </p:cNvSpPr>
            <p:nvPr/>
          </p:nvSpPr>
          <p:spPr bwMode="auto">
            <a:xfrm>
              <a:off x="701214" y="306912"/>
              <a:ext cx="369729" cy="366032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431371" y="6105435"/>
            <a:ext cx="11137237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1076525" y="2133072"/>
            <a:ext cx="1291976" cy="4055968"/>
            <a:chOff x="1076525" y="2133072"/>
            <a:chExt cx="1291976" cy="4055968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1722513" y="3427196"/>
              <a:ext cx="0" cy="267875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椭圆 12"/>
            <p:cNvSpPr/>
            <p:nvPr/>
          </p:nvSpPr>
          <p:spPr bwMode="auto">
            <a:xfrm>
              <a:off x="1650513" y="5997040"/>
              <a:ext cx="192000" cy="192000"/>
            </a:xfrm>
            <a:prstGeom prst="ellipse">
              <a:avLst/>
            </a:pr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1076525" y="2133072"/>
              <a:ext cx="1291976" cy="1556781"/>
              <a:chOff x="1076525" y="2133072"/>
              <a:chExt cx="1291976" cy="1556781"/>
            </a:xfrm>
          </p:grpSpPr>
          <p:grpSp>
            <p:nvGrpSpPr>
              <p:cNvPr id="15" name="组合 14"/>
              <p:cNvGrpSpPr>
                <a:grpSpLocks noChangeAspect="1"/>
              </p:cNvGrpSpPr>
              <p:nvPr/>
            </p:nvGrpSpPr>
            <p:grpSpPr>
              <a:xfrm>
                <a:off x="1076525" y="2133072"/>
                <a:ext cx="1291976" cy="1556781"/>
                <a:chOff x="1230317" y="1347616"/>
                <a:chExt cx="948873" cy="1143356"/>
              </a:xfrm>
            </p:grpSpPr>
            <p:sp>
              <p:nvSpPr>
                <p:cNvPr id="17" name="椭圆 11"/>
                <p:cNvSpPr/>
                <p:nvPr/>
              </p:nvSpPr>
              <p:spPr>
                <a:xfrm>
                  <a:off x="1230317" y="1347616"/>
                  <a:ext cx="948873" cy="1143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204" h="2223400">
                      <a:moveTo>
                        <a:pt x="922602" y="0"/>
                      </a:moveTo>
                      <a:cubicBezTo>
                        <a:pt x="1432141" y="0"/>
                        <a:pt x="1845204" y="413063"/>
                        <a:pt x="1845204" y="922602"/>
                      </a:cubicBezTo>
                      <a:cubicBezTo>
                        <a:pt x="1845204" y="1147299"/>
                        <a:pt x="1764878" y="1353235"/>
                        <a:pt x="1628134" y="1510557"/>
                      </a:cubicBezTo>
                      <a:lnTo>
                        <a:pt x="1635445" y="1510557"/>
                      </a:lnTo>
                      <a:lnTo>
                        <a:pt x="1593653" y="1552349"/>
                      </a:lnTo>
                      <a:cubicBezTo>
                        <a:pt x="1581994" y="1568184"/>
                        <a:pt x="1568184" y="1581994"/>
                        <a:pt x="1552350" y="1593652"/>
                      </a:cubicBezTo>
                      <a:lnTo>
                        <a:pt x="922602" y="2223400"/>
                      </a:lnTo>
                      <a:lnTo>
                        <a:pt x="292852" y="1593650"/>
                      </a:lnTo>
                      <a:cubicBezTo>
                        <a:pt x="277019" y="1581993"/>
                        <a:pt x="263211" y="1568185"/>
                        <a:pt x="251554" y="1552352"/>
                      </a:cubicBezTo>
                      <a:lnTo>
                        <a:pt x="209759" y="1510557"/>
                      </a:lnTo>
                      <a:lnTo>
                        <a:pt x="217070" y="1510557"/>
                      </a:lnTo>
                      <a:cubicBezTo>
                        <a:pt x="80326" y="1353235"/>
                        <a:pt x="0" y="1147299"/>
                        <a:pt x="0" y="922602"/>
                      </a:cubicBezTo>
                      <a:cubicBezTo>
                        <a:pt x="0" y="413063"/>
                        <a:pt x="413063" y="0"/>
                        <a:pt x="92260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MH_Other_9"/>
                <p:cNvSpPr/>
                <p:nvPr>
                  <p:custDataLst>
                    <p:tags r:id="rId3"/>
                  </p:custDataLst>
                </p:nvPr>
              </p:nvSpPr>
              <p:spPr>
                <a:xfrm>
                  <a:off x="1380754" y="1487195"/>
                  <a:ext cx="648000" cy="648000"/>
                </a:xfrm>
                <a:prstGeom prst="ellipse">
                  <a:avLst/>
                </a:prstGeom>
                <a:solidFill>
                  <a:srgbClr val="041969"/>
                </a:solidFill>
                <a:ln w="38100">
                  <a:noFill/>
                </a:ln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6" name="文本框 15"/>
              <p:cNvSpPr txBox="1"/>
              <p:nvPr/>
            </p:nvSpPr>
            <p:spPr>
              <a:xfrm>
                <a:off x="1551633" y="2533443"/>
                <a:ext cx="4010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A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4619933" y="2764276"/>
            <a:ext cx="1291976" cy="3424764"/>
            <a:chOff x="5185991" y="2764276"/>
            <a:chExt cx="1291976" cy="3424764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5817465" y="4321057"/>
              <a:ext cx="0" cy="17849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椭圆 20"/>
            <p:cNvSpPr/>
            <p:nvPr/>
          </p:nvSpPr>
          <p:spPr bwMode="auto">
            <a:xfrm>
              <a:off x="5745465" y="5997040"/>
              <a:ext cx="192000" cy="192000"/>
            </a:xfrm>
            <a:prstGeom prst="ellipse">
              <a:avLst/>
            </a:pr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5185991" y="2764276"/>
              <a:ext cx="1291976" cy="1556781"/>
              <a:chOff x="5185991" y="2764276"/>
              <a:chExt cx="1291976" cy="1556781"/>
            </a:xfrm>
          </p:grpSpPr>
          <p:grpSp>
            <p:nvGrpSpPr>
              <p:cNvPr id="23" name="组合 22"/>
              <p:cNvGrpSpPr>
                <a:grpSpLocks noChangeAspect="1"/>
              </p:cNvGrpSpPr>
              <p:nvPr/>
            </p:nvGrpSpPr>
            <p:grpSpPr>
              <a:xfrm>
                <a:off x="5185991" y="2764276"/>
                <a:ext cx="1291976" cy="1556781"/>
                <a:chOff x="1230317" y="1347616"/>
                <a:chExt cx="948873" cy="1143356"/>
              </a:xfrm>
            </p:grpSpPr>
            <p:sp>
              <p:nvSpPr>
                <p:cNvPr id="25" name="椭圆 11"/>
                <p:cNvSpPr/>
                <p:nvPr/>
              </p:nvSpPr>
              <p:spPr>
                <a:xfrm>
                  <a:off x="1230317" y="1347616"/>
                  <a:ext cx="948873" cy="1143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204" h="2223400">
                      <a:moveTo>
                        <a:pt x="922602" y="0"/>
                      </a:moveTo>
                      <a:cubicBezTo>
                        <a:pt x="1432141" y="0"/>
                        <a:pt x="1845204" y="413063"/>
                        <a:pt x="1845204" y="922602"/>
                      </a:cubicBezTo>
                      <a:cubicBezTo>
                        <a:pt x="1845204" y="1147299"/>
                        <a:pt x="1764878" y="1353235"/>
                        <a:pt x="1628134" y="1510557"/>
                      </a:cubicBezTo>
                      <a:lnTo>
                        <a:pt x="1635445" y="1510557"/>
                      </a:lnTo>
                      <a:lnTo>
                        <a:pt x="1593653" y="1552349"/>
                      </a:lnTo>
                      <a:cubicBezTo>
                        <a:pt x="1581994" y="1568184"/>
                        <a:pt x="1568184" y="1581994"/>
                        <a:pt x="1552350" y="1593652"/>
                      </a:cubicBezTo>
                      <a:lnTo>
                        <a:pt x="922602" y="2223400"/>
                      </a:lnTo>
                      <a:lnTo>
                        <a:pt x="292852" y="1593650"/>
                      </a:lnTo>
                      <a:cubicBezTo>
                        <a:pt x="277019" y="1581993"/>
                        <a:pt x="263211" y="1568185"/>
                        <a:pt x="251554" y="1552352"/>
                      </a:cubicBezTo>
                      <a:lnTo>
                        <a:pt x="209759" y="1510557"/>
                      </a:lnTo>
                      <a:lnTo>
                        <a:pt x="217070" y="1510557"/>
                      </a:lnTo>
                      <a:cubicBezTo>
                        <a:pt x="80326" y="1353235"/>
                        <a:pt x="0" y="1147299"/>
                        <a:pt x="0" y="922602"/>
                      </a:cubicBezTo>
                      <a:cubicBezTo>
                        <a:pt x="0" y="413063"/>
                        <a:pt x="413063" y="0"/>
                        <a:pt x="92260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MH_Other_9"/>
                <p:cNvSpPr/>
                <p:nvPr>
                  <p:custDataLst>
                    <p:tags r:id="rId2"/>
                  </p:custDataLst>
                </p:nvPr>
              </p:nvSpPr>
              <p:spPr>
                <a:xfrm>
                  <a:off x="1380753" y="1500223"/>
                  <a:ext cx="648000" cy="648000"/>
                </a:xfrm>
                <a:prstGeom prst="ellipse">
                  <a:avLst/>
                </a:prstGeom>
                <a:solidFill>
                  <a:srgbClr val="041969"/>
                </a:solidFill>
                <a:ln w="38100">
                  <a:noFill/>
                </a:ln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4" name="文本框 23"/>
              <p:cNvSpPr txBox="1"/>
              <p:nvPr/>
            </p:nvSpPr>
            <p:spPr>
              <a:xfrm>
                <a:off x="5654686" y="3221756"/>
                <a:ext cx="3770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B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7910040" y="1614092"/>
            <a:ext cx="1291976" cy="4574948"/>
            <a:chOff x="9346956" y="1614092"/>
            <a:chExt cx="1291976" cy="4574948"/>
          </a:xfrm>
        </p:grpSpPr>
        <p:cxnSp>
          <p:nvCxnSpPr>
            <p:cNvPr id="28" name="直接连接符 27"/>
            <p:cNvCxnSpPr/>
            <p:nvPr/>
          </p:nvCxnSpPr>
          <p:spPr>
            <a:xfrm>
              <a:off x="9986308" y="3140968"/>
              <a:ext cx="0" cy="28800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椭圆 28"/>
            <p:cNvSpPr/>
            <p:nvPr/>
          </p:nvSpPr>
          <p:spPr bwMode="auto">
            <a:xfrm>
              <a:off x="9920944" y="5997040"/>
              <a:ext cx="192000" cy="192000"/>
            </a:xfrm>
            <a:prstGeom prst="ellipse">
              <a:avLst/>
            </a:pr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9346956" y="1614092"/>
              <a:ext cx="1291976" cy="1556781"/>
              <a:chOff x="9346956" y="1614092"/>
              <a:chExt cx="1291976" cy="1556781"/>
            </a:xfrm>
          </p:grpSpPr>
          <p:grpSp>
            <p:nvGrpSpPr>
              <p:cNvPr id="31" name="组合 30"/>
              <p:cNvGrpSpPr>
                <a:grpSpLocks noChangeAspect="1"/>
              </p:cNvGrpSpPr>
              <p:nvPr/>
            </p:nvGrpSpPr>
            <p:grpSpPr>
              <a:xfrm>
                <a:off x="9346956" y="1614092"/>
                <a:ext cx="1291976" cy="1556781"/>
                <a:chOff x="1230317" y="1347616"/>
                <a:chExt cx="948873" cy="1143356"/>
              </a:xfrm>
            </p:grpSpPr>
            <p:sp>
              <p:nvSpPr>
                <p:cNvPr id="33" name="椭圆 11"/>
                <p:cNvSpPr/>
                <p:nvPr/>
              </p:nvSpPr>
              <p:spPr>
                <a:xfrm>
                  <a:off x="1230317" y="1347616"/>
                  <a:ext cx="948873" cy="1143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204" h="2223400">
                      <a:moveTo>
                        <a:pt x="922602" y="0"/>
                      </a:moveTo>
                      <a:cubicBezTo>
                        <a:pt x="1432141" y="0"/>
                        <a:pt x="1845204" y="413063"/>
                        <a:pt x="1845204" y="922602"/>
                      </a:cubicBezTo>
                      <a:cubicBezTo>
                        <a:pt x="1845204" y="1147299"/>
                        <a:pt x="1764878" y="1353235"/>
                        <a:pt x="1628134" y="1510557"/>
                      </a:cubicBezTo>
                      <a:lnTo>
                        <a:pt x="1635445" y="1510557"/>
                      </a:lnTo>
                      <a:lnTo>
                        <a:pt x="1593653" y="1552349"/>
                      </a:lnTo>
                      <a:cubicBezTo>
                        <a:pt x="1581994" y="1568184"/>
                        <a:pt x="1568184" y="1581994"/>
                        <a:pt x="1552350" y="1593652"/>
                      </a:cubicBezTo>
                      <a:lnTo>
                        <a:pt x="922602" y="2223400"/>
                      </a:lnTo>
                      <a:lnTo>
                        <a:pt x="292852" y="1593650"/>
                      </a:lnTo>
                      <a:cubicBezTo>
                        <a:pt x="277019" y="1581993"/>
                        <a:pt x="263211" y="1568185"/>
                        <a:pt x="251554" y="1552352"/>
                      </a:cubicBezTo>
                      <a:lnTo>
                        <a:pt x="209759" y="1510557"/>
                      </a:lnTo>
                      <a:lnTo>
                        <a:pt x="217070" y="1510557"/>
                      </a:lnTo>
                      <a:cubicBezTo>
                        <a:pt x="80326" y="1353235"/>
                        <a:pt x="0" y="1147299"/>
                        <a:pt x="0" y="922602"/>
                      </a:cubicBezTo>
                      <a:cubicBezTo>
                        <a:pt x="0" y="413063"/>
                        <a:pt x="413063" y="0"/>
                        <a:pt x="92260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MH_Other_9"/>
                <p:cNvSpPr/>
                <p:nvPr>
                  <p:custDataLst>
                    <p:tags r:id="rId1"/>
                  </p:custDataLst>
                </p:nvPr>
              </p:nvSpPr>
              <p:spPr>
                <a:xfrm>
                  <a:off x="1380754" y="1489753"/>
                  <a:ext cx="648000" cy="648000"/>
                </a:xfrm>
                <a:prstGeom prst="ellipse">
                  <a:avLst/>
                </a:prstGeom>
                <a:solidFill>
                  <a:srgbClr val="041969"/>
                </a:solidFill>
                <a:ln w="38100">
                  <a:noFill/>
                </a:ln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2" name="文本框 31"/>
              <p:cNvSpPr txBox="1"/>
              <p:nvPr/>
            </p:nvSpPr>
            <p:spPr>
              <a:xfrm>
                <a:off x="9839652" y="2017947"/>
                <a:ext cx="389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C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5" name="Group 53"/>
          <p:cNvGrpSpPr/>
          <p:nvPr/>
        </p:nvGrpSpPr>
        <p:grpSpPr>
          <a:xfrm>
            <a:off x="1927346" y="3700393"/>
            <a:ext cx="3002397" cy="735924"/>
            <a:chOff x="8614471" y="2503731"/>
            <a:chExt cx="3162659" cy="697851"/>
          </a:xfrm>
        </p:grpSpPr>
        <p:sp>
          <p:nvSpPr>
            <p:cNvPr id="36" name="TextBox 54"/>
            <p:cNvSpPr txBox="1"/>
            <p:nvPr/>
          </p:nvSpPr>
          <p:spPr>
            <a:xfrm>
              <a:off x="8614471" y="2503731"/>
              <a:ext cx="1653445" cy="395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rgbClr val="041969"/>
                  </a:solidFill>
                  <a:cs typeface="+mn-ea"/>
                  <a:sym typeface="+mn-lt"/>
                </a:rPr>
                <a:t>Related title text.</a:t>
              </a:r>
              <a:endParaRPr lang="en-GB" dirty="0">
                <a:solidFill>
                  <a:srgbClr val="041969"/>
                </a:solidFill>
                <a:cs typeface="+mn-ea"/>
                <a:sym typeface="+mn-lt"/>
              </a:endParaRPr>
            </a:p>
          </p:txBody>
        </p:sp>
        <p:sp>
          <p:nvSpPr>
            <p:cNvPr id="37" name="Rectangle 55"/>
            <p:cNvSpPr/>
            <p:nvPr/>
          </p:nvSpPr>
          <p:spPr>
            <a:xfrm>
              <a:off x="8614471" y="2924503"/>
              <a:ext cx="3162659" cy="277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7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to add the relevant title text.</a:t>
              </a:r>
              <a:endParaRPr lang="en-GB" sz="1107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Group 53"/>
          <p:cNvGrpSpPr/>
          <p:nvPr/>
        </p:nvGrpSpPr>
        <p:grpSpPr>
          <a:xfrm>
            <a:off x="5534318" y="4100521"/>
            <a:ext cx="3002397" cy="735924"/>
            <a:chOff x="8614471" y="2503731"/>
            <a:chExt cx="3162659" cy="697851"/>
          </a:xfrm>
        </p:grpSpPr>
        <p:sp>
          <p:nvSpPr>
            <p:cNvPr id="39" name="TextBox 54"/>
            <p:cNvSpPr txBox="1"/>
            <p:nvPr/>
          </p:nvSpPr>
          <p:spPr>
            <a:xfrm>
              <a:off x="8614471" y="2503731"/>
              <a:ext cx="1653445" cy="395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rgbClr val="041969"/>
                  </a:solidFill>
                  <a:cs typeface="+mn-ea"/>
                  <a:sym typeface="+mn-lt"/>
                </a:rPr>
                <a:t>Related title text.</a:t>
              </a:r>
              <a:endParaRPr lang="en-GB" dirty="0">
                <a:solidFill>
                  <a:srgbClr val="041969"/>
                </a:solidFill>
                <a:cs typeface="+mn-ea"/>
                <a:sym typeface="+mn-lt"/>
              </a:endParaRPr>
            </a:p>
          </p:txBody>
        </p:sp>
        <p:sp>
          <p:nvSpPr>
            <p:cNvPr id="40" name="Rectangle 55"/>
            <p:cNvSpPr/>
            <p:nvPr/>
          </p:nvSpPr>
          <p:spPr>
            <a:xfrm>
              <a:off x="8614471" y="2924503"/>
              <a:ext cx="3162659" cy="277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7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to add the relevant title text.</a:t>
              </a:r>
              <a:endParaRPr lang="en-GB" sz="1107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Group 53"/>
          <p:cNvGrpSpPr/>
          <p:nvPr/>
        </p:nvGrpSpPr>
        <p:grpSpPr>
          <a:xfrm>
            <a:off x="8724981" y="3254138"/>
            <a:ext cx="3002397" cy="735924"/>
            <a:chOff x="8614471" y="2503731"/>
            <a:chExt cx="3162659" cy="697851"/>
          </a:xfrm>
        </p:grpSpPr>
        <p:sp>
          <p:nvSpPr>
            <p:cNvPr id="42" name="TextBox 54"/>
            <p:cNvSpPr txBox="1"/>
            <p:nvPr/>
          </p:nvSpPr>
          <p:spPr>
            <a:xfrm>
              <a:off x="8614471" y="2503731"/>
              <a:ext cx="1653445" cy="395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rgbClr val="041969"/>
                  </a:solidFill>
                  <a:cs typeface="+mn-ea"/>
                  <a:sym typeface="+mn-lt"/>
                </a:rPr>
                <a:t>Related title text.</a:t>
              </a:r>
              <a:endParaRPr lang="en-GB" dirty="0">
                <a:solidFill>
                  <a:srgbClr val="041969"/>
                </a:solidFill>
                <a:cs typeface="+mn-ea"/>
                <a:sym typeface="+mn-lt"/>
              </a:endParaRPr>
            </a:p>
          </p:txBody>
        </p:sp>
        <p:sp>
          <p:nvSpPr>
            <p:cNvPr id="43" name="Rectangle 55"/>
            <p:cNvSpPr/>
            <p:nvPr/>
          </p:nvSpPr>
          <p:spPr>
            <a:xfrm>
              <a:off x="8614471" y="2924503"/>
              <a:ext cx="3162659" cy="277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7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to add the relevant title text.</a:t>
              </a:r>
              <a:endParaRPr lang="en-GB" sz="1107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037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450"/>
                                </p:stCondLst>
                                <p:childTnLst>
                                  <p:par>
                                    <p:cTn id="30" presetID="2" presetClass="entr" presetSubtype="1" fill="hold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3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3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nodeType="withEffect" p14:presetBounceEnd="38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3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3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fill="hold" nodeType="withEffect" p14:presetBounceEnd="38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40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41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950"/>
                                </p:stCondLst>
                                <p:childTnLst>
                                  <p:par>
                                    <p:cTn id="4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450"/>
                                </p:stCondLst>
                                <p:childTnLst>
                                  <p:par>
                                    <p:cTn id="4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950"/>
                                </p:stCondLst>
                                <p:childTnLst>
                                  <p:par>
                                    <p:cTn id="5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450"/>
                                </p:stCondLst>
                                <p:childTnLst>
                                  <p:par>
                                    <p:cTn id="3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950"/>
                                </p:stCondLst>
                                <p:childTnLst>
                                  <p:par>
                                    <p:cTn id="4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450"/>
                                </p:stCondLst>
                                <p:childTnLst>
                                  <p:par>
                                    <p:cTn id="4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950"/>
                                </p:stCondLst>
                                <p:childTnLst>
                                  <p:par>
                                    <p:cTn id="5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任意多边形 3"/>
          <p:cNvSpPr/>
          <p:nvPr/>
        </p:nvSpPr>
        <p:spPr>
          <a:xfrm>
            <a:off x="4280394" y="1269895"/>
            <a:ext cx="63500" cy="2159000"/>
          </a:xfrm>
          <a:custGeom>
            <a:avLst/>
            <a:gdLst>
              <a:gd name="connsiteX0" fmla="*/ 0 w 0"/>
              <a:gd name="connsiteY0" fmla="*/ 0 h 1905000"/>
              <a:gd name="connsiteX1" fmla="*/ 0 w 0"/>
              <a:gd name="connsiteY1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905000">
                <a:moveTo>
                  <a:pt x="0" y="0"/>
                </a:moveTo>
                <a:lnTo>
                  <a:pt x="0" y="1905000"/>
                </a:lnTo>
              </a:path>
            </a:pathLst>
          </a:custGeom>
          <a:noFill/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5"/>
          <p:cNvSpPr>
            <a:spLocks noChangeArrowheads="1"/>
          </p:cNvSpPr>
          <p:nvPr/>
        </p:nvSpPr>
        <p:spPr bwMode="auto">
          <a:xfrm>
            <a:off x="4641353" y="1822572"/>
            <a:ext cx="306160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zh-CN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Thank </a:t>
            </a:r>
            <a:r>
              <a:rPr lang="en-US" altLang="zh-CN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you</a:t>
            </a:r>
          </a:p>
        </p:txBody>
      </p:sp>
      <p:sp>
        <p:nvSpPr>
          <p:cNvPr id="6" name="4"/>
          <p:cNvSpPr>
            <a:spLocks noChangeArrowheads="1"/>
          </p:cNvSpPr>
          <p:nvPr/>
        </p:nvSpPr>
        <p:spPr bwMode="auto">
          <a:xfrm>
            <a:off x="4641353" y="2655035"/>
            <a:ext cx="64176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We have many PowerPoint.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templates.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 that has been specifically designed to help anyone that is stepping into the world of PowerPoint for the very time first.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3"/>
          <p:cNvSpPr>
            <a:spLocks noChangeShapeType="1"/>
          </p:cNvSpPr>
          <p:nvPr/>
        </p:nvSpPr>
        <p:spPr bwMode="auto">
          <a:xfrm>
            <a:off x="4641353" y="3209993"/>
            <a:ext cx="39370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 sz="24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1"/>
          <p:cNvSpPr>
            <a:spLocks noChangeArrowheads="1"/>
          </p:cNvSpPr>
          <p:nvPr/>
        </p:nvSpPr>
        <p:spPr bwMode="auto">
          <a:xfrm>
            <a:off x="4643469" y="1089093"/>
            <a:ext cx="21881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方正细谭黑简体" panose="02000000000000000000" pitchFamily="2" charset="-122"/>
                <a:cs typeface="+mn-ea"/>
                <a:sym typeface="+mn-lt"/>
              </a:rPr>
              <a:t>YOUR LOGO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BA8EC3C-8904-4B97-8022-4B4983A5D497}"/>
              </a:ext>
            </a:extLst>
          </p:cNvPr>
          <p:cNvSpPr txBox="1"/>
          <p:nvPr/>
        </p:nvSpPr>
        <p:spPr>
          <a:xfrm>
            <a:off x="607966" y="1506834"/>
            <a:ext cx="33181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chemeClr val="bg1"/>
                </a:solidFill>
              </a:rPr>
              <a:t>WIN-WIN SITUATION</a:t>
            </a:r>
          </a:p>
        </p:txBody>
      </p:sp>
    </p:spTree>
    <p:extLst>
      <p:ext uri="{BB962C8B-B14F-4D97-AF65-F5344CB8AC3E}">
        <p14:creationId xmlns:p14="http://schemas.microsoft.com/office/powerpoint/2010/main" val="147170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:a16="http://schemas.microsoft.com/office/drawing/2014/main" xmlns:a14="http://schemas.microsoft.com/office/drawing/2010/main"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grpId="0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grpId="0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0" name="Shape 206"/>
          <p:cNvSpPr>
            <a:spLocks noChangeArrowheads="1"/>
          </p:cNvSpPr>
          <p:nvPr/>
        </p:nvSpPr>
        <p:spPr bwMode="auto">
          <a:xfrm>
            <a:off x="3080279" y="1965598"/>
            <a:ext cx="254000" cy="1318684"/>
          </a:xfrm>
          <a:custGeom>
            <a:avLst/>
            <a:gdLst>
              <a:gd name="T0" fmla="*/ 20231 w 21600"/>
              <a:gd name="T1" fmla="*/ 0 h 21600"/>
              <a:gd name="T2" fmla="*/ 0 w 21600"/>
              <a:gd name="T3" fmla="*/ 0 h 21600"/>
              <a:gd name="T4" fmla="*/ 0 w 21600"/>
              <a:gd name="T5" fmla="*/ 21600 h 21600"/>
              <a:gd name="T6" fmla="*/ 21600 w 21600"/>
              <a:gd name="T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31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noFill/>
          <a:ln w="25400">
            <a:solidFill>
              <a:srgbClr val="FFFFFF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 sz="2400" dirty="0"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1" name="Shape 207"/>
          <p:cNvSpPr>
            <a:spLocks noChangeArrowheads="1"/>
          </p:cNvSpPr>
          <p:nvPr/>
        </p:nvSpPr>
        <p:spPr bwMode="auto">
          <a:xfrm rot="10800000">
            <a:off x="9184746" y="1965598"/>
            <a:ext cx="256116" cy="1318684"/>
          </a:xfrm>
          <a:custGeom>
            <a:avLst/>
            <a:gdLst>
              <a:gd name="T0" fmla="*/ 20231 w 21600"/>
              <a:gd name="T1" fmla="*/ 0 h 21600"/>
              <a:gd name="T2" fmla="*/ 0 w 21600"/>
              <a:gd name="T3" fmla="*/ 0 h 21600"/>
              <a:gd name="T4" fmla="*/ 0 w 21600"/>
              <a:gd name="T5" fmla="*/ 21600 h 21600"/>
              <a:gd name="T6" fmla="*/ 21600 w 21600"/>
              <a:gd name="T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31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noFill/>
          <a:ln w="25400">
            <a:solidFill>
              <a:srgbClr val="FFFFFF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 sz="2400" dirty="0"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2" name="Shape 208"/>
          <p:cNvSpPr>
            <a:spLocks noChangeShapeType="1"/>
          </p:cNvSpPr>
          <p:nvPr/>
        </p:nvSpPr>
        <p:spPr bwMode="auto">
          <a:xfrm flipV="1">
            <a:off x="9809162" y="2046031"/>
            <a:ext cx="0" cy="1155700"/>
          </a:xfrm>
          <a:prstGeom prst="line">
            <a:avLst/>
          </a:prstGeom>
          <a:noFill/>
          <a:ln w="25400">
            <a:solidFill>
              <a:srgbClr val="FFFFFF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 sz="2400" dirty="0"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3" name="Shape 209"/>
          <p:cNvSpPr>
            <a:spLocks noChangeShapeType="1"/>
          </p:cNvSpPr>
          <p:nvPr/>
        </p:nvSpPr>
        <p:spPr bwMode="auto">
          <a:xfrm flipV="1">
            <a:off x="10177462" y="2194198"/>
            <a:ext cx="0" cy="861484"/>
          </a:xfrm>
          <a:prstGeom prst="line">
            <a:avLst/>
          </a:prstGeom>
          <a:noFill/>
          <a:ln w="25400">
            <a:solidFill>
              <a:srgbClr val="FFFFFF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4" name="Shape 210"/>
          <p:cNvSpPr>
            <a:spLocks noChangeShapeType="1"/>
          </p:cNvSpPr>
          <p:nvPr/>
        </p:nvSpPr>
        <p:spPr bwMode="auto">
          <a:xfrm flipV="1">
            <a:off x="2688695" y="2046031"/>
            <a:ext cx="0" cy="1155700"/>
          </a:xfrm>
          <a:prstGeom prst="line">
            <a:avLst/>
          </a:prstGeom>
          <a:noFill/>
          <a:ln w="25400">
            <a:solidFill>
              <a:srgbClr val="FFFFFF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 sz="2400" dirty="0"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5" name="Shape 211"/>
          <p:cNvSpPr>
            <a:spLocks noChangeShapeType="1"/>
          </p:cNvSpPr>
          <p:nvPr/>
        </p:nvSpPr>
        <p:spPr bwMode="auto">
          <a:xfrm flipV="1">
            <a:off x="2297112" y="2194198"/>
            <a:ext cx="0" cy="861484"/>
          </a:xfrm>
          <a:prstGeom prst="line">
            <a:avLst/>
          </a:prstGeom>
          <a:noFill/>
          <a:ln w="25400">
            <a:solidFill>
              <a:srgbClr val="FFFFFF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 sz="2400" dirty="0"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6" name="Shape 98"/>
          <p:cNvSpPr>
            <a:spLocks noChangeArrowheads="1"/>
          </p:cNvSpPr>
          <p:nvPr/>
        </p:nvSpPr>
        <p:spPr bwMode="auto">
          <a:xfrm>
            <a:off x="4849671" y="1205873"/>
            <a:ext cx="2667284" cy="2667282"/>
          </a:xfrm>
          <a:custGeom>
            <a:avLst/>
            <a:gdLst>
              <a:gd name="T0" fmla="*/ 16796 w 19679"/>
              <a:gd name="T1" fmla="*/ 2882 h 19679"/>
              <a:gd name="T2" fmla="*/ 16796 w 19679"/>
              <a:gd name="T3" fmla="*/ 16796 h 19679"/>
              <a:gd name="T4" fmla="*/ 2882 w 19679"/>
              <a:gd name="T5" fmla="*/ 16796 h 19679"/>
              <a:gd name="T6" fmla="*/ 2882 w 19679"/>
              <a:gd name="T7" fmla="*/ 2882 h 19679"/>
              <a:gd name="T8" fmla="*/ 16796 w 19679"/>
              <a:gd name="T9" fmla="*/ 2882 h 19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76200">
            <a:solidFill>
              <a:srgbClr val="FFFFFF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 sz="2400" dirty="0"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7" name="Shape 99"/>
          <p:cNvSpPr>
            <a:spLocks noChangeArrowheads="1"/>
          </p:cNvSpPr>
          <p:nvPr/>
        </p:nvSpPr>
        <p:spPr bwMode="auto">
          <a:xfrm>
            <a:off x="4568596" y="924798"/>
            <a:ext cx="3229434" cy="3229432"/>
          </a:xfrm>
          <a:custGeom>
            <a:avLst/>
            <a:gdLst>
              <a:gd name="T0" fmla="*/ 16796 w 19679"/>
              <a:gd name="T1" fmla="*/ 2882 h 19679"/>
              <a:gd name="T2" fmla="*/ 16796 w 19679"/>
              <a:gd name="T3" fmla="*/ 16796 h 19679"/>
              <a:gd name="T4" fmla="*/ 2882 w 19679"/>
              <a:gd name="T5" fmla="*/ 16796 h 19679"/>
              <a:gd name="T6" fmla="*/ 2882 w 19679"/>
              <a:gd name="T7" fmla="*/ 2882 h 19679"/>
              <a:gd name="T8" fmla="*/ 16796 w 19679"/>
              <a:gd name="T9" fmla="*/ 2882 h 19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9525">
            <a:solidFill>
              <a:srgbClr val="FFFFFF">
                <a:alpha val="65097"/>
              </a:srgbClr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 sz="2400" dirty="0"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8" name="Shape 105"/>
          <p:cNvSpPr/>
          <p:nvPr/>
        </p:nvSpPr>
        <p:spPr bwMode="auto">
          <a:xfrm>
            <a:off x="5322500" y="1990393"/>
            <a:ext cx="1721625" cy="14178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25400" tIns="25400" rIns="25400" bIns="25400" anchor="ctr">
            <a:spAutoFit/>
          </a:bodyPr>
          <a:lstStyle/>
          <a:p>
            <a:pPr algn="ctr" defTabSz="412316">
              <a:lnSpc>
                <a:spcPct val="80000"/>
              </a:lnSpc>
              <a:defRPr/>
            </a:pPr>
            <a:r>
              <a:rPr lang="en-US" sz="11100" kern="0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0</a:t>
            </a:r>
            <a:r>
              <a:rPr sz="11100" kern="0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1</a:t>
            </a:r>
          </a:p>
        </p:txBody>
      </p:sp>
      <p:sp>
        <p:nvSpPr>
          <p:cNvPr id="19" name="矩形 18"/>
          <p:cNvSpPr/>
          <p:nvPr/>
        </p:nvSpPr>
        <p:spPr>
          <a:xfrm>
            <a:off x="2682322" y="4377962"/>
            <a:ext cx="70019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Add a title here</a:t>
            </a:r>
          </a:p>
        </p:txBody>
      </p:sp>
    </p:spTree>
    <p:extLst>
      <p:ext uri="{BB962C8B-B14F-4D97-AF65-F5344CB8AC3E}">
        <p14:creationId xmlns:p14="http://schemas.microsoft.com/office/powerpoint/2010/main" val="269549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:a14="http://schemas.microsoft.com/office/drawing/2010/main"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3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75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341822" y="688501"/>
            <a:ext cx="9721436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11096635" y="454395"/>
            <a:ext cx="488724" cy="440638"/>
            <a:chOff x="3720691" y="2824413"/>
            <a:chExt cx="1341120" cy="1209172"/>
          </a:xfrm>
          <a:solidFill>
            <a:srgbClr val="0B6863"/>
          </a:solidFill>
        </p:grpSpPr>
        <p:sp>
          <p:nvSpPr>
            <p:cNvPr id="4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</p:grpSp>
      <p:sp>
        <p:nvSpPr>
          <p:cNvPr id="6" name="文本占位符 4"/>
          <p:cNvSpPr txBox="1">
            <a:spLocks/>
          </p:cNvSpPr>
          <p:nvPr/>
        </p:nvSpPr>
        <p:spPr>
          <a:xfrm>
            <a:off x="1299849" y="111207"/>
            <a:ext cx="10515600" cy="5823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dirty="0">
                <a:solidFill>
                  <a:srgbClr val="041969"/>
                </a:solidFill>
                <a:cs typeface="+mn-ea"/>
                <a:sym typeface="+mn-lt"/>
              </a:rPr>
              <a:t>First, click to add your title.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574767" y="229275"/>
            <a:ext cx="632150" cy="569956"/>
            <a:chOff x="574767" y="208955"/>
            <a:chExt cx="632150" cy="569956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 rot="1855731">
              <a:off x="574767" y="208955"/>
              <a:ext cx="632150" cy="569956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9" name="KSO_Shape"/>
            <p:cNvSpPr>
              <a:spLocks/>
            </p:cNvSpPr>
            <p:nvPr/>
          </p:nvSpPr>
          <p:spPr bwMode="auto">
            <a:xfrm>
              <a:off x="701214" y="306912"/>
              <a:ext cx="369729" cy="366032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" name="Group 45"/>
          <p:cNvGrpSpPr/>
          <p:nvPr/>
        </p:nvGrpSpPr>
        <p:grpSpPr>
          <a:xfrm>
            <a:off x="760738" y="1558244"/>
            <a:ext cx="5101522" cy="1969642"/>
            <a:chOff x="785786" y="1428742"/>
            <a:chExt cx="3826352" cy="1477312"/>
          </a:xfrm>
        </p:grpSpPr>
        <p:sp>
          <p:nvSpPr>
            <p:cNvPr id="11" name="Oval 46"/>
            <p:cNvSpPr/>
            <p:nvPr/>
          </p:nvSpPr>
          <p:spPr>
            <a:xfrm>
              <a:off x="785786" y="1702231"/>
              <a:ext cx="1167534" cy="1167534"/>
            </a:xfrm>
            <a:prstGeom prst="ellipse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1707" dirty="0">
                <a:cs typeface="+mn-ea"/>
                <a:sym typeface="+mn-lt"/>
              </a:endParaRPr>
            </a:p>
          </p:txBody>
        </p:sp>
        <p:sp>
          <p:nvSpPr>
            <p:cNvPr id="12" name="Rectangle 47"/>
            <p:cNvSpPr/>
            <p:nvPr/>
          </p:nvSpPr>
          <p:spPr>
            <a:xfrm>
              <a:off x="2071670" y="2143010"/>
              <a:ext cx="2540468" cy="63751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rgbClr val="041969"/>
                  </a:solidFill>
                  <a:cs typeface="+mn-ea"/>
                  <a:sym typeface="+mn-lt"/>
                </a:rPr>
                <a:t>Click to replace the text.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Please replace the text content, add the relevant title, modify the text content, or copy your content directly to this.</a:t>
              </a:r>
            </a:p>
          </p:txBody>
        </p:sp>
        <p:sp>
          <p:nvSpPr>
            <p:cNvPr id="13" name="Rectangle 48"/>
            <p:cNvSpPr/>
            <p:nvPr/>
          </p:nvSpPr>
          <p:spPr>
            <a:xfrm>
              <a:off x="2040370" y="1428742"/>
              <a:ext cx="674242" cy="147731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2799" dirty="0">
                  <a:solidFill>
                    <a:srgbClr val="041969"/>
                  </a:solidFill>
                  <a:cs typeface="+mn-ea"/>
                  <a:sym typeface="+mn-lt"/>
                </a:rPr>
                <a:t>"</a:t>
              </a:r>
            </a:p>
          </p:txBody>
        </p:sp>
      </p:grpSp>
      <p:grpSp>
        <p:nvGrpSpPr>
          <p:cNvPr id="14" name="Group 26"/>
          <p:cNvGrpSpPr/>
          <p:nvPr/>
        </p:nvGrpSpPr>
        <p:grpSpPr>
          <a:xfrm>
            <a:off x="6094483" y="1558243"/>
            <a:ext cx="5714684" cy="2285890"/>
            <a:chOff x="4500562" y="1285866"/>
            <a:chExt cx="4286248" cy="1714512"/>
          </a:xfrm>
        </p:grpSpPr>
        <p:sp>
          <p:nvSpPr>
            <p:cNvPr id="15" name="Rectangle 37"/>
            <p:cNvSpPr/>
            <p:nvPr/>
          </p:nvSpPr>
          <p:spPr>
            <a:xfrm>
              <a:off x="4500562" y="1285866"/>
              <a:ext cx="4286248" cy="1714512"/>
            </a:xfrm>
            <a:prstGeom prst="rect">
              <a:avLst/>
            </a:pr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grpSp>
          <p:nvGrpSpPr>
            <p:cNvPr id="16" name="Group 49"/>
            <p:cNvGrpSpPr/>
            <p:nvPr/>
          </p:nvGrpSpPr>
          <p:grpSpPr>
            <a:xfrm>
              <a:off x="4786314" y="1285866"/>
              <a:ext cx="3856576" cy="1477313"/>
              <a:chOff x="785786" y="1428742"/>
              <a:chExt cx="3856576" cy="1477313"/>
            </a:xfrm>
          </p:grpSpPr>
          <p:sp>
            <p:nvSpPr>
              <p:cNvPr id="17" name="Oval 50"/>
              <p:cNvSpPr/>
              <p:nvPr/>
            </p:nvSpPr>
            <p:spPr>
              <a:xfrm>
                <a:off x="785786" y="1702231"/>
                <a:ext cx="1167534" cy="1167534"/>
              </a:xfrm>
              <a:prstGeom prst="ellipse">
                <a:avLst/>
              </a:prstGeom>
              <a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1707" dirty="0">
                  <a:cs typeface="+mn-ea"/>
                  <a:sym typeface="+mn-lt"/>
                </a:endParaRPr>
              </a:p>
            </p:txBody>
          </p:sp>
          <p:sp>
            <p:nvSpPr>
              <p:cNvPr id="18" name="Rectangle 51"/>
              <p:cNvSpPr/>
              <p:nvPr/>
            </p:nvSpPr>
            <p:spPr>
              <a:xfrm>
                <a:off x="2101894" y="2143011"/>
                <a:ext cx="2540468" cy="63751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bg1"/>
                    </a:solidFill>
                    <a:cs typeface="+mn-ea"/>
                    <a:sym typeface="+mn-lt"/>
                  </a:rPr>
                  <a:t>Click to replace the text.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1000" dirty="0">
                    <a:solidFill>
                      <a:schemeClr val="bg1"/>
                    </a:solidFill>
                    <a:cs typeface="+mn-ea"/>
                    <a:sym typeface="+mn-lt"/>
                  </a:rPr>
                  <a:t>Please replace the text content, add the relevant title, modify the text content, or copy your content directly to this.</a:t>
                </a:r>
              </a:p>
            </p:txBody>
          </p:sp>
          <p:sp>
            <p:nvSpPr>
              <p:cNvPr id="19" name="Rectangle 52"/>
              <p:cNvSpPr/>
              <p:nvPr/>
            </p:nvSpPr>
            <p:spPr>
              <a:xfrm>
                <a:off x="2040370" y="1428742"/>
                <a:ext cx="674242" cy="1477313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sz="12799" dirty="0">
                    <a:solidFill>
                      <a:schemeClr val="bg1"/>
                    </a:solidFill>
                    <a:cs typeface="+mn-ea"/>
                    <a:sym typeface="+mn-lt"/>
                  </a:rPr>
                  <a:t>"</a:t>
                </a:r>
              </a:p>
            </p:txBody>
          </p:sp>
        </p:grpSp>
      </p:grpSp>
      <p:grpSp>
        <p:nvGrpSpPr>
          <p:cNvPr id="20" name="Group 25"/>
          <p:cNvGrpSpPr/>
          <p:nvPr/>
        </p:nvGrpSpPr>
        <p:grpSpPr>
          <a:xfrm>
            <a:off x="475002" y="3844135"/>
            <a:ext cx="5619481" cy="2285890"/>
            <a:chOff x="285720" y="3000378"/>
            <a:chExt cx="4214842" cy="1714512"/>
          </a:xfrm>
        </p:grpSpPr>
        <p:sp>
          <p:nvSpPr>
            <p:cNvPr id="21" name="Rectangle 53"/>
            <p:cNvSpPr/>
            <p:nvPr/>
          </p:nvSpPr>
          <p:spPr>
            <a:xfrm>
              <a:off x="285720" y="3000378"/>
              <a:ext cx="4214842" cy="1714512"/>
            </a:xfrm>
            <a:prstGeom prst="rect">
              <a:avLst/>
            </a:pr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grpSp>
          <p:nvGrpSpPr>
            <p:cNvPr id="22" name="Group 54"/>
            <p:cNvGrpSpPr/>
            <p:nvPr/>
          </p:nvGrpSpPr>
          <p:grpSpPr>
            <a:xfrm>
              <a:off x="500034" y="3000378"/>
              <a:ext cx="3826352" cy="1477313"/>
              <a:chOff x="785786" y="1428742"/>
              <a:chExt cx="3826352" cy="1477313"/>
            </a:xfrm>
          </p:grpSpPr>
          <p:sp>
            <p:nvSpPr>
              <p:cNvPr id="23" name="Oval 55"/>
              <p:cNvSpPr/>
              <p:nvPr/>
            </p:nvSpPr>
            <p:spPr>
              <a:xfrm>
                <a:off x="785786" y="1702231"/>
                <a:ext cx="1167534" cy="1167534"/>
              </a:xfrm>
              <a:prstGeom prst="ellipse">
                <a:avLst/>
              </a:prstGeom>
              <a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1707" dirty="0">
                  <a:cs typeface="+mn-ea"/>
                  <a:sym typeface="+mn-lt"/>
                </a:endParaRPr>
              </a:p>
            </p:txBody>
          </p:sp>
          <p:sp>
            <p:nvSpPr>
              <p:cNvPr id="24" name="Rectangle 56"/>
              <p:cNvSpPr/>
              <p:nvPr/>
            </p:nvSpPr>
            <p:spPr>
              <a:xfrm>
                <a:off x="2071670" y="2146449"/>
                <a:ext cx="2540468" cy="63751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bg1"/>
                    </a:solidFill>
                    <a:cs typeface="+mn-ea"/>
                    <a:sym typeface="+mn-lt"/>
                  </a:rPr>
                  <a:t>Click to replace the text.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1000" dirty="0">
                    <a:solidFill>
                      <a:schemeClr val="bg1"/>
                    </a:solidFill>
                    <a:cs typeface="+mn-ea"/>
                    <a:sym typeface="+mn-lt"/>
                  </a:rPr>
                  <a:t>Please replace the text content, add the relevant title, modify the text content, or copy your content directly to this.</a:t>
                </a:r>
              </a:p>
            </p:txBody>
          </p:sp>
          <p:sp>
            <p:nvSpPr>
              <p:cNvPr id="25" name="Rectangle 57"/>
              <p:cNvSpPr/>
              <p:nvPr/>
            </p:nvSpPr>
            <p:spPr>
              <a:xfrm>
                <a:off x="2040370" y="1428742"/>
                <a:ext cx="674242" cy="1477313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sz="12799" dirty="0">
                    <a:solidFill>
                      <a:schemeClr val="bg1"/>
                    </a:solidFill>
                    <a:cs typeface="+mn-ea"/>
                    <a:sym typeface="+mn-lt"/>
                  </a:rPr>
                  <a:t>"</a:t>
                </a:r>
              </a:p>
            </p:txBody>
          </p:sp>
        </p:grpSp>
      </p:grpSp>
      <p:grpSp>
        <p:nvGrpSpPr>
          <p:cNvPr id="26" name="Group 58"/>
          <p:cNvGrpSpPr/>
          <p:nvPr/>
        </p:nvGrpSpPr>
        <p:grpSpPr>
          <a:xfrm>
            <a:off x="6570711" y="3939379"/>
            <a:ext cx="5122168" cy="1969642"/>
            <a:chOff x="785786" y="1428742"/>
            <a:chExt cx="3841837" cy="1477313"/>
          </a:xfrm>
        </p:grpSpPr>
        <p:sp>
          <p:nvSpPr>
            <p:cNvPr id="27" name="Oval 59"/>
            <p:cNvSpPr/>
            <p:nvPr/>
          </p:nvSpPr>
          <p:spPr>
            <a:xfrm>
              <a:off x="785786" y="1702231"/>
              <a:ext cx="1167534" cy="1167534"/>
            </a:xfrm>
            <a:prstGeom prst="ellipse">
              <a:avLst/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1707" dirty="0">
                <a:cs typeface="+mn-ea"/>
                <a:sym typeface="+mn-lt"/>
              </a:endParaRPr>
            </a:p>
          </p:txBody>
        </p:sp>
        <p:sp>
          <p:nvSpPr>
            <p:cNvPr id="28" name="Rectangle 60"/>
            <p:cNvSpPr/>
            <p:nvPr/>
          </p:nvSpPr>
          <p:spPr>
            <a:xfrm>
              <a:off x="2087155" y="2113358"/>
              <a:ext cx="2540468" cy="63751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rgbClr val="041969"/>
                  </a:solidFill>
                  <a:cs typeface="+mn-ea"/>
                  <a:sym typeface="+mn-lt"/>
                </a:rPr>
                <a:t>Click to replace the text.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Please replace the text content, add the relevant title, modify the text content, or copy your content directly to this.</a:t>
              </a:r>
            </a:p>
          </p:txBody>
        </p:sp>
        <p:sp>
          <p:nvSpPr>
            <p:cNvPr id="29" name="Rectangle 61"/>
            <p:cNvSpPr/>
            <p:nvPr/>
          </p:nvSpPr>
          <p:spPr>
            <a:xfrm>
              <a:off x="2040370" y="1428742"/>
              <a:ext cx="674242" cy="147731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2799" dirty="0">
                  <a:solidFill>
                    <a:srgbClr val="041969"/>
                  </a:solidFill>
                  <a:cs typeface="+mn-ea"/>
                  <a:sym typeface="+mn-lt"/>
                </a:rPr>
                <a:t>"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64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:a14="http://schemas.microsoft.com/office/drawing/2010/main"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5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341822" y="688501"/>
            <a:ext cx="9721436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11096635" y="454395"/>
            <a:ext cx="488724" cy="440638"/>
            <a:chOff x="3720691" y="2824413"/>
            <a:chExt cx="1341120" cy="1209172"/>
          </a:xfrm>
          <a:solidFill>
            <a:srgbClr val="0B6863"/>
          </a:solidFill>
        </p:grpSpPr>
        <p:sp>
          <p:nvSpPr>
            <p:cNvPr id="4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</p:grpSp>
      <p:sp>
        <p:nvSpPr>
          <p:cNvPr id="6" name="文本占位符 4"/>
          <p:cNvSpPr txBox="1">
            <a:spLocks/>
          </p:cNvSpPr>
          <p:nvPr/>
        </p:nvSpPr>
        <p:spPr>
          <a:xfrm>
            <a:off x="1299849" y="111207"/>
            <a:ext cx="10515600" cy="5823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dirty="0">
                <a:solidFill>
                  <a:srgbClr val="041969"/>
                </a:solidFill>
                <a:cs typeface="+mn-ea"/>
                <a:sym typeface="+mn-lt"/>
              </a:rPr>
              <a:t>First, click to add your title.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574767" y="229275"/>
            <a:ext cx="632150" cy="569956"/>
            <a:chOff x="574767" y="208955"/>
            <a:chExt cx="632150" cy="569956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 rot="1855731">
              <a:off x="574767" y="208955"/>
              <a:ext cx="632150" cy="569956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9" name="KSO_Shape"/>
            <p:cNvSpPr>
              <a:spLocks/>
            </p:cNvSpPr>
            <p:nvPr/>
          </p:nvSpPr>
          <p:spPr bwMode="auto">
            <a:xfrm>
              <a:off x="701214" y="306912"/>
              <a:ext cx="369729" cy="366032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0" y="1857829"/>
            <a:ext cx="12192000" cy="2075542"/>
          </a:xfrm>
          <a:prstGeom prst="rect">
            <a:avLst/>
          </a:prstGeom>
          <a:solidFill>
            <a:srgbClr val="041969"/>
          </a:solidFill>
          <a:ln w="381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399" dirty="0"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222750" y="858838"/>
            <a:ext cx="3741738" cy="5851525"/>
            <a:chOff x="4222750" y="858838"/>
            <a:chExt cx="3741738" cy="5851525"/>
          </a:xfrm>
        </p:grpSpPr>
        <p:pic>
          <p:nvPicPr>
            <p:cNvPr id="12" name="Picture 46" descr="iPhone6_mockup_front_white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2750" y="858838"/>
              <a:ext cx="3741738" cy="585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任意多边形 12"/>
            <p:cNvSpPr/>
            <p:nvPr/>
          </p:nvSpPr>
          <p:spPr>
            <a:xfrm>
              <a:off x="4933950" y="1762125"/>
              <a:ext cx="2276475" cy="4029075"/>
            </a:xfrm>
            <a:custGeom>
              <a:avLst/>
              <a:gdLst>
                <a:gd name="connsiteX0" fmla="*/ 0 w 2276475"/>
                <a:gd name="connsiteY0" fmla="*/ 0 h 4029075"/>
                <a:gd name="connsiteX1" fmla="*/ 2276475 w 2276475"/>
                <a:gd name="connsiteY1" fmla="*/ 0 h 4029075"/>
                <a:gd name="connsiteX2" fmla="*/ 2276475 w 2276475"/>
                <a:gd name="connsiteY2" fmla="*/ 4029075 h 4029075"/>
                <a:gd name="connsiteX3" fmla="*/ 0 w 2276475"/>
                <a:gd name="connsiteY3" fmla="*/ 4029075 h 4029075"/>
                <a:gd name="connsiteX4" fmla="*/ 0 w 2276475"/>
                <a:gd name="connsiteY4" fmla="*/ 0 h 402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6475" h="4029075">
                  <a:moveTo>
                    <a:pt x="0" y="0"/>
                  </a:moveTo>
                  <a:lnTo>
                    <a:pt x="2276475" y="0"/>
                  </a:lnTo>
                  <a:lnTo>
                    <a:pt x="2276475" y="4029075"/>
                  </a:lnTo>
                  <a:lnTo>
                    <a:pt x="0" y="402907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innerShdw blurRad="381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758406" y="2514600"/>
            <a:ext cx="760413" cy="762000"/>
            <a:chOff x="3670300" y="1981200"/>
            <a:chExt cx="760413" cy="762000"/>
          </a:xfrm>
          <a:solidFill>
            <a:srgbClr val="0B6863"/>
          </a:solidFill>
        </p:grpSpPr>
        <p:sp>
          <p:nvSpPr>
            <p:cNvPr id="15" name="Oval 40"/>
            <p:cNvSpPr>
              <a:spLocks noChangeArrowheads="1"/>
            </p:cNvSpPr>
            <p:nvPr/>
          </p:nvSpPr>
          <p:spPr bwMode="auto">
            <a:xfrm>
              <a:off x="3670300" y="1981200"/>
              <a:ext cx="760413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altLang="zh-CN" sz="2399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129"/>
            <p:cNvSpPr>
              <a:spLocks noEditPoints="1"/>
            </p:cNvSpPr>
            <p:nvPr/>
          </p:nvSpPr>
          <p:spPr bwMode="auto">
            <a:xfrm>
              <a:off x="3852863" y="2201863"/>
              <a:ext cx="398462" cy="323850"/>
            </a:xfrm>
            <a:custGeom>
              <a:avLst/>
              <a:gdLst>
                <a:gd name="T0" fmla="*/ 2147483647 w 68"/>
                <a:gd name="T1" fmla="*/ 2147483647 h 55"/>
                <a:gd name="T2" fmla="*/ 2147483647 w 68"/>
                <a:gd name="T3" fmla="*/ 2147483647 h 55"/>
                <a:gd name="T4" fmla="*/ 2147483647 w 68"/>
                <a:gd name="T5" fmla="*/ 2147483647 h 55"/>
                <a:gd name="T6" fmla="*/ 0 w 68"/>
                <a:gd name="T7" fmla="*/ 2147483647 h 55"/>
                <a:gd name="T8" fmla="*/ 0 w 68"/>
                <a:gd name="T9" fmla="*/ 2147483647 h 55"/>
                <a:gd name="T10" fmla="*/ 2147483647 w 68"/>
                <a:gd name="T11" fmla="*/ 0 h 55"/>
                <a:gd name="T12" fmla="*/ 2147483647 w 68"/>
                <a:gd name="T13" fmla="*/ 0 h 55"/>
                <a:gd name="T14" fmla="*/ 2147483647 w 68"/>
                <a:gd name="T15" fmla="*/ 2147483647 h 55"/>
                <a:gd name="T16" fmla="*/ 2147483647 w 68"/>
                <a:gd name="T17" fmla="*/ 2147483647 h 55"/>
                <a:gd name="T18" fmla="*/ 2147483647 w 68"/>
                <a:gd name="T19" fmla="*/ 2147483647 h 55"/>
                <a:gd name="T20" fmla="*/ 2147483647 w 68"/>
                <a:gd name="T21" fmla="*/ 2147483647 h 55"/>
                <a:gd name="T22" fmla="*/ 2147483647 w 68"/>
                <a:gd name="T23" fmla="*/ 2147483647 h 55"/>
                <a:gd name="T24" fmla="*/ 2147483647 w 68"/>
                <a:gd name="T25" fmla="*/ 2147483647 h 55"/>
                <a:gd name="T26" fmla="*/ 2147483647 w 68"/>
                <a:gd name="T27" fmla="*/ 2147483647 h 55"/>
                <a:gd name="T28" fmla="*/ 2147483647 w 68"/>
                <a:gd name="T29" fmla="*/ 2147483647 h 55"/>
                <a:gd name="T30" fmla="*/ 2147483647 w 68"/>
                <a:gd name="T31" fmla="*/ 2147483647 h 55"/>
                <a:gd name="T32" fmla="*/ 2147483647 w 68"/>
                <a:gd name="T33" fmla="*/ 2147483647 h 55"/>
                <a:gd name="T34" fmla="*/ 2147483647 w 68"/>
                <a:gd name="T35" fmla="*/ 2147483647 h 55"/>
                <a:gd name="T36" fmla="*/ 2147483647 w 68"/>
                <a:gd name="T37" fmla="*/ 2147483647 h 55"/>
                <a:gd name="T38" fmla="*/ 2147483647 w 68"/>
                <a:gd name="T39" fmla="*/ 2147483647 h 55"/>
                <a:gd name="T40" fmla="*/ 2147483647 w 68"/>
                <a:gd name="T41" fmla="*/ 2147483647 h 55"/>
                <a:gd name="T42" fmla="*/ 2147483647 w 68"/>
                <a:gd name="T43" fmla="*/ 2147483647 h 55"/>
                <a:gd name="T44" fmla="*/ 2147483647 w 68"/>
                <a:gd name="T45" fmla="*/ 2147483647 h 55"/>
                <a:gd name="T46" fmla="*/ 2147483647 w 68"/>
                <a:gd name="T47" fmla="*/ 2147483647 h 55"/>
                <a:gd name="T48" fmla="*/ 2147483647 w 68"/>
                <a:gd name="T49" fmla="*/ 2147483647 h 55"/>
                <a:gd name="T50" fmla="*/ 2147483647 w 68"/>
                <a:gd name="T51" fmla="*/ 2147483647 h 55"/>
                <a:gd name="T52" fmla="*/ 2147483647 w 68"/>
                <a:gd name="T53" fmla="*/ 2147483647 h 55"/>
                <a:gd name="T54" fmla="*/ 2147483647 w 68"/>
                <a:gd name="T55" fmla="*/ 2147483647 h 55"/>
                <a:gd name="T56" fmla="*/ 2147483647 w 68"/>
                <a:gd name="T57" fmla="*/ 2147483647 h 55"/>
                <a:gd name="T58" fmla="*/ 2147483647 w 68"/>
                <a:gd name="T59" fmla="*/ 2147483647 h 55"/>
                <a:gd name="T60" fmla="*/ 2147483647 w 68"/>
                <a:gd name="T61" fmla="*/ 2147483647 h 5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68" h="55">
                  <a:moveTo>
                    <a:pt x="68" y="49"/>
                  </a:moveTo>
                  <a:cubicBezTo>
                    <a:pt x="68" y="53"/>
                    <a:pt x="66" y="55"/>
                    <a:pt x="63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2" y="55"/>
                    <a:pt x="0" y="53"/>
                    <a:pt x="0" y="4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6" y="0"/>
                    <a:pt x="68" y="3"/>
                    <a:pt x="68" y="6"/>
                  </a:cubicBezTo>
                  <a:lnTo>
                    <a:pt x="68" y="49"/>
                  </a:lnTo>
                  <a:close/>
                  <a:moveTo>
                    <a:pt x="5" y="5"/>
                  </a:moveTo>
                  <a:cubicBezTo>
                    <a:pt x="5" y="5"/>
                    <a:pt x="4" y="5"/>
                    <a:pt x="4" y="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0"/>
                    <a:pt x="5" y="51"/>
                    <a:pt x="5" y="51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63" y="51"/>
                    <a:pt x="64" y="50"/>
                    <a:pt x="64" y="49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5"/>
                    <a:pt x="63" y="5"/>
                    <a:pt x="63" y="5"/>
                  </a:cubicBezTo>
                  <a:lnTo>
                    <a:pt x="5" y="5"/>
                  </a:lnTo>
                  <a:close/>
                  <a:moveTo>
                    <a:pt x="16" y="23"/>
                  </a:moveTo>
                  <a:cubicBezTo>
                    <a:pt x="12" y="23"/>
                    <a:pt x="9" y="20"/>
                    <a:pt x="9" y="16"/>
                  </a:cubicBezTo>
                  <a:cubicBezTo>
                    <a:pt x="9" y="13"/>
                    <a:pt x="12" y="9"/>
                    <a:pt x="16" y="9"/>
                  </a:cubicBezTo>
                  <a:cubicBezTo>
                    <a:pt x="20" y="9"/>
                    <a:pt x="23" y="13"/>
                    <a:pt x="23" y="16"/>
                  </a:cubicBezTo>
                  <a:cubicBezTo>
                    <a:pt x="23" y="20"/>
                    <a:pt x="20" y="23"/>
                    <a:pt x="16" y="23"/>
                  </a:cubicBezTo>
                  <a:close/>
                  <a:moveTo>
                    <a:pt x="5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59" y="30"/>
                    <a:pt x="59" y="30"/>
                    <a:pt x="59" y="30"/>
                  </a:cubicBezTo>
                  <a:lnTo>
                    <a:pt x="59" y="46"/>
                  </a:lnTo>
                  <a:close/>
                </a:path>
              </a:pathLst>
            </a:custGeom>
            <a:solidFill>
              <a:srgbClr val="041969"/>
            </a:solidFill>
            <a:ln>
              <a:noFill/>
            </a:ln>
          </p:spPr>
          <p:txBody>
            <a:bodyPr lIns="45714" tIns="22857" rIns="45714" bIns="22857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541418" y="2514600"/>
            <a:ext cx="760413" cy="762000"/>
            <a:chOff x="7785100" y="1989138"/>
            <a:chExt cx="760413" cy="762000"/>
          </a:xfrm>
          <a:solidFill>
            <a:srgbClr val="0B6863"/>
          </a:solidFill>
        </p:grpSpPr>
        <p:sp>
          <p:nvSpPr>
            <p:cNvPr id="18" name="Oval 64"/>
            <p:cNvSpPr>
              <a:spLocks noChangeArrowheads="1"/>
            </p:cNvSpPr>
            <p:nvPr/>
          </p:nvSpPr>
          <p:spPr bwMode="auto">
            <a:xfrm>
              <a:off x="7785100" y="1989138"/>
              <a:ext cx="760413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altLang="zh-CN" sz="2399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161"/>
            <p:cNvSpPr>
              <a:spLocks noEditPoints="1"/>
            </p:cNvSpPr>
            <p:nvPr/>
          </p:nvSpPr>
          <p:spPr bwMode="auto">
            <a:xfrm>
              <a:off x="7972425" y="2174875"/>
              <a:ext cx="407988" cy="354013"/>
            </a:xfrm>
            <a:custGeom>
              <a:avLst/>
              <a:gdLst>
                <a:gd name="T0" fmla="*/ 2147483647 w 73"/>
                <a:gd name="T1" fmla="*/ 2147483647 h 63"/>
                <a:gd name="T2" fmla="*/ 2147483647 w 73"/>
                <a:gd name="T3" fmla="*/ 2147483647 h 63"/>
                <a:gd name="T4" fmla="*/ 2147483647 w 73"/>
                <a:gd name="T5" fmla="*/ 2147483647 h 63"/>
                <a:gd name="T6" fmla="*/ 2147483647 w 73"/>
                <a:gd name="T7" fmla="*/ 2147483647 h 63"/>
                <a:gd name="T8" fmla="*/ 0 w 73"/>
                <a:gd name="T9" fmla="*/ 2147483647 h 63"/>
                <a:gd name="T10" fmla="*/ 0 w 73"/>
                <a:gd name="T11" fmla="*/ 2147483647 h 63"/>
                <a:gd name="T12" fmla="*/ 2147483647 w 73"/>
                <a:gd name="T13" fmla="*/ 2147483647 h 63"/>
                <a:gd name="T14" fmla="*/ 2147483647 w 73"/>
                <a:gd name="T15" fmla="*/ 2147483647 h 63"/>
                <a:gd name="T16" fmla="*/ 2147483647 w 73"/>
                <a:gd name="T17" fmla="*/ 2147483647 h 63"/>
                <a:gd name="T18" fmla="*/ 2147483647 w 73"/>
                <a:gd name="T19" fmla="*/ 0 h 63"/>
                <a:gd name="T20" fmla="*/ 2147483647 w 73"/>
                <a:gd name="T21" fmla="*/ 0 h 63"/>
                <a:gd name="T22" fmla="*/ 2147483647 w 73"/>
                <a:gd name="T23" fmla="*/ 2147483647 h 63"/>
                <a:gd name="T24" fmla="*/ 2147483647 w 73"/>
                <a:gd name="T25" fmla="*/ 2147483647 h 63"/>
                <a:gd name="T26" fmla="*/ 2147483647 w 73"/>
                <a:gd name="T27" fmla="*/ 2147483647 h 63"/>
                <a:gd name="T28" fmla="*/ 2147483647 w 73"/>
                <a:gd name="T29" fmla="*/ 2147483647 h 63"/>
                <a:gd name="T30" fmla="*/ 2147483647 w 73"/>
                <a:gd name="T31" fmla="*/ 2147483647 h 63"/>
                <a:gd name="T32" fmla="*/ 2147483647 w 73"/>
                <a:gd name="T33" fmla="*/ 2147483647 h 63"/>
                <a:gd name="T34" fmla="*/ 2147483647 w 73"/>
                <a:gd name="T35" fmla="*/ 2147483647 h 63"/>
                <a:gd name="T36" fmla="*/ 2147483647 w 73"/>
                <a:gd name="T37" fmla="*/ 2147483647 h 63"/>
                <a:gd name="T38" fmla="*/ 2147483647 w 73"/>
                <a:gd name="T39" fmla="*/ 2147483647 h 63"/>
                <a:gd name="T40" fmla="*/ 2147483647 w 73"/>
                <a:gd name="T41" fmla="*/ 2147483647 h 63"/>
                <a:gd name="T42" fmla="*/ 2147483647 w 73"/>
                <a:gd name="T43" fmla="*/ 2147483647 h 63"/>
                <a:gd name="T44" fmla="*/ 2147483647 w 73"/>
                <a:gd name="T45" fmla="*/ 2147483647 h 63"/>
                <a:gd name="T46" fmla="*/ 2147483647 w 73"/>
                <a:gd name="T47" fmla="*/ 2147483647 h 63"/>
                <a:gd name="T48" fmla="*/ 2147483647 w 73"/>
                <a:gd name="T49" fmla="*/ 2147483647 h 6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3" h="63">
                  <a:moveTo>
                    <a:pt x="73" y="19"/>
                  </a:moveTo>
                  <a:cubicBezTo>
                    <a:pt x="73" y="53"/>
                    <a:pt x="73" y="53"/>
                    <a:pt x="73" y="53"/>
                  </a:cubicBezTo>
                  <a:cubicBezTo>
                    <a:pt x="73" y="58"/>
                    <a:pt x="69" y="63"/>
                    <a:pt x="64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5" y="63"/>
                    <a:pt x="0" y="58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4"/>
                    <a:pt x="5" y="9"/>
                    <a:pt x="10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2" y="2"/>
                    <a:pt x="25" y="0"/>
                    <a:pt x="2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9" y="0"/>
                    <a:pt x="52" y="2"/>
                    <a:pt x="53" y="4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9" y="9"/>
                    <a:pt x="73" y="14"/>
                    <a:pt x="73" y="19"/>
                  </a:cubicBezTo>
                  <a:close/>
                  <a:moveTo>
                    <a:pt x="54" y="36"/>
                  </a:moveTo>
                  <a:cubicBezTo>
                    <a:pt x="54" y="27"/>
                    <a:pt x="46" y="19"/>
                    <a:pt x="37" y="19"/>
                  </a:cubicBezTo>
                  <a:cubicBezTo>
                    <a:pt x="28" y="19"/>
                    <a:pt x="20" y="27"/>
                    <a:pt x="20" y="36"/>
                  </a:cubicBezTo>
                  <a:cubicBezTo>
                    <a:pt x="20" y="46"/>
                    <a:pt x="28" y="53"/>
                    <a:pt x="37" y="53"/>
                  </a:cubicBezTo>
                  <a:cubicBezTo>
                    <a:pt x="46" y="53"/>
                    <a:pt x="54" y="46"/>
                    <a:pt x="54" y="36"/>
                  </a:cubicBezTo>
                  <a:close/>
                  <a:moveTo>
                    <a:pt x="48" y="36"/>
                  </a:moveTo>
                  <a:cubicBezTo>
                    <a:pt x="48" y="42"/>
                    <a:pt x="43" y="47"/>
                    <a:pt x="37" y="47"/>
                  </a:cubicBezTo>
                  <a:cubicBezTo>
                    <a:pt x="31" y="47"/>
                    <a:pt x="26" y="42"/>
                    <a:pt x="26" y="36"/>
                  </a:cubicBezTo>
                  <a:cubicBezTo>
                    <a:pt x="26" y="30"/>
                    <a:pt x="31" y="25"/>
                    <a:pt x="37" y="25"/>
                  </a:cubicBezTo>
                  <a:cubicBezTo>
                    <a:pt x="43" y="25"/>
                    <a:pt x="48" y="30"/>
                    <a:pt x="48" y="36"/>
                  </a:cubicBezTo>
                  <a:close/>
                </a:path>
              </a:pathLst>
            </a:custGeom>
            <a:solidFill>
              <a:srgbClr val="041969"/>
            </a:solidFill>
            <a:ln>
              <a:noFill/>
            </a:ln>
          </p:spPr>
          <p:txBody>
            <a:bodyPr lIns="45714" tIns="22857" rIns="45714" bIns="22857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0" name="Group 65"/>
          <p:cNvGrpSpPr/>
          <p:nvPr/>
        </p:nvGrpSpPr>
        <p:grpSpPr>
          <a:xfrm>
            <a:off x="709160" y="2315606"/>
            <a:ext cx="2869858" cy="680173"/>
            <a:chOff x="8797071" y="2572527"/>
            <a:chExt cx="3051636" cy="644985"/>
          </a:xfrm>
        </p:grpSpPr>
        <p:sp>
          <p:nvSpPr>
            <p:cNvPr id="21" name="TextBox 66"/>
            <p:cNvSpPr txBox="1"/>
            <p:nvPr/>
          </p:nvSpPr>
          <p:spPr>
            <a:xfrm>
              <a:off x="10153321" y="2572527"/>
              <a:ext cx="1669083" cy="395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Related title text.</a:t>
              </a:r>
              <a:endParaRPr lang="en-GB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Rectangle 67"/>
            <p:cNvSpPr/>
            <p:nvPr/>
          </p:nvSpPr>
          <p:spPr>
            <a:xfrm>
              <a:off x="8797071" y="2924503"/>
              <a:ext cx="3051636" cy="2930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Click to add the relevant title text.</a:t>
              </a:r>
              <a:endParaRPr lang="en-GB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Group 65"/>
          <p:cNvGrpSpPr/>
          <p:nvPr/>
        </p:nvGrpSpPr>
        <p:grpSpPr>
          <a:xfrm>
            <a:off x="8449785" y="2315606"/>
            <a:ext cx="2874754" cy="694687"/>
            <a:chOff x="8791865" y="2558764"/>
            <a:chExt cx="3056842" cy="658748"/>
          </a:xfrm>
        </p:grpSpPr>
        <p:sp>
          <p:nvSpPr>
            <p:cNvPr id="24" name="TextBox 66"/>
            <p:cNvSpPr txBox="1"/>
            <p:nvPr/>
          </p:nvSpPr>
          <p:spPr>
            <a:xfrm>
              <a:off x="8791865" y="2558764"/>
              <a:ext cx="1669083" cy="395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Related title text.</a:t>
              </a:r>
              <a:endParaRPr lang="en-GB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Rectangle 67"/>
            <p:cNvSpPr/>
            <p:nvPr/>
          </p:nvSpPr>
          <p:spPr>
            <a:xfrm>
              <a:off x="8797071" y="2924503"/>
              <a:ext cx="3051636" cy="2930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Click to add the relevant title text.</a:t>
              </a:r>
              <a:endParaRPr lang="en-GB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758406" y="4736961"/>
            <a:ext cx="762000" cy="762000"/>
            <a:chOff x="3592169" y="4221286"/>
            <a:chExt cx="762000" cy="762000"/>
          </a:xfrm>
        </p:grpSpPr>
        <p:sp>
          <p:nvSpPr>
            <p:cNvPr id="27" name="Oval 43"/>
            <p:cNvSpPr>
              <a:spLocks noChangeArrowheads="1"/>
            </p:cNvSpPr>
            <p:nvPr/>
          </p:nvSpPr>
          <p:spPr bwMode="auto">
            <a:xfrm>
              <a:off x="3592169" y="4221286"/>
              <a:ext cx="762000" cy="762000"/>
            </a:xfrm>
            <a:prstGeom prst="ellipse">
              <a:avLst/>
            </a:pr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altLang="zh-CN" sz="2399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57"/>
            <p:cNvSpPr>
              <a:spLocks noEditPoints="1"/>
            </p:cNvSpPr>
            <p:nvPr/>
          </p:nvSpPr>
          <p:spPr bwMode="auto">
            <a:xfrm>
              <a:off x="3776319" y="4391149"/>
              <a:ext cx="401638" cy="401637"/>
            </a:xfrm>
            <a:custGeom>
              <a:avLst/>
              <a:gdLst>
                <a:gd name="T0" fmla="*/ 2147483647 w 55"/>
                <a:gd name="T1" fmla="*/ 2147483647 h 55"/>
                <a:gd name="T2" fmla="*/ 2147483647 w 55"/>
                <a:gd name="T3" fmla="*/ 2147483647 h 55"/>
                <a:gd name="T4" fmla="*/ 2147483647 w 55"/>
                <a:gd name="T5" fmla="*/ 2147483647 h 55"/>
                <a:gd name="T6" fmla="*/ 2147483647 w 55"/>
                <a:gd name="T7" fmla="*/ 2147483647 h 55"/>
                <a:gd name="T8" fmla="*/ 2147483647 w 55"/>
                <a:gd name="T9" fmla="*/ 2147483647 h 55"/>
                <a:gd name="T10" fmla="*/ 2147483647 w 55"/>
                <a:gd name="T11" fmla="*/ 2147483647 h 55"/>
                <a:gd name="T12" fmla="*/ 2147483647 w 55"/>
                <a:gd name="T13" fmla="*/ 2147483647 h 55"/>
                <a:gd name="T14" fmla="*/ 2147483647 w 55"/>
                <a:gd name="T15" fmla="*/ 2147483647 h 55"/>
                <a:gd name="T16" fmla="*/ 2147483647 w 55"/>
                <a:gd name="T17" fmla="*/ 2147483647 h 55"/>
                <a:gd name="T18" fmla="*/ 2147483647 w 55"/>
                <a:gd name="T19" fmla="*/ 2147483647 h 55"/>
                <a:gd name="T20" fmla="*/ 2147483647 w 55"/>
                <a:gd name="T21" fmla="*/ 2147483647 h 55"/>
                <a:gd name="T22" fmla="*/ 2147483647 w 55"/>
                <a:gd name="T23" fmla="*/ 2147483647 h 55"/>
                <a:gd name="T24" fmla="*/ 2147483647 w 55"/>
                <a:gd name="T25" fmla="*/ 2147483647 h 55"/>
                <a:gd name="T26" fmla="*/ 2147483647 w 55"/>
                <a:gd name="T27" fmla="*/ 2147483647 h 55"/>
                <a:gd name="T28" fmla="*/ 2147483647 w 55"/>
                <a:gd name="T29" fmla="*/ 2147483647 h 55"/>
                <a:gd name="T30" fmla="*/ 2147483647 w 55"/>
                <a:gd name="T31" fmla="*/ 2147483647 h 55"/>
                <a:gd name="T32" fmla="*/ 2147483647 w 55"/>
                <a:gd name="T33" fmla="*/ 2147483647 h 55"/>
                <a:gd name="T34" fmla="*/ 2147483647 w 55"/>
                <a:gd name="T35" fmla="*/ 2147483647 h 55"/>
                <a:gd name="T36" fmla="*/ 2147483647 w 55"/>
                <a:gd name="T37" fmla="*/ 2147483647 h 55"/>
                <a:gd name="T38" fmla="*/ 2147483647 w 55"/>
                <a:gd name="T39" fmla="*/ 2147483647 h 55"/>
                <a:gd name="T40" fmla="*/ 2147483647 w 55"/>
                <a:gd name="T41" fmla="*/ 2147483647 h 55"/>
                <a:gd name="T42" fmla="*/ 2147483647 w 55"/>
                <a:gd name="T43" fmla="*/ 2147483647 h 55"/>
                <a:gd name="T44" fmla="*/ 2147483647 w 55"/>
                <a:gd name="T45" fmla="*/ 2147483647 h 55"/>
                <a:gd name="T46" fmla="*/ 2147483647 w 55"/>
                <a:gd name="T47" fmla="*/ 2147483647 h 55"/>
                <a:gd name="T48" fmla="*/ 2147483647 w 55"/>
                <a:gd name="T49" fmla="*/ 2147483647 h 55"/>
                <a:gd name="T50" fmla="*/ 2147483647 w 55"/>
                <a:gd name="T51" fmla="*/ 2147483647 h 55"/>
                <a:gd name="T52" fmla="*/ 0 w 55"/>
                <a:gd name="T53" fmla="*/ 2147483647 h 55"/>
                <a:gd name="T54" fmla="*/ 0 w 55"/>
                <a:gd name="T55" fmla="*/ 2147483647 h 55"/>
                <a:gd name="T56" fmla="*/ 2147483647 w 55"/>
                <a:gd name="T57" fmla="*/ 2147483647 h 55"/>
                <a:gd name="T58" fmla="*/ 2147483647 w 55"/>
                <a:gd name="T59" fmla="*/ 2147483647 h 55"/>
                <a:gd name="T60" fmla="*/ 2147483647 w 55"/>
                <a:gd name="T61" fmla="*/ 2147483647 h 55"/>
                <a:gd name="T62" fmla="*/ 2147483647 w 55"/>
                <a:gd name="T63" fmla="*/ 2147483647 h 55"/>
                <a:gd name="T64" fmla="*/ 2147483647 w 55"/>
                <a:gd name="T65" fmla="*/ 2147483647 h 55"/>
                <a:gd name="T66" fmla="*/ 2147483647 w 55"/>
                <a:gd name="T67" fmla="*/ 2147483647 h 55"/>
                <a:gd name="T68" fmla="*/ 2147483647 w 55"/>
                <a:gd name="T69" fmla="*/ 2147483647 h 55"/>
                <a:gd name="T70" fmla="*/ 2147483647 w 55"/>
                <a:gd name="T71" fmla="*/ 2147483647 h 55"/>
                <a:gd name="T72" fmla="*/ 2147483647 w 55"/>
                <a:gd name="T73" fmla="*/ 2147483647 h 55"/>
                <a:gd name="T74" fmla="*/ 2147483647 w 55"/>
                <a:gd name="T75" fmla="*/ 2147483647 h 55"/>
                <a:gd name="T76" fmla="*/ 2147483647 w 55"/>
                <a:gd name="T77" fmla="*/ 2147483647 h 55"/>
                <a:gd name="T78" fmla="*/ 2147483647 w 55"/>
                <a:gd name="T79" fmla="*/ 0 h 55"/>
                <a:gd name="T80" fmla="*/ 2147483647 w 55"/>
                <a:gd name="T81" fmla="*/ 0 h 55"/>
                <a:gd name="T82" fmla="*/ 2147483647 w 55"/>
                <a:gd name="T83" fmla="*/ 2147483647 h 55"/>
                <a:gd name="T84" fmla="*/ 2147483647 w 55"/>
                <a:gd name="T85" fmla="*/ 2147483647 h 55"/>
                <a:gd name="T86" fmla="*/ 2147483647 w 55"/>
                <a:gd name="T87" fmla="*/ 2147483647 h 55"/>
                <a:gd name="T88" fmla="*/ 2147483647 w 55"/>
                <a:gd name="T89" fmla="*/ 2147483647 h 55"/>
                <a:gd name="T90" fmla="*/ 2147483647 w 55"/>
                <a:gd name="T91" fmla="*/ 2147483647 h 55"/>
                <a:gd name="T92" fmla="*/ 2147483647 w 55"/>
                <a:gd name="T93" fmla="*/ 2147483647 h 55"/>
                <a:gd name="T94" fmla="*/ 2147483647 w 55"/>
                <a:gd name="T95" fmla="*/ 2147483647 h 55"/>
                <a:gd name="T96" fmla="*/ 2147483647 w 55"/>
                <a:gd name="T97" fmla="*/ 2147483647 h 55"/>
                <a:gd name="T98" fmla="*/ 2147483647 w 55"/>
                <a:gd name="T99" fmla="*/ 2147483647 h 55"/>
                <a:gd name="T100" fmla="*/ 2147483647 w 55"/>
                <a:gd name="T101" fmla="*/ 2147483647 h 55"/>
                <a:gd name="T102" fmla="*/ 2147483647 w 55"/>
                <a:gd name="T103" fmla="*/ 2147483647 h 55"/>
                <a:gd name="T104" fmla="*/ 2147483647 w 55"/>
                <a:gd name="T105" fmla="*/ 2147483647 h 55"/>
                <a:gd name="T106" fmla="*/ 2147483647 w 55"/>
                <a:gd name="T107" fmla="*/ 2147483647 h 55"/>
                <a:gd name="T108" fmla="*/ 2147483647 w 55"/>
                <a:gd name="T109" fmla="*/ 2147483647 h 55"/>
                <a:gd name="T110" fmla="*/ 2147483647 w 55"/>
                <a:gd name="T111" fmla="*/ 2147483647 h 55"/>
                <a:gd name="T112" fmla="*/ 2147483647 w 55"/>
                <a:gd name="T113" fmla="*/ 2147483647 h 55"/>
                <a:gd name="T114" fmla="*/ 2147483647 w 55"/>
                <a:gd name="T115" fmla="*/ 2147483647 h 55"/>
                <a:gd name="T116" fmla="*/ 2147483647 w 55"/>
                <a:gd name="T117" fmla="*/ 2147483647 h 55"/>
                <a:gd name="T118" fmla="*/ 2147483647 w 55"/>
                <a:gd name="T119" fmla="*/ 2147483647 h 5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5" h="55">
                  <a:moveTo>
                    <a:pt x="55" y="31"/>
                  </a:moveTo>
                  <a:cubicBezTo>
                    <a:pt x="55" y="32"/>
                    <a:pt x="54" y="33"/>
                    <a:pt x="54" y="33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5"/>
                    <a:pt x="46" y="36"/>
                    <a:pt x="46" y="37"/>
                  </a:cubicBezTo>
                  <a:cubicBezTo>
                    <a:pt x="47" y="39"/>
                    <a:pt x="48" y="40"/>
                    <a:pt x="49" y="42"/>
                  </a:cubicBezTo>
                  <a:cubicBezTo>
                    <a:pt x="50" y="42"/>
                    <a:pt x="50" y="42"/>
                    <a:pt x="50" y="43"/>
                  </a:cubicBezTo>
                  <a:cubicBezTo>
                    <a:pt x="50" y="43"/>
                    <a:pt x="50" y="43"/>
                    <a:pt x="49" y="44"/>
                  </a:cubicBezTo>
                  <a:cubicBezTo>
                    <a:pt x="49" y="45"/>
                    <a:pt x="44" y="50"/>
                    <a:pt x="43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6" y="46"/>
                    <a:pt x="35" y="47"/>
                    <a:pt x="33" y="47"/>
                  </a:cubicBezTo>
                  <a:cubicBezTo>
                    <a:pt x="33" y="49"/>
                    <a:pt x="33" y="52"/>
                    <a:pt x="32" y="54"/>
                  </a:cubicBezTo>
                  <a:cubicBezTo>
                    <a:pt x="32" y="54"/>
                    <a:pt x="32" y="55"/>
                    <a:pt x="31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2" y="54"/>
                    <a:pt x="22" y="54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0" y="47"/>
                    <a:pt x="19" y="46"/>
                    <a:pt x="18" y="46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9" y="48"/>
                    <a:pt x="7" y="46"/>
                    <a:pt x="5" y="44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0"/>
                    <a:pt x="8" y="39"/>
                    <a:pt x="9" y="37"/>
                  </a:cubicBezTo>
                  <a:cubicBezTo>
                    <a:pt x="8" y="36"/>
                    <a:pt x="8" y="35"/>
                    <a:pt x="7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2"/>
                    <a:pt x="0" y="32"/>
                    <a:pt x="0" y="3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2"/>
                    <a:pt x="1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0"/>
                    <a:pt x="8" y="19"/>
                    <a:pt x="9" y="18"/>
                  </a:cubicBezTo>
                  <a:cubicBezTo>
                    <a:pt x="8" y="16"/>
                    <a:pt x="6" y="14"/>
                    <a:pt x="5" y="13"/>
                  </a:cubicBezTo>
                  <a:cubicBezTo>
                    <a:pt x="5" y="13"/>
                    <a:pt x="5" y="12"/>
                    <a:pt x="5" y="12"/>
                  </a:cubicBezTo>
                  <a:cubicBezTo>
                    <a:pt x="5" y="12"/>
                    <a:pt x="5" y="11"/>
                    <a:pt x="5" y="11"/>
                  </a:cubicBezTo>
                  <a:cubicBezTo>
                    <a:pt x="6" y="10"/>
                    <a:pt x="11" y="5"/>
                    <a:pt x="12" y="5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8"/>
                    <a:pt x="20" y="8"/>
                    <a:pt x="21" y="8"/>
                  </a:cubicBezTo>
                  <a:cubicBezTo>
                    <a:pt x="21" y="5"/>
                    <a:pt x="21" y="3"/>
                    <a:pt x="22" y="1"/>
                  </a:cubicBezTo>
                  <a:cubicBezTo>
                    <a:pt x="22" y="0"/>
                    <a:pt x="23" y="0"/>
                    <a:pt x="2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2" y="0"/>
                    <a:pt x="32" y="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5" y="8"/>
                    <a:pt x="36" y="8"/>
                    <a:pt x="37" y="9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5" y="7"/>
                    <a:pt x="48" y="9"/>
                    <a:pt x="49" y="11"/>
                  </a:cubicBezTo>
                  <a:cubicBezTo>
                    <a:pt x="50" y="11"/>
                    <a:pt x="50" y="12"/>
                    <a:pt x="50" y="12"/>
                  </a:cubicBezTo>
                  <a:cubicBezTo>
                    <a:pt x="50" y="12"/>
                    <a:pt x="49" y="13"/>
                    <a:pt x="49" y="13"/>
                  </a:cubicBezTo>
                  <a:cubicBezTo>
                    <a:pt x="48" y="14"/>
                    <a:pt x="47" y="16"/>
                    <a:pt x="46" y="18"/>
                  </a:cubicBezTo>
                  <a:cubicBezTo>
                    <a:pt x="46" y="19"/>
                    <a:pt x="47" y="20"/>
                    <a:pt x="47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5" y="23"/>
                    <a:pt x="55" y="23"/>
                  </a:cubicBezTo>
                  <a:lnTo>
                    <a:pt x="55" y="31"/>
                  </a:lnTo>
                  <a:close/>
                  <a:moveTo>
                    <a:pt x="27" y="18"/>
                  </a:moveTo>
                  <a:cubicBezTo>
                    <a:pt x="22" y="18"/>
                    <a:pt x="18" y="22"/>
                    <a:pt x="18" y="27"/>
                  </a:cubicBezTo>
                  <a:cubicBezTo>
                    <a:pt x="18" y="32"/>
                    <a:pt x="22" y="36"/>
                    <a:pt x="27" y="36"/>
                  </a:cubicBezTo>
                  <a:cubicBezTo>
                    <a:pt x="32" y="36"/>
                    <a:pt x="36" y="32"/>
                    <a:pt x="36" y="27"/>
                  </a:cubicBezTo>
                  <a:cubicBezTo>
                    <a:pt x="36" y="22"/>
                    <a:pt x="32" y="18"/>
                    <a:pt x="27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14" tIns="22857" rIns="45714" bIns="22857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541417" y="4736961"/>
            <a:ext cx="760413" cy="762000"/>
            <a:chOff x="7694269" y="4183186"/>
            <a:chExt cx="760413" cy="762000"/>
          </a:xfrm>
        </p:grpSpPr>
        <p:sp>
          <p:nvSpPr>
            <p:cNvPr id="30" name="Oval 67"/>
            <p:cNvSpPr>
              <a:spLocks noChangeArrowheads="1"/>
            </p:cNvSpPr>
            <p:nvPr/>
          </p:nvSpPr>
          <p:spPr bwMode="auto">
            <a:xfrm>
              <a:off x="7694269" y="4183186"/>
              <a:ext cx="760413" cy="762000"/>
            </a:xfrm>
            <a:prstGeom prst="ellipse">
              <a:avLst/>
            </a:pr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altLang="zh-CN" sz="2399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141"/>
            <p:cNvSpPr>
              <a:spLocks noEditPoints="1"/>
            </p:cNvSpPr>
            <p:nvPr/>
          </p:nvSpPr>
          <p:spPr bwMode="auto">
            <a:xfrm>
              <a:off x="7895882" y="4418136"/>
              <a:ext cx="349250" cy="252413"/>
            </a:xfrm>
            <a:custGeom>
              <a:avLst/>
              <a:gdLst>
                <a:gd name="T0" fmla="*/ 2147483647 w 68"/>
                <a:gd name="T1" fmla="*/ 2147483647 h 49"/>
                <a:gd name="T2" fmla="*/ 2147483647 w 68"/>
                <a:gd name="T3" fmla="*/ 2147483647 h 49"/>
                <a:gd name="T4" fmla="*/ 2147483647 w 68"/>
                <a:gd name="T5" fmla="*/ 2147483647 h 49"/>
                <a:gd name="T6" fmla="*/ 2147483647 w 68"/>
                <a:gd name="T7" fmla="*/ 2147483647 h 49"/>
                <a:gd name="T8" fmla="*/ 2147483647 w 68"/>
                <a:gd name="T9" fmla="*/ 2147483647 h 49"/>
                <a:gd name="T10" fmla="*/ 0 w 68"/>
                <a:gd name="T11" fmla="*/ 2147483647 h 49"/>
                <a:gd name="T12" fmla="*/ 2147483647 w 68"/>
                <a:gd name="T13" fmla="*/ 2147483647 h 49"/>
                <a:gd name="T14" fmla="*/ 2147483647 w 68"/>
                <a:gd name="T15" fmla="*/ 2147483647 h 49"/>
                <a:gd name="T16" fmla="*/ 2147483647 w 68"/>
                <a:gd name="T17" fmla="*/ 0 h 49"/>
                <a:gd name="T18" fmla="*/ 2147483647 w 68"/>
                <a:gd name="T19" fmla="*/ 2147483647 h 49"/>
                <a:gd name="T20" fmla="*/ 2147483647 w 68"/>
                <a:gd name="T21" fmla="*/ 2147483647 h 49"/>
                <a:gd name="T22" fmla="*/ 2147483647 w 68"/>
                <a:gd name="T23" fmla="*/ 2147483647 h 49"/>
                <a:gd name="T24" fmla="*/ 2147483647 w 68"/>
                <a:gd name="T25" fmla="*/ 2147483647 h 49"/>
                <a:gd name="T26" fmla="*/ 2147483647 w 68"/>
                <a:gd name="T27" fmla="*/ 2147483647 h 49"/>
                <a:gd name="T28" fmla="*/ 2147483647 w 68"/>
                <a:gd name="T29" fmla="*/ 2147483647 h 49"/>
                <a:gd name="T30" fmla="*/ 2147483647 w 68"/>
                <a:gd name="T31" fmla="*/ 2147483647 h 49"/>
                <a:gd name="T32" fmla="*/ 2147483647 w 68"/>
                <a:gd name="T33" fmla="*/ 2147483647 h 49"/>
                <a:gd name="T34" fmla="*/ 2147483647 w 68"/>
                <a:gd name="T35" fmla="*/ 2147483647 h 49"/>
                <a:gd name="T36" fmla="*/ 2147483647 w 68"/>
                <a:gd name="T37" fmla="*/ 2147483647 h 49"/>
                <a:gd name="T38" fmla="*/ 2147483647 w 68"/>
                <a:gd name="T39" fmla="*/ 2147483647 h 49"/>
                <a:gd name="T40" fmla="*/ 2147483647 w 68"/>
                <a:gd name="T41" fmla="*/ 2147483647 h 49"/>
                <a:gd name="T42" fmla="*/ 2147483647 w 68"/>
                <a:gd name="T43" fmla="*/ 2147483647 h 49"/>
                <a:gd name="T44" fmla="*/ 2147483647 w 68"/>
                <a:gd name="T45" fmla="*/ 2147483647 h 49"/>
                <a:gd name="T46" fmla="*/ 2147483647 w 68"/>
                <a:gd name="T47" fmla="*/ 2147483647 h 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8" h="49">
                  <a:moveTo>
                    <a:pt x="67" y="41"/>
                  </a:moveTo>
                  <a:cubicBezTo>
                    <a:pt x="66" y="45"/>
                    <a:pt x="63" y="48"/>
                    <a:pt x="59" y="48"/>
                  </a:cubicBezTo>
                  <a:cubicBezTo>
                    <a:pt x="51" y="49"/>
                    <a:pt x="42" y="49"/>
                    <a:pt x="34" y="49"/>
                  </a:cubicBezTo>
                  <a:cubicBezTo>
                    <a:pt x="25" y="49"/>
                    <a:pt x="17" y="49"/>
                    <a:pt x="8" y="48"/>
                  </a:cubicBezTo>
                  <a:cubicBezTo>
                    <a:pt x="5" y="48"/>
                    <a:pt x="2" y="45"/>
                    <a:pt x="1" y="41"/>
                  </a:cubicBezTo>
                  <a:cubicBezTo>
                    <a:pt x="0" y="36"/>
                    <a:pt x="0" y="30"/>
                    <a:pt x="0" y="25"/>
                  </a:cubicBezTo>
                  <a:cubicBezTo>
                    <a:pt x="0" y="19"/>
                    <a:pt x="0" y="14"/>
                    <a:pt x="1" y="8"/>
                  </a:cubicBezTo>
                  <a:cubicBezTo>
                    <a:pt x="2" y="5"/>
                    <a:pt x="5" y="2"/>
                    <a:pt x="8" y="1"/>
                  </a:cubicBezTo>
                  <a:cubicBezTo>
                    <a:pt x="17" y="0"/>
                    <a:pt x="25" y="0"/>
                    <a:pt x="34" y="0"/>
                  </a:cubicBezTo>
                  <a:cubicBezTo>
                    <a:pt x="42" y="0"/>
                    <a:pt x="51" y="0"/>
                    <a:pt x="59" y="1"/>
                  </a:cubicBezTo>
                  <a:cubicBezTo>
                    <a:pt x="63" y="2"/>
                    <a:pt x="66" y="5"/>
                    <a:pt x="67" y="8"/>
                  </a:cubicBezTo>
                  <a:cubicBezTo>
                    <a:pt x="68" y="14"/>
                    <a:pt x="68" y="19"/>
                    <a:pt x="68" y="25"/>
                  </a:cubicBezTo>
                  <a:cubicBezTo>
                    <a:pt x="68" y="30"/>
                    <a:pt x="68" y="36"/>
                    <a:pt x="67" y="41"/>
                  </a:cubicBezTo>
                  <a:close/>
                  <a:moveTo>
                    <a:pt x="47" y="23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7" y="10"/>
                    <a:pt x="26" y="10"/>
                    <a:pt x="25" y="10"/>
                  </a:cubicBezTo>
                  <a:cubicBezTo>
                    <a:pt x="25" y="11"/>
                    <a:pt x="24" y="12"/>
                    <a:pt x="24" y="13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8"/>
                    <a:pt x="25" y="39"/>
                    <a:pt x="25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7" y="39"/>
                    <a:pt x="27" y="39"/>
                    <a:pt x="28" y="39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6"/>
                    <a:pt x="48" y="26"/>
                    <a:pt x="48" y="25"/>
                  </a:cubicBezTo>
                  <a:cubicBezTo>
                    <a:pt x="48" y="24"/>
                    <a:pt x="48" y="23"/>
                    <a:pt x="47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14" tIns="22857" rIns="45714" bIns="22857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2" name="Group 65"/>
          <p:cNvGrpSpPr/>
          <p:nvPr/>
        </p:nvGrpSpPr>
        <p:grpSpPr>
          <a:xfrm>
            <a:off x="716305" y="4687119"/>
            <a:ext cx="2869858" cy="680173"/>
            <a:chOff x="8797071" y="2572527"/>
            <a:chExt cx="3051636" cy="644985"/>
          </a:xfrm>
        </p:grpSpPr>
        <p:sp>
          <p:nvSpPr>
            <p:cNvPr id="33" name="TextBox 66"/>
            <p:cNvSpPr txBox="1"/>
            <p:nvPr/>
          </p:nvSpPr>
          <p:spPr>
            <a:xfrm>
              <a:off x="10163551" y="2572527"/>
              <a:ext cx="1669083" cy="395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dirty="0">
                  <a:solidFill>
                    <a:srgbClr val="041969"/>
                  </a:solidFill>
                  <a:cs typeface="+mn-ea"/>
                  <a:sym typeface="+mn-lt"/>
                </a:rPr>
                <a:t>Related title text.</a:t>
              </a:r>
              <a:endParaRPr lang="en-GB" dirty="0">
                <a:solidFill>
                  <a:srgbClr val="041969"/>
                </a:solidFill>
                <a:cs typeface="+mn-ea"/>
                <a:sym typeface="+mn-lt"/>
              </a:endParaRPr>
            </a:p>
          </p:txBody>
        </p:sp>
        <p:sp>
          <p:nvSpPr>
            <p:cNvPr id="34" name="Rectangle 67"/>
            <p:cNvSpPr/>
            <p:nvPr/>
          </p:nvSpPr>
          <p:spPr>
            <a:xfrm>
              <a:off x="8797071" y="2924503"/>
              <a:ext cx="3051636" cy="2930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to add the relevant title text.</a:t>
              </a:r>
              <a:endPara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Group 65"/>
          <p:cNvGrpSpPr/>
          <p:nvPr/>
        </p:nvGrpSpPr>
        <p:grpSpPr>
          <a:xfrm>
            <a:off x="8464299" y="4666842"/>
            <a:ext cx="2874754" cy="694687"/>
            <a:chOff x="8791865" y="2558764"/>
            <a:chExt cx="3056842" cy="658748"/>
          </a:xfrm>
        </p:grpSpPr>
        <p:sp>
          <p:nvSpPr>
            <p:cNvPr id="36" name="TextBox 66"/>
            <p:cNvSpPr txBox="1"/>
            <p:nvPr/>
          </p:nvSpPr>
          <p:spPr>
            <a:xfrm>
              <a:off x="8791865" y="2558764"/>
              <a:ext cx="1669083" cy="395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rgbClr val="041969"/>
                  </a:solidFill>
                  <a:cs typeface="+mn-ea"/>
                  <a:sym typeface="+mn-lt"/>
                </a:rPr>
                <a:t>Related title text.</a:t>
              </a:r>
              <a:endParaRPr lang="en-GB" dirty="0">
                <a:solidFill>
                  <a:srgbClr val="041969"/>
                </a:solidFill>
                <a:cs typeface="+mn-ea"/>
                <a:sym typeface="+mn-lt"/>
              </a:endParaRPr>
            </a:p>
          </p:txBody>
        </p:sp>
        <p:sp>
          <p:nvSpPr>
            <p:cNvPr id="37" name="Rectangle 67"/>
            <p:cNvSpPr/>
            <p:nvPr/>
          </p:nvSpPr>
          <p:spPr>
            <a:xfrm>
              <a:off x="8797071" y="2924503"/>
              <a:ext cx="3051636" cy="2930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to add the relevant title text.</a:t>
              </a:r>
              <a:endPara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333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:a14="http://schemas.microsoft.com/office/drawing/2010/main"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50"/>
                            </p:stCondLst>
                            <p:childTnLst>
                              <p:par>
                                <p:cTn id="2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45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950"/>
                            </p:stCondLst>
                            <p:childTnLst>
                              <p:par>
                                <p:cTn id="3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70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450"/>
                            </p:stCondLst>
                            <p:childTnLst>
                              <p:par>
                                <p:cTn id="5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200"/>
                            </p:stCondLst>
                            <p:childTnLst>
                              <p:par>
                                <p:cTn id="6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341822" y="688501"/>
            <a:ext cx="9721436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11096635" y="454395"/>
            <a:ext cx="488724" cy="440638"/>
            <a:chOff x="3720691" y="2824413"/>
            <a:chExt cx="1341120" cy="1209172"/>
          </a:xfrm>
          <a:solidFill>
            <a:srgbClr val="0B6863"/>
          </a:solidFill>
        </p:grpSpPr>
        <p:sp>
          <p:nvSpPr>
            <p:cNvPr id="4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</p:grpSp>
      <p:sp>
        <p:nvSpPr>
          <p:cNvPr id="6" name="文本占位符 4"/>
          <p:cNvSpPr txBox="1">
            <a:spLocks/>
          </p:cNvSpPr>
          <p:nvPr/>
        </p:nvSpPr>
        <p:spPr>
          <a:xfrm>
            <a:off x="1299849" y="111207"/>
            <a:ext cx="10515600" cy="5823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dirty="0">
                <a:solidFill>
                  <a:srgbClr val="041969"/>
                </a:solidFill>
                <a:cs typeface="+mn-ea"/>
                <a:sym typeface="+mn-lt"/>
              </a:rPr>
              <a:t>First, click to add your title.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574767" y="229275"/>
            <a:ext cx="632150" cy="569956"/>
            <a:chOff x="574767" y="208955"/>
            <a:chExt cx="632150" cy="569956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 rot="1855731">
              <a:off x="574767" y="208955"/>
              <a:ext cx="632150" cy="569956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9" name="KSO_Shape"/>
            <p:cNvSpPr>
              <a:spLocks/>
            </p:cNvSpPr>
            <p:nvPr/>
          </p:nvSpPr>
          <p:spPr bwMode="auto">
            <a:xfrm>
              <a:off x="701214" y="306912"/>
              <a:ext cx="369729" cy="366032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" name="Group 59"/>
          <p:cNvGrpSpPr/>
          <p:nvPr/>
        </p:nvGrpSpPr>
        <p:grpSpPr>
          <a:xfrm>
            <a:off x="5596700" y="3395673"/>
            <a:ext cx="956619" cy="959170"/>
            <a:chOff x="4004877" y="2411833"/>
            <a:chExt cx="1139957" cy="1143000"/>
          </a:xfrm>
        </p:grpSpPr>
        <p:sp>
          <p:nvSpPr>
            <p:cNvPr id="11" name="Oval 13"/>
            <p:cNvSpPr/>
            <p:nvPr/>
          </p:nvSpPr>
          <p:spPr bwMode="auto">
            <a:xfrm>
              <a:off x="4004877" y="2411833"/>
              <a:ext cx="1139957" cy="1143000"/>
            </a:xfrm>
            <a:prstGeom prst="ellipse">
              <a:avLst/>
            </a:pr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4365" tIns="47184" rIns="94365" bIns="47184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1322" dirty="0">
                <a:cs typeface="+mn-ea"/>
                <a:sym typeface="+mn-lt"/>
              </a:endParaRPr>
            </a:p>
          </p:txBody>
        </p:sp>
        <p:sp>
          <p:nvSpPr>
            <p:cNvPr id="12" name="Freeform 152"/>
            <p:cNvSpPr>
              <a:spLocks noEditPoints="1"/>
            </p:cNvSpPr>
            <p:nvPr/>
          </p:nvSpPr>
          <p:spPr bwMode="auto">
            <a:xfrm>
              <a:off x="4383793" y="2806766"/>
              <a:ext cx="382124" cy="353134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4365" tIns="47184" rIns="94365" bIns="4718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322" dirty="0">
                <a:cs typeface="+mn-ea"/>
                <a:sym typeface="+mn-lt"/>
              </a:endParaRPr>
            </a:p>
          </p:txBody>
        </p:sp>
      </p:grpSp>
      <p:sp>
        <p:nvSpPr>
          <p:cNvPr id="13" name="Down Arrow 15"/>
          <p:cNvSpPr/>
          <p:nvPr/>
        </p:nvSpPr>
        <p:spPr bwMode="auto">
          <a:xfrm rot="14548862">
            <a:off x="6621241" y="3311791"/>
            <a:ext cx="248531" cy="443952"/>
          </a:xfrm>
          <a:prstGeom prst="downArrow">
            <a:avLst>
              <a:gd name="adj1" fmla="val 63516"/>
              <a:gd name="adj2" fmla="val 50000"/>
            </a:avLst>
          </a:prstGeom>
          <a:solidFill>
            <a:srgbClr val="041969"/>
          </a:solidFill>
          <a:ln w="381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wrap="square" lIns="94365" tIns="47184" rIns="94365" bIns="47184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1322" dirty="0">
              <a:cs typeface="+mn-ea"/>
              <a:sym typeface="+mn-lt"/>
            </a:endParaRPr>
          </a:p>
        </p:txBody>
      </p:sp>
      <p:sp>
        <p:nvSpPr>
          <p:cNvPr id="14" name="Down Arrow 19"/>
          <p:cNvSpPr/>
          <p:nvPr/>
        </p:nvSpPr>
        <p:spPr bwMode="auto">
          <a:xfrm rot="14548862" flipH="1" flipV="1">
            <a:off x="5287174" y="3969822"/>
            <a:ext cx="248531" cy="459796"/>
          </a:xfrm>
          <a:prstGeom prst="downArrow">
            <a:avLst>
              <a:gd name="adj1" fmla="val 63516"/>
              <a:gd name="adj2" fmla="val 50000"/>
            </a:avLst>
          </a:prstGeom>
          <a:solidFill>
            <a:srgbClr val="041969"/>
          </a:solidFill>
          <a:ln w="381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wrap="square" lIns="94365" tIns="47184" rIns="94365" bIns="47184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1322" dirty="0">
              <a:cs typeface="+mn-ea"/>
              <a:sym typeface="+mn-lt"/>
            </a:endParaRPr>
          </a:p>
        </p:txBody>
      </p:sp>
      <p:sp>
        <p:nvSpPr>
          <p:cNvPr id="15" name="Down Arrow 44"/>
          <p:cNvSpPr/>
          <p:nvPr/>
        </p:nvSpPr>
        <p:spPr bwMode="auto">
          <a:xfrm rot="10800000">
            <a:off x="5956490" y="2927214"/>
            <a:ext cx="248531" cy="443952"/>
          </a:xfrm>
          <a:prstGeom prst="downArrow">
            <a:avLst>
              <a:gd name="adj1" fmla="val 63516"/>
              <a:gd name="adj2" fmla="val 50000"/>
            </a:avLst>
          </a:prstGeom>
          <a:solidFill>
            <a:srgbClr val="041969"/>
          </a:solidFill>
          <a:ln w="381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wrap="square" lIns="94365" tIns="47184" rIns="94365" bIns="47184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1322" dirty="0">
              <a:cs typeface="+mn-ea"/>
              <a:sym typeface="+mn-lt"/>
            </a:endParaRPr>
          </a:p>
        </p:txBody>
      </p:sp>
      <p:sp>
        <p:nvSpPr>
          <p:cNvPr id="16" name="Down Arrow 47"/>
          <p:cNvSpPr/>
          <p:nvPr/>
        </p:nvSpPr>
        <p:spPr bwMode="auto">
          <a:xfrm rot="7051138" flipH="1">
            <a:off x="5294099" y="3311261"/>
            <a:ext cx="248531" cy="443952"/>
          </a:xfrm>
          <a:prstGeom prst="downArrow">
            <a:avLst>
              <a:gd name="adj1" fmla="val 63516"/>
              <a:gd name="adj2" fmla="val 50000"/>
            </a:avLst>
          </a:prstGeom>
          <a:solidFill>
            <a:srgbClr val="041969"/>
          </a:solidFill>
          <a:ln w="381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wrap="square" lIns="94365" tIns="47184" rIns="94365" bIns="47184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1322" dirty="0">
              <a:cs typeface="+mn-ea"/>
              <a:sym typeface="+mn-lt"/>
            </a:endParaRPr>
          </a:p>
        </p:txBody>
      </p:sp>
      <p:sp>
        <p:nvSpPr>
          <p:cNvPr id="17" name="Down Arrow 55"/>
          <p:cNvSpPr/>
          <p:nvPr/>
        </p:nvSpPr>
        <p:spPr bwMode="auto">
          <a:xfrm rot="10800000" flipV="1">
            <a:off x="5956492" y="4379348"/>
            <a:ext cx="248531" cy="443952"/>
          </a:xfrm>
          <a:prstGeom prst="downArrow">
            <a:avLst>
              <a:gd name="adj1" fmla="val 63516"/>
              <a:gd name="adj2" fmla="val 50000"/>
            </a:avLst>
          </a:prstGeom>
          <a:solidFill>
            <a:srgbClr val="041969"/>
          </a:solidFill>
          <a:ln w="381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wrap="square" lIns="94365" tIns="47184" rIns="94365" bIns="47184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1322" dirty="0">
              <a:cs typeface="+mn-ea"/>
              <a:sym typeface="+mn-lt"/>
            </a:endParaRPr>
          </a:p>
        </p:txBody>
      </p:sp>
      <p:sp>
        <p:nvSpPr>
          <p:cNvPr id="18" name="Down Arrow 56"/>
          <p:cNvSpPr/>
          <p:nvPr/>
        </p:nvSpPr>
        <p:spPr bwMode="auto">
          <a:xfrm rot="7051138" flipV="1">
            <a:off x="6614315" y="3983776"/>
            <a:ext cx="248531" cy="459796"/>
          </a:xfrm>
          <a:prstGeom prst="downArrow">
            <a:avLst>
              <a:gd name="adj1" fmla="val 63516"/>
              <a:gd name="adj2" fmla="val 50000"/>
            </a:avLst>
          </a:prstGeom>
          <a:solidFill>
            <a:srgbClr val="041969"/>
          </a:solidFill>
          <a:ln w="381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wrap="square" lIns="94365" tIns="47184" rIns="94365" bIns="47184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1322" dirty="0">
              <a:cs typeface="+mn-ea"/>
              <a:sym typeface="+mn-lt"/>
            </a:endParaRPr>
          </a:p>
        </p:txBody>
      </p:sp>
      <p:grpSp>
        <p:nvGrpSpPr>
          <p:cNvPr id="19" name="Group 84"/>
          <p:cNvGrpSpPr/>
          <p:nvPr/>
        </p:nvGrpSpPr>
        <p:grpSpPr>
          <a:xfrm>
            <a:off x="5583611" y="1918801"/>
            <a:ext cx="1007571" cy="1008411"/>
            <a:chOff x="3307763" y="1427226"/>
            <a:chExt cx="648499" cy="649042"/>
          </a:xfrm>
        </p:grpSpPr>
        <p:sp>
          <p:nvSpPr>
            <p:cNvPr id="20" name="Oval 76"/>
            <p:cNvSpPr>
              <a:spLocks noChangeAspect="1"/>
            </p:cNvSpPr>
            <p:nvPr/>
          </p:nvSpPr>
          <p:spPr>
            <a:xfrm>
              <a:off x="3307763" y="1427226"/>
              <a:ext cx="648499" cy="649042"/>
            </a:xfrm>
            <a:prstGeom prst="ellipse">
              <a:avLst/>
            </a:pr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3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77"/>
            <p:cNvSpPr>
              <a:spLocks noEditPoints="1"/>
            </p:cNvSpPr>
            <p:nvPr/>
          </p:nvSpPr>
          <p:spPr bwMode="auto">
            <a:xfrm>
              <a:off x="3483875" y="1534824"/>
              <a:ext cx="296640" cy="4333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4365" tIns="47184" rIns="94365" bIns="4718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322" dirty="0">
                <a:cs typeface="+mn-ea"/>
                <a:sym typeface="+mn-lt"/>
              </a:endParaRPr>
            </a:p>
          </p:txBody>
        </p:sp>
      </p:grpSp>
      <p:grpSp>
        <p:nvGrpSpPr>
          <p:cNvPr id="22" name="Group 88"/>
          <p:cNvGrpSpPr/>
          <p:nvPr/>
        </p:nvGrpSpPr>
        <p:grpSpPr>
          <a:xfrm>
            <a:off x="6889894" y="4043868"/>
            <a:ext cx="1007571" cy="1008411"/>
            <a:chOff x="3365370" y="3682819"/>
            <a:chExt cx="648499" cy="649042"/>
          </a:xfrm>
        </p:grpSpPr>
        <p:sp>
          <p:nvSpPr>
            <p:cNvPr id="23" name="Oval 64"/>
            <p:cNvSpPr>
              <a:spLocks noChangeAspect="1"/>
            </p:cNvSpPr>
            <p:nvPr/>
          </p:nvSpPr>
          <p:spPr>
            <a:xfrm>
              <a:off x="3365370" y="3682819"/>
              <a:ext cx="648499" cy="649042"/>
            </a:xfrm>
            <a:prstGeom prst="ellipse">
              <a:avLst/>
            </a:pr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38" dirty="0">
                <a:cs typeface="+mn-ea"/>
                <a:sym typeface="+mn-lt"/>
              </a:endParaRPr>
            </a:p>
          </p:txBody>
        </p:sp>
        <p:sp>
          <p:nvSpPr>
            <p:cNvPr id="24" name="Freeform 83"/>
            <p:cNvSpPr>
              <a:spLocks noEditPoints="1"/>
            </p:cNvSpPr>
            <p:nvPr/>
          </p:nvSpPr>
          <p:spPr bwMode="auto">
            <a:xfrm>
              <a:off x="3590360" y="3858452"/>
              <a:ext cx="198518" cy="29777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4365" tIns="47184" rIns="94365" bIns="4718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322" dirty="0">
                <a:cs typeface="+mn-ea"/>
                <a:sym typeface="+mn-lt"/>
              </a:endParaRPr>
            </a:p>
          </p:txBody>
        </p:sp>
      </p:grpSp>
      <p:grpSp>
        <p:nvGrpSpPr>
          <p:cNvPr id="25" name="Group 87"/>
          <p:cNvGrpSpPr/>
          <p:nvPr/>
        </p:nvGrpSpPr>
        <p:grpSpPr>
          <a:xfrm>
            <a:off x="4258341" y="2721127"/>
            <a:ext cx="1007571" cy="1008411"/>
            <a:chOff x="5187738" y="3682819"/>
            <a:chExt cx="648499" cy="649042"/>
          </a:xfrm>
        </p:grpSpPr>
        <p:sp>
          <p:nvSpPr>
            <p:cNvPr id="26" name="Oval 73"/>
            <p:cNvSpPr>
              <a:spLocks noChangeAspect="1"/>
            </p:cNvSpPr>
            <p:nvPr/>
          </p:nvSpPr>
          <p:spPr>
            <a:xfrm>
              <a:off x="5187738" y="3682819"/>
              <a:ext cx="648499" cy="649042"/>
            </a:xfrm>
            <a:prstGeom prst="ellipse">
              <a:avLst/>
            </a:pr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38" dirty="0">
                <a:cs typeface="+mn-ea"/>
                <a:sym typeface="+mn-lt"/>
              </a:endParaRPr>
            </a:p>
          </p:txBody>
        </p:sp>
        <p:sp>
          <p:nvSpPr>
            <p:cNvPr id="27" name="Freeform 137"/>
            <p:cNvSpPr>
              <a:spLocks noEditPoints="1"/>
            </p:cNvSpPr>
            <p:nvPr/>
          </p:nvSpPr>
          <p:spPr bwMode="auto">
            <a:xfrm>
              <a:off x="5347164" y="3838560"/>
              <a:ext cx="329647" cy="337558"/>
            </a:xfrm>
            <a:custGeom>
              <a:avLst/>
              <a:gdLst/>
              <a:ahLst/>
              <a:cxnLst>
                <a:cxn ang="0">
                  <a:pos x="46" y="30"/>
                </a:cxn>
                <a:cxn ang="0">
                  <a:pos x="39" y="36"/>
                </a:cxn>
                <a:cxn ang="0">
                  <a:pos x="39" y="50"/>
                </a:cxn>
                <a:cxn ang="0">
                  <a:pos x="38" y="50"/>
                </a:cxn>
                <a:cxn ang="0">
                  <a:pos x="24" y="58"/>
                </a:cxn>
                <a:cxn ang="0">
                  <a:pos x="24" y="59"/>
                </a:cxn>
                <a:cxn ang="0">
                  <a:pos x="23" y="58"/>
                </a:cxn>
                <a:cxn ang="0">
                  <a:pos x="21" y="56"/>
                </a:cxn>
                <a:cxn ang="0">
                  <a:pos x="21" y="55"/>
                </a:cxn>
                <a:cxn ang="0">
                  <a:pos x="24" y="45"/>
                </a:cxn>
                <a:cxn ang="0">
                  <a:pos x="14" y="35"/>
                </a:cxn>
                <a:cxn ang="0">
                  <a:pos x="4" y="38"/>
                </a:cxn>
                <a:cxn ang="0">
                  <a:pos x="3" y="38"/>
                </a:cxn>
                <a:cxn ang="0">
                  <a:pos x="3" y="38"/>
                </a:cxn>
                <a:cxn ang="0">
                  <a:pos x="0" y="35"/>
                </a:cxn>
                <a:cxn ang="0">
                  <a:pos x="0" y="34"/>
                </a:cxn>
                <a:cxn ang="0">
                  <a:pos x="8" y="20"/>
                </a:cxn>
                <a:cxn ang="0">
                  <a:pos x="9" y="20"/>
                </a:cxn>
                <a:cxn ang="0">
                  <a:pos x="23" y="19"/>
                </a:cxn>
                <a:cxn ang="0">
                  <a:pos x="29" y="12"/>
                </a:cxn>
                <a:cxn ang="0">
                  <a:pos x="57" y="0"/>
                </a:cxn>
                <a:cxn ang="0">
                  <a:pos x="58" y="1"/>
                </a:cxn>
                <a:cxn ang="0">
                  <a:pos x="46" y="30"/>
                </a:cxn>
                <a:cxn ang="0">
                  <a:pos x="47" y="8"/>
                </a:cxn>
                <a:cxn ang="0">
                  <a:pos x="43" y="12"/>
                </a:cxn>
                <a:cxn ang="0">
                  <a:pos x="47" y="15"/>
                </a:cxn>
                <a:cxn ang="0">
                  <a:pos x="50" y="12"/>
                </a:cxn>
                <a:cxn ang="0">
                  <a:pos x="47" y="8"/>
                </a:cxn>
              </a:cxnLst>
              <a:rect l="0" t="0" r="r" b="b"/>
              <a:pathLst>
                <a:path w="58" h="59">
                  <a:moveTo>
                    <a:pt x="46" y="30"/>
                  </a:moveTo>
                  <a:cubicBezTo>
                    <a:pt x="44" y="32"/>
                    <a:pt x="42" y="34"/>
                    <a:pt x="39" y="36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8" y="50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9"/>
                    <a:pt x="23" y="58"/>
                    <a:pt x="23" y="58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0" y="55"/>
                    <a:pt x="21" y="5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4"/>
                    <a:pt x="0" y="3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9" y="20"/>
                    <a:pt x="9" y="2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5" y="17"/>
                    <a:pt x="27" y="14"/>
                    <a:pt x="29" y="12"/>
                  </a:cubicBezTo>
                  <a:cubicBezTo>
                    <a:pt x="38" y="3"/>
                    <a:pt x="45" y="0"/>
                    <a:pt x="57" y="0"/>
                  </a:cubicBezTo>
                  <a:cubicBezTo>
                    <a:pt x="58" y="0"/>
                    <a:pt x="58" y="1"/>
                    <a:pt x="58" y="1"/>
                  </a:cubicBezTo>
                  <a:cubicBezTo>
                    <a:pt x="58" y="13"/>
                    <a:pt x="55" y="21"/>
                    <a:pt x="46" y="30"/>
                  </a:cubicBezTo>
                  <a:close/>
                  <a:moveTo>
                    <a:pt x="47" y="8"/>
                  </a:moveTo>
                  <a:cubicBezTo>
                    <a:pt x="45" y="8"/>
                    <a:pt x="43" y="10"/>
                    <a:pt x="43" y="12"/>
                  </a:cubicBezTo>
                  <a:cubicBezTo>
                    <a:pt x="43" y="14"/>
                    <a:pt x="45" y="15"/>
                    <a:pt x="47" y="15"/>
                  </a:cubicBezTo>
                  <a:cubicBezTo>
                    <a:pt x="49" y="15"/>
                    <a:pt x="50" y="14"/>
                    <a:pt x="50" y="12"/>
                  </a:cubicBezTo>
                  <a:cubicBezTo>
                    <a:pt x="50" y="10"/>
                    <a:pt x="49" y="8"/>
                    <a:pt x="47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4365" tIns="47184" rIns="94365" bIns="4718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322" dirty="0">
                <a:cs typeface="+mn-ea"/>
                <a:sym typeface="+mn-lt"/>
              </a:endParaRPr>
            </a:p>
          </p:txBody>
        </p:sp>
      </p:grpSp>
      <p:grpSp>
        <p:nvGrpSpPr>
          <p:cNvPr id="28" name="Group 85"/>
          <p:cNvGrpSpPr/>
          <p:nvPr/>
        </p:nvGrpSpPr>
        <p:grpSpPr>
          <a:xfrm>
            <a:off x="5578492" y="4819982"/>
            <a:ext cx="1007571" cy="1008411"/>
            <a:chOff x="5187738" y="1415796"/>
            <a:chExt cx="648499" cy="649042"/>
          </a:xfrm>
        </p:grpSpPr>
        <p:sp>
          <p:nvSpPr>
            <p:cNvPr id="29" name="Oval 67"/>
            <p:cNvSpPr>
              <a:spLocks noChangeAspect="1"/>
            </p:cNvSpPr>
            <p:nvPr/>
          </p:nvSpPr>
          <p:spPr>
            <a:xfrm>
              <a:off x="5187738" y="1415796"/>
              <a:ext cx="648499" cy="649042"/>
            </a:xfrm>
            <a:prstGeom prst="ellipse">
              <a:avLst/>
            </a:pr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38" dirty="0">
                <a:cs typeface="+mn-ea"/>
                <a:sym typeface="+mn-lt"/>
              </a:endParaRPr>
            </a:p>
          </p:txBody>
        </p:sp>
        <p:sp>
          <p:nvSpPr>
            <p:cNvPr id="30" name="Freeform 53"/>
            <p:cNvSpPr>
              <a:spLocks/>
            </p:cNvSpPr>
            <p:nvPr/>
          </p:nvSpPr>
          <p:spPr bwMode="auto">
            <a:xfrm>
              <a:off x="5336668" y="1592431"/>
              <a:ext cx="350639" cy="259998"/>
            </a:xfrm>
            <a:custGeom>
              <a:avLst/>
              <a:gdLst/>
              <a:ahLst/>
              <a:cxnLst>
                <a:cxn ang="0">
                  <a:pos x="55" y="50"/>
                </a:cxn>
                <a:cxn ang="0">
                  <a:pos x="16" y="50"/>
                </a:cxn>
                <a:cxn ang="0">
                  <a:pos x="0" y="34"/>
                </a:cxn>
                <a:cxn ang="0">
                  <a:pos x="9" y="20"/>
                </a:cxn>
                <a:cxn ang="0">
                  <a:pos x="9" y="18"/>
                </a:cxn>
                <a:cxn ang="0">
                  <a:pos x="27" y="0"/>
                </a:cxn>
                <a:cxn ang="0">
                  <a:pos x="44" y="11"/>
                </a:cxn>
                <a:cxn ang="0">
                  <a:pos x="50" y="9"/>
                </a:cxn>
                <a:cxn ang="0">
                  <a:pos x="59" y="18"/>
                </a:cxn>
                <a:cxn ang="0">
                  <a:pos x="58" y="23"/>
                </a:cxn>
                <a:cxn ang="0">
                  <a:pos x="68" y="36"/>
                </a:cxn>
                <a:cxn ang="0">
                  <a:pos x="55" y="50"/>
                </a:cxn>
              </a:cxnLst>
              <a:rect l="0" t="0" r="r" b="b"/>
              <a:pathLst>
                <a:path w="68" h="50">
                  <a:moveTo>
                    <a:pt x="55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3"/>
                    <a:pt x="0" y="34"/>
                  </a:cubicBezTo>
                  <a:cubicBezTo>
                    <a:pt x="0" y="28"/>
                    <a:pt x="4" y="22"/>
                    <a:pt x="9" y="20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8"/>
                    <a:pt x="17" y="0"/>
                    <a:pt x="27" y="0"/>
                  </a:cubicBezTo>
                  <a:cubicBezTo>
                    <a:pt x="35" y="0"/>
                    <a:pt x="41" y="5"/>
                    <a:pt x="44" y="11"/>
                  </a:cubicBezTo>
                  <a:cubicBezTo>
                    <a:pt x="46" y="10"/>
                    <a:pt x="48" y="9"/>
                    <a:pt x="50" y="9"/>
                  </a:cubicBezTo>
                  <a:cubicBezTo>
                    <a:pt x="55" y="9"/>
                    <a:pt x="59" y="13"/>
                    <a:pt x="59" y="18"/>
                  </a:cubicBezTo>
                  <a:cubicBezTo>
                    <a:pt x="59" y="20"/>
                    <a:pt x="59" y="22"/>
                    <a:pt x="58" y="23"/>
                  </a:cubicBezTo>
                  <a:cubicBezTo>
                    <a:pt x="64" y="25"/>
                    <a:pt x="68" y="30"/>
                    <a:pt x="68" y="36"/>
                  </a:cubicBezTo>
                  <a:cubicBezTo>
                    <a:pt x="68" y="44"/>
                    <a:pt x="62" y="50"/>
                    <a:pt x="55" y="5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4365" tIns="47184" rIns="94365" bIns="4718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322" dirty="0">
                <a:cs typeface="+mn-ea"/>
                <a:sym typeface="+mn-lt"/>
              </a:endParaRPr>
            </a:p>
          </p:txBody>
        </p:sp>
      </p:grpSp>
      <p:grpSp>
        <p:nvGrpSpPr>
          <p:cNvPr id="31" name="Group 86"/>
          <p:cNvGrpSpPr/>
          <p:nvPr/>
        </p:nvGrpSpPr>
        <p:grpSpPr>
          <a:xfrm>
            <a:off x="4245799" y="4043868"/>
            <a:ext cx="1007571" cy="1008411"/>
            <a:chOff x="5648594" y="2472338"/>
            <a:chExt cx="648499" cy="649042"/>
          </a:xfrm>
        </p:grpSpPr>
        <p:sp>
          <p:nvSpPr>
            <p:cNvPr id="32" name="Oval 70"/>
            <p:cNvSpPr>
              <a:spLocks noChangeAspect="1"/>
            </p:cNvSpPr>
            <p:nvPr/>
          </p:nvSpPr>
          <p:spPr>
            <a:xfrm>
              <a:off x="5648594" y="2472338"/>
              <a:ext cx="648499" cy="649042"/>
            </a:xfrm>
            <a:prstGeom prst="ellipse">
              <a:avLst/>
            </a:pr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38" dirty="0">
                <a:cs typeface="+mn-ea"/>
                <a:sym typeface="+mn-lt"/>
              </a:endParaRPr>
            </a:p>
          </p:txBody>
        </p:sp>
        <p:sp>
          <p:nvSpPr>
            <p:cNvPr id="33" name="Freeform 57"/>
            <p:cNvSpPr>
              <a:spLocks noEditPoints="1"/>
            </p:cNvSpPr>
            <p:nvPr/>
          </p:nvSpPr>
          <p:spPr bwMode="auto">
            <a:xfrm>
              <a:off x="5827267" y="2667801"/>
              <a:ext cx="291152" cy="258114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7" y="57"/>
                </a:cxn>
                <a:cxn ang="0">
                  <a:pos x="6" y="58"/>
                </a:cxn>
                <a:cxn ang="0">
                  <a:pos x="4" y="58"/>
                </a:cxn>
                <a:cxn ang="0">
                  <a:pos x="2" y="57"/>
                </a:cxn>
                <a:cxn ang="0">
                  <a:pos x="2" y="9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0" y="4"/>
                </a:cxn>
                <a:cxn ang="0">
                  <a:pos x="7" y="9"/>
                </a:cxn>
                <a:cxn ang="0">
                  <a:pos x="65" y="36"/>
                </a:cxn>
                <a:cxn ang="0">
                  <a:pos x="63" y="38"/>
                </a:cxn>
                <a:cxn ang="0">
                  <a:pos x="49" y="43"/>
                </a:cxn>
                <a:cxn ang="0">
                  <a:pos x="31" y="37"/>
                </a:cxn>
                <a:cxn ang="0">
                  <a:pos x="13" y="43"/>
                </a:cxn>
                <a:cxn ang="0">
                  <a:pos x="12" y="43"/>
                </a:cxn>
                <a:cxn ang="0">
                  <a:pos x="10" y="41"/>
                </a:cxn>
                <a:cxn ang="0">
                  <a:pos x="10" y="13"/>
                </a:cxn>
                <a:cxn ang="0">
                  <a:pos x="11" y="11"/>
                </a:cxn>
                <a:cxn ang="0">
                  <a:pos x="14" y="9"/>
                </a:cxn>
                <a:cxn ang="0">
                  <a:pos x="30" y="4"/>
                </a:cxn>
                <a:cxn ang="0">
                  <a:pos x="46" y="9"/>
                </a:cxn>
                <a:cxn ang="0">
                  <a:pos x="49" y="10"/>
                </a:cxn>
                <a:cxn ang="0">
                  <a:pos x="63" y="4"/>
                </a:cxn>
                <a:cxn ang="0">
                  <a:pos x="65" y="7"/>
                </a:cxn>
                <a:cxn ang="0">
                  <a:pos x="65" y="36"/>
                </a:cxn>
              </a:cxnLst>
              <a:rect l="0" t="0" r="r" b="b"/>
              <a:pathLst>
                <a:path w="65" h="58">
                  <a:moveTo>
                    <a:pt x="7" y="9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7" y="57"/>
                    <a:pt x="7" y="58"/>
                    <a:pt x="6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8"/>
                    <a:pt x="2" y="57"/>
                    <a:pt x="2" y="5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4"/>
                  </a:cubicBezTo>
                  <a:cubicBezTo>
                    <a:pt x="10" y="6"/>
                    <a:pt x="9" y="8"/>
                    <a:pt x="7" y="9"/>
                  </a:cubicBezTo>
                  <a:close/>
                  <a:moveTo>
                    <a:pt x="65" y="36"/>
                  </a:moveTo>
                  <a:cubicBezTo>
                    <a:pt x="65" y="37"/>
                    <a:pt x="65" y="38"/>
                    <a:pt x="63" y="38"/>
                  </a:cubicBezTo>
                  <a:cubicBezTo>
                    <a:pt x="59" y="41"/>
                    <a:pt x="54" y="43"/>
                    <a:pt x="49" y="43"/>
                  </a:cubicBezTo>
                  <a:cubicBezTo>
                    <a:pt x="43" y="43"/>
                    <a:pt x="39" y="37"/>
                    <a:pt x="31" y="37"/>
                  </a:cubicBezTo>
                  <a:cubicBezTo>
                    <a:pt x="25" y="37"/>
                    <a:pt x="19" y="40"/>
                    <a:pt x="13" y="43"/>
                  </a:cubicBezTo>
                  <a:cubicBezTo>
                    <a:pt x="13" y="43"/>
                    <a:pt x="12" y="43"/>
                    <a:pt x="12" y="43"/>
                  </a:cubicBezTo>
                  <a:cubicBezTo>
                    <a:pt x="11" y="43"/>
                    <a:pt x="10" y="42"/>
                    <a:pt x="10" y="41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1"/>
                    <a:pt x="11" y="11"/>
                  </a:cubicBezTo>
                  <a:cubicBezTo>
                    <a:pt x="12" y="10"/>
                    <a:pt x="13" y="9"/>
                    <a:pt x="14" y="9"/>
                  </a:cubicBezTo>
                  <a:cubicBezTo>
                    <a:pt x="19" y="7"/>
                    <a:pt x="24" y="4"/>
                    <a:pt x="30" y="4"/>
                  </a:cubicBezTo>
                  <a:cubicBezTo>
                    <a:pt x="36" y="4"/>
                    <a:pt x="40" y="6"/>
                    <a:pt x="46" y="9"/>
                  </a:cubicBezTo>
                  <a:cubicBezTo>
                    <a:pt x="47" y="9"/>
                    <a:pt x="48" y="10"/>
                    <a:pt x="49" y="10"/>
                  </a:cubicBezTo>
                  <a:cubicBezTo>
                    <a:pt x="55" y="10"/>
                    <a:pt x="61" y="4"/>
                    <a:pt x="63" y="4"/>
                  </a:cubicBezTo>
                  <a:cubicBezTo>
                    <a:pt x="64" y="4"/>
                    <a:pt x="65" y="6"/>
                    <a:pt x="65" y="7"/>
                  </a:cubicBezTo>
                  <a:lnTo>
                    <a:pt x="65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4365" tIns="47184" rIns="94365" bIns="4718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322" dirty="0">
                <a:cs typeface="+mn-ea"/>
                <a:sym typeface="+mn-lt"/>
              </a:endParaRPr>
            </a:p>
          </p:txBody>
        </p:sp>
      </p:grpSp>
      <p:grpSp>
        <p:nvGrpSpPr>
          <p:cNvPr id="34" name="Group 83"/>
          <p:cNvGrpSpPr/>
          <p:nvPr/>
        </p:nvGrpSpPr>
        <p:grpSpPr>
          <a:xfrm>
            <a:off x="6899722" y="2716496"/>
            <a:ext cx="1007571" cy="1008411"/>
            <a:chOff x="2886238" y="2472339"/>
            <a:chExt cx="648499" cy="649042"/>
          </a:xfrm>
        </p:grpSpPr>
        <p:sp>
          <p:nvSpPr>
            <p:cNvPr id="35" name="Oval 61"/>
            <p:cNvSpPr>
              <a:spLocks noChangeAspect="1"/>
            </p:cNvSpPr>
            <p:nvPr/>
          </p:nvSpPr>
          <p:spPr>
            <a:xfrm>
              <a:off x="2886238" y="2472339"/>
              <a:ext cx="648499" cy="649042"/>
            </a:xfrm>
            <a:prstGeom prst="ellipse">
              <a:avLst/>
            </a:pr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445" dirty="0">
                <a:cs typeface="+mn-ea"/>
                <a:sym typeface="+mn-lt"/>
              </a:endParaRPr>
            </a:p>
          </p:txBody>
        </p:sp>
        <p:sp>
          <p:nvSpPr>
            <p:cNvPr id="36" name="Freeform 65"/>
            <p:cNvSpPr>
              <a:spLocks noEditPoints="1"/>
            </p:cNvSpPr>
            <p:nvPr/>
          </p:nvSpPr>
          <p:spPr bwMode="auto">
            <a:xfrm>
              <a:off x="3027706" y="2630302"/>
              <a:ext cx="365563" cy="333116"/>
            </a:xfrm>
            <a:custGeom>
              <a:avLst/>
              <a:gdLst/>
              <a:ahLst/>
              <a:cxnLst>
                <a:cxn ang="0">
                  <a:pos x="45" y="41"/>
                </a:cxn>
                <a:cxn ang="0">
                  <a:pos x="47" y="50"/>
                </a:cxn>
                <a:cxn ang="0">
                  <a:pos x="40" y="56"/>
                </a:cxn>
                <a:cxn ang="0">
                  <a:pos x="31" y="60"/>
                </a:cxn>
                <a:cxn ang="0">
                  <a:pos x="21" y="60"/>
                </a:cxn>
                <a:cxn ang="0">
                  <a:pos x="13" y="56"/>
                </a:cxn>
                <a:cxn ang="0">
                  <a:pos x="5" y="50"/>
                </a:cxn>
                <a:cxn ang="0">
                  <a:pos x="8" y="41"/>
                </a:cxn>
                <a:cxn ang="0">
                  <a:pos x="0" y="32"/>
                </a:cxn>
                <a:cxn ang="0">
                  <a:pos x="9" y="26"/>
                </a:cxn>
                <a:cxn ang="0">
                  <a:pos x="5" y="20"/>
                </a:cxn>
                <a:cxn ang="0">
                  <a:pos x="17" y="18"/>
                </a:cxn>
                <a:cxn ang="0">
                  <a:pos x="22" y="10"/>
                </a:cxn>
                <a:cxn ang="0">
                  <a:pos x="32" y="17"/>
                </a:cxn>
                <a:cxn ang="0">
                  <a:pos x="41" y="14"/>
                </a:cxn>
                <a:cxn ang="0">
                  <a:pos x="47" y="22"/>
                </a:cxn>
                <a:cxn ang="0">
                  <a:pos x="51" y="30"/>
                </a:cxn>
                <a:cxn ang="0">
                  <a:pos x="26" y="25"/>
                </a:cxn>
                <a:cxn ang="0">
                  <a:pos x="36" y="35"/>
                </a:cxn>
                <a:cxn ang="0">
                  <a:pos x="72" y="19"/>
                </a:cxn>
                <a:cxn ang="0">
                  <a:pos x="72" y="27"/>
                </a:cxn>
                <a:cxn ang="0">
                  <a:pos x="62" y="25"/>
                </a:cxn>
                <a:cxn ang="0">
                  <a:pos x="52" y="27"/>
                </a:cxn>
                <a:cxn ang="0">
                  <a:pos x="53" y="19"/>
                </a:cxn>
                <a:cxn ang="0">
                  <a:pos x="53" y="11"/>
                </a:cxn>
                <a:cxn ang="0">
                  <a:pos x="52" y="3"/>
                </a:cxn>
                <a:cxn ang="0">
                  <a:pos x="62" y="4"/>
                </a:cxn>
                <a:cxn ang="0">
                  <a:pos x="67" y="0"/>
                </a:cxn>
                <a:cxn ang="0">
                  <a:pos x="70" y="9"/>
                </a:cxn>
                <a:cxn ang="0">
                  <a:pos x="78" y="18"/>
                </a:cxn>
                <a:cxn ang="0">
                  <a:pos x="70" y="62"/>
                </a:cxn>
                <a:cxn ang="0">
                  <a:pos x="67" y="71"/>
                </a:cxn>
                <a:cxn ang="0">
                  <a:pos x="61" y="66"/>
                </a:cxn>
                <a:cxn ang="0">
                  <a:pos x="52" y="68"/>
                </a:cxn>
                <a:cxn ang="0">
                  <a:pos x="47" y="59"/>
                </a:cxn>
                <a:cxn ang="0">
                  <a:pos x="54" y="50"/>
                </a:cxn>
                <a:cxn ang="0">
                  <a:pos x="57" y="41"/>
                </a:cxn>
                <a:cxn ang="0">
                  <a:pos x="63" y="46"/>
                </a:cxn>
                <a:cxn ang="0">
                  <a:pos x="72" y="44"/>
                </a:cxn>
                <a:cxn ang="0">
                  <a:pos x="72" y="52"/>
                </a:cxn>
                <a:cxn ang="0">
                  <a:pos x="62" y="10"/>
                </a:cxn>
                <a:cxn ang="0">
                  <a:pos x="67" y="15"/>
                </a:cxn>
                <a:cxn ang="0">
                  <a:pos x="57" y="56"/>
                </a:cxn>
                <a:cxn ang="0">
                  <a:pos x="62" y="51"/>
                </a:cxn>
              </a:cxnLst>
              <a:rect l="0" t="0" r="r" b="b"/>
              <a:pathLst>
                <a:path w="78" h="71">
                  <a:moveTo>
                    <a:pt x="52" y="39"/>
                  </a:moveTo>
                  <a:cubicBezTo>
                    <a:pt x="52" y="40"/>
                    <a:pt x="51" y="40"/>
                    <a:pt x="51" y="40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4" y="42"/>
                    <a:pt x="44" y="43"/>
                    <a:pt x="43" y="44"/>
                  </a:cubicBezTo>
                  <a:cubicBezTo>
                    <a:pt x="45" y="46"/>
                    <a:pt x="46" y="47"/>
                    <a:pt x="47" y="49"/>
                  </a:cubicBezTo>
                  <a:cubicBezTo>
                    <a:pt x="47" y="49"/>
                    <a:pt x="47" y="49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6" y="52"/>
                    <a:pt x="42" y="56"/>
                    <a:pt x="41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3"/>
                    <a:pt x="33" y="53"/>
                    <a:pt x="32" y="54"/>
                  </a:cubicBezTo>
                  <a:cubicBezTo>
                    <a:pt x="32" y="56"/>
                    <a:pt x="32" y="58"/>
                    <a:pt x="31" y="60"/>
                  </a:cubicBezTo>
                  <a:cubicBezTo>
                    <a:pt x="31" y="61"/>
                    <a:pt x="30" y="61"/>
                    <a:pt x="30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1" y="61"/>
                    <a:pt x="21" y="60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4"/>
                    <a:pt x="18" y="53"/>
                    <a:pt x="17" y="53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0" y="55"/>
                    <a:pt x="5" y="51"/>
                    <a:pt x="5" y="50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8" y="43"/>
                    <a:pt x="8" y="42"/>
                    <a:pt x="8" y="41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1" y="30"/>
                    <a:pt x="1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8" y="27"/>
                    <a:pt x="9" y="26"/>
                  </a:cubicBezTo>
                  <a:cubicBezTo>
                    <a:pt x="8" y="25"/>
                    <a:pt x="7" y="23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0"/>
                    <a:pt x="5" y="20"/>
                  </a:cubicBezTo>
                  <a:cubicBezTo>
                    <a:pt x="6" y="19"/>
                    <a:pt x="11" y="14"/>
                    <a:pt x="12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7"/>
                    <a:pt x="20" y="17"/>
                  </a:cubicBezTo>
                  <a:cubicBezTo>
                    <a:pt x="21" y="15"/>
                    <a:pt x="21" y="13"/>
                    <a:pt x="21" y="11"/>
                  </a:cubicBezTo>
                  <a:cubicBezTo>
                    <a:pt x="21" y="10"/>
                    <a:pt x="22" y="10"/>
                    <a:pt x="22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1" y="10"/>
                    <a:pt x="31" y="1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4" y="18"/>
                    <a:pt x="35" y="18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1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2" y="15"/>
                    <a:pt x="47" y="20"/>
                    <a:pt x="47" y="21"/>
                  </a:cubicBezTo>
                  <a:cubicBezTo>
                    <a:pt x="47" y="21"/>
                    <a:pt x="47" y="21"/>
                    <a:pt x="47" y="22"/>
                  </a:cubicBezTo>
                  <a:cubicBezTo>
                    <a:pt x="46" y="23"/>
                    <a:pt x="45" y="25"/>
                    <a:pt x="43" y="26"/>
                  </a:cubicBezTo>
                  <a:cubicBezTo>
                    <a:pt x="44" y="27"/>
                    <a:pt x="44" y="28"/>
                    <a:pt x="45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2" y="31"/>
                    <a:pt x="52" y="32"/>
                  </a:cubicBezTo>
                  <a:lnTo>
                    <a:pt x="52" y="39"/>
                  </a:lnTo>
                  <a:close/>
                  <a:moveTo>
                    <a:pt x="26" y="25"/>
                  </a:moveTo>
                  <a:cubicBezTo>
                    <a:pt x="21" y="25"/>
                    <a:pt x="16" y="30"/>
                    <a:pt x="16" y="35"/>
                  </a:cubicBezTo>
                  <a:cubicBezTo>
                    <a:pt x="16" y="41"/>
                    <a:pt x="21" y="46"/>
                    <a:pt x="26" y="46"/>
                  </a:cubicBezTo>
                  <a:cubicBezTo>
                    <a:pt x="32" y="46"/>
                    <a:pt x="36" y="41"/>
                    <a:pt x="36" y="35"/>
                  </a:cubicBezTo>
                  <a:cubicBezTo>
                    <a:pt x="36" y="30"/>
                    <a:pt x="32" y="25"/>
                    <a:pt x="26" y="25"/>
                  </a:cubicBezTo>
                  <a:close/>
                  <a:moveTo>
                    <a:pt x="78" y="18"/>
                  </a:moveTo>
                  <a:cubicBezTo>
                    <a:pt x="78" y="18"/>
                    <a:pt x="72" y="19"/>
                    <a:pt x="72" y="19"/>
                  </a:cubicBezTo>
                  <a:cubicBezTo>
                    <a:pt x="71" y="20"/>
                    <a:pt x="71" y="20"/>
                    <a:pt x="70" y="21"/>
                  </a:cubicBezTo>
                  <a:cubicBezTo>
                    <a:pt x="71" y="22"/>
                    <a:pt x="72" y="26"/>
                    <a:pt x="72" y="26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7"/>
                    <a:pt x="68" y="30"/>
                    <a:pt x="67" y="30"/>
                  </a:cubicBezTo>
                  <a:cubicBezTo>
                    <a:pt x="67" y="30"/>
                    <a:pt x="64" y="26"/>
                    <a:pt x="63" y="25"/>
                  </a:cubicBezTo>
                  <a:cubicBezTo>
                    <a:pt x="63" y="25"/>
                    <a:pt x="63" y="25"/>
                    <a:pt x="62" y="25"/>
                  </a:cubicBezTo>
                  <a:cubicBezTo>
                    <a:pt x="62" y="25"/>
                    <a:pt x="61" y="25"/>
                    <a:pt x="61" y="25"/>
                  </a:cubicBezTo>
                  <a:cubicBezTo>
                    <a:pt x="61" y="26"/>
                    <a:pt x="58" y="30"/>
                    <a:pt x="57" y="30"/>
                  </a:cubicBezTo>
                  <a:cubicBezTo>
                    <a:pt x="57" y="30"/>
                    <a:pt x="53" y="27"/>
                    <a:pt x="52" y="27"/>
                  </a:cubicBezTo>
                  <a:cubicBezTo>
                    <a:pt x="52" y="27"/>
                    <a:pt x="52" y="27"/>
                    <a:pt x="52" y="26"/>
                  </a:cubicBezTo>
                  <a:cubicBezTo>
                    <a:pt x="52" y="26"/>
                    <a:pt x="54" y="22"/>
                    <a:pt x="54" y="21"/>
                  </a:cubicBezTo>
                  <a:cubicBezTo>
                    <a:pt x="53" y="20"/>
                    <a:pt x="53" y="20"/>
                    <a:pt x="53" y="19"/>
                  </a:cubicBezTo>
                  <a:cubicBezTo>
                    <a:pt x="52" y="19"/>
                    <a:pt x="47" y="18"/>
                    <a:pt x="47" y="1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1"/>
                    <a:pt x="52" y="11"/>
                    <a:pt x="53" y="11"/>
                  </a:cubicBezTo>
                  <a:cubicBezTo>
                    <a:pt x="53" y="10"/>
                    <a:pt x="53" y="9"/>
                    <a:pt x="54" y="9"/>
                  </a:cubicBezTo>
                  <a:cubicBezTo>
                    <a:pt x="54" y="8"/>
                    <a:pt x="52" y="4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3"/>
                    <a:pt x="57" y="0"/>
                    <a:pt x="57" y="0"/>
                  </a:cubicBezTo>
                  <a:cubicBezTo>
                    <a:pt x="58" y="0"/>
                    <a:pt x="61" y="4"/>
                    <a:pt x="61" y="5"/>
                  </a:cubicBezTo>
                  <a:cubicBezTo>
                    <a:pt x="61" y="4"/>
                    <a:pt x="62" y="4"/>
                    <a:pt x="62" y="4"/>
                  </a:cubicBezTo>
                  <a:cubicBezTo>
                    <a:pt x="63" y="4"/>
                    <a:pt x="63" y="4"/>
                    <a:pt x="63" y="5"/>
                  </a:cubicBezTo>
                  <a:cubicBezTo>
                    <a:pt x="64" y="3"/>
                    <a:pt x="66" y="1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72" y="2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4"/>
                    <a:pt x="71" y="8"/>
                    <a:pt x="70" y="9"/>
                  </a:cubicBezTo>
                  <a:cubicBezTo>
                    <a:pt x="71" y="9"/>
                    <a:pt x="71" y="10"/>
                    <a:pt x="72" y="11"/>
                  </a:cubicBezTo>
                  <a:cubicBezTo>
                    <a:pt x="72" y="11"/>
                    <a:pt x="78" y="11"/>
                    <a:pt x="78" y="12"/>
                  </a:cubicBezTo>
                  <a:lnTo>
                    <a:pt x="78" y="18"/>
                  </a:lnTo>
                  <a:close/>
                  <a:moveTo>
                    <a:pt x="78" y="59"/>
                  </a:moveTo>
                  <a:cubicBezTo>
                    <a:pt x="78" y="59"/>
                    <a:pt x="72" y="60"/>
                    <a:pt x="72" y="60"/>
                  </a:cubicBezTo>
                  <a:cubicBezTo>
                    <a:pt x="71" y="61"/>
                    <a:pt x="71" y="61"/>
                    <a:pt x="70" y="62"/>
                  </a:cubicBezTo>
                  <a:cubicBezTo>
                    <a:pt x="71" y="63"/>
                    <a:pt x="72" y="67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68" y="71"/>
                    <a:pt x="67" y="71"/>
                  </a:cubicBezTo>
                  <a:cubicBezTo>
                    <a:pt x="67" y="71"/>
                    <a:pt x="64" y="67"/>
                    <a:pt x="63" y="66"/>
                  </a:cubicBezTo>
                  <a:cubicBezTo>
                    <a:pt x="63" y="66"/>
                    <a:pt x="63" y="66"/>
                    <a:pt x="62" y="66"/>
                  </a:cubicBezTo>
                  <a:cubicBezTo>
                    <a:pt x="62" y="66"/>
                    <a:pt x="61" y="66"/>
                    <a:pt x="61" y="66"/>
                  </a:cubicBezTo>
                  <a:cubicBezTo>
                    <a:pt x="61" y="67"/>
                    <a:pt x="58" y="71"/>
                    <a:pt x="57" y="71"/>
                  </a:cubicBezTo>
                  <a:cubicBezTo>
                    <a:pt x="57" y="71"/>
                    <a:pt x="53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7"/>
                    <a:pt x="54" y="63"/>
                    <a:pt x="54" y="62"/>
                  </a:cubicBezTo>
                  <a:cubicBezTo>
                    <a:pt x="53" y="61"/>
                    <a:pt x="53" y="61"/>
                    <a:pt x="53" y="60"/>
                  </a:cubicBezTo>
                  <a:cubicBezTo>
                    <a:pt x="52" y="60"/>
                    <a:pt x="47" y="59"/>
                    <a:pt x="47" y="59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2"/>
                    <a:pt x="52" y="52"/>
                    <a:pt x="53" y="52"/>
                  </a:cubicBezTo>
                  <a:cubicBezTo>
                    <a:pt x="53" y="51"/>
                    <a:pt x="53" y="50"/>
                    <a:pt x="54" y="50"/>
                  </a:cubicBezTo>
                  <a:cubicBezTo>
                    <a:pt x="54" y="49"/>
                    <a:pt x="52" y="45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3" y="44"/>
                    <a:pt x="57" y="41"/>
                    <a:pt x="57" y="41"/>
                  </a:cubicBezTo>
                  <a:cubicBezTo>
                    <a:pt x="58" y="41"/>
                    <a:pt x="61" y="45"/>
                    <a:pt x="61" y="46"/>
                  </a:cubicBezTo>
                  <a:cubicBezTo>
                    <a:pt x="61" y="46"/>
                    <a:pt x="62" y="46"/>
                    <a:pt x="62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4" y="44"/>
                    <a:pt x="66" y="43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8" y="41"/>
                    <a:pt x="72" y="44"/>
                    <a:pt x="72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5"/>
                    <a:pt x="71" y="49"/>
                    <a:pt x="70" y="50"/>
                  </a:cubicBezTo>
                  <a:cubicBezTo>
                    <a:pt x="71" y="50"/>
                    <a:pt x="71" y="51"/>
                    <a:pt x="72" y="52"/>
                  </a:cubicBezTo>
                  <a:cubicBezTo>
                    <a:pt x="72" y="52"/>
                    <a:pt x="78" y="52"/>
                    <a:pt x="78" y="53"/>
                  </a:cubicBezTo>
                  <a:lnTo>
                    <a:pt x="78" y="59"/>
                  </a:lnTo>
                  <a:close/>
                  <a:moveTo>
                    <a:pt x="62" y="10"/>
                  </a:moveTo>
                  <a:cubicBezTo>
                    <a:pt x="59" y="10"/>
                    <a:pt x="57" y="12"/>
                    <a:pt x="57" y="15"/>
                  </a:cubicBezTo>
                  <a:cubicBezTo>
                    <a:pt x="57" y="18"/>
                    <a:pt x="59" y="20"/>
                    <a:pt x="62" y="20"/>
                  </a:cubicBezTo>
                  <a:cubicBezTo>
                    <a:pt x="65" y="20"/>
                    <a:pt x="67" y="18"/>
                    <a:pt x="67" y="15"/>
                  </a:cubicBezTo>
                  <a:cubicBezTo>
                    <a:pt x="67" y="12"/>
                    <a:pt x="65" y="10"/>
                    <a:pt x="62" y="10"/>
                  </a:cubicBezTo>
                  <a:close/>
                  <a:moveTo>
                    <a:pt x="62" y="51"/>
                  </a:moveTo>
                  <a:cubicBezTo>
                    <a:pt x="59" y="51"/>
                    <a:pt x="57" y="53"/>
                    <a:pt x="57" y="56"/>
                  </a:cubicBezTo>
                  <a:cubicBezTo>
                    <a:pt x="57" y="59"/>
                    <a:pt x="59" y="61"/>
                    <a:pt x="62" y="61"/>
                  </a:cubicBezTo>
                  <a:cubicBezTo>
                    <a:pt x="65" y="61"/>
                    <a:pt x="67" y="59"/>
                    <a:pt x="67" y="56"/>
                  </a:cubicBezTo>
                  <a:cubicBezTo>
                    <a:pt x="67" y="53"/>
                    <a:pt x="65" y="51"/>
                    <a:pt x="62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4365" tIns="47184" rIns="94365" bIns="4718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322" dirty="0">
                <a:cs typeface="+mn-ea"/>
                <a:sym typeface="+mn-lt"/>
              </a:endParaRPr>
            </a:p>
          </p:txBody>
        </p:sp>
      </p:grpSp>
      <p:grpSp>
        <p:nvGrpSpPr>
          <p:cNvPr id="37" name="Group 65"/>
          <p:cNvGrpSpPr/>
          <p:nvPr/>
        </p:nvGrpSpPr>
        <p:grpSpPr>
          <a:xfrm>
            <a:off x="8027029" y="2800783"/>
            <a:ext cx="3969620" cy="634902"/>
            <a:chOff x="8797071" y="2517475"/>
            <a:chExt cx="4221057" cy="602056"/>
          </a:xfrm>
        </p:grpSpPr>
        <p:sp>
          <p:nvSpPr>
            <p:cNvPr id="38" name="TextBox 66"/>
            <p:cNvSpPr txBox="1"/>
            <p:nvPr/>
          </p:nvSpPr>
          <p:spPr>
            <a:xfrm>
              <a:off x="8807298" y="2517475"/>
              <a:ext cx="1669083" cy="395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rgbClr val="041969"/>
                  </a:solidFill>
                  <a:cs typeface="+mn-ea"/>
                  <a:sym typeface="+mn-lt"/>
                </a:rPr>
                <a:t>Related title text.</a:t>
              </a:r>
              <a:endParaRPr lang="en-GB" dirty="0">
                <a:solidFill>
                  <a:srgbClr val="041969"/>
                </a:solidFill>
                <a:cs typeface="+mn-ea"/>
                <a:sym typeface="+mn-lt"/>
              </a:endParaRPr>
            </a:p>
          </p:txBody>
        </p:sp>
        <p:sp>
          <p:nvSpPr>
            <p:cNvPr id="39" name="Rectangle 67"/>
            <p:cNvSpPr/>
            <p:nvPr/>
          </p:nvSpPr>
          <p:spPr>
            <a:xfrm>
              <a:off x="8797071" y="2842452"/>
              <a:ext cx="4221057" cy="277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7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to add the relevant title text.</a:t>
              </a:r>
              <a:endParaRPr lang="en-GB" sz="1107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Group 65"/>
          <p:cNvGrpSpPr/>
          <p:nvPr/>
        </p:nvGrpSpPr>
        <p:grpSpPr>
          <a:xfrm>
            <a:off x="1707927" y="1655339"/>
            <a:ext cx="3738871" cy="634902"/>
            <a:chOff x="7621726" y="2517475"/>
            <a:chExt cx="3975692" cy="602056"/>
          </a:xfrm>
        </p:grpSpPr>
        <p:sp>
          <p:nvSpPr>
            <p:cNvPr id="41" name="TextBox 66"/>
            <p:cNvSpPr txBox="1"/>
            <p:nvPr/>
          </p:nvSpPr>
          <p:spPr>
            <a:xfrm>
              <a:off x="9928335" y="2517475"/>
              <a:ext cx="1669083" cy="395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dirty="0">
                  <a:solidFill>
                    <a:srgbClr val="041969"/>
                  </a:solidFill>
                  <a:cs typeface="+mn-ea"/>
                  <a:sym typeface="+mn-lt"/>
                </a:rPr>
                <a:t>Related title text.</a:t>
              </a:r>
              <a:endParaRPr lang="en-GB" dirty="0">
                <a:solidFill>
                  <a:srgbClr val="041969"/>
                </a:solidFill>
                <a:cs typeface="+mn-ea"/>
                <a:sym typeface="+mn-lt"/>
              </a:endParaRPr>
            </a:p>
          </p:txBody>
        </p:sp>
        <p:sp>
          <p:nvSpPr>
            <p:cNvPr id="42" name="Rectangle 67"/>
            <p:cNvSpPr/>
            <p:nvPr/>
          </p:nvSpPr>
          <p:spPr>
            <a:xfrm>
              <a:off x="7621726" y="2842452"/>
              <a:ext cx="3975692" cy="277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107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to add the relevant title text.</a:t>
              </a:r>
              <a:endParaRPr lang="en-GB" sz="1107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3" name="Group 65"/>
          <p:cNvGrpSpPr/>
          <p:nvPr/>
        </p:nvGrpSpPr>
        <p:grpSpPr>
          <a:xfrm>
            <a:off x="473629" y="2781709"/>
            <a:ext cx="3738871" cy="634902"/>
            <a:chOff x="7621726" y="2517475"/>
            <a:chExt cx="3975692" cy="602056"/>
          </a:xfrm>
        </p:grpSpPr>
        <p:sp>
          <p:nvSpPr>
            <p:cNvPr id="44" name="TextBox 66"/>
            <p:cNvSpPr txBox="1"/>
            <p:nvPr/>
          </p:nvSpPr>
          <p:spPr>
            <a:xfrm>
              <a:off x="9928335" y="2517475"/>
              <a:ext cx="1669083" cy="395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r">
                <a:lnSpc>
                  <a:spcPct val="130000"/>
                </a:lnSpc>
                <a:defRPr b="1">
                  <a:solidFill>
                    <a:srgbClr val="D06725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defRPr>
              </a:lvl1pPr>
            </a:lstStyle>
            <a:p>
              <a:r>
                <a:rPr lang="zh-CN" altLang="en-US" b="0" dirty="0">
                  <a:solidFill>
                    <a:srgbClr val="041969"/>
                  </a:solidFill>
                  <a:latin typeface="+mn-lt"/>
                  <a:ea typeface="+mn-ea"/>
                  <a:cs typeface="+mn-ea"/>
                  <a:sym typeface="+mn-lt"/>
                </a:rPr>
                <a:t>Related title text.</a:t>
              </a:r>
              <a:endParaRPr lang="en-GB" b="0" dirty="0">
                <a:solidFill>
                  <a:srgbClr val="04196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5" name="Rectangle 67"/>
            <p:cNvSpPr/>
            <p:nvPr/>
          </p:nvSpPr>
          <p:spPr>
            <a:xfrm>
              <a:off x="7621726" y="2842452"/>
              <a:ext cx="3975692" cy="277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107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to add the relevant title text.</a:t>
              </a:r>
              <a:endParaRPr lang="en-GB" sz="1107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Group 65"/>
          <p:cNvGrpSpPr/>
          <p:nvPr/>
        </p:nvGrpSpPr>
        <p:grpSpPr>
          <a:xfrm>
            <a:off x="473628" y="4109080"/>
            <a:ext cx="3738871" cy="634902"/>
            <a:chOff x="7621726" y="2517475"/>
            <a:chExt cx="3975692" cy="602056"/>
          </a:xfrm>
        </p:grpSpPr>
        <p:sp>
          <p:nvSpPr>
            <p:cNvPr id="47" name="TextBox 66"/>
            <p:cNvSpPr txBox="1"/>
            <p:nvPr/>
          </p:nvSpPr>
          <p:spPr>
            <a:xfrm>
              <a:off x="9928335" y="2517475"/>
              <a:ext cx="1669083" cy="395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r">
                <a:lnSpc>
                  <a:spcPct val="130000"/>
                </a:lnSpc>
                <a:defRPr b="1">
                  <a:solidFill>
                    <a:srgbClr val="D06725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defRPr>
              </a:lvl1pPr>
            </a:lstStyle>
            <a:p>
              <a:r>
                <a:rPr lang="zh-CN" altLang="en-US" b="0" dirty="0">
                  <a:solidFill>
                    <a:srgbClr val="041969"/>
                  </a:solidFill>
                  <a:latin typeface="+mn-lt"/>
                  <a:ea typeface="+mn-ea"/>
                  <a:cs typeface="+mn-ea"/>
                  <a:sym typeface="+mn-lt"/>
                </a:rPr>
                <a:t>Related title text.</a:t>
              </a:r>
              <a:endParaRPr lang="en-GB" b="0" dirty="0">
                <a:solidFill>
                  <a:srgbClr val="04196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Rectangle 67"/>
            <p:cNvSpPr/>
            <p:nvPr/>
          </p:nvSpPr>
          <p:spPr>
            <a:xfrm>
              <a:off x="7621726" y="2842452"/>
              <a:ext cx="3975692" cy="277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107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to add the relevant title text.</a:t>
              </a:r>
              <a:endParaRPr lang="en-GB" sz="1107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9" name="Group 65"/>
          <p:cNvGrpSpPr/>
          <p:nvPr/>
        </p:nvGrpSpPr>
        <p:grpSpPr>
          <a:xfrm>
            <a:off x="7907293" y="4144968"/>
            <a:ext cx="3969620" cy="634902"/>
            <a:chOff x="8797071" y="2517475"/>
            <a:chExt cx="4221057" cy="602056"/>
          </a:xfrm>
        </p:grpSpPr>
        <p:sp>
          <p:nvSpPr>
            <p:cNvPr id="50" name="TextBox 66"/>
            <p:cNvSpPr txBox="1"/>
            <p:nvPr/>
          </p:nvSpPr>
          <p:spPr>
            <a:xfrm>
              <a:off x="8797071" y="2517475"/>
              <a:ext cx="1669083" cy="395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b="1">
                  <a:solidFill>
                    <a:srgbClr val="D06725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defRPr>
              </a:lvl1pPr>
            </a:lstStyle>
            <a:p>
              <a:r>
                <a:rPr lang="zh-CN" altLang="en-US" b="0" dirty="0">
                  <a:solidFill>
                    <a:srgbClr val="041969"/>
                  </a:solidFill>
                  <a:latin typeface="+mn-lt"/>
                  <a:ea typeface="+mn-ea"/>
                  <a:cs typeface="+mn-ea"/>
                  <a:sym typeface="+mn-lt"/>
                </a:rPr>
                <a:t>Related title text.</a:t>
              </a:r>
              <a:endParaRPr lang="en-GB" b="0" dirty="0">
                <a:solidFill>
                  <a:srgbClr val="04196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Rectangle 67"/>
            <p:cNvSpPr/>
            <p:nvPr/>
          </p:nvSpPr>
          <p:spPr>
            <a:xfrm>
              <a:off x="8797071" y="2842452"/>
              <a:ext cx="4221057" cy="277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7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to add the relevant title text.</a:t>
              </a:r>
              <a:endParaRPr lang="en-GB" sz="1107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2" name="Group 65"/>
          <p:cNvGrpSpPr/>
          <p:nvPr/>
        </p:nvGrpSpPr>
        <p:grpSpPr>
          <a:xfrm>
            <a:off x="6586063" y="5263086"/>
            <a:ext cx="3969620" cy="634902"/>
            <a:chOff x="8797071" y="2517475"/>
            <a:chExt cx="4221057" cy="602056"/>
          </a:xfrm>
        </p:grpSpPr>
        <p:sp>
          <p:nvSpPr>
            <p:cNvPr id="53" name="TextBox 66"/>
            <p:cNvSpPr txBox="1"/>
            <p:nvPr/>
          </p:nvSpPr>
          <p:spPr>
            <a:xfrm>
              <a:off x="8797071" y="2517475"/>
              <a:ext cx="1669083" cy="395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b="1">
                  <a:solidFill>
                    <a:srgbClr val="D06725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defRPr>
              </a:lvl1pPr>
            </a:lstStyle>
            <a:p>
              <a:r>
                <a:rPr lang="zh-CN" altLang="en-US" b="0" dirty="0">
                  <a:solidFill>
                    <a:srgbClr val="041969"/>
                  </a:solidFill>
                  <a:latin typeface="+mn-lt"/>
                  <a:ea typeface="+mn-ea"/>
                  <a:cs typeface="+mn-ea"/>
                  <a:sym typeface="+mn-lt"/>
                </a:rPr>
                <a:t>Related title text.</a:t>
              </a:r>
              <a:endParaRPr lang="en-GB" b="0" dirty="0">
                <a:solidFill>
                  <a:srgbClr val="04196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Rectangle 67"/>
            <p:cNvSpPr/>
            <p:nvPr/>
          </p:nvSpPr>
          <p:spPr>
            <a:xfrm>
              <a:off x="8797071" y="2842452"/>
              <a:ext cx="4221057" cy="277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7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to add the relevant title text.</a:t>
              </a:r>
              <a:endParaRPr lang="en-GB" sz="1107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186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5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95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45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9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45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9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45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95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45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95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450"/>
                            </p:stCondLst>
                            <p:childTnLst>
                              <p:par>
                                <p:cTn id="7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950"/>
                            </p:stCondLst>
                            <p:childTnLst>
                              <p:par>
                                <p:cTn id="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450"/>
                            </p:stCondLst>
                            <p:childTnLst>
                              <p:par>
                                <p:cTn id="8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95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341822" y="688501"/>
            <a:ext cx="9721436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11096635" y="454395"/>
            <a:ext cx="488724" cy="440638"/>
            <a:chOff x="3720691" y="2824413"/>
            <a:chExt cx="1341120" cy="1209172"/>
          </a:xfrm>
          <a:solidFill>
            <a:srgbClr val="0B6863"/>
          </a:solidFill>
        </p:grpSpPr>
        <p:sp>
          <p:nvSpPr>
            <p:cNvPr id="4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</p:grpSp>
      <p:sp>
        <p:nvSpPr>
          <p:cNvPr id="6" name="文本占位符 4"/>
          <p:cNvSpPr txBox="1">
            <a:spLocks/>
          </p:cNvSpPr>
          <p:nvPr/>
        </p:nvSpPr>
        <p:spPr>
          <a:xfrm>
            <a:off x="1299849" y="111207"/>
            <a:ext cx="10515600" cy="5823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dirty="0">
                <a:solidFill>
                  <a:srgbClr val="041969"/>
                </a:solidFill>
                <a:cs typeface="+mn-ea"/>
                <a:sym typeface="+mn-lt"/>
              </a:rPr>
              <a:t>First, click to add your title.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574767" y="229275"/>
            <a:ext cx="632150" cy="569956"/>
            <a:chOff x="574767" y="208955"/>
            <a:chExt cx="632150" cy="569956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 rot="1855731">
              <a:off x="574767" y="208955"/>
              <a:ext cx="632150" cy="569956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9" name="KSO_Shape"/>
            <p:cNvSpPr>
              <a:spLocks/>
            </p:cNvSpPr>
            <p:nvPr/>
          </p:nvSpPr>
          <p:spPr bwMode="auto">
            <a:xfrm>
              <a:off x="701214" y="306912"/>
              <a:ext cx="369729" cy="366032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0" name="Freeform 9"/>
          <p:cNvSpPr>
            <a:spLocks/>
          </p:cNvSpPr>
          <p:nvPr/>
        </p:nvSpPr>
        <p:spPr bwMode="auto">
          <a:xfrm>
            <a:off x="3894540" y="1657725"/>
            <a:ext cx="2622227" cy="2213084"/>
          </a:xfrm>
          <a:custGeom>
            <a:avLst/>
            <a:gdLst/>
            <a:ahLst/>
            <a:cxnLst>
              <a:cxn ang="0">
                <a:pos x="372" y="215"/>
              </a:cxn>
              <a:cxn ang="0">
                <a:pos x="372" y="215"/>
              </a:cxn>
              <a:cxn ang="0">
                <a:pos x="260" y="262"/>
              </a:cxn>
              <a:cxn ang="0">
                <a:pos x="214" y="373"/>
              </a:cxn>
              <a:cxn ang="0">
                <a:pos x="214" y="375"/>
              </a:cxn>
              <a:cxn ang="0">
                <a:pos x="158" y="375"/>
              </a:cxn>
              <a:cxn ang="0">
                <a:pos x="167" y="368"/>
              </a:cxn>
              <a:cxn ang="0">
                <a:pos x="179" y="340"/>
              </a:cxn>
              <a:cxn ang="0">
                <a:pos x="167" y="311"/>
              </a:cxn>
              <a:cxn ang="0">
                <a:pos x="138" y="299"/>
              </a:cxn>
              <a:cxn ang="0">
                <a:pos x="109" y="311"/>
              </a:cxn>
              <a:cxn ang="0">
                <a:pos x="97" y="340"/>
              </a:cxn>
              <a:cxn ang="0">
                <a:pos x="109" y="368"/>
              </a:cxn>
              <a:cxn ang="0">
                <a:pos x="118" y="375"/>
              </a:cxn>
              <a:cxn ang="0">
                <a:pos x="61" y="375"/>
              </a:cxn>
              <a:cxn ang="0">
                <a:pos x="61" y="373"/>
              </a:cxn>
              <a:cxn ang="0">
                <a:pos x="61" y="367"/>
              </a:cxn>
              <a:cxn ang="0">
                <a:pos x="62" y="342"/>
              </a:cxn>
              <a:cxn ang="0">
                <a:pos x="0" y="307"/>
              </a:cxn>
              <a:cxn ang="0">
                <a:pos x="17" y="243"/>
              </a:cxn>
              <a:cxn ang="0">
                <a:pos x="86" y="247"/>
              </a:cxn>
              <a:cxn ang="0">
                <a:pos x="119" y="191"/>
              </a:cxn>
              <a:cxn ang="0">
                <a:pos x="85" y="127"/>
              </a:cxn>
              <a:cxn ang="0">
                <a:pos x="106" y="105"/>
              </a:cxn>
              <a:cxn ang="0">
                <a:pos x="128" y="84"/>
              </a:cxn>
              <a:cxn ang="0">
                <a:pos x="188" y="120"/>
              </a:cxn>
              <a:cxn ang="0">
                <a:pos x="243" y="88"/>
              </a:cxn>
              <a:cxn ang="0">
                <a:pos x="243" y="16"/>
              </a:cxn>
              <a:cxn ang="0">
                <a:pos x="303" y="0"/>
              </a:cxn>
              <a:cxn ang="0">
                <a:pos x="339" y="62"/>
              </a:cxn>
              <a:cxn ang="0">
                <a:pos x="372" y="60"/>
              </a:cxn>
              <a:cxn ang="0">
                <a:pos x="372" y="121"/>
              </a:cxn>
              <a:cxn ang="0">
                <a:pos x="375" y="117"/>
              </a:cxn>
              <a:cxn ang="0">
                <a:pos x="404" y="105"/>
              </a:cxn>
              <a:cxn ang="0">
                <a:pos x="433" y="117"/>
              </a:cxn>
              <a:cxn ang="0">
                <a:pos x="445" y="145"/>
              </a:cxn>
              <a:cxn ang="0">
                <a:pos x="433" y="174"/>
              </a:cxn>
              <a:cxn ang="0">
                <a:pos x="404" y="186"/>
              </a:cxn>
              <a:cxn ang="0">
                <a:pos x="375" y="174"/>
              </a:cxn>
              <a:cxn ang="0">
                <a:pos x="372" y="170"/>
              </a:cxn>
              <a:cxn ang="0">
                <a:pos x="372" y="215"/>
              </a:cxn>
            </a:cxnLst>
            <a:rect l="0" t="0" r="r" b="b"/>
            <a:pathLst>
              <a:path w="445" h="375">
                <a:moveTo>
                  <a:pt x="372" y="215"/>
                </a:moveTo>
                <a:cubicBezTo>
                  <a:pt x="372" y="215"/>
                  <a:pt x="372" y="215"/>
                  <a:pt x="372" y="215"/>
                </a:cubicBezTo>
                <a:cubicBezTo>
                  <a:pt x="328" y="215"/>
                  <a:pt x="291" y="231"/>
                  <a:pt x="260" y="262"/>
                </a:cubicBezTo>
                <a:cubicBezTo>
                  <a:pt x="229" y="292"/>
                  <a:pt x="214" y="330"/>
                  <a:pt x="214" y="373"/>
                </a:cubicBezTo>
                <a:cubicBezTo>
                  <a:pt x="214" y="374"/>
                  <a:pt x="214" y="375"/>
                  <a:pt x="214" y="375"/>
                </a:cubicBezTo>
                <a:cubicBezTo>
                  <a:pt x="158" y="375"/>
                  <a:pt x="158" y="375"/>
                  <a:pt x="158" y="375"/>
                </a:cubicBezTo>
                <a:cubicBezTo>
                  <a:pt x="161" y="373"/>
                  <a:pt x="164" y="371"/>
                  <a:pt x="167" y="368"/>
                </a:cubicBezTo>
                <a:cubicBezTo>
                  <a:pt x="175" y="360"/>
                  <a:pt x="179" y="351"/>
                  <a:pt x="179" y="340"/>
                </a:cubicBezTo>
                <a:cubicBezTo>
                  <a:pt x="179" y="328"/>
                  <a:pt x="175" y="319"/>
                  <a:pt x="167" y="311"/>
                </a:cubicBezTo>
                <a:cubicBezTo>
                  <a:pt x="159" y="303"/>
                  <a:pt x="149" y="299"/>
                  <a:pt x="138" y="299"/>
                </a:cubicBezTo>
                <a:cubicBezTo>
                  <a:pt x="127" y="299"/>
                  <a:pt x="117" y="303"/>
                  <a:pt x="109" y="311"/>
                </a:cubicBezTo>
                <a:cubicBezTo>
                  <a:pt x="101" y="319"/>
                  <a:pt x="97" y="328"/>
                  <a:pt x="97" y="340"/>
                </a:cubicBezTo>
                <a:cubicBezTo>
                  <a:pt x="97" y="351"/>
                  <a:pt x="101" y="360"/>
                  <a:pt x="109" y="368"/>
                </a:cubicBezTo>
                <a:cubicBezTo>
                  <a:pt x="112" y="371"/>
                  <a:pt x="115" y="373"/>
                  <a:pt x="118" y="375"/>
                </a:cubicBezTo>
                <a:cubicBezTo>
                  <a:pt x="61" y="375"/>
                  <a:pt x="61" y="375"/>
                  <a:pt x="61" y="375"/>
                </a:cubicBezTo>
                <a:cubicBezTo>
                  <a:pt x="61" y="374"/>
                  <a:pt x="61" y="374"/>
                  <a:pt x="61" y="373"/>
                </a:cubicBezTo>
                <a:cubicBezTo>
                  <a:pt x="61" y="371"/>
                  <a:pt x="61" y="369"/>
                  <a:pt x="61" y="367"/>
                </a:cubicBezTo>
                <a:cubicBezTo>
                  <a:pt x="61" y="359"/>
                  <a:pt x="62" y="350"/>
                  <a:pt x="62" y="342"/>
                </a:cubicBezTo>
                <a:cubicBezTo>
                  <a:pt x="0" y="307"/>
                  <a:pt x="0" y="307"/>
                  <a:pt x="0" y="307"/>
                </a:cubicBezTo>
                <a:cubicBezTo>
                  <a:pt x="4" y="285"/>
                  <a:pt x="9" y="263"/>
                  <a:pt x="17" y="243"/>
                </a:cubicBezTo>
                <a:cubicBezTo>
                  <a:pt x="86" y="247"/>
                  <a:pt x="86" y="247"/>
                  <a:pt x="86" y="247"/>
                </a:cubicBezTo>
                <a:cubicBezTo>
                  <a:pt x="95" y="227"/>
                  <a:pt x="106" y="209"/>
                  <a:pt x="119" y="191"/>
                </a:cubicBezTo>
                <a:cubicBezTo>
                  <a:pt x="85" y="127"/>
                  <a:pt x="85" y="127"/>
                  <a:pt x="85" y="127"/>
                </a:cubicBezTo>
                <a:cubicBezTo>
                  <a:pt x="92" y="120"/>
                  <a:pt x="99" y="112"/>
                  <a:pt x="106" y="105"/>
                </a:cubicBezTo>
                <a:cubicBezTo>
                  <a:pt x="113" y="98"/>
                  <a:pt x="120" y="91"/>
                  <a:pt x="128" y="84"/>
                </a:cubicBezTo>
                <a:cubicBezTo>
                  <a:pt x="188" y="120"/>
                  <a:pt x="188" y="120"/>
                  <a:pt x="188" y="120"/>
                </a:cubicBezTo>
                <a:cubicBezTo>
                  <a:pt x="206" y="107"/>
                  <a:pt x="224" y="96"/>
                  <a:pt x="243" y="88"/>
                </a:cubicBezTo>
                <a:cubicBezTo>
                  <a:pt x="243" y="16"/>
                  <a:pt x="243" y="16"/>
                  <a:pt x="243" y="16"/>
                </a:cubicBezTo>
                <a:cubicBezTo>
                  <a:pt x="262" y="9"/>
                  <a:pt x="283" y="4"/>
                  <a:pt x="303" y="0"/>
                </a:cubicBezTo>
                <a:cubicBezTo>
                  <a:pt x="339" y="62"/>
                  <a:pt x="339" y="62"/>
                  <a:pt x="339" y="62"/>
                </a:cubicBezTo>
                <a:cubicBezTo>
                  <a:pt x="350" y="61"/>
                  <a:pt x="361" y="60"/>
                  <a:pt x="372" y="60"/>
                </a:cubicBezTo>
                <a:cubicBezTo>
                  <a:pt x="372" y="121"/>
                  <a:pt x="372" y="121"/>
                  <a:pt x="372" y="121"/>
                </a:cubicBezTo>
                <a:cubicBezTo>
                  <a:pt x="373" y="119"/>
                  <a:pt x="374" y="118"/>
                  <a:pt x="375" y="117"/>
                </a:cubicBezTo>
                <a:cubicBezTo>
                  <a:pt x="383" y="109"/>
                  <a:pt x="393" y="105"/>
                  <a:pt x="404" y="105"/>
                </a:cubicBezTo>
                <a:cubicBezTo>
                  <a:pt x="415" y="105"/>
                  <a:pt x="425" y="109"/>
                  <a:pt x="433" y="117"/>
                </a:cubicBezTo>
                <a:cubicBezTo>
                  <a:pt x="441" y="125"/>
                  <a:pt x="445" y="134"/>
                  <a:pt x="445" y="145"/>
                </a:cubicBezTo>
                <a:cubicBezTo>
                  <a:pt x="445" y="157"/>
                  <a:pt x="441" y="166"/>
                  <a:pt x="433" y="174"/>
                </a:cubicBezTo>
                <a:cubicBezTo>
                  <a:pt x="425" y="182"/>
                  <a:pt x="415" y="186"/>
                  <a:pt x="404" y="186"/>
                </a:cubicBezTo>
                <a:cubicBezTo>
                  <a:pt x="393" y="186"/>
                  <a:pt x="383" y="182"/>
                  <a:pt x="375" y="174"/>
                </a:cubicBezTo>
                <a:cubicBezTo>
                  <a:pt x="374" y="173"/>
                  <a:pt x="373" y="172"/>
                  <a:pt x="372" y="170"/>
                </a:cubicBezTo>
                <a:lnTo>
                  <a:pt x="372" y="215"/>
                </a:lnTo>
                <a:close/>
              </a:path>
            </a:pathLst>
          </a:custGeom>
          <a:solidFill>
            <a:srgbClr val="041969"/>
          </a:solidFill>
          <a:ln w="381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6086701" y="1650751"/>
            <a:ext cx="2203787" cy="2633849"/>
          </a:xfrm>
          <a:custGeom>
            <a:avLst/>
            <a:gdLst/>
            <a:ahLst/>
            <a:cxnLst>
              <a:cxn ang="0">
                <a:pos x="314" y="376"/>
              </a:cxn>
              <a:cxn ang="0">
                <a:pos x="256" y="376"/>
              </a:cxn>
              <a:cxn ang="0">
                <a:pos x="257" y="377"/>
              </a:cxn>
              <a:cxn ang="0">
                <a:pos x="269" y="406"/>
              </a:cxn>
              <a:cxn ang="0">
                <a:pos x="257" y="434"/>
              </a:cxn>
              <a:cxn ang="0">
                <a:pos x="228" y="446"/>
              </a:cxn>
              <a:cxn ang="0">
                <a:pos x="200" y="434"/>
              </a:cxn>
              <a:cxn ang="0">
                <a:pos x="188" y="406"/>
              </a:cxn>
              <a:cxn ang="0">
                <a:pos x="200" y="377"/>
              </a:cxn>
              <a:cxn ang="0">
                <a:pos x="200" y="376"/>
              </a:cxn>
              <a:cxn ang="0">
                <a:pos x="158" y="376"/>
              </a:cxn>
              <a:cxn ang="0">
                <a:pos x="158" y="374"/>
              </a:cxn>
              <a:cxn ang="0">
                <a:pos x="111" y="263"/>
              </a:cxn>
              <a:cxn ang="0">
                <a:pos x="0" y="216"/>
              </a:cxn>
              <a:cxn ang="0">
                <a:pos x="0" y="171"/>
              </a:cxn>
              <a:cxn ang="0">
                <a:pos x="3" y="175"/>
              </a:cxn>
              <a:cxn ang="0">
                <a:pos x="32" y="187"/>
              </a:cxn>
              <a:cxn ang="0">
                <a:pos x="61" y="175"/>
              </a:cxn>
              <a:cxn ang="0">
                <a:pos x="73" y="146"/>
              </a:cxn>
              <a:cxn ang="0">
                <a:pos x="61" y="118"/>
              </a:cxn>
              <a:cxn ang="0">
                <a:pos x="32" y="106"/>
              </a:cxn>
              <a:cxn ang="0">
                <a:pos x="3" y="118"/>
              </a:cxn>
              <a:cxn ang="0">
                <a:pos x="0" y="122"/>
              </a:cxn>
              <a:cxn ang="0">
                <a:pos x="0" y="61"/>
              </a:cxn>
              <a:cxn ang="0">
                <a:pos x="2" y="61"/>
              </a:cxn>
              <a:cxn ang="0">
                <a:pos x="32" y="62"/>
              </a:cxn>
              <a:cxn ang="0">
                <a:pos x="67" y="0"/>
              </a:cxn>
              <a:cxn ang="0">
                <a:pos x="126" y="15"/>
              </a:cxn>
              <a:cxn ang="0">
                <a:pos x="126" y="86"/>
              </a:cxn>
              <a:cxn ang="0">
                <a:pos x="186" y="120"/>
              </a:cxn>
              <a:cxn ang="0">
                <a:pos x="246" y="84"/>
              </a:cxn>
              <a:cxn ang="0">
                <a:pos x="270" y="106"/>
              </a:cxn>
              <a:cxn ang="0">
                <a:pos x="288" y="126"/>
              </a:cxn>
              <a:cxn ang="0">
                <a:pos x="252" y="186"/>
              </a:cxn>
              <a:cxn ang="0">
                <a:pos x="288" y="244"/>
              </a:cxn>
              <a:cxn ang="0">
                <a:pos x="359" y="244"/>
              </a:cxn>
              <a:cxn ang="0">
                <a:pos x="374" y="301"/>
              </a:cxn>
              <a:cxn ang="0">
                <a:pos x="313" y="341"/>
              </a:cxn>
              <a:cxn ang="0">
                <a:pos x="314" y="374"/>
              </a:cxn>
              <a:cxn ang="0">
                <a:pos x="314" y="376"/>
              </a:cxn>
            </a:cxnLst>
            <a:rect l="0" t="0" r="r" b="b"/>
            <a:pathLst>
              <a:path w="374" h="446">
                <a:moveTo>
                  <a:pt x="314" y="376"/>
                </a:moveTo>
                <a:cubicBezTo>
                  <a:pt x="256" y="376"/>
                  <a:pt x="256" y="376"/>
                  <a:pt x="256" y="376"/>
                </a:cubicBezTo>
                <a:cubicBezTo>
                  <a:pt x="256" y="376"/>
                  <a:pt x="257" y="377"/>
                  <a:pt x="257" y="377"/>
                </a:cubicBezTo>
                <a:cubicBezTo>
                  <a:pt x="265" y="385"/>
                  <a:pt x="269" y="395"/>
                  <a:pt x="269" y="406"/>
                </a:cubicBezTo>
                <a:cubicBezTo>
                  <a:pt x="269" y="417"/>
                  <a:pt x="265" y="427"/>
                  <a:pt x="257" y="434"/>
                </a:cubicBezTo>
                <a:cubicBezTo>
                  <a:pt x="249" y="442"/>
                  <a:pt x="240" y="446"/>
                  <a:pt x="228" y="446"/>
                </a:cubicBezTo>
                <a:cubicBezTo>
                  <a:pt x="217" y="446"/>
                  <a:pt x="208" y="442"/>
                  <a:pt x="200" y="434"/>
                </a:cubicBezTo>
                <a:cubicBezTo>
                  <a:pt x="192" y="427"/>
                  <a:pt x="188" y="417"/>
                  <a:pt x="188" y="406"/>
                </a:cubicBezTo>
                <a:cubicBezTo>
                  <a:pt x="188" y="395"/>
                  <a:pt x="192" y="385"/>
                  <a:pt x="200" y="377"/>
                </a:cubicBezTo>
                <a:cubicBezTo>
                  <a:pt x="200" y="377"/>
                  <a:pt x="200" y="376"/>
                  <a:pt x="200" y="376"/>
                </a:cubicBezTo>
                <a:cubicBezTo>
                  <a:pt x="158" y="376"/>
                  <a:pt x="158" y="376"/>
                  <a:pt x="158" y="376"/>
                </a:cubicBezTo>
                <a:cubicBezTo>
                  <a:pt x="158" y="376"/>
                  <a:pt x="158" y="375"/>
                  <a:pt x="158" y="374"/>
                </a:cubicBezTo>
                <a:cubicBezTo>
                  <a:pt x="158" y="331"/>
                  <a:pt x="142" y="293"/>
                  <a:pt x="111" y="263"/>
                </a:cubicBezTo>
                <a:cubicBezTo>
                  <a:pt x="81" y="232"/>
                  <a:pt x="43" y="216"/>
                  <a:pt x="0" y="216"/>
                </a:cubicBezTo>
                <a:cubicBezTo>
                  <a:pt x="0" y="171"/>
                  <a:pt x="0" y="171"/>
                  <a:pt x="0" y="171"/>
                </a:cubicBezTo>
                <a:cubicBezTo>
                  <a:pt x="1" y="173"/>
                  <a:pt x="2" y="174"/>
                  <a:pt x="3" y="175"/>
                </a:cubicBezTo>
                <a:cubicBezTo>
                  <a:pt x="11" y="183"/>
                  <a:pt x="21" y="187"/>
                  <a:pt x="32" y="187"/>
                </a:cubicBezTo>
                <a:cubicBezTo>
                  <a:pt x="43" y="187"/>
                  <a:pt x="53" y="183"/>
                  <a:pt x="61" y="175"/>
                </a:cubicBezTo>
                <a:cubicBezTo>
                  <a:pt x="69" y="167"/>
                  <a:pt x="73" y="158"/>
                  <a:pt x="73" y="146"/>
                </a:cubicBezTo>
                <a:cubicBezTo>
                  <a:pt x="73" y="135"/>
                  <a:pt x="69" y="126"/>
                  <a:pt x="61" y="118"/>
                </a:cubicBezTo>
                <a:cubicBezTo>
                  <a:pt x="53" y="110"/>
                  <a:pt x="43" y="106"/>
                  <a:pt x="32" y="106"/>
                </a:cubicBezTo>
                <a:cubicBezTo>
                  <a:pt x="21" y="106"/>
                  <a:pt x="11" y="110"/>
                  <a:pt x="3" y="118"/>
                </a:cubicBezTo>
                <a:cubicBezTo>
                  <a:pt x="2" y="119"/>
                  <a:pt x="1" y="120"/>
                  <a:pt x="0" y="122"/>
                </a:cubicBezTo>
                <a:cubicBezTo>
                  <a:pt x="0" y="61"/>
                  <a:pt x="0" y="61"/>
                  <a:pt x="0" y="61"/>
                </a:cubicBezTo>
                <a:cubicBezTo>
                  <a:pt x="1" y="61"/>
                  <a:pt x="1" y="61"/>
                  <a:pt x="2" y="61"/>
                </a:cubicBezTo>
                <a:cubicBezTo>
                  <a:pt x="12" y="61"/>
                  <a:pt x="22" y="61"/>
                  <a:pt x="32" y="62"/>
                </a:cubicBezTo>
                <a:cubicBezTo>
                  <a:pt x="67" y="0"/>
                  <a:pt x="67" y="0"/>
                  <a:pt x="67" y="0"/>
                </a:cubicBezTo>
                <a:cubicBezTo>
                  <a:pt x="87" y="4"/>
                  <a:pt x="107" y="8"/>
                  <a:pt x="126" y="15"/>
                </a:cubicBezTo>
                <a:cubicBezTo>
                  <a:pt x="126" y="86"/>
                  <a:pt x="126" y="86"/>
                  <a:pt x="126" y="86"/>
                </a:cubicBezTo>
                <a:cubicBezTo>
                  <a:pt x="147" y="95"/>
                  <a:pt x="167" y="106"/>
                  <a:pt x="186" y="120"/>
                </a:cubicBezTo>
                <a:cubicBezTo>
                  <a:pt x="246" y="84"/>
                  <a:pt x="246" y="84"/>
                  <a:pt x="246" y="84"/>
                </a:cubicBezTo>
                <a:cubicBezTo>
                  <a:pt x="254" y="91"/>
                  <a:pt x="262" y="98"/>
                  <a:pt x="270" y="106"/>
                </a:cubicBezTo>
                <a:cubicBezTo>
                  <a:pt x="276" y="113"/>
                  <a:pt x="282" y="119"/>
                  <a:pt x="288" y="126"/>
                </a:cubicBezTo>
                <a:cubicBezTo>
                  <a:pt x="252" y="186"/>
                  <a:pt x="252" y="186"/>
                  <a:pt x="252" y="186"/>
                </a:cubicBezTo>
                <a:cubicBezTo>
                  <a:pt x="266" y="204"/>
                  <a:pt x="278" y="224"/>
                  <a:pt x="288" y="244"/>
                </a:cubicBezTo>
                <a:cubicBezTo>
                  <a:pt x="359" y="244"/>
                  <a:pt x="359" y="244"/>
                  <a:pt x="359" y="244"/>
                </a:cubicBezTo>
                <a:cubicBezTo>
                  <a:pt x="365" y="263"/>
                  <a:pt x="370" y="282"/>
                  <a:pt x="374" y="301"/>
                </a:cubicBezTo>
                <a:cubicBezTo>
                  <a:pt x="313" y="341"/>
                  <a:pt x="313" y="341"/>
                  <a:pt x="313" y="341"/>
                </a:cubicBezTo>
                <a:cubicBezTo>
                  <a:pt x="314" y="352"/>
                  <a:pt x="314" y="363"/>
                  <a:pt x="314" y="374"/>
                </a:cubicBezTo>
                <a:cubicBezTo>
                  <a:pt x="314" y="375"/>
                  <a:pt x="314" y="375"/>
                  <a:pt x="314" y="376"/>
                </a:cubicBezTo>
                <a:close/>
              </a:path>
            </a:pathLst>
          </a:custGeom>
          <a:solidFill>
            <a:srgbClr val="041969"/>
          </a:solidFill>
          <a:ln w="381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649665" y="3870809"/>
            <a:ext cx="2647799" cy="2192163"/>
          </a:xfrm>
          <a:custGeom>
            <a:avLst/>
            <a:gdLst/>
            <a:ahLst/>
            <a:cxnLst>
              <a:cxn ang="0">
                <a:pos x="74" y="156"/>
              </a:cxn>
              <a:cxn ang="0">
                <a:pos x="185" y="110"/>
              </a:cxn>
              <a:cxn ang="0">
                <a:pos x="232" y="0"/>
              </a:cxn>
              <a:cxn ang="0">
                <a:pos x="274" y="0"/>
              </a:cxn>
              <a:cxn ang="0">
                <a:pos x="274" y="1"/>
              </a:cxn>
              <a:cxn ang="0">
                <a:pos x="262" y="30"/>
              </a:cxn>
              <a:cxn ang="0">
                <a:pos x="274" y="58"/>
              </a:cxn>
              <a:cxn ang="0">
                <a:pos x="302" y="70"/>
              </a:cxn>
              <a:cxn ang="0">
                <a:pos x="331" y="58"/>
              </a:cxn>
              <a:cxn ang="0">
                <a:pos x="343" y="30"/>
              </a:cxn>
              <a:cxn ang="0">
                <a:pos x="331" y="1"/>
              </a:cxn>
              <a:cxn ang="0">
                <a:pos x="330" y="0"/>
              </a:cxn>
              <a:cxn ang="0">
                <a:pos x="388" y="0"/>
              </a:cxn>
              <a:cxn ang="0">
                <a:pos x="387" y="32"/>
              </a:cxn>
              <a:cxn ang="0">
                <a:pos x="449" y="66"/>
              </a:cxn>
              <a:cxn ang="0">
                <a:pos x="435" y="121"/>
              </a:cxn>
              <a:cxn ang="0">
                <a:pos x="362" y="125"/>
              </a:cxn>
              <a:cxn ang="0">
                <a:pos x="328" y="183"/>
              </a:cxn>
              <a:cxn ang="0">
                <a:pos x="365" y="243"/>
              </a:cxn>
              <a:cxn ang="0">
                <a:pos x="344" y="266"/>
              </a:cxn>
              <a:cxn ang="0">
                <a:pos x="321" y="287"/>
              </a:cxn>
              <a:cxn ang="0">
                <a:pos x="260" y="251"/>
              </a:cxn>
              <a:cxn ang="0">
                <a:pos x="202" y="285"/>
              </a:cxn>
              <a:cxn ang="0">
                <a:pos x="202" y="356"/>
              </a:cxn>
              <a:cxn ang="0">
                <a:pos x="144" y="371"/>
              </a:cxn>
              <a:cxn ang="0">
                <a:pos x="108" y="309"/>
              </a:cxn>
              <a:cxn ang="0">
                <a:pos x="76" y="311"/>
              </a:cxn>
              <a:cxn ang="0">
                <a:pos x="74" y="311"/>
              </a:cxn>
              <a:cxn ang="0">
                <a:pos x="74" y="248"/>
              </a:cxn>
              <a:cxn ang="0">
                <a:pos x="69" y="254"/>
              </a:cxn>
              <a:cxn ang="0">
                <a:pos x="40" y="266"/>
              </a:cxn>
              <a:cxn ang="0">
                <a:pos x="11" y="254"/>
              </a:cxn>
              <a:cxn ang="0">
                <a:pos x="0" y="226"/>
              </a:cxn>
              <a:cxn ang="0">
                <a:pos x="11" y="197"/>
              </a:cxn>
              <a:cxn ang="0">
                <a:pos x="40" y="185"/>
              </a:cxn>
              <a:cxn ang="0">
                <a:pos x="69" y="197"/>
              </a:cxn>
              <a:cxn ang="0">
                <a:pos x="74" y="203"/>
              </a:cxn>
              <a:cxn ang="0">
                <a:pos x="74" y="156"/>
              </a:cxn>
            </a:cxnLst>
            <a:rect l="0" t="0" r="r" b="b"/>
            <a:pathLst>
              <a:path w="449" h="371">
                <a:moveTo>
                  <a:pt x="74" y="156"/>
                </a:moveTo>
                <a:cubicBezTo>
                  <a:pt x="117" y="156"/>
                  <a:pt x="155" y="141"/>
                  <a:pt x="185" y="110"/>
                </a:cubicBezTo>
                <a:cubicBezTo>
                  <a:pt x="216" y="80"/>
                  <a:pt x="231" y="43"/>
                  <a:pt x="232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74" y="0"/>
                  <a:pt x="274" y="1"/>
                  <a:pt x="274" y="1"/>
                </a:cubicBezTo>
                <a:cubicBezTo>
                  <a:pt x="266" y="9"/>
                  <a:pt x="262" y="19"/>
                  <a:pt x="262" y="30"/>
                </a:cubicBezTo>
                <a:cubicBezTo>
                  <a:pt x="262" y="41"/>
                  <a:pt x="266" y="51"/>
                  <a:pt x="274" y="58"/>
                </a:cubicBezTo>
                <a:cubicBezTo>
                  <a:pt x="282" y="66"/>
                  <a:pt x="291" y="70"/>
                  <a:pt x="302" y="70"/>
                </a:cubicBezTo>
                <a:cubicBezTo>
                  <a:pt x="314" y="70"/>
                  <a:pt x="323" y="66"/>
                  <a:pt x="331" y="58"/>
                </a:cubicBezTo>
                <a:cubicBezTo>
                  <a:pt x="339" y="51"/>
                  <a:pt x="343" y="41"/>
                  <a:pt x="343" y="30"/>
                </a:cubicBezTo>
                <a:cubicBezTo>
                  <a:pt x="343" y="19"/>
                  <a:pt x="339" y="9"/>
                  <a:pt x="331" y="1"/>
                </a:cubicBezTo>
                <a:cubicBezTo>
                  <a:pt x="331" y="1"/>
                  <a:pt x="330" y="0"/>
                  <a:pt x="330" y="0"/>
                </a:cubicBezTo>
                <a:cubicBezTo>
                  <a:pt x="388" y="0"/>
                  <a:pt x="388" y="0"/>
                  <a:pt x="388" y="0"/>
                </a:cubicBezTo>
                <a:cubicBezTo>
                  <a:pt x="388" y="11"/>
                  <a:pt x="388" y="22"/>
                  <a:pt x="387" y="32"/>
                </a:cubicBezTo>
                <a:cubicBezTo>
                  <a:pt x="449" y="66"/>
                  <a:pt x="449" y="66"/>
                  <a:pt x="449" y="66"/>
                </a:cubicBezTo>
                <a:cubicBezTo>
                  <a:pt x="446" y="85"/>
                  <a:pt x="441" y="103"/>
                  <a:pt x="435" y="121"/>
                </a:cubicBezTo>
                <a:cubicBezTo>
                  <a:pt x="362" y="125"/>
                  <a:pt x="362" y="125"/>
                  <a:pt x="362" y="125"/>
                </a:cubicBezTo>
                <a:cubicBezTo>
                  <a:pt x="353" y="145"/>
                  <a:pt x="342" y="164"/>
                  <a:pt x="328" y="183"/>
                </a:cubicBezTo>
                <a:cubicBezTo>
                  <a:pt x="365" y="243"/>
                  <a:pt x="365" y="243"/>
                  <a:pt x="365" y="243"/>
                </a:cubicBezTo>
                <a:cubicBezTo>
                  <a:pt x="358" y="251"/>
                  <a:pt x="351" y="258"/>
                  <a:pt x="344" y="266"/>
                </a:cubicBezTo>
                <a:cubicBezTo>
                  <a:pt x="336" y="273"/>
                  <a:pt x="329" y="280"/>
                  <a:pt x="321" y="287"/>
                </a:cubicBezTo>
                <a:cubicBezTo>
                  <a:pt x="260" y="251"/>
                  <a:pt x="260" y="251"/>
                  <a:pt x="260" y="251"/>
                </a:cubicBezTo>
                <a:cubicBezTo>
                  <a:pt x="241" y="265"/>
                  <a:pt x="222" y="276"/>
                  <a:pt x="202" y="285"/>
                </a:cubicBezTo>
                <a:cubicBezTo>
                  <a:pt x="202" y="356"/>
                  <a:pt x="202" y="356"/>
                  <a:pt x="202" y="356"/>
                </a:cubicBezTo>
                <a:cubicBezTo>
                  <a:pt x="183" y="363"/>
                  <a:pt x="164" y="368"/>
                  <a:pt x="144" y="371"/>
                </a:cubicBezTo>
                <a:cubicBezTo>
                  <a:pt x="108" y="309"/>
                  <a:pt x="108" y="309"/>
                  <a:pt x="108" y="309"/>
                </a:cubicBezTo>
                <a:cubicBezTo>
                  <a:pt x="97" y="310"/>
                  <a:pt x="86" y="311"/>
                  <a:pt x="76" y="311"/>
                </a:cubicBezTo>
                <a:cubicBezTo>
                  <a:pt x="75" y="311"/>
                  <a:pt x="75" y="311"/>
                  <a:pt x="74" y="311"/>
                </a:cubicBezTo>
                <a:cubicBezTo>
                  <a:pt x="74" y="248"/>
                  <a:pt x="74" y="248"/>
                  <a:pt x="74" y="248"/>
                </a:cubicBezTo>
                <a:cubicBezTo>
                  <a:pt x="73" y="250"/>
                  <a:pt x="71" y="252"/>
                  <a:pt x="69" y="254"/>
                </a:cubicBezTo>
                <a:cubicBezTo>
                  <a:pt x="61" y="262"/>
                  <a:pt x="51" y="266"/>
                  <a:pt x="40" y="266"/>
                </a:cubicBezTo>
                <a:cubicBezTo>
                  <a:pt x="29" y="266"/>
                  <a:pt x="19" y="262"/>
                  <a:pt x="11" y="254"/>
                </a:cubicBezTo>
                <a:cubicBezTo>
                  <a:pt x="4" y="247"/>
                  <a:pt x="0" y="237"/>
                  <a:pt x="0" y="226"/>
                </a:cubicBezTo>
                <a:cubicBezTo>
                  <a:pt x="0" y="215"/>
                  <a:pt x="4" y="205"/>
                  <a:pt x="11" y="197"/>
                </a:cubicBezTo>
                <a:cubicBezTo>
                  <a:pt x="19" y="189"/>
                  <a:pt x="29" y="185"/>
                  <a:pt x="40" y="185"/>
                </a:cubicBezTo>
                <a:cubicBezTo>
                  <a:pt x="51" y="185"/>
                  <a:pt x="61" y="189"/>
                  <a:pt x="69" y="197"/>
                </a:cubicBezTo>
                <a:cubicBezTo>
                  <a:pt x="71" y="199"/>
                  <a:pt x="73" y="201"/>
                  <a:pt x="74" y="203"/>
                </a:cubicBezTo>
                <a:lnTo>
                  <a:pt x="74" y="156"/>
                </a:lnTo>
                <a:close/>
              </a:path>
            </a:pathLst>
          </a:custGeom>
          <a:solidFill>
            <a:srgbClr val="041969"/>
          </a:solidFill>
          <a:ln w="381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3894541" y="3422148"/>
            <a:ext cx="2192164" cy="2633849"/>
          </a:xfrm>
          <a:custGeom>
            <a:avLst/>
            <a:gdLst/>
            <a:ahLst/>
            <a:cxnLst>
              <a:cxn ang="0">
                <a:pos x="372" y="232"/>
              </a:cxn>
              <a:cxn ang="0">
                <a:pos x="372" y="279"/>
              </a:cxn>
              <a:cxn ang="0">
                <a:pos x="367" y="273"/>
              </a:cxn>
              <a:cxn ang="0">
                <a:pos x="338" y="261"/>
              </a:cxn>
              <a:cxn ang="0">
                <a:pos x="309" y="273"/>
              </a:cxn>
              <a:cxn ang="0">
                <a:pos x="298" y="302"/>
              </a:cxn>
              <a:cxn ang="0">
                <a:pos x="309" y="330"/>
              </a:cxn>
              <a:cxn ang="0">
                <a:pos x="338" y="342"/>
              </a:cxn>
              <a:cxn ang="0">
                <a:pos x="367" y="330"/>
              </a:cxn>
              <a:cxn ang="0">
                <a:pos x="372" y="324"/>
              </a:cxn>
              <a:cxn ang="0">
                <a:pos x="372" y="387"/>
              </a:cxn>
              <a:cxn ang="0">
                <a:pos x="340" y="385"/>
              </a:cxn>
              <a:cxn ang="0">
                <a:pos x="302" y="446"/>
              </a:cxn>
              <a:cxn ang="0">
                <a:pos x="242" y="430"/>
              </a:cxn>
              <a:cxn ang="0">
                <a:pos x="247" y="361"/>
              </a:cxn>
              <a:cxn ang="0">
                <a:pos x="184" y="323"/>
              </a:cxn>
              <a:cxn ang="0">
                <a:pos x="129" y="363"/>
              </a:cxn>
              <a:cxn ang="0">
                <a:pos x="106" y="342"/>
              </a:cxn>
              <a:cxn ang="0">
                <a:pos x="82" y="316"/>
              </a:cxn>
              <a:cxn ang="0">
                <a:pos x="118" y="254"/>
              </a:cxn>
              <a:cxn ang="0">
                <a:pos x="86" y="199"/>
              </a:cxn>
              <a:cxn ang="0">
                <a:pos x="15" y="199"/>
              </a:cxn>
              <a:cxn ang="0">
                <a:pos x="0" y="141"/>
              </a:cxn>
              <a:cxn ang="0">
                <a:pos x="62" y="104"/>
              </a:cxn>
              <a:cxn ang="0">
                <a:pos x="61" y="84"/>
              </a:cxn>
              <a:cxn ang="0">
                <a:pos x="61" y="76"/>
              </a:cxn>
              <a:cxn ang="0">
                <a:pos x="118" y="76"/>
              </a:cxn>
              <a:cxn ang="0">
                <a:pos x="109" y="69"/>
              </a:cxn>
              <a:cxn ang="0">
                <a:pos x="97" y="41"/>
              </a:cxn>
              <a:cxn ang="0">
                <a:pos x="109" y="12"/>
              </a:cxn>
              <a:cxn ang="0">
                <a:pos x="138" y="0"/>
              </a:cxn>
              <a:cxn ang="0">
                <a:pos x="167" y="12"/>
              </a:cxn>
              <a:cxn ang="0">
                <a:pos x="179" y="41"/>
              </a:cxn>
              <a:cxn ang="0">
                <a:pos x="167" y="69"/>
              </a:cxn>
              <a:cxn ang="0">
                <a:pos x="158" y="76"/>
              </a:cxn>
              <a:cxn ang="0">
                <a:pos x="214" y="76"/>
              </a:cxn>
              <a:cxn ang="0">
                <a:pos x="260" y="186"/>
              </a:cxn>
              <a:cxn ang="0">
                <a:pos x="372" y="232"/>
              </a:cxn>
              <a:cxn ang="0">
                <a:pos x="372" y="232"/>
              </a:cxn>
            </a:cxnLst>
            <a:rect l="0" t="0" r="r" b="b"/>
            <a:pathLst>
              <a:path w="372" h="446">
                <a:moveTo>
                  <a:pt x="372" y="232"/>
                </a:moveTo>
                <a:cubicBezTo>
                  <a:pt x="372" y="279"/>
                  <a:pt x="372" y="279"/>
                  <a:pt x="372" y="279"/>
                </a:cubicBezTo>
                <a:cubicBezTo>
                  <a:pt x="371" y="277"/>
                  <a:pt x="369" y="275"/>
                  <a:pt x="367" y="273"/>
                </a:cubicBezTo>
                <a:cubicBezTo>
                  <a:pt x="359" y="265"/>
                  <a:pt x="349" y="261"/>
                  <a:pt x="338" y="261"/>
                </a:cubicBezTo>
                <a:cubicBezTo>
                  <a:pt x="327" y="261"/>
                  <a:pt x="317" y="265"/>
                  <a:pt x="309" y="273"/>
                </a:cubicBezTo>
                <a:cubicBezTo>
                  <a:pt x="302" y="281"/>
                  <a:pt x="298" y="291"/>
                  <a:pt x="298" y="302"/>
                </a:cubicBezTo>
                <a:cubicBezTo>
                  <a:pt x="298" y="313"/>
                  <a:pt x="302" y="323"/>
                  <a:pt x="309" y="330"/>
                </a:cubicBezTo>
                <a:cubicBezTo>
                  <a:pt x="317" y="338"/>
                  <a:pt x="327" y="342"/>
                  <a:pt x="338" y="342"/>
                </a:cubicBezTo>
                <a:cubicBezTo>
                  <a:pt x="349" y="342"/>
                  <a:pt x="359" y="338"/>
                  <a:pt x="367" y="330"/>
                </a:cubicBezTo>
                <a:cubicBezTo>
                  <a:pt x="369" y="328"/>
                  <a:pt x="371" y="326"/>
                  <a:pt x="372" y="324"/>
                </a:cubicBezTo>
                <a:cubicBezTo>
                  <a:pt x="372" y="387"/>
                  <a:pt x="372" y="387"/>
                  <a:pt x="372" y="387"/>
                </a:cubicBezTo>
                <a:cubicBezTo>
                  <a:pt x="361" y="387"/>
                  <a:pt x="351" y="386"/>
                  <a:pt x="340" y="385"/>
                </a:cubicBezTo>
                <a:cubicBezTo>
                  <a:pt x="302" y="446"/>
                  <a:pt x="302" y="446"/>
                  <a:pt x="302" y="446"/>
                </a:cubicBezTo>
                <a:cubicBezTo>
                  <a:pt x="281" y="443"/>
                  <a:pt x="261" y="437"/>
                  <a:pt x="242" y="430"/>
                </a:cubicBezTo>
                <a:cubicBezTo>
                  <a:pt x="247" y="361"/>
                  <a:pt x="247" y="361"/>
                  <a:pt x="247" y="361"/>
                </a:cubicBezTo>
                <a:cubicBezTo>
                  <a:pt x="225" y="351"/>
                  <a:pt x="204" y="338"/>
                  <a:pt x="184" y="323"/>
                </a:cubicBezTo>
                <a:cubicBezTo>
                  <a:pt x="129" y="363"/>
                  <a:pt x="129" y="363"/>
                  <a:pt x="129" y="363"/>
                </a:cubicBezTo>
                <a:cubicBezTo>
                  <a:pt x="121" y="356"/>
                  <a:pt x="113" y="349"/>
                  <a:pt x="106" y="342"/>
                </a:cubicBezTo>
                <a:cubicBezTo>
                  <a:pt x="97" y="333"/>
                  <a:pt x="89" y="325"/>
                  <a:pt x="82" y="316"/>
                </a:cubicBezTo>
                <a:cubicBezTo>
                  <a:pt x="118" y="254"/>
                  <a:pt x="118" y="254"/>
                  <a:pt x="118" y="254"/>
                </a:cubicBezTo>
                <a:cubicBezTo>
                  <a:pt x="105" y="237"/>
                  <a:pt x="95" y="219"/>
                  <a:pt x="86" y="199"/>
                </a:cubicBezTo>
                <a:cubicBezTo>
                  <a:pt x="15" y="199"/>
                  <a:pt x="15" y="199"/>
                  <a:pt x="15" y="199"/>
                </a:cubicBezTo>
                <a:cubicBezTo>
                  <a:pt x="8" y="180"/>
                  <a:pt x="4" y="161"/>
                  <a:pt x="0" y="141"/>
                </a:cubicBezTo>
                <a:cubicBezTo>
                  <a:pt x="62" y="104"/>
                  <a:pt x="62" y="104"/>
                  <a:pt x="62" y="104"/>
                </a:cubicBezTo>
                <a:cubicBezTo>
                  <a:pt x="62" y="98"/>
                  <a:pt x="61" y="91"/>
                  <a:pt x="61" y="84"/>
                </a:cubicBezTo>
                <a:cubicBezTo>
                  <a:pt x="61" y="82"/>
                  <a:pt x="61" y="79"/>
                  <a:pt x="61" y="76"/>
                </a:cubicBezTo>
                <a:cubicBezTo>
                  <a:pt x="118" y="76"/>
                  <a:pt x="118" y="76"/>
                  <a:pt x="118" y="76"/>
                </a:cubicBezTo>
                <a:cubicBezTo>
                  <a:pt x="115" y="74"/>
                  <a:pt x="112" y="72"/>
                  <a:pt x="109" y="69"/>
                </a:cubicBezTo>
                <a:cubicBezTo>
                  <a:pt x="101" y="61"/>
                  <a:pt x="97" y="52"/>
                  <a:pt x="97" y="41"/>
                </a:cubicBezTo>
                <a:cubicBezTo>
                  <a:pt x="97" y="29"/>
                  <a:pt x="101" y="20"/>
                  <a:pt x="109" y="12"/>
                </a:cubicBezTo>
                <a:cubicBezTo>
                  <a:pt x="117" y="4"/>
                  <a:pt x="127" y="0"/>
                  <a:pt x="138" y="0"/>
                </a:cubicBezTo>
                <a:cubicBezTo>
                  <a:pt x="149" y="0"/>
                  <a:pt x="159" y="4"/>
                  <a:pt x="167" y="12"/>
                </a:cubicBezTo>
                <a:cubicBezTo>
                  <a:pt x="175" y="20"/>
                  <a:pt x="179" y="29"/>
                  <a:pt x="179" y="41"/>
                </a:cubicBezTo>
                <a:cubicBezTo>
                  <a:pt x="179" y="52"/>
                  <a:pt x="175" y="61"/>
                  <a:pt x="167" y="69"/>
                </a:cubicBezTo>
                <a:cubicBezTo>
                  <a:pt x="164" y="72"/>
                  <a:pt x="161" y="74"/>
                  <a:pt x="158" y="76"/>
                </a:cubicBezTo>
                <a:cubicBezTo>
                  <a:pt x="214" y="76"/>
                  <a:pt x="214" y="76"/>
                  <a:pt x="214" y="76"/>
                </a:cubicBezTo>
                <a:cubicBezTo>
                  <a:pt x="214" y="119"/>
                  <a:pt x="229" y="156"/>
                  <a:pt x="260" y="186"/>
                </a:cubicBezTo>
                <a:cubicBezTo>
                  <a:pt x="291" y="217"/>
                  <a:pt x="328" y="232"/>
                  <a:pt x="372" y="232"/>
                </a:cubicBezTo>
                <a:cubicBezTo>
                  <a:pt x="372" y="232"/>
                  <a:pt x="372" y="232"/>
                  <a:pt x="372" y="232"/>
                </a:cubicBezTo>
                <a:close/>
              </a:path>
            </a:pathLst>
          </a:custGeom>
          <a:solidFill>
            <a:srgbClr val="041969"/>
          </a:solidFill>
          <a:ln w="381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4" name="Freeform 119"/>
          <p:cNvSpPr>
            <a:spLocks noChangeArrowheads="1"/>
          </p:cNvSpPr>
          <p:nvPr/>
        </p:nvSpPr>
        <p:spPr bwMode="auto">
          <a:xfrm>
            <a:off x="5822618" y="3574125"/>
            <a:ext cx="618848" cy="553129"/>
          </a:xfrm>
          <a:custGeom>
            <a:avLst/>
            <a:gdLst>
              <a:gd name="T0" fmla="*/ 443 w 497"/>
              <a:gd name="T1" fmla="*/ 70 h 444"/>
              <a:gd name="T2" fmla="*/ 443 w 497"/>
              <a:gd name="T3" fmla="*/ 70 h 444"/>
              <a:gd name="T4" fmla="*/ 426 w 497"/>
              <a:gd name="T5" fmla="*/ 70 h 444"/>
              <a:gd name="T6" fmla="*/ 426 w 497"/>
              <a:gd name="T7" fmla="*/ 443 h 444"/>
              <a:gd name="T8" fmla="*/ 443 w 497"/>
              <a:gd name="T9" fmla="*/ 443 h 444"/>
              <a:gd name="T10" fmla="*/ 496 w 497"/>
              <a:gd name="T11" fmla="*/ 398 h 444"/>
              <a:gd name="T12" fmla="*/ 496 w 497"/>
              <a:gd name="T13" fmla="*/ 124 h 444"/>
              <a:gd name="T14" fmla="*/ 443 w 497"/>
              <a:gd name="T15" fmla="*/ 70 h 444"/>
              <a:gd name="T16" fmla="*/ 0 w 497"/>
              <a:gd name="T17" fmla="*/ 124 h 444"/>
              <a:gd name="T18" fmla="*/ 0 w 497"/>
              <a:gd name="T19" fmla="*/ 124 h 444"/>
              <a:gd name="T20" fmla="*/ 0 w 497"/>
              <a:gd name="T21" fmla="*/ 398 h 444"/>
              <a:gd name="T22" fmla="*/ 53 w 497"/>
              <a:gd name="T23" fmla="*/ 443 h 444"/>
              <a:gd name="T24" fmla="*/ 71 w 497"/>
              <a:gd name="T25" fmla="*/ 443 h 444"/>
              <a:gd name="T26" fmla="*/ 71 w 497"/>
              <a:gd name="T27" fmla="*/ 70 h 444"/>
              <a:gd name="T28" fmla="*/ 53 w 497"/>
              <a:gd name="T29" fmla="*/ 70 h 444"/>
              <a:gd name="T30" fmla="*/ 0 w 497"/>
              <a:gd name="T31" fmla="*/ 124 h 444"/>
              <a:gd name="T32" fmla="*/ 337 w 497"/>
              <a:gd name="T33" fmla="*/ 26 h 444"/>
              <a:gd name="T34" fmla="*/ 337 w 497"/>
              <a:gd name="T35" fmla="*/ 26 h 444"/>
              <a:gd name="T36" fmla="*/ 248 w 497"/>
              <a:gd name="T37" fmla="*/ 0 h 444"/>
              <a:gd name="T38" fmla="*/ 160 w 497"/>
              <a:gd name="T39" fmla="*/ 26 h 444"/>
              <a:gd name="T40" fmla="*/ 160 w 497"/>
              <a:gd name="T41" fmla="*/ 70 h 444"/>
              <a:gd name="T42" fmla="*/ 107 w 497"/>
              <a:gd name="T43" fmla="*/ 70 h 444"/>
              <a:gd name="T44" fmla="*/ 107 w 497"/>
              <a:gd name="T45" fmla="*/ 443 h 444"/>
              <a:gd name="T46" fmla="*/ 390 w 497"/>
              <a:gd name="T47" fmla="*/ 443 h 444"/>
              <a:gd name="T48" fmla="*/ 390 w 497"/>
              <a:gd name="T49" fmla="*/ 70 h 444"/>
              <a:gd name="T50" fmla="*/ 337 w 497"/>
              <a:gd name="T51" fmla="*/ 70 h 444"/>
              <a:gd name="T52" fmla="*/ 337 w 497"/>
              <a:gd name="T53" fmla="*/ 26 h 444"/>
              <a:gd name="T54" fmla="*/ 301 w 497"/>
              <a:gd name="T55" fmla="*/ 70 h 444"/>
              <a:gd name="T56" fmla="*/ 301 w 497"/>
              <a:gd name="T57" fmla="*/ 70 h 444"/>
              <a:gd name="T58" fmla="*/ 195 w 497"/>
              <a:gd name="T59" fmla="*/ 70 h 444"/>
              <a:gd name="T60" fmla="*/ 195 w 497"/>
              <a:gd name="T61" fmla="*/ 44 h 444"/>
              <a:gd name="T62" fmla="*/ 248 w 497"/>
              <a:gd name="T63" fmla="*/ 26 h 444"/>
              <a:gd name="T64" fmla="*/ 301 w 497"/>
              <a:gd name="T65" fmla="*/ 44 h 444"/>
              <a:gd name="T66" fmla="*/ 301 w 497"/>
              <a:gd name="T67" fmla="*/ 7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44">
                <a:moveTo>
                  <a:pt x="443" y="70"/>
                </a:moveTo>
                <a:lnTo>
                  <a:pt x="443" y="70"/>
                </a:lnTo>
                <a:cubicBezTo>
                  <a:pt x="426" y="70"/>
                  <a:pt x="426" y="70"/>
                  <a:pt x="426" y="70"/>
                </a:cubicBezTo>
                <a:cubicBezTo>
                  <a:pt x="426" y="443"/>
                  <a:pt x="426" y="443"/>
                  <a:pt x="426" y="443"/>
                </a:cubicBezTo>
                <a:cubicBezTo>
                  <a:pt x="443" y="443"/>
                  <a:pt x="443" y="443"/>
                  <a:pt x="443" y="443"/>
                </a:cubicBezTo>
                <a:cubicBezTo>
                  <a:pt x="479" y="443"/>
                  <a:pt x="496" y="425"/>
                  <a:pt x="496" y="398"/>
                </a:cubicBezTo>
                <a:cubicBezTo>
                  <a:pt x="496" y="124"/>
                  <a:pt x="496" y="124"/>
                  <a:pt x="496" y="124"/>
                </a:cubicBezTo>
                <a:cubicBezTo>
                  <a:pt x="496" y="97"/>
                  <a:pt x="479" y="70"/>
                  <a:pt x="443" y="70"/>
                </a:cubicBezTo>
                <a:close/>
                <a:moveTo>
                  <a:pt x="0" y="124"/>
                </a:moveTo>
                <a:lnTo>
                  <a:pt x="0" y="124"/>
                </a:lnTo>
                <a:cubicBezTo>
                  <a:pt x="0" y="398"/>
                  <a:pt x="0" y="398"/>
                  <a:pt x="0" y="398"/>
                </a:cubicBezTo>
                <a:cubicBezTo>
                  <a:pt x="0" y="425"/>
                  <a:pt x="26" y="443"/>
                  <a:pt x="53" y="443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71" y="70"/>
                  <a:pt x="71" y="70"/>
                  <a:pt x="71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26" y="70"/>
                  <a:pt x="0" y="97"/>
                  <a:pt x="0" y="124"/>
                </a:cubicBezTo>
                <a:close/>
                <a:moveTo>
                  <a:pt x="337" y="26"/>
                </a:moveTo>
                <a:lnTo>
                  <a:pt x="337" y="26"/>
                </a:lnTo>
                <a:cubicBezTo>
                  <a:pt x="319" y="17"/>
                  <a:pt x="292" y="0"/>
                  <a:pt x="248" y="0"/>
                </a:cubicBezTo>
                <a:cubicBezTo>
                  <a:pt x="204" y="0"/>
                  <a:pt x="177" y="17"/>
                  <a:pt x="160" y="26"/>
                </a:cubicBezTo>
                <a:cubicBezTo>
                  <a:pt x="160" y="70"/>
                  <a:pt x="160" y="70"/>
                  <a:pt x="160" y="70"/>
                </a:cubicBezTo>
                <a:cubicBezTo>
                  <a:pt x="107" y="70"/>
                  <a:pt x="107" y="70"/>
                  <a:pt x="107" y="70"/>
                </a:cubicBezTo>
                <a:cubicBezTo>
                  <a:pt x="107" y="443"/>
                  <a:pt x="107" y="443"/>
                  <a:pt x="107" y="443"/>
                </a:cubicBezTo>
                <a:cubicBezTo>
                  <a:pt x="390" y="443"/>
                  <a:pt x="390" y="443"/>
                  <a:pt x="390" y="443"/>
                </a:cubicBezTo>
                <a:cubicBezTo>
                  <a:pt x="390" y="70"/>
                  <a:pt x="390" y="70"/>
                  <a:pt x="390" y="70"/>
                </a:cubicBezTo>
                <a:cubicBezTo>
                  <a:pt x="337" y="70"/>
                  <a:pt x="337" y="70"/>
                  <a:pt x="337" y="70"/>
                </a:cubicBezTo>
                <a:lnTo>
                  <a:pt x="337" y="26"/>
                </a:lnTo>
                <a:close/>
                <a:moveTo>
                  <a:pt x="301" y="70"/>
                </a:moveTo>
                <a:lnTo>
                  <a:pt x="301" y="70"/>
                </a:lnTo>
                <a:cubicBezTo>
                  <a:pt x="195" y="70"/>
                  <a:pt x="195" y="70"/>
                  <a:pt x="195" y="70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204" y="35"/>
                  <a:pt x="222" y="26"/>
                  <a:pt x="248" y="26"/>
                </a:cubicBezTo>
                <a:cubicBezTo>
                  <a:pt x="275" y="26"/>
                  <a:pt x="292" y="35"/>
                  <a:pt x="301" y="44"/>
                </a:cubicBezTo>
                <a:lnTo>
                  <a:pt x="301" y="70"/>
                </a:lnTo>
                <a:close/>
              </a:path>
            </a:pathLst>
          </a:custGeom>
          <a:solidFill>
            <a:srgbClr val="041969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cs typeface="+mn-ea"/>
              <a:sym typeface="+mn-lt"/>
            </a:endParaRPr>
          </a:p>
        </p:txBody>
      </p:sp>
      <p:sp>
        <p:nvSpPr>
          <p:cNvPr id="15" name="Freeform 28"/>
          <p:cNvSpPr>
            <a:spLocks noChangeArrowheads="1"/>
          </p:cNvSpPr>
          <p:nvPr/>
        </p:nvSpPr>
        <p:spPr bwMode="auto">
          <a:xfrm>
            <a:off x="6953803" y="2732450"/>
            <a:ext cx="569368" cy="478671"/>
          </a:xfrm>
          <a:custGeom>
            <a:avLst/>
            <a:gdLst>
              <a:gd name="T0" fmla="*/ 124 w 498"/>
              <a:gd name="T1" fmla="*/ 81 h 418"/>
              <a:gd name="T2" fmla="*/ 124 w 498"/>
              <a:gd name="T3" fmla="*/ 81 h 418"/>
              <a:gd name="T4" fmla="*/ 36 w 498"/>
              <a:gd name="T5" fmla="*/ 258 h 418"/>
              <a:gd name="T6" fmla="*/ 346 w 498"/>
              <a:gd name="T7" fmla="*/ 116 h 418"/>
              <a:gd name="T8" fmla="*/ 9 w 498"/>
              <a:gd name="T9" fmla="*/ 382 h 418"/>
              <a:gd name="T10" fmla="*/ 44 w 498"/>
              <a:gd name="T11" fmla="*/ 400 h 418"/>
              <a:gd name="T12" fmla="*/ 97 w 498"/>
              <a:gd name="T13" fmla="*/ 311 h 418"/>
              <a:gd name="T14" fmla="*/ 293 w 498"/>
              <a:gd name="T15" fmla="*/ 311 h 418"/>
              <a:gd name="T16" fmla="*/ 469 w 498"/>
              <a:gd name="T17" fmla="*/ 72 h 418"/>
              <a:gd name="T18" fmla="*/ 124 w 498"/>
              <a:gd name="T19" fmla="*/ 81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8" h="41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 dirty="0">
              <a:cs typeface="+mn-ea"/>
              <a:sym typeface="+mn-lt"/>
            </a:endParaRPr>
          </a:p>
        </p:txBody>
      </p:sp>
      <p:sp>
        <p:nvSpPr>
          <p:cNvPr id="16" name="Freeform 100"/>
          <p:cNvSpPr>
            <a:spLocks noChangeArrowheads="1"/>
          </p:cNvSpPr>
          <p:nvPr/>
        </p:nvSpPr>
        <p:spPr bwMode="auto">
          <a:xfrm>
            <a:off x="4925561" y="2645188"/>
            <a:ext cx="560183" cy="361890"/>
          </a:xfrm>
          <a:custGeom>
            <a:avLst/>
            <a:gdLst>
              <a:gd name="T0" fmla="*/ 381 w 498"/>
              <a:gd name="T1" fmla="*/ 89 h 320"/>
              <a:gd name="T2" fmla="*/ 381 w 498"/>
              <a:gd name="T3" fmla="*/ 89 h 320"/>
              <a:gd name="T4" fmla="*/ 355 w 498"/>
              <a:gd name="T5" fmla="*/ 89 h 320"/>
              <a:gd name="T6" fmla="*/ 231 w 498"/>
              <a:gd name="T7" fmla="*/ 0 h 320"/>
              <a:gd name="T8" fmla="*/ 98 w 498"/>
              <a:gd name="T9" fmla="*/ 134 h 320"/>
              <a:gd name="T10" fmla="*/ 98 w 498"/>
              <a:gd name="T11" fmla="*/ 150 h 320"/>
              <a:gd name="T12" fmla="*/ 89 w 498"/>
              <a:gd name="T13" fmla="*/ 150 h 320"/>
              <a:gd name="T14" fmla="*/ 0 w 498"/>
              <a:gd name="T15" fmla="*/ 240 h 320"/>
              <a:gd name="T16" fmla="*/ 89 w 498"/>
              <a:gd name="T17" fmla="*/ 319 h 320"/>
              <a:gd name="T18" fmla="*/ 381 w 498"/>
              <a:gd name="T19" fmla="*/ 319 h 320"/>
              <a:gd name="T20" fmla="*/ 497 w 498"/>
              <a:gd name="T21" fmla="*/ 204 h 320"/>
              <a:gd name="T22" fmla="*/ 381 w 498"/>
              <a:gd name="T23" fmla="*/ 89 h 320"/>
              <a:gd name="T24" fmla="*/ 284 w 498"/>
              <a:gd name="T25" fmla="*/ 195 h 320"/>
              <a:gd name="T26" fmla="*/ 284 w 498"/>
              <a:gd name="T27" fmla="*/ 195 h 320"/>
              <a:gd name="T28" fmla="*/ 213 w 498"/>
              <a:gd name="T29" fmla="*/ 275 h 320"/>
              <a:gd name="T30" fmla="*/ 195 w 498"/>
              <a:gd name="T31" fmla="*/ 275 h 320"/>
              <a:gd name="T32" fmla="*/ 195 w 498"/>
              <a:gd name="T33" fmla="*/ 266 h 320"/>
              <a:gd name="T34" fmla="*/ 195 w 498"/>
              <a:gd name="T35" fmla="*/ 257 h 320"/>
              <a:gd name="T36" fmla="*/ 222 w 498"/>
              <a:gd name="T37" fmla="*/ 204 h 320"/>
              <a:gd name="T38" fmla="*/ 204 w 498"/>
              <a:gd name="T39" fmla="*/ 195 h 320"/>
              <a:gd name="T40" fmla="*/ 204 w 498"/>
              <a:gd name="T41" fmla="*/ 195 h 320"/>
              <a:gd name="T42" fmla="*/ 186 w 498"/>
              <a:gd name="T43" fmla="*/ 178 h 320"/>
              <a:gd name="T44" fmla="*/ 195 w 498"/>
              <a:gd name="T45" fmla="*/ 160 h 320"/>
              <a:gd name="T46" fmla="*/ 258 w 498"/>
              <a:gd name="T47" fmla="*/ 89 h 320"/>
              <a:gd name="T48" fmla="*/ 275 w 498"/>
              <a:gd name="T49" fmla="*/ 80 h 320"/>
              <a:gd name="T50" fmla="*/ 284 w 498"/>
              <a:gd name="T51" fmla="*/ 89 h 320"/>
              <a:gd name="T52" fmla="*/ 275 w 498"/>
              <a:gd name="T53" fmla="*/ 106 h 320"/>
              <a:gd name="T54" fmla="*/ 249 w 498"/>
              <a:gd name="T55" fmla="*/ 160 h 320"/>
              <a:gd name="T56" fmla="*/ 275 w 498"/>
              <a:gd name="T57" fmla="*/ 169 h 320"/>
              <a:gd name="T58" fmla="*/ 275 w 498"/>
              <a:gd name="T59" fmla="*/ 169 h 320"/>
              <a:gd name="T60" fmla="*/ 293 w 498"/>
              <a:gd name="T61" fmla="*/ 187 h 320"/>
              <a:gd name="T62" fmla="*/ 284 w 498"/>
              <a:gd name="T63" fmla="*/ 195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98" h="320">
                <a:moveTo>
                  <a:pt x="381" y="89"/>
                </a:moveTo>
                <a:lnTo>
                  <a:pt x="381" y="89"/>
                </a:lnTo>
                <a:cubicBezTo>
                  <a:pt x="372" y="89"/>
                  <a:pt x="364" y="89"/>
                  <a:pt x="355" y="89"/>
                </a:cubicBezTo>
                <a:cubicBezTo>
                  <a:pt x="337" y="36"/>
                  <a:pt x="293" y="0"/>
                  <a:pt x="231" y="0"/>
                </a:cubicBezTo>
                <a:cubicBezTo>
                  <a:pt x="160" y="0"/>
                  <a:pt x="98" y="62"/>
                  <a:pt x="98" y="134"/>
                </a:cubicBezTo>
                <a:cubicBezTo>
                  <a:pt x="98" y="134"/>
                  <a:pt x="98" y="142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7"/>
                  <a:pt x="0" y="240"/>
                </a:cubicBezTo>
                <a:cubicBezTo>
                  <a:pt x="0" y="284"/>
                  <a:pt x="45" y="319"/>
                  <a:pt x="89" y="319"/>
                </a:cubicBezTo>
                <a:cubicBezTo>
                  <a:pt x="381" y="319"/>
                  <a:pt x="381" y="319"/>
                  <a:pt x="381" y="319"/>
                </a:cubicBezTo>
                <a:cubicBezTo>
                  <a:pt x="443" y="319"/>
                  <a:pt x="497" y="275"/>
                  <a:pt x="497" y="204"/>
                </a:cubicBezTo>
                <a:cubicBezTo>
                  <a:pt x="497" y="142"/>
                  <a:pt x="443" y="89"/>
                  <a:pt x="381" y="89"/>
                </a:cubicBezTo>
                <a:close/>
                <a:moveTo>
                  <a:pt x="284" y="195"/>
                </a:moveTo>
                <a:lnTo>
                  <a:pt x="284" y="195"/>
                </a:lnTo>
                <a:cubicBezTo>
                  <a:pt x="266" y="213"/>
                  <a:pt x="222" y="266"/>
                  <a:pt x="213" y="275"/>
                </a:cubicBezTo>
                <a:cubicBezTo>
                  <a:pt x="213" y="275"/>
                  <a:pt x="204" y="284"/>
                  <a:pt x="195" y="275"/>
                </a:cubicBezTo>
                <a:cubicBezTo>
                  <a:pt x="195" y="275"/>
                  <a:pt x="195" y="275"/>
                  <a:pt x="195" y="266"/>
                </a:cubicBezTo>
                <a:lnTo>
                  <a:pt x="195" y="257"/>
                </a:lnTo>
                <a:cubicBezTo>
                  <a:pt x="222" y="204"/>
                  <a:pt x="222" y="204"/>
                  <a:pt x="222" y="204"/>
                </a:cubicBezTo>
                <a:cubicBezTo>
                  <a:pt x="222" y="195"/>
                  <a:pt x="213" y="195"/>
                  <a:pt x="204" y="195"/>
                </a:cubicBezTo>
                <a:lnTo>
                  <a:pt x="204" y="195"/>
                </a:lnTo>
                <a:cubicBezTo>
                  <a:pt x="195" y="187"/>
                  <a:pt x="186" y="187"/>
                  <a:pt x="186" y="178"/>
                </a:cubicBezTo>
                <a:cubicBezTo>
                  <a:pt x="186" y="169"/>
                  <a:pt x="186" y="169"/>
                  <a:pt x="195" y="160"/>
                </a:cubicBezTo>
                <a:cubicBezTo>
                  <a:pt x="204" y="142"/>
                  <a:pt x="258" y="89"/>
                  <a:pt x="258" y="89"/>
                </a:cubicBezTo>
                <a:cubicBezTo>
                  <a:pt x="266" y="80"/>
                  <a:pt x="266" y="80"/>
                  <a:pt x="275" y="80"/>
                </a:cubicBezTo>
                <a:cubicBezTo>
                  <a:pt x="275" y="89"/>
                  <a:pt x="284" y="89"/>
                  <a:pt x="284" y="89"/>
                </a:cubicBezTo>
                <a:cubicBezTo>
                  <a:pt x="284" y="97"/>
                  <a:pt x="275" y="97"/>
                  <a:pt x="275" y="106"/>
                </a:cubicBezTo>
                <a:cubicBezTo>
                  <a:pt x="249" y="160"/>
                  <a:pt x="249" y="160"/>
                  <a:pt x="249" y="160"/>
                </a:cubicBezTo>
                <a:cubicBezTo>
                  <a:pt x="258" y="160"/>
                  <a:pt x="266" y="169"/>
                  <a:pt x="275" y="169"/>
                </a:cubicBezTo>
                <a:lnTo>
                  <a:pt x="275" y="169"/>
                </a:lnTo>
                <a:cubicBezTo>
                  <a:pt x="284" y="169"/>
                  <a:pt x="293" y="178"/>
                  <a:pt x="293" y="187"/>
                </a:cubicBezTo>
                <a:lnTo>
                  <a:pt x="284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 dirty="0">
              <a:cs typeface="+mn-ea"/>
              <a:sym typeface="+mn-lt"/>
            </a:endParaRPr>
          </a:p>
        </p:txBody>
      </p:sp>
      <p:sp>
        <p:nvSpPr>
          <p:cNvPr id="17" name="Freeform 116"/>
          <p:cNvSpPr>
            <a:spLocks noChangeArrowheads="1"/>
          </p:cNvSpPr>
          <p:nvPr/>
        </p:nvSpPr>
        <p:spPr bwMode="auto">
          <a:xfrm>
            <a:off x="6834854" y="4625378"/>
            <a:ext cx="436249" cy="453523"/>
          </a:xfrm>
          <a:custGeom>
            <a:avLst/>
            <a:gdLst>
              <a:gd name="T0" fmla="*/ 400 w 445"/>
              <a:gd name="T1" fmla="*/ 159 h 462"/>
              <a:gd name="T2" fmla="*/ 400 w 445"/>
              <a:gd name="T3" fmla="*/ 159 h 462"/>
              <a:gd name="T4" fmla="*/ 266 w 445"/>
              <a:gd name="T5" fmla="*/ 8 h 462"/>
              <a:gd name="T6" fmla="*/ 36 w 445"/>
              <a:gd name="T7" fmla="*/ 248 h 462"/>
              <a:gd name="T8" fmla="*/ 9 w 445"/>
              <a:gd name="T9" fmla="*/ 319 h 462"/>
              <a:gd name="T10" fmla="*/ 81 w 445"/>
              <a:gd name="T11" fmla="*/ 355 h 462"/>
              <a:gd name="T12" fmla="*/ 98 w 445"/>
              <a:gd name="T13" fmla="*/ 346 h 462"/>
              <a:gd name="T14" fmla="*/ 134 w 445"/>
              <a:gd name="T15" fmla="*/ 372 h 462"/>
              <a:gd name="T16" fmla="*/ 160 w 445"/>
              <a:gd name="T17" fmla="*/ 434 h 462"/>
              <a:gd name="T18" fmla="*/ 187 w 445"/>
              <a:gd name="T19" fmla="*/ 452 h 462"/>
              <a:gd name="T20" fmla="*/ 240 w 445"/>
              <a:gd name="T21" fmla="*/ 434 h 462"/>
              <a:gd name="T22" fmla="*/ 249 w 445"/>
              <a:gd name="T23" fmla="*/ 416 h 462"/>
              <a:gd name="T24" fmla="*/ 231 w 445"/>
              <a:gd name="T25" fmla="*/ 390 h 462"/>
              <a:gd name="T26" fmla="*/ 204 w 445"/>
              <a:gd name="T27" fmla="*/ 337 h 462"/>
              <a:gd name="T28" fmla="*/ 231 w 445"/>
              <a:gd name="T29" fmla="*/ 310 h 462"/>
              <a:gd name="T30" fmla="*/ 417 w 445"/>
              <a:gd name="T31" fmla="*/ 355 h 462"/>
              <a:gd name="T32" fmla="*/ 400 w 445"/>
              <a:gd name="T33" fmla="*/ 159 h 462"/>
              <a:gd name="T34" fmla="*/ 390 w 445"/>
              <a:gd name="T35" fmla="*/ 310 h 462"/>
              <a:gd name="T36" fmla="*/ 390 w 445"/>
              <a:gd name="T37" fmla="*/ 310 h 462"/>
              <a:gd name="T38" fmla="*/ 302 w 445"/>
              <a:gd name="T39" fmla="*/ 204 h 462"/>
              <a:gd name="T40" fmla="*/ 284 w 445"/>
              <a:gd name="T41" fmla="*/ 62 h 462"/>
              <a:gd name="T42" fmla="*/ 364 w 445"/>
              <a:gd name="T43" fmla="*/ 177 h 462"/>
              <a:gd name="T44" fmla="*/ 390 w 445"/>
              <a:gd name="T45" fmla="*/ 31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45" h="462">
                <a:moveTo>
                  <a:pt x="400" y="159"/>
                </a:moveTo>
                <a:lnTo>
                  <a:pt x="400" y="159"/>
                </a:lnTo>
                <a:cubicBezTo>
                  <a:pt x="364" y="71"/>
                  <a:pt x="302" y="0"/>
                  <a:pt x="266" y="8"/>
                </a:cubicBezTo>
                <a:cubicBezTo>
                  <a:pt x="213" y="36"/>
                  <a:pt x="302" y="142"/>
                  <a:pt x="36" y="248"/>
                </a:cubicBezTo>
                <a:cubicBezTo>
                  <a:pt x="9" y="257"/>
                  <a:pt x="0" y="292"/>
                  <a:pt x="9" y="319"/>
                </a:cubicBezTo>
                <a:cubicBezTo>
                  <a:pt x="18" y="337"/>
                  <a:pt x="53" y="363"/>
                  <a:pt x="81" y="355"/>
                </a:cubicBezTo>
                <a:lnTo>
                  <a:pt x="98" y="346"/>
                </a:lnTo>
                <a:cubicBezTo>
                  <a:pt x="116" y="372"/>
                  <a:pt x="134" y="355"/>
                  <a:pt x="134" y="372"/>
                </a:cubicBezTo>
                <a:cubicBezTo>
                  <a:pt x="143" y="390"/>
                  <a:pt x="160" y="425"/>
                  <a:pt x="160" y="434"/>
                </a:cubicBezTo>
                <a:cubicBezTo>
                  <a:pt x="169" y="443"/>
                  <a:pt x="178" y="461"/>
                  <a:pt x="187" y="452"/>
                </a:cubicBezTo>
                <a:cubicBezTo>
                  <a:pt x="196" y="452"/>
                  <a:pt x="231" y="443"/>
                  <a:pt x="240" y="434"/>
                </a:cubicBezTo>
                <a:cubicBezTo>
                  <a:pt x="257" y="434"/>
                  <a:pt x="257" y="425"/>
                  <a:pt x="249" y="416"/>
                </a:cubicBezTo>
                <a:cubicBezTo>
                  <a:pt x="249" y="408"/>
                  <a:pt x="231" y="399"/>
                  <a:pt x="231" y="390"/>
                </a:cubicBezTo>
                <a:cubicBezTo>
                  <a:pt x="222" y="381"/>
                  <a:pt x="213" y="346"/>
                  <a:pt x="204" y="337"/>
                </a:cubicBezTo>
                <a:cubicBezTo>
                  <a:pt x="196" y="328"/>
                  <a:pt x="213" y="310"/>
                  <a:pt x="231" y="310"/>
                </a:cubicBezTo>
                <a:cubicBezTo>
                  <a:pt x="355" y="302"/>
                  <a:pt x="373" y="372"/>
                  <a:pt x="417" y="355"/>
                </a:cubicBezTo>
                <a:cubicBezTo>
                  <a:pt x="444" y="346"/>
                  <a:pt x="444" y="248"/>
                  <a:pt x="400" y="159"/>
                </a:cubicBezTo>
                <a:close/>
                <a:moveTo>
                  <a:pt x="390" y="310"/>
                </a:moveTo>
                <a:lnTo>
                  <a:pt x="390" y="310"/>
                </a:lnTo>
                <a:cubicBezTo>
                  <a:pt x="381" y="310"/>
                  <a:pt x="328" y="275"/>
                  <a:pt x="302" y="204"/>
                </a:cubicBezTo>
                <a:cubicBezTo>
                  <a:pt x="275" y="133"/>
                  <a:pt x="275" y="62"/>
                  <a:pt x="284" y="62"/>
                </a:cubicBezTo>
                <a:cubicBezTo>
                  <a:pt x="293" y="62"/>
                  <a:pt x="337" y="106"/>
                  <a:pt x="364" y="177"/>
                </a:cubicBezTo>
                <a:cubicBezTo>
                  <a:pt x="400" y="248"/>
                  <a:pt x="390" y="302"/>
                  <a:pt x="390" y="3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 dirty="0">
              <a:cs typeface="+mn-ea"/>
              <a:sym typeface="+mn-lt"/>
            </a:endParaRPr>
          </a:p>
        </p:txBody>
      </p:sp>
      <p:sp>
        <p:nvSpPr>
          <p:cNvPr id="18" name="Freeform 154"/>
          <p:cNvSpPr>
            <a:spLocks noChangeArrowheads="1"/>
          </p:cNvSpPr>
          <p:nvPr/>
        </p:nvSpPr>
        <p:spPr bwMode="auto">
          <a:xfrm>
            <a:off x="4846864" y="4479651"/>
            <a:ext cx="358788" cy="487239"/>
          </a:xfrm>
          <a:custGeom>
            <a:avLst/>
            <a:gdLst>
              <a:gd name="T0" fmla="*/ 346 w 355"/>
              <a:gd name="T1" fmla="*/ 132 h 487"/>
              <a:gd name="T2" fmla="*/ 346 w 355"/>
              <a:gd name="T3" fmla="*/ 132 h 487"/>
              <a:gd name="T4" fmla="*/ 116 w 355"/>
              <a:gd name="T5" fmla="*/ 17 h 487"/>
              <a:gd name="T6" fmla="*/ 9 w 355"/>
              <a:gd name="T7" fmla="*/ 53 h 487"/>
              <a:gd name="T8" fmla="*/ 0 w 355"/>
              <a:gd name="T9" fmla="*/ 79 h 487"/>
              <a:gd name="T10" fmla="*/ 9 w 355"/>
              <a:gd name="T11" fmla="*/ 345 h 487"/>
              <a:gd name="T12" fmla="*/ 18 w 355"/>
              <a:gd name="T13" fmla="*/ 363 h 487"/>
              <a:gd name="T14" fmla="*/ 222 w 355"/>
              <a:gd name="T15" fmla="*/ 486 h 487"/>
              <a:gd name="T16" fmla="*/ 231 w 355"/>
              <a:gd name="T17" fmla="*/ 486 h 487"/>
              <a:gd name="T18" fmla="*/ 240 w 355"/>
              <a:gd name="T19" fmla="*/ 486 h 487"/>
              <a:gd name="T20" fmla="*/ 248 w 355"/>
              <a:gd name="T21" fmla="*/ 478 h 487"/>
              <a:gd name="T22" fmla="*/ 248 w 355"/>
              <a:gd name="T23" fmla="*/ 203 h 487"/>
              <a:gd name="T24" fmla="*/ 240 w 355"/>
              <a:gd name="T25" fmla="*/ 185 h 487"/>
              <a:gd name="T26" fmla="*/ 44 w 355"/>
              <a:gd name="T27" fmla="*/ 70 h 487"/>
              <a:gd name="T28" fmla="*/ 71 w 355"/>
              <a:gd name="T29" fmla="*/ 53 h 487"/>
              <a:gd name="T30" fmla="*/ 107 w 355"/>
              <a:gd name="T31" fmla="*/ 44 h 487"/>
              <a:gd name="T32" fmla="*/ 301 w 355"/>
              <a:gd name="T33" fmla="*/ 150 h 487"/>
              <a:gd name="T34" fmla="*/ 310 w 355"/>
              <a:gd name="T35" fmla="*/ 159 h 487"/>
              <a:gd name="T36" fmla="*/ 310 w 355"/>
              <a:gd name="T37" fmla="*/ 425 h 487"/>
              <a:gd name="T38" fmla="*/ 328 w 355"/>
              <a:gd name="T39" fmla="*/ 442 h 487"/>
              <a:gd name="T40" fmla="*/ 354 w 355"/>
              <a:gd name="T41" fmla="*/ 425 h 487"/>
              <a:gd name="T42" fmla="*/ 354 w 355"/>
              <a:gd name="T43" fmla="*/ 141 h 487"/>
              <a:gd name="T44" fmla="*/ 346 w 355"/>
              <a:gd name="T45" fmla="*/ 132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5" h="487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 dirty="0">
              <a:cs typeface="+mn-ea"/>
              <a:sym typeface="+mn-lt"/>
            </a:endParaRPr>
          </a:p>
        </p:txBody>
      </p:sp>
      <p:grpSp>
        <p:nvGrpSpPr>
          <p:cNvPr id="19" name="Group 65"/>
          <p:cNvGrpSpPr/>
          <p:nvPr/>
        </p:nvGrpSpPr>
        <p:grpSpPr>
          <a:xfrm>
            <a:off x="8253922" y="1819841"/>
            <a:ext cx="2814114" cy="651702"/>
            <a:chOff x="8797071" y="2517475"/>
            <a:chExt cx="2992361" cy="617986"/>
          </a:xfrm>
        </p:grpSpPr>
        <p:sp>
          <p:nvSpPr>
            <p:cNvPr id="20" name="TextBox 66"/>
            <p:cNvSpPr txBox="1"/>
            <p:nvPr/>
          </p:nvSpPr>
          <p:spPr>
            <a:xfrm>
              <a:off x="8807298" y="2517475"/>
              <a:ext cx="1832719" cy="429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dirty="0">
                  <a:solidFill>
                    <a:srgbClr val="041969"/>
                  </a:solidFill>
                  <a:cs typeface="+mn-ea"/>
                  <a:sym typeface="+mn-lt"/>
                </a:rPr>
                <a:t>Related title text.</a:t>
              </a:r>
              <a:endParaRPr lang="en-GB" sz="2000" dirty="0">
                <a:solidFill>
                  <a:srgbClr val="041969"/>
                </a:solidFill>
                <a:cs typeface="+mn-ea"/>
                <a:sym typeface="+mn-lt"/>
              </a:endParaRPr>
            </a:p>
          </p:txBody>
        </p:sp>
        <p:sp>
          <p:nvSpPr>
            <p:cNvPr id="21" name="Rectangle 67"/>
            <p:cNvSpPr/>
            <p:nvPr/>
          </p:nvSpPr>
          <p:spPr>
            <a:xfrm>
              <a:off x="8797071" y="2842452"/>
              <a:ext cx="2992361" cy="2930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to add the relevant title text.</a:t>
              </a:r>
              <a:endPara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Group 65"/>
          <p:cNvGrpSpPr/>
          <p:nvPr/>
        </p:nvGrpSpPr>
        <p:grpSpPr>
          <a:xfrm>
            <a:off x="1048846" y="1819841"/>
            <a:ext cx="2902454" cy="651702"/>
            <a:chOff x="8511122" y="2517475"/>
            <a:chExt cx="3086296" cy="617986"/>
          </a:xfrm>
        </p:grpSpPr>
        <p:sp>
          <p:nvSpPr>
            <p:cNvPr id="23" name="TextBox 66"/>
            <p:cNvSpPr txBox="1"/>
            <p:nvPr/>
          </p:nvSpPr>
          <p:spPr>
            <a:xfrm>
              <a:off x="9764699" y="2517475"/>
              <a:ext cx="1832719" cy="429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2000" dirty="0">
                  <a:solidFill>
                    <a:srgbClr val="041969"/>
                  </a:solidFill>
                  <a:cs typeface="+mn-ea"/>
                  <a:sym typeface="+mn-lt"/>
                </a:rPr>
                <a:t>Related title text.</a:t>
              </a:r>
              <a:endParaRPr lang="en-GB" sz="2000" dirty="0">
                <a:solidFill>
                  <a:srgbClr val="041969"/>
                </a:solidFill>
                <a:cs typeface="+mn-ea"/>
                <a:sym typeface="+mn-lt"/>
              </a:endParaRPr>
            </a:p>
          </p:txBody>
        </p:sp>
        <p:sp>
          <p:nvSpPr>
            <p:cNvPr id="24" name="Rectangle 67"/>
            <p:cNvSpPr/>
            <p:nvPr/>
          </p:nvSpPr>
          <p:spPr>
            <a:xfrm>
              <a:off x="8511122" y="2842452"/>
              <a:ext cx="3086296" cy="2930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to add the relevant title text.</a:t>
              </a:r>
              <a:endPara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Group 65"/>
          <p:cNvGrpSpPr/>
          <p:nvPr/>
        </p:nvGrpSpPr>
        <p:grpSpPr>
          <a:xfrm>
            <a:off x="1256309" y="4971059"/>
            <a:ext cx="2863839" cy="651702"/>
            <a:chOff x="8552183" y="2517475"/>
            <a:chExt cx="3045235" cy="617986"/>
          </a:xfrm>
        </p:grpSpPr>
        <p:sp>
          <p:nvSpPr>
            <p:cNvPr id="26" name="TextBox 66"/>
            <p:cNvSpPr txBox="1"/>
            <p:nvPr/>
          </p:nvSpPr>
          <p:spPr>
            <a:xfrm>
              <a:off x="9764699" y="2517475"/>
              <a:ext cx="1832719" cy="429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r">
                <a:lnSpc>
                  <a:spcPct val="130000"/>
                </a:lnSpc>
                <a:defRPr b="1">
                  <a:solidFill>
                    <a:srgbClr val="D06725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defRPr>
              </a:lvl1pPr>
            </a:lstStyle>
            <a:p>
              <a:r>
                <a:rPr lang="zh-CN" altLang="en-US" sz="2000" b="0" dirty="0">
                  <a:solidFill>
                    <a:srgbClr val="041969"/>
                  </a:solidFill>
                  <a:latin typeface="+mn-lt"/>
                  <a:ea typeface="+mn-ea"/>
                  <a:cs typeface="+mn-ea"/>
                  <a:sym typeface="+mn-lt"/>
                </a:rPr>
                <a:t>Related title text.</a:t>
              </a:r>
              <a:endParaRPr lang="en-GB" sz="2000" b="0" dirty="0">
                <a:solidFill>
                  <a:srgbClr val="04196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Rectangle 67"/>
            <p:cNvSpPr/>
            <p:nvPr/>
          </p:nvSpPr>
          <p:spPr>
            <a:xfrm>
              <a:off x="8552183" y="2842452"/>
              <a:ext cx="3045235" cy="2930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to add the relevant title text.</a:t>
              </a:r>
              <a:endPara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Group 65"/>
          <p:cNvGrpSpPr/>
          <p:nvPr/>
        </p:nvGrpSpPr>
        <p:grpSpPr>
          <a:xfrm>
            <a:off x="8253922" y="4978034"/>
            <a:ext cx="3001626" cy="651702"/>
            <a:chOff x="8797071" y="2517475"/>
            <a:chExt cx="3191750" cy="617986"/>
          </a:xfrm>
        </p:grpSpPr>
        <p:sp>
          <p:nvSpPr>
            <p:cNvPr id="29" name="TextBox 66"/>
            <p:cNvSpPr txBox="1"/>
            <p:nvPr/>
          </p:nvSpPr>
          <p:spPr>
            <a:xfrm>
              <a:off x="8797071" y="2517475"/>
              <a:ext cx="1832719" cy="429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b="1">
                  <a:solidFill>
                    <a:srgbClr val="D06725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defRPr>
              </a:lvl1pPr>
            </a:lstStyle>
            <a:p>
              <a:r>
                <a:rPr lang="zh-CN" altLang="en-US" sz="2000" b="0" dirty="0">
                  <a:solidFill>
                    <a:srgbClr val="041969"/>
                  </a:solidFill>
                  <a:latin typeface="+mn-lt"/>
                  <a:ea typeface="+mn-ea"/>
                  <a:cs typeface="+mn-ea"/>
                  <a:sym typeface="+mn-lt"/>
                </a:rPr>
                <a:t>Related title text.</a:t>
              </a:r>
              <a:endParaRPr lang="en-GB" sz="2000" b="0" dirty="0">
                <a:solidFill>
                  <a:srgbClr val="04196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Rectangle 67"/>
            <p:cNvSpPr/>
            <p:nvPr/>
          </p:nvSpPr>
          <p:spPr>
            <a:xfrm>
              <a:off x="8797071" y="2842452"/>
              <a:ext cx="3191750" cy="2930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to add the relevant title text.</a:t>
              </a:r>
              <a:endPara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562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:a14="http://schemas.microsoft.com/office/drawing/2010/main"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95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45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95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45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95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341822" y="688501"/>
            <a:ext cx="9721436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11096635" y="454395"/>
            <a:ext cx="488724" cy="440638"/>
            <a:chOff x="3720691" y="2824413"/>
            <a:chExt cx="1341120" cy="1209172"/>
          </a:xfrm>
          <a:solidFill>
            <a:srgbClr val="0B6863"/>
          </a:solidFill>
        </p:grpSpPr>
        <p:sp>
          <p:nvSpPr>
            <p:cNvPr id="4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</p:grpSp>
      <p:sp>
        <p:nvSpPr>
          <p:cNvPr id="6" name="文本占位符 4"/>
          <p:cNvSpPr txBox="1">
            <a:spLocks/>
          </p:cNvSpPr>
          <p:nvPr/>
        </p:nvSpPr>
        <p:spPr>
          <a:xfrm>
            <a:off x="1299849" y="111207"/>
            <a:ext cx="10515600" cy="5823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dirty="0">
                <a:solidFill>
                  <a:srgbClr val="041969"/>
                </a:solidFill>
                <a:cs typeface="+mn-ea"/>
                <a:sym typeface="+mn-lt"/>
              </a:rPr>
              <a:t>First, click to add your title.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574767" y="229275"/>
            <a:ext cx="632150" cy="569956"/>
            <a:chOff x="574767" y="208955"/>
            <a:chExt cx="632150" cy="569956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 rot="1855731">
              <a:off x="574767" y="208955"/>
              <a:ext cx="632150" cy="569956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9" name="KSO_Shape"/>
            <p:cNvSpPr>
              <a:spLocks/>
            </p:cNvSpPr>
            <p:nvPr/>
          </p:nvSpPr>
          <p:spPr bwMode="auto">
            <a:xfrm>
              <a:off x="701214" y="306912"/>
              <a:ext cx="369729" cy="366032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4526294" y="4260274"/>
            <a:ext cx="3697218" cy="642359"/>
          </a:xfrm>
          <a:custGeom>
            <a:avLst/>
            <a:gdLst>
              <a:gd name="T0" fmla="*/ 1623 w 1623"/>
              <a:gd name="T1" fmla="*/ 281 h 281"/>
              <a:gd name="T2" fmla="*/ 0 w 1623"/>
              <a:gd name="T3" fmla="*/ 277 h 281"/>
              <a:gd name="T4" fmla="*/ 174 w 1623"/>
              <a:gd name="T5" fmla="*/ 0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23" h="281">
                <a:moveTo>
                  <a:pt x="1623" y="281"/>
                </a:moveTo>
                <a:lnTo>
                  <a:pt x="0" y="277"/>
                </a:lnTo>
                <a:lnTo>
                  <a:pt x="174" y="0"/>
                </a:lnTo>
              </a:path>
            </a:pathLst>
          </a:custGeom>
          <a:noFill/>
          <a:ln w="22225" cap="flat" cmpd="sng">
            <a:solidFill>
              <a:srgbClr val="041969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defTabSz="1058730">
              <a:lnSpc>
                <a:spcPct val="120000"/>
              </a:lnSpc>
              <a:defRPr/>
            </a:pPr>
            <a:endParaRPr lang="en-US" sz="758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5984144" y="1385030"/>
            <a:ext cx="1841328" cy="3208570"/>
          </a:xfrm>
          <a:custGeom>
            <a:avLst/>
            <a:gdLst>
              <a:gd name="T0" fmla="*/ 0 w 808"/>
              <a:gd name="T1" fmla="*/ 0 h 1408"/>
              <a:gd name="T2" fmla="*/ 808 w 808"/>
              <a:gd name="T3" fmla="*/ 1408 h 1408"/>
              <a:gd name="T4" fmla="*/ 430 w 808"/>
              <a:gd name="T5" fmla="*/ 1407 h 1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08" h="1408">
                <a:moveTo>
                  <a:pt x="0" y="0"/>
                </a:moveTo>
                <a:lnTo>
                  <a:pt x="808" y="1408"/>
                </a:lnTo>
                <a:lnTo>
                  <a:pt x="430" y="1407"/>
                </a:lnTo>
              </a:path>
            </a:pathLst>
          </a:custGeom>
          <a:noFill/>
          <a:ln w="22225" cap="flat" cmpd="sng">
            <a:solidFill>
              <a:srgbClr val="041969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defTabSz="1058730">
              <a:lnSpc>
                <a:spcPct val="120000"/>
              </a:lnSpc>
              <a:defRPr/>
            </a:pPr>
            <a:endParaRPr lang="en-US" sz="758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Freeform 4"/>
          <p:cNvSpPr>
            <a:spLocks/>
          </p:cNvSpPr>
          <p:nvPr/>
        </p:nvSpPr>
        <p:spPr bwMode="auto">
          <a:xfrm>
            <a:off x="4081333" y="1876912"/>
            <a:ext cx="2245838" cy="3198861"/>
          </a:xfrm>
          <a:custGeom>
            <a:avLst/>
            <a:gdLst>
              <a:gd name="T0" fmla="*/ 0 w 986"/>
              <a:gd name="T1" fmla="*/ 1404 h 1404"/>
              <a:gd name="T2" fmla="*/ 814 w 986"/>
              <a:gd name="T3" fmla="*/ 0 h 1404"/>
              <a:gd name="T4" fmla="*/ 986 w 986"/>
              <a:gd name="T5" fmla="*/ 329 h 1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86" h="1404">
                <a:moveTo>
                  <a:pt x="0" y="1404"/>
                </a:moveTo>
                <a:lnTo>
                  <a:pt x="814" y="0"/>
                </a:lnTo>
                <a:lnTo>
                  <a:pt x="986" y="329"/>
                </a:lnTo>
              </a:path>
            </a:pathLst>
          </a:custGeom>
          <a:noFill/>
          <a:ln w="22225" cap="flat" cmpd="sng">
            <a:solidFill>
              <a:srgbClr val="041969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defTabSz="1058730">
              <a:lnSpc>
                <a:spcPct val="120000"/>
              </a:lnSpc>
              <a:defRPr/>
            </a:pPr>
            <a:endParaRPr lang="en-US" sz="758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170270" y="2710203"/>
            <a:ext cx="1831619" cy="1585677"/>
            <a:chOff x="5184784" y="3000488"/>
            <a:chExt cx="1831619" cy="1585677"/>
          </a:xfrm>
        </p:grpSpPr>
        <p:sp>
          <p:nvSpPr>
            <p:cNvPr id="14" name="AutoShape 3"/>
            <p:cNvSpPr>
              <a:spLocks noChangeArrowheads="1"/>
            </p:cNvSpPr>
            <p:nvPr/>
          </p:nvSpPr>
          <p:spPr bwMode="auto">
            <a:xfrm>
              <a:off x="5184784" y="3000488"/>
              <a:ext cx="1831619" cy="1585677"/>
            </a:xfrm>
            <a:prstGeom prst="triangle">
              <a:avLst>
                <a:gd name="adj" fmla="val 50000"/>
              </a:avLst>
            </a:pr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lIns="0" rIns="0" anchor="ctr"/>
            <a:lstStyle/>
            <a:p>
              <a:pPr algn="ctr" defTabSz="1058730">
                <a:lnSpc>
                  <a:spcPct val="120000"/>
                </a:lnSpc>
                <a:spcBef>
                  <a:spcPts val="695"/>
                </a:spcBef>
                <a:spcAft>
                  <a:spcPts val="695"/>
                </a:spcAft>
                <a:defRPr/>
              </a:pPr>
              <a:endParaRPr lang="en-US" sz="758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5" name="组合 14"/>
            <p:cNvGrpSpPr>
              <a:grpSpLocks noChangeAspect="1"/>
            </p:cNvGrpSpPr>
            <p:nvPr/>
          </p:nvGrpSpPr>
          <p:grpSpPr>
            <a:xfrm>
              <a:off x="5849417" y="3773712"/>
              <a:ext cx="540000" cy="538042"/>
              <a:chOff x="3618897" y="2279040"/>
              <a:chExt cx="706229" cy="703668"/>
            </a:xfrm>
            <a:solidFill>
              <a:schemeClr val="bg1"/>
            </a:solidFill>
          </p:grpSpPr>
          <p:sp>
            <p:nvSpPr>
              <p:cNvPr id="16" name="Freeform 9"/>
              <p:cNvSpPr>
                <a:spLocks noEditPoints="1"/>
              </p:cNvSpPr>
              <p:nvPr/>
            </p:nvSpPr>
            <p:spPr bwMode="auto">
              <a:xfrm>
                <a:off x="3713987" y="2279040"/>
                <a:ext cx="516048" cy="703668"/>
              </a:xfrm>
              <a:custGeom>
                <a:avLst/>
                <a:gdLst>
                  <a:gd name="T0" fmla="*/ 222 w 597"/>
                  <a:gd name="T1" fmla="*/ 575 h 814"/>
                  <a:gd name="T2" fmla="*/ 253 w 597"/>
                  <a:gd name="T3" fmla="*/ 598 h 814"/>
                  <a:gd name="T4" fmla="*/ 344 w 597"/>
                  <a:gd name="T5" fmla="*/ 598 h 814"/>
                  <a:gd name="T6" fmla="*/ 375 w 597"/>
                  <a:gd name="T7" fmla="*/ 575 h 814"/>
                  <a:gd name="T8" fmla="*/ 414 w 597"/>
                  <a:gd name="T9" fmla="*/ 509 h 814"/>
                  <a:gd name="T10" fmla="*/ 539 w 597"/>
                  <a:gd name="T11" fmla="*/ 298 h 814"/>
                  <a:gd name="T12" fmla="*/ 298 w 597"/>
                  <a:gd name="T13" fmla="*/ 57 h 814"/>
                  <a:gd name="T14" fmla="*/ 57 w 597"/>
                  <a:gd name="T15" fmla="*/ 298 h 814"/>
                  <a:gd name="T16" fmla="*/ 183 w 597"/>
                  <a:gd name="T17" fmla="*/ 509 h 814"/>
                  <a:gd name="T18" fmla="*/ 222 w 597"/>
                  <a:gd name="T19" fmla="*/ 575 h 814"/>
                  <a:gd name="T20" fmla="*/ 354 w 597"/>
                  <a:gd name="T21" fmla="*/ 782 h 814"/>
                  <a:gd name="T22" fmla="*/ 314 w 597"/>
                  <a:gd name="T23" fmla="*/ 814 h 814"/>
                  <a:gd name="T24" fmla="*/ 282 w 597"/>
                  <a:gd name="T25" fmla="*/ 814 h 814"/>
                  <a:gd name="T26" fmla="*/ 242 w 597"/>
                  <a:gd name="T27" fmla="*/ 782 h 814"/>
                  <a:gd name="T28" fmla="*/ 226 w 597"/>
                  <a:gd name="T29" fmla="*/ 782 h 814"/>
                  <a:gd name="T30" fmla="*/ 165 w 597"/>
                  <a:gd name="T31" fmla="*/ 722 h 814"/>
                  <a:gd name="T32" fmla="*/ 165 w 597"/>
                  <a:gd name="T33" fmla="*/ 576 h 814"/>
                  <a:gd name="T34" fmla="*/ 155 w 597"/>
                  <a:gd name="T35" fmla="*/ 559 h 814"/>
                  <a:gd name="T36" fmla="*/ 0 w 597"/>
                  <a:gd name="T37" fmla="*/ 298 h 814"/>
                  <a:gd name="T38" fmla="*/ 298 w 597"/>
                  <a:gd name="T39" fmla="*/ 0 h 814"/>
                  <a:gd name="T40" fmla="*/ 597 w 597"/>
                  <a:gd name="T41" fmla="*/ 298 h 814"/>
                  <a:gd name="T42" fmla="*/ 441 w 597"/>
                  <a:gd name="T43" fmla="*/ 559 h 814"/>
                  <a:gd name="T44" fmla="*/ 431 w 597"/>
                  <a:gd name="T45" fmla="*/ 576 h 814"/>
                  <a:gd name="T46" fmla="*/ 432 w 597"/>
                  <a:gd name="T47" fmla="*/ 722 h 814"/>
                  <a:gd name="T48" fmla="*/ 371 w 597"/>
                  <a:gd name="T49" fmla="*/ 782 h 814"/>
                  <a:gd name="T50" fmla="*/ 354 w 597"/>
                  <a:gd name="T51" fmla="*/ 782 h 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97" h="814">
                    <a:moveTo>
                      <a:pt x="222" y="575"/>
                    </a:moveTo>
                    <a:cubicBezTo>
                      <a:pt x="224" y="589"/>
                      <a:pt x="238" y="598"/>
                      <a:pt x="253" y="598"/>
                    </a:cubicBezTo>
                    <a:cubicBezTo>
                      <a:pt x="344" y="598"/>
                      <a:pt x="344" y="598"/>
                      <a:pt x="344" y="598"/>
                    </a:cubicBezTo>
                    <a:cubicBezTo>
                      <a:pt x="358" y="598"/>
                      <a:pt x="373" y="589"/>
                      <a:pt x="375" y="575"/>
                    </a:cubicBezTo>
                    <a:cubicBezTo>
                      <a:pt x="377" y="547"/>
                      <a:pt x="390" y="523"/>
                      <a:pt x="414" y="509"/>
                    </a:cubicBezTo>
                    <a:cubicBezTo>
                      <a:pt x="491" y="467"/>
                      <a:pt x="539" y="386"/>
                      <a:pt x="539" y="298"/>
                    </a:cubicBezTo>
                    <a:cubicBezTo>
                      <a:pt x="539" y="165"/>
                      <a:pt x="431" y="57"/>
                      <a:pt x="298" y="57"/>
                    </a:cubicBezTo>
                    <a:cubicBezTo>
                      <a:pt x="165" y="57"/>
                      <a:pt x="57" y="165"/>
                      <a:pt x="57" y="298"/>
                    </a:cubicBezTo>
                    <a:cubicBezTo>
                      <a:pt x="57" y="386"/>
                      <a:pt x="105" y="467"/>
                      <a:pt x="183" y="509"/>
                    </a:cubicBezTo>
                    <a:cubicBezTo>
                      <a:pt x="207" y="523"/>
                      <a:pt x="219" y="547"/>
                      <a:pt x="222" y="575"/>
                    </a:cubicBezTo>
                    <a:close/>
                    <a:moveTo>
                      <a:pt x="354" y="782"/>
                    </a:moveTo>
                    <a:cubicBezTo>
                      <a:pt x="350" y="800"/>
                      <a:pt x="334" y="814"/>
                      <a:pt x="314" y="814"/>
                    </a:cubicBezTo>
                    <a:cubicBezTo>
                      <a:pt x="282" y="814"/>
                      <a:pt x="282" y="814"/>
                      <a:pt x="282" y="814"/>
                    </a:cubicBezTo>
                    <a:cubicBezTo>
                      <a:pt x="263" y="814"/>
                      <a:pt x="247" y="800"/>
                      <a:pt x="242" y="782"/>
                    </a:cubicBezTo>
                    <a:cubicBezTo>
                      <a:pt x="226" y="782"/>
                      <a:pt x="226" y="782"/>
                      <a:pt x="226" y="782"/>
                    </a:cubicBezTo>
                    <a:cubicBezTo>
                      <a:pt x="193" y="782"/>
                      <a:pt x="165" y="755"/>
                      <a:pt x="165" y="722"/>
                    </a:cubicBezTo>
                    <a:cubicBezTo>
                      <a:pt x="165" y="576"/>
                      <a:pt x="165" y="576"/>
                      <a:pt x="165" y="576"/>
                    </a:cubicBezTo>
                    <a:cubicBezTo>
                      <a:pt x="165" y="569"/>
                      <a:pt x="162" y="563"/>
                      <a:pt x="155" y="559"/>
                    </a:cubicBezTo>
                    <a:cubicBezTo>
                      <a:pt x="60" y="507"/>
                      <a:pt x="0" y="407"/>
                      <a:pt x="0" y="298"/>
                    </a:cubicBezTo>
                    <a:cubicBezTo>
                      <a:pt x="0" y="133"/>
                      <a:pt x="134" y="0"/>
                      <a:pt x="298" y="0"/>
                    </a:cubicBezTo>
                    <a:cubicBezTo>
                      <a:pt x="463" y="0"/>
                      <a:pt x="597" y="133"/>
                      <a:pt x="597" y="298"/>
                    </a:cubicBezTo>
                    <a:cubicBezTo>
                      <a:pt x="597" y="407"/>
                      <a:pt x="537" y="507"/>
                      <a:pt x="441" y="559"/>
                    </a:cubicBezTo>
                    <a:cubicBezTo>
                      <a:pt x="435" y="563"/>
                      <a:pt x="431" y="569"/>
                      <a:pt x="431" y="576"/>
                    </a:cubicBezTo>
                    <a:cubicBezTo>
                      <a:pt x="432" y="722"/>
                      <a:pt x="432" y="722"/>
                      <a:pt x="432" y="722"/>
                    </a:cubicBezTo>
                    <a:cubicBezTo>
                      <a:pt x="432" y="755"/>
                      <a:pt x="404" y="782"/>
                      <a:pt x="371" y="782"/>
                    </a:cubicBezTo>
                    <a:cubicBezTo>
                      <a:pt x="354" y="782"/>
                      <a:pt x="354" y="782"/>
                      <a:pt x="354" y="7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7" name="Freeform 10"/>
              <p:cNvSpPr>
                <a:spLocks noEditPoints="1"/>
              </p:cNvSpPr>
              <p:nvPr/>
            </p:nvSpPr>
            <p:spPr bwMode="auto">
              <a:xfrm>
                <a:off x="3618897" y="2347432"/>
                <a:ext cx="706229" cy="373412"/>
              </a:xfrm>
              <a:custGeom>
                <a:avLst/>
                <a:gdLst>
                  <a:gd name="T0" fmla="*/ 699 w 817"/>
                  <a:gd name="T1" fmla="*/ 406 h 432"/>
                  <a:gd name="T2" fmla="*/ 692 w 817"/>
                  <a:gd name="T3" fmla="*/ 380 h 432"/>
                  <a:gd name="T4" fmla="*/ 718 w 817"/>
                  <a:gd name="T5" fmla="*/ 373 h 432"/>
                  <a:gd name="T6" fmla="*/ 755 w 817"/>
                  <a:gd name="T7" fmla="*/ 394 h 432"/>
                  <a:gd name="T8" fmla="*/ 762 w 817"/>
                  <a:gd name="T9" fmla="*/ 420 h 432"/>
                  <a:gd name="T10" fmla="*/ 736 w 817"/>
                  <a:gd name="T11" fmla="*/ 427 h 432"/>
                  <a:gd name="T12" fmla="*/ 699 w 817"/>
                  <a:gd name="T13" fmla="*/ 406 h 432"/>
                  <a:gd name="T14" fmla="*/ 718 w 817"/>
                  <a:gd name="T15" fmla="*/ 59 h 432"/>
                  <a:gd name="T16" fmla="*/ 692 w 817"/>
                  <a:gd name="T17" fmla="*/ 52 h 432"/>
                  <a:gd name="T18" fmla="*/ 699 w 817"/>
                  <a:gd name="T19" fmla="*/ 26 h 432"/>
                  <a:gd name="T20" fmla="*/ 736 w 817"/>
                  <a:gd name="T21" fmla="*/ 5 h 432"/>
                  <a:gd name="T22" fmla="*/ 762 w 817"/>
                  <a:gd name="T23" fmla="*/ 12 h 432"/>
                  <a:gd name="T24" fmla="*/ 755 w 817"/>
                  <a:gd name="T25" fmla="*/ 38 h 432"/>
                  <a:gd name="T26" fmla="*/ 718 w 817"/>
                  <a:gd name="T27" fmla="*/ 59 h 432"/>
                  <a:gd name="T28" fmla="*/ 755 w 817"/>
                  <a:gd name="T29" fmla="*/ 235 h 432"/>
                  <a:gd name="T30" fmla="*/ 736 w 817"/>
                  <a:gd name="T31" fmla="*/ 216 h 432"/>
                  <a:gd name="T32" fmla="*/ 755 w 817"/>
                  <a:gd name="T33" fmla="*/ 197 h 432"/>
                  <a:gd name="T34" fmla="*/ 798 w 817"/>
                  <a:gd name="T35" fmla="*/ 197 h 432"/>
                  <a:gd name="T36" fmla="*/ 817 w 817"/>
                  <a:gd name="T37" fmla="*/ 216 h 432"/>
                  <a:gd name="T38" fmla="*/ 798 w 817"/>
                  <a:gd name="T39" fmla="*/ 235 h 432"/>
                  <a:gd name="T40" fmla="*/ 755 w 817"/>
                  <a:gd name="T41" fmla="*/ 235 h 432"/>
                  <a:gd name="T42" fmla="*/ 118 w 817"/>
                  <a:gd name="T43" fmla="*/ 26 h 432"/>
                  <a:gd name="T44" fmla="*/ 124 w 817"/>
                  <a:gd name="T45" fmla="*/ 52 h 432"/>
                  <a:gd name="T46" fmla="*/ 98 w 817"/>
                  <a:gd name="T47" fmla="*/ 59 h 432"/>
                  <a:gd name="T48" fmla="*/ 62 w 817"/>
                  <a:gd name="T49" fmla="*/ 38 h 432"/>
                  <a:gd name="T50" fmla="*/ 55 w 817"/>
                  <a:gd name="T51" fmla="*/ 12 h 432"/>
                  <a:gd name="T52" fmla="*/ 81 w 817"/>
                  <a:gd name="T53" fmla="*/ 5 h 432"/>
                  <a:gd name="T54" fmla="*/ 118 w 817"/>
                  <a:gd name="T55" fmla="*/ 26 h 432"/>
                  <a:gd name="T56" fmla="*/ 98 w 817"/>
                  <a:gd name="T57" fmla="*/ 373 h 432"/>
                  <a:gd name="T58" fmla="*/ 124 w 817"/>
                  <a:gd name="T59" fmla="*/ 380 h 432"/>
                  <a:gd name="T60" fmla="*/ 118 w 817"/>
                  <a:gd name="T61" fmla="*/ 406 h 432"/>
                  <a:gd name="T62" fmla="*/ 81 w 817"/>
                  <a:gd name="T63" fmla="*/ 427 h 432"/>
                  <a:gd name="T64" fmla="*/ 55 w 817"/>
                  <a:gd name="T65" fmla="*/ 420 h 432"/>
                  <a:gd name="T66" fmla="*/ 62 w 817"/>
                  <a:gd name="T67" fmla="*/ 394 h 432"/>
                  <a:gd name="T68" fmla="*/ 98 w 817"/>
                  <a:gd name="T69" fmla="*/ 373 h 432"/>
                  <a:gd name="T70" fmla="*/ 62 w 817"/>
                  <a:gd name="T71" fmla="*/ 197 h 432"/>
                  <a:gd name="T72" fmla="*/ 81 w 817"/>
                  <a:gd name="T73" fmla="*/ 216 h 432"/>
                  <a:gd name="T74" fmla="*/ 62 w 817"/>
                  <a:gd name="T75" fmla="*/ 235 h 432"/>
                  <a:gd name="T76" fmla="*/ 19 w 817"/>
                  <a:gd name="T77" fmla="*/ 235 h 432"/>
                  <a:gd name="T78" fmla="*/ 0 w 817"/>
                  <a:gd name="T79" fmla="*/ 216 h 432"/>
                  <a:gd name="T80" fmla="*/ 19 w 817"/>
                  <a:gd name="T81" fmla="*/ 197 h 432"/>
                  <a:gd name="T82" fmla="*/ 62 w 817"/>
                  <a:gd name="T83" fmla="*/ 197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17" h="432">
                    <a:moveTo>
                      <a:pt x="699" y="406"/>
                    </a:moveTo>
                    <a:cubicBezTo>
                      <a:pt x="690" y="401"/>
                      <a:pt x="687" y="389"/>
                      <a:pt x="692" y="380"/>
                    </a:cubicBezTo>
                    <a:cubicBezTo>
                      <a:pt x="698" y="371"/>
                      <a:pt x="709" y="368"/>
                      <a:pt x="718" y="373"/>
                    </a:cubicBezTo>
                    <a:cubicBezTo>
                      <a:pt x="755" y="394"/>
                      <a:pt x="755" y="394"/>
                      <a:pt x="755" y="394"/>
                    </a:cubicBezTo>
                    <a:cubicBezTo>
                      <a:pt x="764" y="399"/>
                      <a:pt x="767" y="411"/>
                      <a:pt x="762" y="420"/>
                    </a:cubicBezTo>
                    <a:cubicBezTo>
                      <a:pt x="757" y="429"/>
                      <a:pt x="745" y="432"/>
                      <a:pt x="736" y="427"/>
                    </a:cubicBezTo>
                    <a:cubicBezTo>
                      <a:pt x="699" y="406"/>
                      <a:pt x="699" y="406"/>
                      <a:pt x="699" y="406"/>
                    </a:cubicBezTo>
                    <a:close/>
                    <a:moveTo>
                      <a:pt x="718" y="59"/>
                    </a:moveTo>
                    <a:cubicBezTo>
                      <a:pt x="709" y="64"/>
                      <a:pt x="698" y="61"/>
                      <a:pt x="692" y="52"/>
                    </a:cubicBezTo>
                    <a:cubicBezTo>
                      <a:pt x="687" y="43"/>
                      <a:pt x="690" y="31"/>
                      <a:pt x="699" y="26"/>
                    </a:cubicBezTo>
                    <a:cubicBezTo>
                      <a:pt x="736" y="5"/>
                      <a:pt x="736" y="5"/>
                      <a:pt x="736" y="5"/>
                    </a:cubicBezTo>
                    <a:cubicBezTo>
                      <a:pt x="745" y="0"/>
                      <a:pt x="757" y="3"/>
                      <a:pt x="762" y="12"/>
                    </a:cubicBezTo>
                    <a:cubicBezTo>
                      <a:pt x="767" y="21"/>
                      <a:pt x="764" y="32"/>
                      <a:pt x="755" y="38"/>
                    </a:cubicBezTo>
                    <a:cubicBezTo>
                      <a:pt x="718" y="59"/>
                      <a:pt x="718" y="59"/>
                      <a:pt x="718" y="59"/>
                    </a:cubicBezTo>
                    <a:close/>
                    <a:moveTo>
                      <a:pt x="755" y="235"/>
                    </a:moveTo>
                    <a:cubicBezTo>
                      <a:pt x="745" y="235"/>
                      <a:pt x="736" y="226"/>
                      <a:pt x="736" y="216"/>
                    </a:cubicBezTo>
                    <a:cubicBezTo>
                      <a:pt x="736" y="205"/>
                      <a:pt x="745" y="197"/>
                      <a:pt x="755" y="197"/>
                    </a:cubicBezTo>
                    <a:cubicBezTo>
                      <a:pt x="798" y="197"/>
                      <a:pt x="798" y="197"/>
                      <a:pt x="798" y="197"/>
                    </a:cubicBezTo>
                    <a:cubicBezTo>
                      <a:pt x="808" y="197"/>
                      <a:pt x="817" y="205"/>
                      <a:pt x="817" y="216"/>
                    </a:cubicBezTo>
                    <a:cubicBezTo>
                      <a:pt x="817" y="226"/>
                      <a:pt x="808" y="235"/>
                      <a:pt x="798" y="235"/>
                    </a:cubicBezTo>
                    <a:cubicBezTo>
                      <a:pt x="755" y="235"/>
                      <a:pt x="755" y="235"/>
                      <a:pt x="755" y="235"/>
                    </a:cubicBezTo>
                    <a:close/>
                    <a:moveTo>
                      <a:pt x="118" y="26"/>
                    </a:moveTo>
                    <a:cubicBezTo>
                      <a:pt x="127" y="31"/>
                      <a:pt x="130" y="43"/>
                      <a:pt x="124" y="52"/>
                    </a:cubicBezTo>
                    <a:cubicBezTo>
                      <a:pt x="119" y="61"/>
                      <a:pt x="108" y="64"/>
                      <a:pt x="98" y="59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53" y="32"/>
                      <a:pt x="49" y="21"/>
                      <a:pt x="55" y="12"/>
                    </a:cubicBezTo>
                    <a:cubicBezTo>
                      <a:pt x="60" y="3"/>
                      <a:pt x="72" y="0"/>
                      <a:pt x="81" y="5"/>
                    </a:cubicBezTo>
                    <a:cubicBezTo>
                      <a:pt x="118" y="26"/>
                      <a:pt x="118" y="26"/>
                      <a:pt x="118" y="26"/>
                    </a:cubicBezTo>
                    <a:close/>
                    <a:moveTo>
                      <a:pt x="98" y="373"/>
                    </a:moveTo>
                    <a:cubicBezTo>
                      <a:pt x="108" y="368"/>
                      <a:pt x="119" y="371"/>
                      <a:pt x="124" y="380"/>
                    </a:cubicBezTo>
                    <a:cubicBezTo>
                      <a:pt x="130" y="389"/>
                      <a:pt x="127" y="401"/>
                      <a:pt x="118" y="406"/>
                    </a:cubicBezTo>
                    <a:cubicBezTo>
                      <a:pt x="81" y="427"/>
                      <a:pt x="81" y="427"/>
                      <a:pt x="81" y="427"/>
                    </a:cubicBezTo>
                    <a:cubicBezTo>
                      <a:pt x="72" y="432"/>
                      <a:pt x="60" y="429"/>
                      <a:pt x="55" y="420"/>
                    </a:cubicBezTo>
                    <a:cubicBezTo>
                      <a:pt x="49" y="411"/>
                      <a:pt x="53" y="399"/>
                      <a:pt x="62" y="394"/>
                    </a:cubicBezTo>
                    <a:cubicBezTo>
                      <a:pt x="98" y="373"/>
                      <a:pt x="98" y="373"/>
                      <a:pt x="98" y="373"/>
                    </a:cubicBezTo>
                    <a:close/>
                    <a:moveTo>
                      <a:pt x="62" y="197"/>
                    </a:moveTo>
                    <a:cubicBezTo>
                      <a:pt x="72" y="197"/>
                      <a:pt x="81" y="205"/>
                      <a:pt x="81" y="216"/>
                    </a:cubicBezTo>
                    <a:cubicBezTo>
                      <a:pt x="81" y="226"/>
                      <a:pt x="72" y="235"/>
                      <a:pt x="62" y="235"/>
                    </a:cubicBezTo>
                    <a:cubicBezTo>
                      <a:pt x="19" y="235"/>
                      <a:pt x="19" y="235"/>
                      <a:pt x="19" y="235"/>
                    </a:cubicBezTo>
                    <a:cubicBezTo>
                      <a:pt x="9" y="235"/>
                      <a:pt x="0" y="226"/>
                      <a:pt x="0" y="216"/>
                    </a:cubicBezTo>
                    <a:cubicBezTo>
                      <a:pt x="0" y="205"/>
                      <a:pt x="9" y="197"/>
                      <a:pt x="19" y="197"/>
                    </a:cubicBezTo>
                    <a:cubicBezTo>
                      <a:pt x="62" y="197"/>
                      <a:pt x="62" y="197"/>
                      <a:pt x="62" y="1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8" name="Freeform 11"/>
              <p:cNvSpPr>
                <a:spLocks/>
              </p:cNvSpPr>
              <p:nvPr/>
            </p:nvSpPr>
            <p:spPr bwMode="auto">
              <a:xfrm>
                <a:off x="3845651" y="2427528"/>
                <a:ext cx="253087" cy="253452"/>
              </a:xfrm>
              <a:custGeom>
                <a:avLst/>
                <a:gdLst>
                  <a:gd name="T0" fmla="*/ 3 w 293"/>
                  <a:gd name="T1" fmla="*/ 38 h 293"/>
                  <a:gd name="T2" fmla="*/ 16 w 293"/>
                  <a:gd name="T3" fmla="*/ 15 h 293"/>
                  <a:gd name="T4" fmla="*/ 39 w 293"/>
                  <a:gd name="T5" fmla="*/ 28 h 293"/>
                  <a:gd name="T6" fmla="*/ 50 w 293"/>
                  <a:gd name="T7" fmla="*/ 65 h 293"/>
                  <a:gd name="T8" fmla="*/ 91 w 293"/>
                  <a:gd name="T9" fmla="*/ 53 h 293"/>
                  <a:gd name="T10" fmla="*/ 91 w 293"/>
                  <a:gd name="T11" fmla="*/ 53 h 293"/>
                  <a:gd name="T12" fmla="*/ 127 w 293"/>
                  <a:gd name="T13" fmla="*/ 48 h 293"/>
                  <a:gd name="T14" fmla="*/ 127 w 293"/>
                  <a:gd name="T15" fmla="*/ 19 h 293"/>
                  <a:gd name="T16" fmla="*/ 146 w 293"/>
                  <a:gd name="T17" fmla="*/ 0 h 293"/>
                  <a:gd name="T18" fmla="*/ 165 w 293"/>
                  <a:gd name="T19" fmla="*/ 19 h 293"/>
                  <a:gd name="T20" fmla="*/ 165 w 293"/>
                  <a:gd name="T21" fmla="*/ 48 h 293"/>
                  <a:gd name="T22" fmla="*/ 202 w 293"/>
                  <a:gd name="T23" fmla="*/ 53 h 293"/>
                  <a:gd name="T24" fmla="*/ 202 w 293"/>
                  <a:gd name="T25" fmla="*/ 53 h 293"/>
                  <a:gd name="T26" fmla="*/ 202 w 293"/>
                  <a:gd name="T27" fmla="*/ 53 h 293"/>
                  <a:gd name="T28" fmla="*/ 242 w 293"/>
                  <a:gd name="T29" fmla="*/ 65 h 293"/>
                  <a:gd name="T30" fmla="*/ 253 w 293"/>
                  <a:gd name="T31" fmla="*/ 28 h 293"/>
                  <a:gd name="T32" fmla="*/ 277 w 293"/>
                  <a:gd name="T33" fmla="*/ 15 h 293"/>
                  <a:gd name="T34" fmla="*/ 290 w 293"/>
                  <a:gd name="T35" fmla="*/ 38 h 293"/>
                  <a:gd name="T36" fmla="*/ 220 w 293"/>
                  <a:gd name="T37" fmla="*/ 278 h 293"/>
                  <a:gd name="T38" fmla="*/ 196 w 293"/>
                  <a:gd name="T39" fmla="*/ 290 h 293"/>
                  <a:gd name="T40" fmla="*/ 183 w 293"/>
                  <a:gd name="T41" fmla="*/ 267 h 293"/>
                  <a:gd name="T42" fmla="*/ 232 w 293"/>
                  <a:gd name="T43" fmla="*/ 102 h 293"/>
                  <a:gd name="T44" fmla="*/ 194 w 293"/>
                  <a:gd name="T45" fmla="*/ 90 h 293"/>
                  <a:gd name="T46" fmla="*/ 194 w 293"/>
                  <a:gd name="T47" fmla="*/ 90 h 293"/>
                  <a:gd name="T48" fmla="*/ 165 w 293"/>
                  <a:gd name="T49" fmla="*/ 86 h 293"/>
                  <a:gd name="T50" fmla="*/ 165 w 293"/>
                  <a:gd name="T51" fmla="*/ 132 h 293"/>
                  <a:gd name="T52" fmla="*/ 146 w 293"/>
                  <a:gd name="T53" fmla="*/ 151 h 293"/>
                  <a:gd name="T54" fmla="*/ 127 w 293"/>
                  <a:gd name="T55" fmla="*/ 132 h 293"/>
                  <a:gd name="T56" fmla="*/ 127 w 293"/>
                  <a:gd name="T57" fmla="*/ 86 h 293"/>
                  <a:gd name="T58" fmla="*/ 99 w 293"/>
                  <a:gd name="T59" fmla="*/ 90 h 293"/>
                  <a:gd name="T60" fmla="*/ 99 w 293"/>
                  <a:gd name="T61" fmla="*/ 90 h 293"/>
                  <a:gd name="T62" fmla="*/ 61 w 293"/>
                  <a:gd name="T63" fmla="*/ 102 h 293"/>
                  <a:gd name="T64" fmla="*/ 109 w 293"/>
                  <a:gd name="T65" fmla="*/ 267 h 293"/>
                  <a:gd name="T66" fmla="*/ 96 w 293"/>
                  <a:gd name="T67" fmla="*/ 290 h 293"/>
                  <a:gd name="T68" fmla="*/ 73 w 293"/>
                  <a:gd name="T69" fmla="*/ 278 h 293"/>
                  <a:gd name="T70" fmla="*/ 3 w 293"/>
                  <a:gd name="T71" fmla="*/ 38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3" h="293">
                    <a:moveTo>
                      <a:pt x="3" y="38"/>
                    </a:moveTo>
                    <a:cubicBezTo>
                      <a:pt x="0" y="28"/>
                      <a:pt x="6" y="18"/>
                      <a:pt x="16" y="15"/>
                    </a:cubicBezTo>
                    <a:cubicBezTo>
                      <a:pt x="26" y="12"/>
                      <a:pt x="37" y="18"/>
                      <a:pt x="39" y="28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63" y="60"/>
                      <a:pt x="77" y="56"/>
                      <a:pt x="91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103" y="50"/>
                      <a:pt x="115" y="49"/>
                      <a:pt x="127" y="48"/>
                    </a:cubicBezTo>
                    <a:cubicBezTo>
                      <a:pt x="127" y="19"/>
                      <a:pt x="127" y="19"/>
                      <a:pt x="127" y="19"/>
                    </a:cubicBezTo>
                    <a:cubicBezTo>
                      <a:pt x="127" y="8"/>
                      <a:pt x="136" y="0"/>
                      <a:pt x="146" y="0"/>
                    </a:cubicBezTo>
                    <a:cubicBezTo>
                      <a:pt x="157" y="0"/>
                      <a:pt x="165" y="8"/>
                      <a:pt x="165" y="19"/>
                    </a:cubicBezTo>
                    <a:cubicBezTo>
                      <a:pt x="165" y="48"/>
                      <a:pt x="165" y="48"/>
                      <a:pt x="165" y="48"/>
                    </a:cubicBezTo>
                    <a:cubicBezTo>
                      <a:pt x="178" y="49"/>
                      <a:pt x="190" y="50"/>
                      <a:pt x="202" y="53"/>
                    </a:cubicBezTo>
                    <a:cubicBezTo>
                      <a:pt x="202" y="53"/>
                      <a:pt x="202" y="53"/>
                      <a:pt x="202" y="53"/>
                    </a:cubicBezTo>
                    <a:cubicBezTo>
                      <a:pt x="202" y="53"/>
                      <a:pt x="202" y="53"/>
                      <a:pt x="202" y="53"/>
                    </a:cubicBezTo>
                    <a:cubicBezTo>
                      <a:pt x="216" y="56"/>
                      <a:pt x="229" y="60"/>
                      <a:pt x="242" y="65"/>
                    </a:cubicBezTo>
                    <a:cubicBezTo>
                      <a:pt x="253" y="28"/>
                      <a:pt x="253" y="28"/>
                      <a:pt x="253" y="28"/>
                    </a:cubicBezTo>
                    <a:cubicBezTo>
                      <a:pt x="256" y="18"/>
                      <a:pt x="267" y="12"/>
                      <a:pt x="277" y="15"/>
                    </a:cubicBezTo>
                    <a:cubicBezTo>
                      <a:pt x="287" y="18"/>
                      <a:pt x="293" y="28"/>
                      <a:pt x="290" y="38"/>
                    </a:cubicBezTo>
                    <a:cubicBezTo>
                      <a:pt x="220" y="278"/>
                      <a:pt x="220" y="278"/>
                      <a:pt x="220" y="278"/>
                    </a:cubicBezTo>
                    <a:cubicBezTo>
                      <a:pt x="217" y="288"/>
                      <a:pt x="206" y="293"/>
                      <a:pt x="196" y="290"/>
                    </a:cubicBezTo>
                    <a:cubicBezTo>
                      <a:pt x="186" y="288"/>
                      <a:pt x="180" y="277"/>
                      <a:pt x="183" y="267"/>
                    </a:cubicBezTo>
                    <a:cubicBezTo>
                      <a:pt x="232" y="102"/>
                      <a:pt x="232" y="102"/>
                      <a:pt x="232" y="102"/>
                    </a:cubicBezTo>
                    <a:cubicBezTo>
                      <a:pt x="220" y="97"/>
                      <a:pt x="207" y="93"/>
                      <a:pt x="194" y="90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85" y="88"/>
                      <a:pt x="175" y="87"/>
                      <a:pt x="165" y="86"/>
                    </a:cubicBezTo>
                    <a:cubicBezTo>
                      <a:pt x="165" y="132"/>
                      <a:pt x="165" y="132"/>
                      <a:pt x="165" y="132"/>
                    </a:cubicBezTo>
                    <a:cubicBezTo>
                      <a:pt x="165" y="143"/>
                      <a:pt x="157" y="151"/>
                      <a:pt x="146" y="151"/>
                    </a:cubicBezTo>
                    <a:cubicBezTo>
                      <a:pt x="136" y="151"/>
                      <a:pt x="127" y="143"/>
                      <a:pt x="127" y="132"/>
                    </a:cubicBezTo>
                    <a:cubicBezTo>
                      <a:pt x="127" y="86"/>
                      <a:pt x="127" y="86"/>
                      <a:pt x="127" y="86"/>
                    </a:cubicBezTo>
                    <a:cubicBezTo>
                      <a:pt x="118" y="87"/>
                      <a:pt x="108" y="88"/>
                      <a:pt x="99" y="90"/>
                    </a:cubicBezTo>
                    <a:cubicBezTo>
                      <a:pt x="99" y="90"/>
                      <a:pt x="99" y="90"/>
                      <a:pt x="99" y="90"/>
                    </a:cubicBezTo>
                    <a:cubicBezTo>
                      <a:pt x="85" y="93"/>
                      <a:pt x="73" y="97"/>
                      <a:pt x="61" y="102"/>
                    </a:cubicBezTo>
                    <a:cubicBezTo>
                      <a:pt x="109" y="267"/>
                      <a:pt x="109" y="267"/>
                      <a:pt x="109" y="267"/>
                    </a:cubicBezTo>
                    <a:cubicBezTo>
                      <a:pt x="112" y="277"/>
                      <a:pt x="106" y="288"/>
                      <a:pt x="96" y="290"/>
                    </a:cubicBezTo>
                    <a:cubicBezTo>
                      <a:pt x="86" y="293"/>
                      <a:pt x="76" y="288"/>
                      <a:pt x="73" y="278"/>
                    </a:cubicBezTo>
                    <a:cubicBezTo>
                      <a:pt x="3" y="38"/>
                      <a:pt x="3" y="38"/>
                      <a:pt x="3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Group 65"/>
          <p:cNvGrpSpPr/>
          <p:nvPr/>
        </p:nvGrpSpPr>
        <p:grpSpPr>
          <a:xfrm>
            <a:off x="7947519" y="2516942"/>
            <a:ext cx="3561527" cy="716829"/>
            <a:chOff x="8797070" y="2489949"/>
            <a:chExt cx="3787115" cy="679744"/>
          </a:xfrm>
        </p:grpSpPr>
        <p:sp>
          <p:nvSpPr>
            <p:cNvPr id="20" name="TextBox 66"/>
            <p:cNvSpPr txBox="1"/>
            <p:nvPr/>
          </p:nvSpPr>
          <p:spPr>
            <a:xfrm>
              <a:off x="8807298" y="2489949"/>
              <a:ext cx="1832719" cy="429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dirty="0">
                  <a:solidFill>
                    <a:srgbClr val="041969"/>
                  </a:solidFill>
                  <a:cs typeface="+mn-ea"/>
                  <a:sym typeface="+mn-lt"/>
                </a:rPr>
                <a:t>Related title text.</a:t>
              </a:r>
              <a:endParaRPr lang="en-GB" sz="2000" dirty="0">
                <a:solidFill>
                  <a:srgbClr val="041969"/>
                </a:solidFill>
                <a:cs typeface="+mn-ea"/>
                <a:sym typeface="+mn-lt"/>
              </a:endParaRPr>
            </a:p>
          </p:txBody>
        </p:sp>
        <p:sp>
          <p:nvSpPr>
            <p:cNvPr id="21" name="Rectangle 67"/>
            <p:cNvSpPr/>
            <p:nvPr/>
          </p:nvSpPr>
          <p:spPr>
            <a:xfrm>
              <a:off x="8797070" y="2842452"/>
              <a:ext cx="3787115" cy="3272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to add the relevant title text.</a:t>
              </a:r>
              <a:endPara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Group 65"/>
          <p:cNvGrpSpPr/>
          <p:nvPr/>
        </p:nvGrpSpPr>
        <p:grpSpPr>
          <a:xfrm>
            <a:off x="767443" y="2516942"/>
            <a:ext cx="3617471" cy="716829"/>
            <a:chOff x="7750816" y="2489949"/>
            <a:chExt cx="3846602" cy="679744"/>
          </a:xfrm>
        </p:grpSpPr>
        <p:sp>
          <p:nvSpPr>
            <p:cNvPr id="23" name="TextBox 66"/>
            <p:cNvSpPr txBox="1"/>
            <p:nvPr/>
          </p:nvSpPr>
          <p:spPr>
            <a:xfrm>
              <a:off x="9764699" y="2489949"/>
              <a:ext cx="1832719" cy="429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2000" dirty="0">
                  <a:solidFill>
                    <a:srgbClr val="041969"/>
                  </a:solidFill>
                  <a:cs typeface="+mn-ea"/>
                  <a:sym typeface="+mn-lt"/>
                </a:rPr>
                <a:t>Related title text.</a:t>
              </a:r>
              <a:endParaRPr lang="en-GB" sz="2000" dirty="0">
                <a:solidFill>
                  <a:srgbClr val="041969"/>
                </a:solidFill>
                <a:cs typeface="+mn-ea"/>
                <a:sym typeface="+mn-lt"/>
              </a:endParaRPr>
            </a:p>
          </p:txBody>
        </p:sp>
        <p:sp>
          <p:nvSpPr>
            <p:cNvPr id="24" name="Rectangle 67"/>
            <p:cNvSpPr/>
            <p:nvPr/>
          </p:nvSpPr>
          <p:spPr>
            <a:xfrm>
              <a:off x="7750816" y="2842452"/>
              <a:ext cx="3846602" cy="3272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to add the relevant title text.</a:t>
              </a:r>
              <a:endPara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Group 65"/>
          <p:cNvGrpSpPr/>
          <p:nvPr/>
        </p:nvGrpSpPr>
        <p:grpSpPr>
          <a:xfrm>
            <a:off x="4410748" y="5233630"/>
            <a:ext cx="3341476" cy="716829"/>
            <a:chOff x="8914065" y="2489949"/>
            <a:chExt cx="3553126" cy="679744"/>
          </a:xfrm>
        </p:grpSpPr>
        <p:sp>
          <p:nvSpPr>
            <p:cNvPr id="26" name="TextBox 66"/>
            <p:cNvSpPr txBox="1"/>
            <p:nvPr/>
          </p:nvSpPr>
          <p:spPr>
            <a:xfrm>
              <a:off x="9769154" y="2489949"/>
              <a:ext cx="1832719" cy="429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000" dirty="0">
                  <a:solidFill>
                    <a:srgbClr val="041969"/>
                  </a:solidFill>
                  <a:cs typeface="+mn-ea"/>
                  <a:sym typeface="+mn-lt"/>
                </a:rPr>
                <a:t>Related title text.</a:t>
              </a:r>
              <a:endParaRPr lang="en-GB" sz="2000" dirty="0">
                <a:solidFill>
                  <a:srgbClr val="041969"/>
                </a:solidFill>
                <a:cs typeface="+mn-ea"/>
                <a:sym typeface="+mn-lt"/>
              </a:endParaRPr>
            </a:p>
          </p:txBody>
        </p:sp>
        <p:sp>
          <p:nvSpPr>
            <p:cNvPr id="27" name="Rectangle 67"/>
            <p:cNvSpPr/>
            <p:nvPr/>
          </p:nvSpPr>
          <p:spPr>
            <a:xfrm>
              <a:off x="8914065" y="2842452"/>
              <a:ext cx="3553126" cy="3272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to add the relevant title text.</a:t>
              </a:r>
              <a:endPara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726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:a14="http://schemas.microsoft.com/office/drawing/2010/main"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950"/>
                            </p:stCondLst>
                            <p:childTnLst>
                              <p:par>
                                <p:cTn id="32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341822" y="688501"/>
            <a:ext cx="9721436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11096635" y="454395"/>
            <a:ext cx="488724" cy="440638"/>
            <a:chOff x="3720691" y="2824413"/>
            <a:chExt cx="1341120" cy="1209172"/>
          </a:xfrm>
          <a:solidFill>
            <a:srgbClr val="0B6863"/>
          </a:solidFill>
        </p:grpSpPr>
        <p:sp>
          <p:nvSpPr>
            <p:cNvPr id="4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</p:grpSp>
      <p:sp>
        <p:nvSpPr>
          <p:cNvPr id="6" name="文本占位符 4"/>
          <p:cNvSpPr txBox="1">
            <a:spLocks/>
          </p:cNvSpPr>
          <p:nvPr/>
        </p:nvSpPr>
        <p:spPr>
          <a:xfrm>
            <a:off x="1299849" y="111207"/>
            <a:ext cx="10515600" cy="5823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dirty="0">
                <a:solidFill>
                  <a:srgbClr val="041969"/>
                </a:solidFill>
                <a:cs typeface="+mn-ea"/>
                <a:sym typeface="+mn-lt"/>
              </a:rPr>
              <a:t>First, click to add your title.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574767" y="229275"/>
            <a:ext cx="632150" cy="569956"/>
            <a:chOff x="574767" y="208955"/>
            <a:chExt cx="632150" cy="569956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 rot="1855731">
              <a:off x="574767" y="208955"/>
              <a:ext cx="632150" cy="569956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9" name="KSO_Shape"/>
            <p:cNvSpPr>
              <a:spLocks/>
            </p:cNvSpPr>
            <p:nvPr/>
          </p:nvSpPr>
          <p:spPr bwMode="auto">
            <a:xfrm>
              <a:off x="701214" y="306912"/>
              <a:ext cx="369729" cy="366032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" name="Group 4"/>
          <p:cNvGrpSpPr/>
          <p:nvPr/>
        </p:nvGrpSpPr>
        <p:grpSpPr>
          <a:xfrm>
            <a:off x="4199694" y="1992224"/>
            <a:ext cx="3676500" cy="3676500"/>
            <a:chOff x="4031112" y="1829957"/>
            <a:chExt cx="4125053" cy="4125053"/>
          </a:xfrm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4315598" y="2638497"/>
              <a:ext cx="1014419" cy="1253986"/>
            </a:xfrm>
            <a:custGeom>
              <a:avLst/>
              <a:gdLst>
                <a:gd name="T0" fmla="*/ 114 w 114"/>
                <a:gd name="T1" fmla="*/ 55 h 141"/>
                <a:gd name="T2" fmla="*/ 59 w 114"/>
                <a:gd name="T3" fmla="*/ 0 h 141"/>
                <a:gd name="T4" fmla="*/ 0 w 114"/>
                <a:gd name="T5" fmla="*/ 141 h 141"/>
                <a:gd name="T6" fmla="*/ 78 w 114"/>
                <a:gd name="T7" fmla="*/ 141 h 141"/>
                <a:gd name="T8" fmla="*/ 114 w 114"/>
                <a:gd name="T9" fmla="*/ 5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41">
                  <a:moveTo>
                    <a:pt x="114" y="55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23" y="36"/>
                    <a:pt x="0" y="86"/>
                    <a:pt x="0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07"/>
                    <a:pt x="92" y="77"/>
                    <a:pt x="114" y="55"/>
                  </a:cubicBez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1497" tIns="40749" rIns="81497" bIns="4074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22" dirty="0">
                <a:cs typeface="+mn-ea"/>
                <a:sym typeface="+mn-lt"/>
              </a:endParaRPr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4633774" y="1829957"/>
              <a:ext cx="1459864" cy="1171635"/>
            </a:xfrm>
            <a:custGeom>
              <a:avLst/>
              <a:gdLst>
                <a:gd name="T0" fmla="*/ 164 w 164"/>
                <a:gd name="T1" fmla="*/ 90 h 132"/>
                <a:gd name="T2" fmla="*/ 164 w 164"/>
                <a:gd name="T3" fmla="*/ 0 h 132"/>
                <a:gd name="T4" fmla="*/ 0 w 164"/>
                <a:gd name="T5" fmla="*/ 68 h 132"/>
                <a:gd name="T6" fmla="*/ 64 w 164"/>
                <a:gd name="T7" fmla="*/ 132 h 132"/>
                <a:gd name="T8" fmla="*/ 164 w 164"/>
                <a:gd name="T9" fmla="*/ 9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32">
                  <a:moveTo>
                    <a:pt x="164" y="90"/>
                  </a:moveTo>
                  <a:cubicBezTo>
                    <a:pt x="164" y="0"/>
                    <a:pt x="164" y="0"/>
                    <a:pt x="164" y="0"/>
                  </a:cubicBezTo>
                  <a:cubicBezTo>
                    <a:pt x="100" y="0"/>
                    <a:pt x="42" y="26"/>
                    <a:pt x="0" y="68"/>
                  </a:cubicBezTo>
                  <a:cubicBezTo>
                    <a:pt x="64" y="132"/>
                    <a:pt x="64" y="132"/>
                    <a:pt x="64" y="132"/>
                  </a:cubicBezTo>
                  <a:cubicBezTo>
                    <a:pt x="89" y="106"/>
                    <a:pt x="125" y="90"/>
                    <a:pt x="164" y="90"/>
                  </a:cubicBez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1497" tIns="40749" rIns="81497" bIns="4074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22" dirty="0">
                <a:cs typeface="+mn-ea"/>
                <a:sym typeface="+mn-lt"/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6093638" y="2114443"/>
              <a:ext cx="1253986" cy="1014419"/>
            </a:xfrm>
            <a:custGeom>
              <a:avLst/>
              <a:gdLst>
                <a:gd name="T0" fmla="*/ 86 w 141"/>
                <a:gd name="T1" fmla="*/ 114 h 114"/>
                <a:gd name="T2" fmla="*/ 141 w 141"/>
                <a:gd name="T3" fmla="*/ 59 h 114"/>
                <a:gd name="T4" fmla="*/ 0 w 141"/>
                <a:gd name="T5" fmla="*/ 0 h 114"/>
                <a:gd name="T6" fmla="*/ 0 w 141"/>
                <a:gd name="T7" fmla="*/ 78 h 114"/>
                <a:gd name="T8" fmla="*/ 86 w 141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14">
                  <a:moveTo>
                    <a:pt x="86" y="114"/>
                  </a:moveTo>
                  <a:cubicBezTo>
                    <a:pt x="141" y="59"/>
                    <a:pt x="141" y="59"/>
                    <a:pt x="141" y="59"/>
                  </a:cubicBezTo>
                  <a:cubicBezTo>
                    <a:pt x="105" y="23"/>
                    <a:pt x="55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34" y="78"/>
                    <a:pt x="64" y="92"/>
                    <a:pt x="86" y="114"/>
                  </a:cubicBez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1497" tIns="40749" rIns="81497" bIns="4074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22" dirty="0">
                <a:cs typeface="+mn-ea"/>
                <a:sym typeface="+mn-lt"/>
              </a:endParaRPr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6984530" y="2432619"/>
              <a:ext cx="1171635" cy="1459864"/>
            </a:xfrm>
            <a:custGeom>
              <a:avLst/>
              <a:gdLst>
                <a:gd name="T0" fmla="*/ 42 w 132"/>
                <a:gd name="T1" fmla="*/ 164 h 164"/>
                <a:gd name="T2" fmla="*/ 132 w 132"/>
                <a:gd name="T3" fmla="*/ 164 h 164"/>
                <a:gd name="T4" fmla="*/ 64 w 132"/>
                <a:gd name="T5" fmla="*/ 0 h 164"/>
                <a:gd name="T6" fmla="*/ 0 w 132"/>
                <a:gd name="T7" fmla="*/ 64 h 164"/>
                <a:gd name="T8" fmla="*/ 42 w 132"/>
                <a:gd name="T9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64">
                  <a:moveTo>
                    <a:pt x="42" y="164"/>
                  </a:moveTo>
                  <a:cubicBezTo>
                    <a:pt x="132" y="164"/>
                    <a:pt x="132" y="164"/>
                    <a:pt x="132" y="164"/>
                  </a:cubicBezTo>
                  <a:cubicBezTo>
                    <a:pt x="132" y="100"/>
                    <a:pt x="106" y="42"/>
                    <a:pt x="64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6" y="89"/>
                    <a:pt x="42" y="125"/>
                    <a:pt x="42" y="164"/>
                  </a:cubicBez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1497" tIns="40749" rIns="81497" bIns="4074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22" dirty="0">
                <a:cs typeface="+mn-ea"/>
                <a:sym typeface="+mn-lt"/>
              </a:endParaRPr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6857259" y="3892483"/>
              <a:ext cx="1014419" cy="1253986"/>
            </a:xfrm>
            <a:custGeom>
              <a:avLst/>
              <a:gdLst>
                <a:gd name="T0" fmla="*/ 36 w 114"/>
                <a:gd name="T1" fmla="*/ 0 h 141"/>
                <a:gd name="T2" fmla="*/ 0 w 114"/>
                <a:gd name="T3" fmla="*/ 86 h 141"/>
                <a:gd name="T4" fmla="*/ 55 w 114"/>
                <a:gd name="T5" fmla="*/ 141 h 141"/>
                <a:gd name="T6" fmla="*/ 114 w 114"/>
                <a:gd name="T7" fmla="*/ 0 h 141"/>
                <a:gd name="T8" fmla="*/ 36 w 114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41">
                  <a:moveTo>
                    <a:pt x="36" y="0"/>
                  </a:moveTo>
                  <a:cubicBezTo>
                    <a:pt x="36" y="34"/>
                    <a:pt x="22" y="64"/>
                    <a:pt x="0" y="86"/>
                  </a:cubicBezTo>
                  <a:cubicBezTo>
                    <a:pt x="55" y="141"/>
                    <a:pt x="55" y="141"/>
                    <a:pt x="55" y="141"/>
                  </a:cubicBezTo>
                  <a:cubicBezTo>
                    <a:pt x="91" y="105"/>
                    <a:pt x="114" y="55"/>
                    <a:pt x="114" y="0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1497" tIns="40749" rIns="81497" bIns="4074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22" dirty="0">
                <a:cs typeface="+mn-ea"/>
                <a:sym typeface="+mn-lt"/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6093638" y="4783375"/>
              <a:ext cx="1459864" cy="1171635"/>
            </a:xfrm>
            <a:custGeom>
              <a:avLst/>
              <a:gdLst>
                <a:gd name="T0" fmla="*/ 0 w 164"/>
                <a:gd name="T1" fmla="*/ 42 h 132"/>
                <a:gd name="T2" fmla="*/ 0 w 164"/>
                <a:gd name="T3" fmla="*/ 132 h 132"/>
                <a:gd name="T4" fmla="*/ 164 w 164"/>
                <a:gd name="T5" fmla="*/ 64 h 132"/>
                <a:gd name="T6" fmla="*/ 100 w 164"/>
                <a:gd name="T7" fmla="*/ 0 h 132"/>
                <a:gd name="T8" fmla="*/ 0 w 164"/>
                <a:gd name="T9" fmla="*/ 4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32">
                  <a:moveTo>
                    <a:pt x="0" y="4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64" y="132"/>
                    <a:pt x="122" y="106"/>
                    <a:pt x="164" y="64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75" y="26"/>
                    <a:pt x="39" y="42"/>
                    <a:pt x="0" y="42"/>
                  </a:cubicBez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1497" tIns="40749" rIns="81497" bIns="4074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22" dirty="0">
                <a:cs typeface="+mn-ea"/>
                <a:sym typeface="+mn-lt"/>
              </a:endParaRPr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4031112" y="3892483"/>
              <a:ext cx="1171635" cy="1459864"/>
            </a:xfrm>
            <a:custGeom>
              <a:avLst/>
              <a:gdLst>
                <a:gd name="T0" fmla="*/ 90 w 132"/>
                <a:gd name="T1" fmla="*/ 0 h 164"/>
                <a:gd name="T2" fmla="*/ 0 w 132"/>
                <a:gd name="T3" fmla="*/ 0 h 164"/>
                <a:gd name="T4" fmla="*/ 68 w 132"/>
                <a:gd name="T5" fmla="*/ 164 h 164"/>
                <a:gd name="T6" fmla="*/ 132 w 132"/>
                <a:gd name="T7" fmla="*/ 100 h 164"/>
                <a:gd name="T8" fmla="*/ 90 w 132"/>
                <a:gd name="T9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64">
                  <a:moveTo>
                    <a:pt x="9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26" y="122"/>
                    <a:pt x="68" y="164"/>
                  </a:cubicBezTo>
                  <a:cubicBezTo>
                    <a:pt x="132" y="100"/>
                    <a:pt x="132" y="100"/>
                    <a:pt x="132" y="100"/>
                  </a:cubicBezTo>
                  <a:cubicBezTo>
                    <a:pt x="106" y="75"/>
                    <a:pt x="90" y="39"/>
                    <a:pt x="90" y="0"/>
                  </a:cubicBez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1497" tIns="40749" rIns="81497" bIns="4074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22" dirty="0">
                <a:cs typeface="+mn-ea"/>
                <a:sym typeface="+mn-lt"/>
              </a:endParaRPr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4839652" y="4656104"/>
              <a:ext cx="1253986" cy="1014419"/>
            </a:xfrm>
            <a:custGeom>
              <a:avLst/>
              <a:gdLst>
                <a:gd name="T0" fmla="*/ 55 w 141"/>
                <a:gd name="T1" fmla="*/ 0 h 114"/>
                <a:gd name="T2" fmla="*/ 0 w 141"/>
                <a:gd name="T3" fmla="*/ 55 h 114"/>
                <a:gd name="T4" fmla="*/ 141 w 141"/>
                <a:gd name="T5" fmla="*/ 114 h 114"/>
                <a:gd name="T6" fmla="*/ 141 w 141"/>
                <a:gd name="T7" fmla="*/ 36 h 114"/>
                <a:gd name="T8" fmla="*/ 55 w 141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14">
                  <a:moveTo>
                    <a:pt x="55" y="0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36" y="91"/>
                    <a:pt x="86" y="114"/>
                    <a:pt x="141" y="114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07" y="36"/>
                    <a:pt x="77" y="22"/>
                    <a:pt x="55" y="0"/>
                  </a:cubicBez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1497" tIns="40749" rIns="81497" bIns="4074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22" dirty="0">
                <a:cs typeface="+mn-ea"/>
                <a:sym typeface="+mn-lt"/>
              </a:endParaRPr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5008098" y="3128862"/>
              <a:ext cx="452932" cy="763621"/>
            </a:xfrm>
            <a:custGeom>
              <a:avLst/>
              <a:gdLst>
                <a:gd name="T0" fmla="*/ 51 w 51"/>
                <a:gd name="T1" fmla="*/ 15 h 86"/>
                <a:gd name="T2" fmla="*/ 36 w 51"/>
                <a:gd name="T3" fmla="*/ 0 h 86"/>
                <a:gd name="T4" fmla="*/ 0 w 51"/>
                <a:gd name="T5" fmla="*/ 86 h 86"/>
                <a:gd name="T6" fmla="*/ 22 w 51"/>
                <a:gd name="T7" fmla="*/ 86 h 86"/>
                <a:gd name="T8" fmla="*/ 51 w 51"/>
                <a:gd name="T9" fmla="*/ 1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6">
                  <a:moveTo>
                    <a:pt x="51" y="15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4" y="22"/>
                    <a:pt x="0" y="52"/>
                    <a:pt x="0" y="86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2" y="58"/>
                    <a:pt x="33" y="33"/>
                    <a:pt x="51" y="15"/>
                  </a:cubicBez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1497" tIns="40749" rIns="81497" bIns="4074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22" dirty="0">
                <a:cs typeface="+mn-ea"/>
                <a:sym typeface="+mn-lt"/>
              </a:endParaRPr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6093638" y="2806943"/>
              <a:ext cx="763621" cy="452932"/>
            </a:xfrm>
            <a:custGeom>
              <a:avLst/>
              <a:gdLst>
                <a:gd name="T0" fmla="*/ 71 w 86"/>
                <a:gd name="T1" fmla="*/ 51 h 51"/>
                <a:gd name="T2" fmla="*/ 86 w 86"/>
                <a:gd name="T3" fmla="*/ 36 h 51"/>
                <a:gd name="T4" fmla="*/ 0 w 86"/>
                <a:gd name="T5" fmla="*/ 0 h 51"/>
                <a:gd name="T6" fmla="*/ 0 w 86"/>
                <a:gd name="T7" fmla="*/ 22 h 51"/>
                <a:gd name="T8" fmla="*/ 71 w 86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51">
                  <a:moveTo>
                    <a:pt x="71" y="51"/>
                  </a:moveTo>
                  <a:cubicBezTo>
                    <a:pt x="86" y="36"/>
                    <a:pt x="86" y="36"/>
                    <a:pt x="86" y="36"/>
                  </a:cubicBezTo>
                  <a:cubicBezTo>
                    <a:pt x="64" y="14"/>
                    <a:pt x="34" y="0"/>
                    <a:pt x="0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28" y="22"/>
                    <a:pt x="53" y="33"/>
                    <a:pt x="71" y="51"/>
                  </a:cubicBez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1497" tIns="40749" rIns="81497" bIns="4074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22" dirty="0">
                <a:cs typeface="+mn-ea"/>
                <a:sym typeface="+mn-lt"/>
              </a:endParaRPr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4828422" y="3892483"/>
              <a:ext cx="535284" cy="890892"/>
            </a:xfrm>
            <a:custGeom>
              <a:avLst/>
              <a:gdLst>
                <a:gd name="T0" fmla="*/ 26 w 60"/>
                <a:gd name="T1" fmla="*/ 0 h 100"/>
                <a:gd name="T2" fmla="*/ 0 w 60"/>
                <a:gd name="T3" fmla="*/ 0 h 100"/>
                <a:gd name="T4" fmla="*/ 42 w 60"/>
                <a:gd name="T5" fmla="*/ 100 h 100"/>
                <a:gd name="T6" fmla="*/ 60 w 60"/>
                <a:gd name="T7" fmla="*/ 82 h 100"/>
                <a:gd name="T8" fmla="*/ 26 w 60"/>
                <a:gd name="T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00">
                  <a:moveTo>
                    <a:pt x="2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9"/>
                    <a:pt x="16" y="75"/>
                    <a:pt x="42" y="100"/>
                  </a:cubicBezTo>
                  <a:cubicBezTo>
                    <a:pt x="60" y="82"/>
                    <a:pt x="60" y="82"/>
                    <a:pt x="60" y="82"/>
                  </a:cubicBezTo>
                  <a:cubicBezTo>
                    <a:pt x="39" y="61"/>
                    <a:pt x="26" y="32"/>
                    <a:pt x="26" y="0"/>
                  </a:cubicBez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1497" tIns="40749" rIns="81497" bIns="4074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22" dirty="0">
                <a:cs typeface="+mn-ea"/>
                <a:sym typeface="+mn-lt"/>
              </a:endParaRPr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5202746" y="2627267"/>
              <a:ext cx="890892" cy="535284"/>
            </a:xfrm>
            <a:custGeom>
              <a:avLst/>
              <a:gdLst>
                <a:gd name="T0" fmla="*/ 100 w 100"/>
                <a:gd name="T1" fmla="*/ 26 h 60"/>
                <a:gd name="T2" fmla="*/ 100 w 100"/>
                <a:gd name="T3" fmla="*/ 0 h 60"/>
                <a:gd name="T4" fmla="*/ 0 w 100"/>
                <a:gd name="T5" fmla="*/ 42 h 60"/>
                <a:gd name="T6" fmla="*/ 18 w 100"/>
                <a:gd name="T7" fmla="*/ 60 h 60"/>
                <a:gd name="T8" fmla="*/ 100 w 100"/>
                <a:gd name="T9" fmla="*/ 2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60">
                  <a:moveTo>
                    <a:pt x="100" y="26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61" y="0"/>
                    <a:pt x="25" y="16"/>
                    <a:pt x="0" y="42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39" y="39"/>
                    <a:pt x="68" y="26"/>
                    <a:pt x="100" y="26"/>
                  </a:cubicBez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1497" tIns="40749" rIns="81497" bIns="4074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22" dirty="0">
                <a:cs typeface="+mn-ea"/>
                <a:sym typeface="+mn-lt"/>
              </a:endParaRPr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6726246" y="3892483"/>
              <a:ext cx="452932" cy="763621"/>
            </a:xfrm>
            <a:custGeom>
              <a:avLst/>
              <a:gdLst>
                <a:gd name="T0" fmla="*/ 0 w 51"/>
                <a:gd name="T1" fmla="*/ 71 h 86"/>
                <a:gd name="T2" fmla="*/ 15 w 51"/>
                <a:gd name="T3" fmla="*/ 86 h 86"/>
                <a:gd name="T4" fmla="*/ 51 w 51"/>
                <a:gd name="T5" fmla="*/ 0 h 86"/>
                <a:gd name="T6" fmla="*/ 29 w 51"/>
                <a:gd name="T7" fmla="*/ 0 h 86"/>
                <a:gd name="T8" fmla="*/ 0 w 51"/>
                <a:gd name="T9" fmla="*/ 7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6">
                  <a:moveTo>
                    <a:pt x="0" y="71"/>
                  </a:moveTo>
                  <a:cubicBezTo>
                    <a:pt x="15" y="86"/>
                    <a:pt x="15" y="86"/>
                    <a:pt x="15" y="86"/>
                  </a:cubicBezTo>
                  <a:cubicBezTo>
                    <a:pt x="37" y="64"/>
                    <a:pt x="51" y="34"/>
                    <a:pt x="5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28"/>
                    <a:pt x="18" y="53"/>
                    <a:pt x="0" y="71"/>
                  </a:cubicBez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1497" tIns="40749" rIns="81497" bIns="4074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22" dirty="0">
                <a:cs typeface="+mn-ea"/>
                <a:sym typeface="+mn-lt"/>
              </a:endParaRPr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auto">
            <a:xfrm>
              <a:off x="5330017" y="4525091"/>
              <a:ext cx="763621" cy="452932"/>
            </a:xfrm>
            <a:custGeom>
              <a:avLst/>
              <a:gdLst>
                <a:gd name="T0" fmla="*/ 15 w 86"/>
                <a:gd name="T1" fmla="*/ 0 h 51"/>
                <a:gd name="T2" fmla="*/ 0 w 86"/>
                <a:gd name="T3" fmla="*/ 15 h 51"/>
                <a:gd name="T4" fmla="*/ 86 w 86"/>
                <a:gd name="T5" fmla="*/ 51 h 51"/>
                <a:gd name="T6" fmla="*/ 86 w 86"/>
                <a:gd name="T7" fmla="*/ 29 h 51"/>
                <a:gd name="T8" fmla="*/ 15 w 86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51">
                  <a:moveTo>
                    <a:pt x="15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22" y="37"/>
                    <a:pt x="52" y="51"/>
                    <a:pt x="86" y="51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58" y="29"/>
                    <a:pt x="33" y="18"/>
                    <a:pt x="15" y="0"/>
                  </a:cubicBez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1497" tIns="40749" rIns="81497" bIns="4074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22" dirty="0">
                <a:cs typeface="+mn-ea"/>
                <a:sym typeface="+mn-lt"/>
              </a:endParaRPr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auto">
            <a:xfrm>
              <a:off x="6823570" y="3001591"/>
              <a:ext cx="535284" cy="890892"/>
            </a:xfrm>
            <a:custGeom>
              <a:avLst/>
              <a:gdLst>
                <a:gd name="T0" fmla="*/ 0 w 60"/>
                <a:gd name="T1" fmla="*/ 18 h 100"/>
                <a:gd name="T2" fmla="*/ 34 w 60"/>
                <a:gd name="T3" fmla="*/ 100 h 100"/>
                <a:gd name="T4" fmla="*/ 60 w 60"/>
                <a:gd name="T5" fmla="*/ 100 h 100"/>
                <a:gd name="T6" fmla="*/ 18 w 60"/>
                <a:gd name="T7" fmla="*/ 0 h 100"/>
                <a:gd name="T8" fmla="*/ 0 w 60"/>
                <a:gd name="T9" fmla="*/ 1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00">
                  <a:moveTo>
                    <a:pt x="0" y="18"/>
                  </a:moveTo>
                  <a:cubicBezTo>
                    <a:pt x="21" y="39"/>
                    <a:pt x="34" y="68"/>
                    <a:pt x="34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61"/>
                    <a:pt x="44" y="25"/>
                    <a:pt x="18" y="0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1497" tIns="40749" rIns="81497" bIns="4074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22" dirty="0">
                <a:cs typeface="+mn-ea"/>
                <a:sym typeface="+mn-lt"/>
              </a:endParaRPr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6093638" y="4622415"/>
              <a:ext cx="890892" cy="535284"/>
            </a:xfrm>
            <a:custGeom>
              <a:avLst/>
              <a:gdLst>
                <a:gd name="T0" fmla="*/ 0 w 100"/>
                <a:gd name="T1" fmla="*/ 34 h 60"/>
                <a:gd name="T2" fmla="*/ 0 w 100"/>
                <a:gd name="T3" fmla="*/ 60 h 60"/>
                <a:gd name="T4" fmla="*/ 100 w 100"/>
                <a:gd name="T5" fmla="*/ 18 h 60"/>
                <a:gd name="T6" fmla="*/ 82 w 100"/>
                <a:gd name="T7" fmla="*/ 0 h 60"/>
                <a:gd name="T8" fmla="*/ 0 w 100"/>
                <a:gd name="T9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60">
                  <a:moveTo>
                    <a:pt x="0" y="34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39" y="60"/>
                    <a:pt x="75" y="44"/>
                    <a:pt x="100" y="18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61" y="21"/>
                    <a:pt x="32" y="34"/>
                    <a:pt x="0" y="34"/>
                  </a:cubicBez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1497" tIns="40749" rIns="81497" bIns="4074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22" dirty="0">
                <a:cs typeface="+mn-ea"/>
                <a:sym typeface="+mn-lt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5285097" y="2220100"/>
              <a:ext cx="345401" cy="301511"/>
            </a:xfrm>
            <a:custGeom>
              <a:avLst/>
              <a:gdLst>
                <a:gd name="T0" fmla="*/ 18 w 84"/>
                <a:gd name="T1" fmla="*/ 0 h 73"/>
                <a:gd name="T2" fmla="*/ 26 w 84"/>
                <a:gd name="T3" fmla="*/ 7 h 73"/>
                <a:gd name="T4" fmla="*/ 10 w 84"/>
                <a:gd name="T5" fmla="*/ 7 h 73"/>
                <a:gd name="T6" fmla="*/ 18 w 84"/>
                <a:gd name="T7" fmla="*/ 0 h 73"/>
                <a:gd name="T8" fmla="*/ 49 w 84"/>
                <a:gd name="T9" fmla="*/ 15 h 73"/>
                <a:gd name="T10" fmla="*/ 67 w 84"/>
                <a:gd name="T11" fmla="*/ 22 h 73"/>
                <a:gd name="T12" fmla="*/ 75 w 84"/>
                <a:gd name="T13" fmla="*/ 41 h 73"/>
                <a:gd name="T14" fmla="*/ 67 w 84"/>
                <a:gd name="T15" fmla="*/ 60 h 73"/>
                <a:gd name="T16" fmla="*/ 49 w 84"/>
                <a:gd name="T17" fmla="*/ 67 h 73"/>
                <a:gd name="T18" fmla="*/ 30 w 84"/>
                <a:gd name="T19" fmla="*/ 60 h 73"/>
                <a:gd name="T20" fmla="*/ 22 w 84"/>
                <a:gd name="T21" fmla="*/ 41 h 73"/>
                <a:gd name="T22" fmla="*/ 30 w 84"/>
                <a:gd name="T23" fmla="*/ 22 h 73"/>
                <a:gd name="T24" fmla="*/ 49 w 84"/>
                <a:gd name="T25" fmla="*/ 15 h 73"/>
                <a:gd name="T26" fmla="*/ 45 w 84"/>
                <a:gd name="T27" fmla="*/ 28 h 73"/>
                <a:gd name="T28" fmla="*/ 35 w 84"/>
                <a:gd name="T29" fmla="*/ 33 h 73"/>
                <a:gd name="T30" fmla="*/ 36 w 84"/>
                <a:gd name="T31" fmla="*/ 44 h 73"/>
                <a:gd name="T32" fmla="*/ 44 w 84"/>
                <a:gd name="T33" fmla="*/ 38 h 73"/>
                <a:gd name="T34" fmla="*/ 45 w 84"/>
                <a:gd name="T35" fmla="*/ 28 h 73"/>
                <a:gd name="T36" fmla="*/ 62 w 84"/>
                <a:gd name="T37" fmla="*/ 28 h 73"/>
                <a:gd name="T38" fmla="*/ 49 w 84"/>
                <a:gd name="T39" fmla="*/ 23 h 73"/>
                <a:gd name="T40" fmla="*/ 36 w 84"/>
                <a:gd name="T41" fmla="*/ 28 h 73"/>
                <a:gd name="T42" fmla="*/ 31 w 84"/>
                <a:gd name="T43" fmla="*/ 41 h 73"/>
                <a:gd name="T44" fmla="*/ 36 w 84"/>
                <a:gd name="T45" fmla="*/ 54 h 73"/>
                <a:gd name="T46" fmla="*/ 49 w 84"/>
                <a:gd name="T47" fmla="*/ 59 h 73"/>
                <a:gd name="T48" fmla="*/ 62 w 84"/>
                <a:gd name="T49" fmla="*/ 54 h 73"/>
                <a:gd name="T50" fmla="*/ 67 w 84"/>
                <a:gd name="T51" fmla="*/ 41 h 73"/>
                <a:gd name="T52" fmla="*/ 62 w 84"/>
                <a:gd name="T53" fmla="*/ 28 h 73"/>
                <a:gd name="T54" fmla="*/ 35 w 84"/>
                <a:gd name="T55" fmla="*/ 0 h 73"/>
                <a:gd name="T56" fmla="*/ 29 w 84"/>
                <a:gd name="T57" fmla="*/ 11 h 73"/>
                <a:gd name="T58" fmla="*/ 9 w 84"/>
                <a:gd name="T59" fmla="*/ 11 h 73"/>
                <a:gd name="T60" fmla="*/ 0 w 84"/>
                <a:gd name="T61" fmla="*/ 21 h 73"/>
                <a:gd name="T62" fmla="*/ 0 w 84"/>
                <a:gd name="T63" fmla="*/ 63 h 73"/>
                <a:gd name="T64" fmla="*/ 9 w 84"/>
                <a:gd name="T65" fmla="*/ 73 h 73"/>
                <a:gd name="T66" fmla="*/ 74 w 84"/>
                <a:gd name="T67" fmla="*/ 73 h 73"/>
                <a:gd name="T68" fmla="*/ 84 w 84"/>
                <a:gd name="T69" fmla="*/ 63 h 73"/>
                <a:gd name="T70" fmla="*/ 84 w 84"/>
                <a:gd name="T71" fmla="*/ 21 h 73"/>
                <a:gd name="T72" fmla="*/ 74 w 84"/>
                <a:gd name="T73" fmla="*/ 11 h 73"/>
                <a:gd name="T74" fmla="*/ 71 w 84"/>
                <a:gd name="T75" fmla="*/ 11 h 73"/>
                <a:gd name="T76" fmla="*/ 64 w 84"/>
                <a:gd name="T77" fmla="*/ 0 h 73"/>
                <a:gd name="T78" fmla="*/ 35 w 84"/>
                <a:gd name="T7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4" h="73">
                  <a:moveTo>
                    <a:pt x="18" y="0"/>
                  </a:moveTo>
                  <a:cubicBezTo>
                    <a:pt x="22" y="0"/>
                    <a:pt x="25" y="3"/>
                    <a:pt x="26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4" y="0"/>
                    <a:pt x="18" y="0"/>
                  </a:cubicBezTo>
                  <a:close/>
                  <a:moveTo>
                    <a:pt x="49" y="15"/>
                  </a:moveTo>
                  <a:cubicBezTo>
                    <a:pt x="56" y="15"/>
                    <a:pt x="63" y="18"/>
                    <a:pt x="67" y="22"/>
                  </a:cubicBezTo>
                  <a:cubicBezTo>
                    <a:pt x="72" y="27"/>
                    <a:pt x="75" y="34"/>
                    <a:pt x="75" y="41"/>
                  </a:cubicBezTo>
                  <a:cubicBezTo>
                    <a:pt x="75" y="48"/>
                    <a:pt x="72" y="55"/>
                    <a:pt x="67" y="60"/>
                  </a:cubicBezTo>
                  <a:cubicBezTo>
                    <a:pt x="63" y="64"/>
                    <a:pt x="56" y="67"/>
                    <a:pt x="49" y="67"/>
                  </a:cubicBezTo>
                  <a:cubicBezTo>
                    <a:pt x="41" y="67"/>
                    <a:pt x="35" y="64"/>
                    <a:pt x="30" y="60"/>
                  </a:cubicBezTo>
                  <a:cubicBezTo>
                    <a:pt x="25" y="55"/>
                    <a:pt x="22" y="48"/>
                    <a:pt x="22" y="41"/>
                  </a:cubicBezTo>
                  <a:cubicBezTo>
                    <a:pt x="22" y="34"/>
                    <a:pt x="25" y="27"/>
                    <a:pt x="30" y="22"/>
                  </a:cubicBezTo>
                  <a:cubicBezTo>
                    <a:pt x="35" y="18"/>
                    <a:pt x="41" y="15"/>
                    <a:pt x="49" y="15"/>
                  </a:cubicBezTo>
                  <a:close/>
                  <a:moveTo>
                    <a:pt x="45" y="28"/>
                  </a:moveTo>
                  <a:cubicBezTo>
                    <a:pt x="42" y="26"/>
                    <a:pt x="37" y="28"/>
                    <a:pt x="35" y="33"/>
                  </a:cubicBezTo>
                  <a:cubicBezTo>
                    <a:pt x="32" y="37"/>
                    <a:pt x="33" y="42"/>
                    <a:pt x="36" y="44"/>
                  </a:cubicBezTo>
                  <a:cubicBezTo>
                    <a:pt x="40" y="46"/>
                    <a:pt x="41" y="42"/>
                    <a:pt x="44" y="38"/>
                  </a:cubicBezTo>
                  <a:cubicBezTo>
                    <a:pt x="46" y="33"/>
                    <a:pt x="49" y="30"/>
                    <a:pt x="45" y="28"/>
                  </a:cubicBezTo>
                  <a:close/>
                  <a:moveTo>
                    <a:pt x="62" y="28"/>
                  </a:moveTo>
                  <a:cubicBezTo>
                    <a:pt x="58" y="25"/>
                    <a:pt x="54" y="23"/>
                    <a:pt x="49" y="23"/>
                  </a:cubicBezTo>
                  <a:cubicBezTo>
                    <a:pt x="44" y="23"/>
                    <a:pt x="39" y="25"/>
                    <a:pt x="36" y="28"/>
                  </a:cubicBezTo>
                  <a:cubicBezTo>
                    <a:pt x="33" y="31"/>
                    <a:pt x="31" y="36"/>
                    <a:pt x="31" y="41"/>
                  </a:cubicBezTo>
                  <a:cubicBezTo>
                    <a:pt x="31" y="46"/>
                    <a:pt x="33" y="50"/>
                    <a:pt x="36" y="54"/>
                  </a:cubicBezTo>
                  <a:cubicBezTo>
                    <a:pt x="39" y="57"/>
                    <a:pt x="44" y="59"/>
                    <a:pt x="49" y="59"/>
                  </a:cubicBezTo>
                  <a:cubicBezTo>
                    <a:pt x="54" y="59"/>
                    <a:pt x="58" y="57"/>
                    <a:pt x="62" y="54"/>
                  </a:cubicBezTo>
                  <a:cubicBezTo>
                    <a:pt x="65" y="50"/>
                    <a:pt x="67" y="46"/>
                    <a:pt x="67" y="41"/>
                  </a:cubicBezTo>
                  <a:cubicBezTo>
                    <a:pt x="67" y="36"/>
                    <a:pt x="65" y="31"/>
                    <a:pt x="62" y="28"/>
                  </a:cubicBezTo>
                  <a:close/>
                  <a:moveTo>
                    <a:pt x="35" y="0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4" y="11"/>
                    <a:pt x="0" y="15"/>
                    <a:pt x="0" y="2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9"/>
                    <a:pt x="4" y="73"/>
                    <a:pt x="9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9" y="73"/>
                    <a:pt x="84" y="69"/>
                    <a:pt x="84" y="63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4" y="15"/>
                    <a:pt x="79" y="11"/>
                    <a:pt x="74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1497" tIns="40749" rIns="81497" bIns="4074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zh-CN" altLang="en-US" sz="1604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27"/>
            <p:cNvSpPr>
              <a:spLocks noEditPoints="1"/>
            </p:cNvSpPr>
            <p:nvPr/>
          </p:nvSpPr>
          <p:spPr bwMode="auto">
            <a:xfrm>
              <a:off x="7214347" y="4238847"/>
              <a:ext cx="374026" cy="383568"/>
            </a:xfrm>
            <a:custGeom>
              <a:avLst/>
              <a:gdLst>
                <a:gd name="T0" fmla="*/ 80 w 91"/>
                <a:gd name="T1" fmla="*/ 44 h 93"/>
                <a:gd name="T2" fmla="*/ 87 w 91"/>
                <a:gd name="T3" fmla="*/ 37 h 93"/>
                <a:gd name="T4" fmla="*/ 87 w 91"/>
                <a:gd name="T5" fmla="*/ 23 h 93"/>
                <a:gd name="T6" fmla="*/ 68 w 91"/>
                <a:gd name="T7" fmla="*/ 4 h 93"/>
                <a:gd name="T8" fmla="*/ 54 w 91"/>
                <a:gd name="T9" fmla="*/ 4 h 93"/>
                <a:gd name="T10" fmla="*/ 47 w 91"/>
                <a:gd name="T11" fmla="*/ 11 h 93"/>
                <a:gd name="T12" fmla="*/ 80 w 91"/>
                <a:gd name="T13" fmla="*/ 44 h 93"/>
                <a:gd name="T14" fmla="*/ 52 w 91"/>
                <a:gd name="T15" fmla="*/ 23 h 93"/>
                <a:gd name="T16" fmla="*/ 68 w 91"/>
                <a:gd name="T17" fmla="*/ 39 h 93"/>
                <a:gd name="T18" fmla="*/ 77 w 91"/>
                <a:gd name="T19" fmla="*/ 48 h 93"/>
                <a:gd name="T20" fmla="*/ 43 w 91"/>
                <a:gd name="T21" fmla="*/ 81 h 93"/>
                <a:gd name="T22" fmla="*/ 34 w 91"/>
                <a:gd name="T23" fmla="*/ 73 h 93"/>
                <a:gd name="T24" fmla="*/ 19 w 91"/>
                <a:gd name="T25" fmla="*/ 59 h 93"/>
                <a:gd name="T26" fmla="*/ 41 w 91"/>
                <a:gd name="T27" fmla="*/ 37 h 93"/>
                <a:gd name="T28" fmla="*/ 39 w 91"/>
                <a:gd name="T29" fmla="*/ 34 h 93"/>
                <a:gd name="T30" fmla="*/ 16 w 91"/>
                <a:gd name="T31" fmla="*/ 57 h 93"/>
                <a:gd name="T32" fmla="*/ 10 w 91"/>
                <a:gd name="T33" fmla="*/ 48 h 93"/>
                <a:gd name="T34" fmla="*/ 43 w 91"/>
                <a:gd name="T35" fmla="*/ 14 h 93"/>
                <a:gd name="T36" fmla="*/ 52 w 91"/>
                <a:gd name="T37" fmla="*/ 23 h 93"/>
                <a:gd name="T38" fmla="*/ 4 w 91"/>
                <a:gd name="T39" fmla="*/ 69 h 93"/>
                <a:gd name="T40" fmla="*/ 0 w 91"/>
                <a:gd name="T41" fmla="*/ 86 h 93"/>
                <a:gd name="T42" fmla="*/ 6 w 91"/>
                <a:gd name="T43" fmla="*/ 93 h 93"/>
                <a:gd name="T44" fmla="*/ 24 w 91"/>
                <a:gd name="T45" fmla="*/ 89 h 93"/>
                <a:gd name="T46" fmla="*/ 4 w 91"/>
                <a:gd name="T47" fmla="*/ 6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1" h="93">
                  <a:moveTo>
                    <a:pt x="80" y="44"/>
                  </a:moveTo>
                  <a:cubicBezTo>
                    <a:pt x="87" y="37"/>
                    <a:pt x="87" y="37"/>
                    <a:pt x="87" y="37"/>
                  </a:cubicBezTo>
                  <a:cubicBezTo>
                    <a:pt x="91" y="33"/>
                    <a:pt x="91" y="27"/>
                    <a:pt x="87" y="23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4" y="0"/>
                    <a:pt x="58" y="0"/>
                    <a:pt x="54" y="4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80" y="44"/>
                    <a:pt x="80" y="44"/>
                    <a:pt x="80" y="44"/>
                  </a:cubicBezTo>
                  <a:close/>
                  <a:moveTo>
                    <a:pt x="52" y="23"/>
                  </a:moveTo>
                  <a:cubicBezTo>
                    <a:pt x="68" y="39"/>
                    <a:pt x="68" y="39"/>
                    <a:pt x="68" y="39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35" y="83"/>
                    <a:pt x="33" y="79"/>
                    <a:pt x="34" y="73"/>
                  </a:cubicBezTo>
                  <a:cubicBezTo>
                    <a:pt x="26" y="72"/>
                    <a:pt x="20" y="68"/>
                    <a:pt x="19" y="59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0" y="58"/>
                    <a:pt x="9" y="54"/>
                    <a:pt x="10" y="48"/>
                  </a:cubicBezTo>
                  <a:cubicBezTo>
                    <a:pt x="21" y="37"/>
                    <a:pt x="32" y="26"/>
                    <a:pt x="43" y="14"/>
                  </a:cubicBezTo>
                  <a:cubicBezTo>
                    <a:pt x="52" y="23"/>
                    <a:pt x="52" y="23"/>
                    <a:pt x="52" y="23"/>
                  </a:cubicBezTo>
                  <a:close/>
                  <a:moveTo>
                    <a:pt x="4" y="69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24" y="89"/>
                    <a:pt x="24" y="89"/>
                    <a:pt x="24" y="89"/>
                  </a:cubicBezTo>
                  <a:lnTo>
                    <a:pt x="4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1497" tIns="40749" rIns="81497" bIns="4074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zh-CN" altLang="en-US" sz="1604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4397401" y="4268378"/>
              <a:ext cx="349218" cy="431275"/>
            </a:xfrm>
            <a:custGeom>
              <a:avLst/>
              <a:gdLst>
                <a:gd name="T0" fmla="*/ 0 w 85"/>
                <a:gd name="T1" fmla="*/ 29 h 105"/>
                <a:gd name="T2" fmla="*/ 50 w 85"/>
                <a:gd name="T3" fmla="*/ 0 h 105"/>
                <a:gd name="T4" fmla="*/ 70 w 85"/>
                <a:gd name="T5" fmla="*/ 35 h 105"/>
                <a:gd name="T6" fmla="*/ 56 w 85"/>
                <a:gd name="T7" fmla="*/ 42 h 105"/>
                <a:gd name="T8" fmla="*/ 69 w 85"/>
                <a:gd name="T9" fmla="*/ 64 h 105"/>
                <a:gd name="T10" fmla="*/ 67 w 85"/>
                <a:gd name="T11" fmla="*/ 68 h 105"/>
                <a:gd name="T12" fmla="*/ 72 w 85"/>
                <a:gd name="T13" fmla="*/ 69 h 105"/>
                <a:gd name="T14" fmla="*/ 70 w 85"/>
                <a:gd name="T15" fmla="*/ 73 h 105"/>
                <a:gd name="T16" fmla="*/ 72 w 85"/>
                <a:gd name="T17" fmla="*/ 77 h 105"/>
                <a:gd name="T18" fmla="*/ 77 w 85"/>
                <a:gd name="T19" fmla="*/ 77 h 105"/>
                <a:gd name="T20" fmla="*/ 81 w 85"/>
                <a:gd name="T21" fmla="*/ 85 h 105"/>
                <a:gd name="T22" fmla="*/ 80 w 85"/>
                <a:gd name="T23" fmla="*/ 89 h 105"/>
                <a:gd name="T24" fmla="*/ 85 w 85"/>
                <a:gd name="T25" fmla="*/ 91 h 105"/>
                <a:gd name="T26" fmla="*/ 79 w 85"/>
                <a:gd name="T27" fmla="*/ 98 h 105"/>
                <a:gd name="T28" fmla="*/ 69 w 85"/>
                <a:gd name="T29" fmla="*/ 81 h 105"/>
                <a:gd name="T30" fmla="*/ 65 w 85"/>
                <a:gd name="T31" fmla="*/ 83 h 105"/>
                <a:gd name="T32" fmla="*/ 76 w 85"/>
                <a:gd name="T33" fmla="*/ 102 h 105"/>
                <a:gd name="T34" fmla="*/ 73 w 85"/>
                <a:gd name="T35" fmla="*/ 105 h 105"/>
                <a:gd name="T36" fmla="*/ 71 w 85"/>
                <a:gd name="T37" fmla="*/ 105 h 105"/>
                <a:gd name="T38" fmla="*/ 46 w 85"/>
                <a:gd name="T39" fmla="*/ 63 h 105"/>
                <a:gd name="T40" fmla="*/ 45 w 85"/>
                <a:gd name="T41" fmla="*/ 64 h 105"/>
                <a:gd name="T42" fmla="*/ 68 w 85"/>
                <a:gd name="T43" fmla="*/ 105 h 105"/>
                <a:gd name="T44" fmla="*/ 63 w 85"/>
                <a:gd name="T45" fmla="*/ 104 h 105"/>
                <a:gd name="T46" fmla="*/ 34 w 85"/>
                <a:gd name="T47" fmla="*/ 55 h 105"/>
                <a:gd name="T48" fmla="*/ 20 w 85"/>
                <a:gd name="T49" fmla="*/ 63 h 105"/>
                <a:gd name="T50" fmla="*/ 0 w 85"/>
                <a:gd name="T51" fmla="*/ 29 h 105"/>
                <a:gd name="T52" fmla="*/ 14 w 85"/>
                <a:gd name="T53" fmla="*/ 28 h 105"/>
                <a:gd name="T54" fmla="*/ 22 w 85"/>
                <a:gd name="T55" fmla="*/ 42 h 105"/>
                <a:gd name="T56" fmla="*/ 49 w 85"/>
                <a:gd name="T57" fmla="*/ 26 h 105"/>
                <a:gd name="T58" fmla="*/ 42 w 85"/>
                <a:gd name="T59" fmla="*/ 12 h 105"/>
                <a:gd name="T60" fmla="*/ 14 w 85"/>
                <a:gd name="T61" fmla="*/ 2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105">
                  <a:moveTo>
                    <a:pt x="0" y="29"/>
                  </a:moveTo>
                  <a:cubicBezTo>
                    <a:pt x="13" y="12"/>
                    <a:pt x="30" y="3"/>
                    <a:pt x="50" y="0"/>
                  </a:cubicBezTo>
                  <a:cubicBezTo>
                    <a:pt x="56" y="11"/>
                    <a:pt x="63" y="23"/>
                    <a:pt x="70" y="35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72" y="69"/>
                    <a:pt x="72" y="69"/>
                    <a:pt x="72" y="69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81" y="85"/>
                    <a:pt x="81" y="85"/>
                    <a:pt x="81" y="85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68" y="105"/>
                    <a:pt x="68" y="105"/>
                    <a:pt x="68" y="105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13" y="52"/>
                    <a:pt x="7" y="40"/>
                    <a:pt x="0" y="29"/>
                  </a:cubicBezTo>
                  <a:close/>
                  <a:moveTo>
                    <a:pt x="14" y="28"/>
                  </a:moveTo>
                  <a:cubicBezTo>
                    <a:pt x="22" y="42"/>
                    <a:pt x="22" y="42"/>
                    <a:pt x="22" y="42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2" y="12"/>
                    <a:pt x="42" y="12"/>
                    <a:pt x="42" y="12"/>
                  </a:cubicBezTo>
                  <a:lnTo>
                    <a:pt x="14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1497" tIns="40749" rIns="81497" bIns="4074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zh-CN" altLang="en-US" sz="1604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29"/>
            <p:cNvSpPr>
              <a:spLocks noEditPoints="1"/>
            </p:cNvSpPr>
            <p:nvPr/>
          </p:nvSpPr>
          <p:spPr bwMode="auto">
            <a:xfrm>
              <a:off x="7474895" y="3083942"/>
              <a:ext cx="328227" cy="379752"/>
            </a:xfrm>
            <a:custGeom>
              <a:avLst/>
              <a:gdLst>
                <a:gd name="T0" fmla="*/ 62 w 80"/>
                <a:gd name="T1" fmla="*/ 22 h 92"/>
                <a:gd name="T2" fmla="*/ 37 w 80"/>
                <a:gd name="T3" fmla="*/ 43 h 92"/>
                <a:gd name="T4" fmla="*/ 37 w 80"/>
                <a:gd name="T5" fmla="*/ 33 h 92"/>
                <a:gd name="T6" fmla="*/ 5 w 80"/>
                <a:gd name="T7" fmla="*/ 58 h 92"/>
                <a:gd name="T8" fmla="*/ 0 w 80"/>
                <a:gd name="T9" fmla="*/ 58 h 92"/>
                <a:gd name="T10" fmla="*/ 37 w 80"/>
                <a:gd name="T11" fmla="*/ 10 h 92"/>
                <a:gd name="T12" fmla="*/ 37 w 80"/>
                <a:gd name="T13" fmla="*/ 0 h 92"/>
                <a:gd name="T14" fmla="*/ 62 w 80"/>
                <a:gd name="T15" fmla="*/ 22 h 92"/>
                <a:gd name="T16" fmla="*/ 44 w 80"/>
                <a:gd name="T17" fmla="*/ 59 h 92"/>
                <a:gd name="T18" fmla="*/ 44 w 80"/>
                <a:gd name="T19" fmla="*/ 49 h 92"/>
                <a:gd name="T20" fmla="*/ 16 w 80"/>
                <a:gd name="T21" fmla="*/ 71 h 92"/>
                <a:gd name="T22" fmla="*/ 44 w 80"/>
                <a:gd name="T23" fmla="*/ 92 h 92"/>
                <a:gd name="T24" fmla="*/ 44 w 80"/>
                <a:gd name="T25" fmla="*/ 82 h 92"/>
                <a:gd name="T26" fmla="*/ 80 w 80"/>
                <a:gd name="T27" fmla="*/ 37 h 92"/>
                <a:gd name="T28" fmla="*/ 75 w 80"/>
                <a:gd name="T29" fmla="*/ 37 h 92"/>
                <a:gd name="T30" fmla="*/ 44 w 80"/>
                <a:gd name="T31" fmla="*/ 5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0" h="92">
                  <a:moveTo>
                    <a:pt x="62" y="22"/>
                  </a:moveTo>
                  <a:cubicBezTo>
                    <a:pt x="37" y="43"/>
                    <a:pt x="37" y="43"/>
                    <a:pt x="37" y="4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22" y="36"/>
                    <a:pt x="10" y="44"/>
                    <a:pt x="5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2" y="34"/>
                    <a:pt x="14" y="16"/>
                    <a:pt x="37" y="1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62" y="22"/>
                    <a:pt x="62" y="22"/>
                    <a:pt x="62" y="22"/>
                  </a:cubicBezTo>
                  <a:close/>
                  <a:moveTo>
                    <a:pt x="44" y="59"/>
                  </a:moveTo>
                  <a:cubicBezTo>
                    <a:pt x="44" y="49"/>
                    <a:pt x="44" y="49"/>
                    <a:pt x="44" y="49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66" y="77"/>
                    <a:pt x="78" y="59"/>
                    <a:pt x="80" y="37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69" y="49"/>
                    <a:pt x="57" y="56"/>
                    <a:pt x="44" y="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1497" tIns="40749" rIns="81497" bIns="4074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zh-CN" altLang="en-US" sz="1604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31"/>
            <p:cNvSpPr>
              <a:spLocks noEditPoints="1"/>
            </p:cNvSpPr>
            <p:nvPr/>
          </p:nvSpPr>
          <p:spPr bwMode="auto">
            <a:xfrm>
              <a:off x="5414134" y="4962724"/>
              <a:ext cx="395017" cy="406468"/>
            </a:xfrm>
            <a:custGeom>
              <a:avLst/>
              <a:gdLst>
                <a:gd name="T0" fmla="*/ 5 w 96"/>
                <a:gd name="T1" fmla="*/ 42 h 99"/>
                <a:gd name="T2" fmla="*/ 74 w 96"/>
                <a:gd name="T3" fmla="*/ 42 h 99"/>
                <a:gd name="T4" fmla="*/ 77 w 96"/>
                <a:gd name="T5" fmla="*/ 41 h 99"/>
                <a:gd name="T6" fmla="*/ 91 w 96"/>
                <a:gd name="T7" fmla="*/ 47 h 99"/>
                <a:gd name="T8" fmla="*/ 96 w 96"/>
                <a:gd name="T9" fmla="*/ 60 h 99"/>
                <a:gd name="T10" fmla="*/ 91 w 96"/>
                <a:gd name="T11" fmla="*/ 73 h 99"/>
                <a:gd name="T12" fmla="*/ 77 w 96"/>
                <a:gd name="T13" fmla="*/ 78 h 99"/>
                <a:gd name="T14" fmla="*/ 68 w 96"/>
                <a:gd name="T15" fmla="*/ 76 h 99"/>
                <a:gd name="T16" fmla="*/ 62 w 96"/>
                <a:gd name="T17" fmla="*/ 85 h 99"/>
                <a:gd name="T18" fmla="*/ 67 w 96"/>
                <a:gd name="T19" fmla="*/ 85 h 99"/>
                <a:gd name="T20" fmla="*/ 84 w 96"/>
                <a:gd name="T21" fmla="*/ 85 h 99"/>
                <a:gd name="T22" fmla="*/ 71 w 96"/>
                <a:gd name="T23" fmla="*/ 99 h 99"/>
                <a:gd name="T24" fmla="*/ 17 w 96"/>
                <a:gd name="T25" fmla="*/ 99 h 99"/>
                <a:gd name="T26" fmla="*/ 12 w 96"/>
                <a:gd name="T27" fmla="*/ 99 h 99"/>
                <a:gd name="T28" fmla="*/ 0 w 96"/>
                <a:gd name="T29" fmla="*/ 85 h 99"/>
                <a:gd name="T30" fmla="*/ 17 w 96"/>
                <a:gd name="T31" fmla="*/ 85 h 99"/>
                <a:gd name="T32" fmla="*/ 21 w 96"/>
                <a:gd name="T33" fmla="*/ 85 h 99"/>
                <a:gd name="T34" fmla="*/ 5 w 96"/>
                <a:gd name="T35" fmla="*/ 42 h 99"/>
                <a:gd name="T36" fmla="*/ 56 w 96"/>
                <a:gd name="T37" fmla="*/ 36 h 99"/>
                <a:gd name="T38" fmla="*/ 55 w 96"/>
                <a:gd name="T39" fmla="*/ 6 h 99"/>
                <a:gd name="T40" fmla="*/ 56 w 96"/>
                <a:gd name="T41" fmla="*/ 36 h 99"/>
                <a:gd name="T42" fmla="*/ 43 w 96"/>
                <a:gd name="T43" fmla="*/ 30 h 99"/>
                <a:gd name="T44" fmla="*/ 42 w 96"/>
                <a:gd name="T45" fmla="*/ 0 h 99"/>
                <a:gd name="T46" fmla="*/ 43 w 96"/>
                <a:gd name="T47" fmla="*/ 30 h 99"/>
                <a:gd name="T48" fmla="*/ 30 w 96"/>
                <a:gd name="T49" fmla="*/ 34 h 99"/>
                <a:gd name="T50" fmla="*/ 29 w 96"/>
                <a:gd name="T51" fmla="*/ 4 h 99"/>
                <a:gd name="T52" fmla="*/ 30 w 96"/>
                <a:gd name="T53" fmla="*/ 34 h 99"/>
                <a:gd name="T54" fmla="*/ 15 w 96"/>
                <a:gd name="T55" fmla="*/ 53 h 99"/>
                <a:gd name="T56" fmla="*/ 26 w 96"/>
                <a:gd name="T57" fmla="*/ 80 h 99"/>
                <a:gd name="T58" fmla="*/ 33 w 96"/>
                <a:gd name="T59" fmla="*/ 75 h 99"/>
                <a:gd name="T60" fmla="*/ 24 w 96"/>
                <a:gd name="T61" fmla="*/ 52 h 99"/>
                <a:gd name="T62" fmla="*/ 15 w 96"/>
                <a:gd name="T63" fmla="*/ 53 h 99"/>
                <a:gd name="T64" fmla="*/ 77 w 96"/>
                <a:gd name="T65" fmla="*/ 50 h 99"/>
                <a:gd name="T66" fmla="*/ 72 w 96"/>
                <a:gd name="T67" fmla="*/ 68 h 99"/>
                <a:gd name="T68" fmla="*/ 77 w 96"/>
                <a:gd name="T69" fmla="*/ 70 h 99"/>
                <a:gd name="T70" fmla="*/ 84 w 96"/>
                <a:gd name="T71" fmla="*/ 67 h 99"/>
                <a:gd name="T72" fmla="*/ 87 w 96"/>
                <a:gd name="T73" fmla="*/ 60 h 99"/>
                <a:gd name="T74" fmla="*/ 84 w 96"/>
                <a:gd name="T75" fmla="*/ 53 h 99"/>
                <a:gd name="T76" fmla="*/ 77 w 96"/>
                <a:gd name="T77" fmla="*/ 50 h 99"/>
                <a:gd name="T78" fmla="*/ 77 w 96"/>
                <a:gd name="T79" fmla="*/ 5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6" h="99">
                  <a:moveTo>
                    <a:pt x="5" y="42"/>
                  </a:moveTo>
                  <a:cubicBezTo>
                    <a:pt x="28" y="42"/>
                    <a:pt x="51" y="42"/>
                    <a:pt x="74" y="42"/>
                  </a:cubicBezTo>
                  <a:cubicBezTo>
                    <a:pt x="75" y="41"/>
                    <a:pt x="76" y="41"/>
                    <a:pt x="77" y="41"/>
                  </a:cubicBezTo>
                  <a:cubicBezTo>
                    <a:pt x="83" y="41"/>
                    <a:pt x="87" y="43"/>
                    <a:pt x="91" y="47"/>
                  </a:cubicBezTo>
                  <a:cubicBezTo>
                    <a:pt x="94" y="50"/>
                    <a:pt x="96" y="55"/>
                    <a:pt x="96" y="60"/>
                  </a:cubicBezTo>
                  <a:cubicBezTo>
                    <a:pt x="96" y="65"/>
                    <a:pt x="94" y="70"/>
                    <a:pt x="91" y="73"/>
                  </a:cubicBezTo>
                  <a:cubicBezTo>
                    <a:pt x="87" y="76"/>
                    <a:pt x="83" y="78"/>
                    <a:pt x="77" y="78"/>
                  </a:cubicBezTo>
                  <a:cubicBezTo>
                    <a:pt x="74" y="78"/>
                    <a:pt x="71" y="78"/>
                    <a:pt x="68" y="76"/>
                  </a:cubicBezTo>
                  <a:cubicBezTo>
                    <a:pt x="67" y="79"/>
                    <a:pt x="65" y="82"/>
                    <a:pt x="62" y="85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11" y="72"/>
                    <a:pt x="6" y="58"/>
                    <a:pt x="5" y="42"/>
                  </a:cubicBezTo>
                  <a:close/>
                  <a:moveTo>
                    <a:pt x="56" y="36"/>
                  </a:moveTo>
                  <a:cubicBezTo>
                    <a:pt x="42" y="15"/>
                    <a:pt x="59" y="19"/>
                    <a:pt x="55" y="6"/>
                  </a:cubicBezTo>
                  <a:cubicBezTo>
                    <a:pt x="64" y="18"/>
                    <a:pt x="50" y="19"/>
                    <a:pt x="56" y="36"/>
                  </a:cubicBezTo>
                  <a:close/>
                  <a:moveTo>
                    <a:pt x="43" y="30"/>
                  </a:moveTo>
                  <a:cubicBezTo>
                    <a:pt x="37" y="13"/>
                    <a:pt x="51" y="12"/>
                    <a:pt x="42" y="0"/>
                  </a:cubicBezTo>
                  <a:cubicBezTo>
                    <a:pt x="46" y="14"/>
                    <a:pt x="29" y="10"/>
                    <a:pt x="43" y="30"/>
                  </a:cubicBezTo>
                  <a:close/>
                  <a:moveTo>
                    <a:pt x="30" y="34"/>
                  </a:moveTo>
                  <a:cubicBezTo>
                    <a:pt x="16" y="14"/>
                    <a:pt x="33" y="18"/>
                    <a:pt x="29" y="4"/>
                  </a:cubicBezTo>
                  <a:cubicBezTo>
                    <a:pt x="38" y="17"/>
                    <a:pt x="24" y="17"/>
                    <a:pt x="30" y="34"/>
                  </a:cubicBezTo>
                  <a:close/>
                  <a:moveTo>
                    <a:pt x="15" y="53"/>
                  </a:moveTo>
                  <a:cubicBezTo>
                    <a:pt x="17" y="62"/>
                    <a:pt x="21" y="72"/>
                    <a:pt x="26" y="80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29" y="68"/>
                    <a:pt x="25" y="59"/>
                    <a:pt x="24" y="52"/>
                  </a:cubicBezTo>
                  <a:cubicBezTo>
                    <a:pt x="15" y="53"/>
                    <a:pt x="15" y="53"/>
                    <a:pt x="15" y="53"/>
                  </a:cubicBezTo>
                  <a:close/>
                  <a:moveTo>
                    <a:pt x="77" y="50"/>
                  </a:moveTo>
                  <a:cubicBezTo>
                    <a:pt x="76" y="56"/>
                    <a:pt x="74" y="62"/>
                    <a:pt x="72" y="68"/>
                  </a:cubicBezTo>
                  <a:cubicBezTo>
                    <a:pt x="74" y="69"/>
                    <a:pt x="75" y="70"/>
                    <a:pt x="77" y="70"/>
                  </a:cubicBezTo>
                  <a:cubicBezTo>
                    <a:pt x="80" y="70"/>
                    <a:pt x="83" y="69"/>
                    <a:pt x="84" y="67"/>
                  </a:cubicBezTo>
                  <a:cubicBezTo>
                    <a:pt x="86" y="65"/>
                    <a:pt x="87" y="63"/>
                    <a:pt x="87" y="60"/>
                  </a:cubicBezTo>
                  <a:cubicBezTo>
                    <a:pt x="87" y="57"/>
                    <a:pt x="86" y="55"/>
                    <a:pt x="84" y="53"/>
                  </a:cubicBezTo>
                  <a:cubicBezTo>
                    <a:pt x="83" y="51"/>
                    <a:pt x="80" y="50"/>
                    <a:pt x="77" y="50"/>
                  </a:cubicBezTo>
                  <a:cubicBezTo>
                    <a:pt x="77" y="50"/>
                    <a:pt x="77" y="50"/>
                    <a:pt x="77" y="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1497" tIns="40749" rIns="81497" bIns="4074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zh-CN" altLang="en-US" sz="1604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32"/>
            <p:cNvSpPr>
              <a:spLocks noEditPoints="1"/>
            </p:cNvSpPr>
            <p:nvPr/>
          </p:nvSpPr>
          <p:spPr bwMode="auto">
            <a:xfrm>
              <a:off x="4616929" y="3218334"/>
              <a:ext cx="337768" cy="3301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1497" tIns="40749" rIns="81497" bIns="4074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zh-CN" altLang="en-US" sz="1604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33"/>
            <p:cNvSpPr>
              <a:spLocks noEditPoints="1"/>
            </p:cNvSpPr>
            <p:nvPr/>
          </p:nvSpPr>
          <p:spPr bwMode="auto">
            <a:xfrm>
              <a:off x="6473104" y="2343453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1497" tIns="40749" rIns="81497" bIns="4074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zh-CN" altLang="en-US" sz="1604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34"/>
            <p:cNvSpPr>
              <a:spLocks noEditPoints="1"/>
            </p:cNvSpPr>
            <p:nvPr/>
          </p:nvSpPr>
          <p:spPr bwMode="auto">
            <a:xfrm>
              <a:off x="6536081" y="5137371"/>
              <a:ext cx="448449" cy="362576"/>
            </a:xfrm>
            <a:custGeom>
              <a:avLst/>
              <a:gdLst>
                <a:gd name="T0" fmla="*/ 86 w 109"/>
                <a:gd name="T1" fmla="*/ 88 h 88"/>
                <a:gd name="T2" fmla="*/ 84 w 109"/>
                <a:gd name="T3" fmla="*/ 44 h 88"/>
                <a:gd name="T4" fmla="*/ 80 w 109"/>
                <a:gd name="T5" fmla="*/ 71 h 88"/>
                <a:gd name="T6" fmla="*/ 109 w 109"/>
                <a:gd name="T7" fmla="*/ 0 h 88"/>
                <a:gd name="T8" fmla="*/ 92 w 109"/>
                <a:gd name="T9" fmla="*/ 33 h 88"/>
                <a:gd name="T10" fmla="*/ 80 w 109"/>
                <a:gd name="T11" fmla="*/ 25 h 88"/>
                <a:gd name="T12" fmla="*/ 67 w 109"/>
                <a:gd name="T13" fmla="*/ 68 h 88"/>
                <a:gd name="T14" fmla="*/ 37 w 109"/>
                <a:gd name="T15" fmla="*/ 73 h 88"/>
                <a:gd name="T16" fmla="*/ 19 w 109"/>
                <a:gd name="T17" fmla="*/ 63 h 88"/>
                <a:gd name="T18" fmla="*/ 0 w 109"/>
                <a:gd name="T19" fmla="*/ 56 h 88"/>
                <a:gd name="T20" fmla="*/ 25 w 109"/>
                <a:gd name="T21" fmla="*/ 48 h 88"/>
                <a:gd name="T22" fmla="*/ 30 w 109"/>
                <a:gd name="T23" fmla="*/ 57 h 88"/>
                <a:gd name="T24" fmla="*/ 44 w 109"/>
                <a:gd name="T25" fmla="*/ 29 h 88"/>
                <a:gd name="T26" fmla="*/ 66 w 109"/>
                <a:gd name="T27" fmla="*/ 50 h 88"/>
                <a:gd name="T28" fmla="*/ 68 w 109"/>
                <a:gd name="T29" fmla="*/ 18 h 88"/>
                <a:gd name="T30" fmla="*/ 78 w 109"/>
                <a:gd name="T31" fmla="*/ 12 h 88"/>
                <a:gd name="T32" fmla="*/ 90 w 109"/>
                <a:gd name="T33" fmla="*/ 1 h 88"/>
                <a:gd name="T34" fmla="*/ 22 w 109"/>
                <a:gd name="T35" fmla="*/ 88 h 88"/>
                <a:gd name="T36" fmla="*/ 29 w 109"/>
                <a:gd name="T37" fmla="*/ 80 h 88"/>
                <a:gd name="T38" fmla="*/ 22 w 109"/>
                <a:gd name="T39" fmla="*/ 79 h 88"/>
                <a:gd name="T40" fmla="*/ 11 w 109"/>
                <a:gd name="T41" fmla="*/ 88 h 88"/>
                <a:gd name="T42" fmla="*/ 17 w 109"/>
                <a:gd name="T43" fmla="*/ 71 h 88"/>
                <a:gd name="T44" fmla="*/ 11 w 109"/>
                <a:gd name="T45" fmla="*/ 73 h 88"/>
                <a:gd name="T46" fmla="*/ 34 w 109"/>
                <a:gd name="T47" fmla="*/ 88 h 88"/>
                <a:gd name="T48" fmla="*/ 40 w 109"/>
                <a:gd name="T49" fmla="*/ 79 h 88"/>
                <a:gd name="T50" fmla="*/ 34 w 109"/>
                <a:gd name="T51" fmla="*/ 80 h 88"/>
                <a:gd name="T52" fmla="*/ 45 w 109"/>
                <a:gd name="T53" fmla="*/ 88 h 88"/>
                <a:gd name="T54" fmla="*/ 52 w 109"/>
                <a:gd name="T55" fmla="*/ 63 h 88"/>
                <a:gd name="T56" fmla="*/ 45 w 109"/>
                <a:gd name="T57" fmla="*/ 69 h 88"/>
                <a:gd name="T58" fmla="*/ 57 w 109"/>
                <a:gd name="T59" fmla="*/ 88 h 88"/>
                <a:gd name="T60" fmla="*/ 63 w 109"/>
                <a:gd name="T61" fmla="*/ 73 h 88"/>
                <a:gd name="T62" fmla="*/ 57 w 109"/>
                <a:gd name="T63" fmla="*/ 88 h 88"/>
                <a:gd name="T64" fmla="*/ 75 w 109"/>
                <a:gd name="T65" fmla="*/ 88 h 88"/>
                <a:gd name="T66" fmla="*/ 68 w 109"/>
                <a:gd name="T67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8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1497" tIns="40749" rIns="81497" bIns="4074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zh-CN" altLang="en-US" sz="1604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Group 65"/>
          <p:cNvGrpSpPr/>
          <p:nvPr/>
        </p:nvGrpSpPr>
        <p:grpSpPr>
          <a:xfrm>
            <a:off x="7785485" y="1872265"/>
            <a:ext cx="2814114" cy="651702"/>
            <a:chOff x="8797071" y="2517475"/>
            <a:chExt cx="2992361" cy="617986"/>
          </a:xfrm>
        </p:grpSpPr>
        <p:sp>
          <p:nvSpPr>
            <p:cNvPr id="36" name="TextBox 66"/>
            <p:cNvSpPr txBox="1"/>
            <p:nvPr/>
          </p:nvSpPr>
          <p:spPr>
            <a:xfrm>
              <a:off x="8797071" y="2517475"/>
              <a:ext cx="1832719" cy="429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dirty="0">
                  <a:solidFill>
                    <a:srgbClr val="041969"/>
                  </a:solidFill>
                  <a:cs typeface="+mn-ea"/>
                  <a:sym typeface="+mn-lt"/>
                </a:rPr>
                <a:t>Related title text.</a:t>
              </a:r>
              <a:endParaRPr lang="en-GB" sz="2000" dirty="0">
                <a:solidFill>
                  <a:srgbClr val="041969"/>
                </a:solidFill>
                <a:cs typeface="+mn-ea"/>
                <a:sym typeface="+mn-lt"/>
              </a:endParaRPr>
            </a:p>
          </p:txBody>
        </p:sp>
        <p:sp>
          <p:nvSpPr>
            <p:cNvPr id="37" name="Rectangle 67"/>
            <p:cNvSpPr/>
            <p:nvPr/>
          </p:nvSpPr>
          <p:spPr>
            <a:xfrm>
              <a:off x="8797071" y="2842452"/>
              <a:ext cx="2992361" cy="2930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to add the relevant title text.</a:t>
              </a:r>
              <a:endPara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Group 65"/>
          <p:cNvGrpSpPr/>
          <p:nvPr/>
        </p:nvGrpSpPr>
        <p:grpSpPr>
          <a:xfrm>
            <a:off x="1584005" y="1786778"/>
            <a:ext cx="2902454" cy="651702"/>
            <a:chOff x="8511122" y="2517475"/>
            <a:chExt cx="3086296" cy="617986"/>
          </a:xfrm>
        </p:grpSpPr>
        <p:sp>
          <p:nvSpPr>
            <p:cNvPr id="39" name="TextBox 66"/>
            <p:cNvSpPr txBox="1"/>
            <p:nvPr/>
          </p:nvSpPr>
          <p:spPr>
            <a:xfrm>
              <a:off x="9764699" y="2517475"/>
              <a:ext cx="1832719" cy="429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2000" dirty="0">
                  <a:solidFill>
                    <a:srgbClr val="041969"/>
                  </a:solidFill>
                  <a:cs typeface="+mn-ea"/>
                  <a:sym typeface="+mn-lt"/>
                </a:rPr>
                <a:t>Related title text.</a:t>
              </a:r>
              <a:endParaRPr lang="en-GB" sz="2000" dirty="0">
                <a:solidFill>
                  <a:srgbClr val="041969"/>
                </a:solidFill>
                <a:cs typeface="+mn-ea"/>
                <a:sym typeface="+mn-lt"/>
              </a:endParaRPr>
            </a:p>
          </p:txBody>
        </p:sp>
        <p:sp>
          <p:nvSpPr>
            <p:cNvPr id="40" name="Rectangle 67"/>
            <p:cNvSpPr/>
            <p:nvPr/>
          </p:nvSpPr>
          <p:spPr>
            <a:xfrm>
              <a:off x="8511122" y="2842452"/>
              <a:ext cx="3086296" cy="2930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to add the relevant title text.</a:t>
              </a:r>
              <a:endPara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Group 65"/>
          <p:cNvGrpSpPr/>
          <p:nvPr/>
        </p:nvGrpSpPr>
        <p:grpSpPr>
          <a:xfrm>
            <a:off x="1545864" y="4887273"/>
            <a:ext cx="2863839" cy="651702"/>
            <a:chOff x="8552183" y="2517475"/>
            <a:chExt cx="3045235" cy="617986"/>
          </a:xfrm>
        </p:grpSpPr>
        <p:sp>
          <p:nvSpPr>
            <p:cNvPr id="42" name="TextBox 66"/>
            <p:cNvSpPr txBox="1"/>
            <p:nvPr/>
          </p:nvSpPr>
          <p:spPr>
            <a:xfrm>
              <a:off x="9764699" y="2517475"/>
              <a:ext cx="1832719" cy="429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r">
                <a:lnSpc>
                  <a:spcPct val="130000"/>
                </a:lnSpc>
                <a:defRPr b="1">
                  <a:solidFill>
                    <a:srgbClr val="D06725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defRPr>
              </a:lvl1pPr>
            </a:lstStyle>
            <a:p>
              <a:r>
                <a:rPr lang="zh-CN" altLang="en-US" sz="2000" b="0" dirty="0">
                  <a:solidFill>
                    <a:srgbClr val="041969"/>
                  </a:solidFill>
                  <a:latin typeface="+mn-lt"/>
                  <a:ea typeface="+mn-ea"/>
                  <a:cs typeface="+mn-ea"/>
                  <a:sym typeface="+mn-lt"/>
                </a:rPr>
                <a:t>Related title text.</a:t>
              </a:r>
              <a:endParaRPr lang="en-GB" sz="2000" b="0" dirty="0">
                <a:solidFill>
                  <a:srgbClr val="04196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Rectangle 67"/>
            <p:cNvSpPr/>
            <p:nvPr/>
          </p:nvSpPr>
          <p:spPr>
            <a:xfrm>
              <a:off x="8552183" y="2842452"/>
              <a:ext cx="3045235" cy="2930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to add the relevant title text.</a:t>
              </a:r>
              <a:endPara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Group 65"/>
          <p:cNvGrpSpPr/>
          <p:nvPr/>
        </p:nvGrpSpPr>
        <p:grpSpPr>
          <a:xfrm>
            <a:off x="7785485" y="4855097"/>
            <a:ext cx="3001626" cy="651702"/>
            <a:chOff x="8797071" y="2517475"/>
            <a:chExt cx="3191750" cy="617986"/>
          </a:xfrm>
        </p:grpSpPr>
        <p:sp>
          <p:nvSpPr>
            <p:cNvPr id="45" name="TextBox 66"/>
            <p:cNvSpPr txBox="1"/>
            <p:nvPr/>
          </p:nvSpPr>
          <p:spPr>
            <a:xfrm>
              <a:off x="8807298" y="2517475"/>
              <a:ext cx="1832719" cy="429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b="1">
                  <a:solidFill>
                    <a:srgbClr val="D06725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defRPr>
              </a:lvl1pPr>
            </a:lstStyle>
            <a:p>
              <a:r>
                <a:rPr lang="zh-CN" altLang="en-US" sz="2000" b="0" dirty="0">
                  <a:solidFill>
                    <a:srgbClr val="041969"/>
                  </a:solidFill>
                  <a:latin typeface="+mn-lt"/>
                  <a:ea typeface="+mn-ea"/>
                  <a:cs typeface="+mn-ea"/>
                  <a:sym typeface="+mn-lt"/>
                </a:rPr>
                <a:t>Related title text.</a:t>
              </a:r>
              <a:endParaRPr lang="en-GB" sz="2000" b="0" dirty="0">
                <a:solidFill>
                  <a:srgbClr val="04196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" name="Rectangle 67"/>
            <p:cNvSpPr/>
            <p:nvPr/>
          </p:nvSpPr>
          <p:spPr>
            <a:xfrm>
              <a:off x="8797071" y="2842452"/>
              <a:ext cx="3191750" cy="2930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to add the relevant title text.</a:t>
              </a:r>
              <a:endPara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26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5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95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15101"/>
  <p:tag name="MH_LIBRARY" val="GRAPHIC"/>
  <p:tag name="MH_TYPE" val="Other"/>
  <p:tag name="MH_ORDER" val="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15101"/>
  <p:tag name="MH_LIBRARY" val="GRAPHIC"/>
  <p:tag name="MH_TYPE" val="Other"/>
  <p:tag name="MH_ORDER" val="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15101"/>
  <p:tag name="MH_LIBRARY" val="GRAPHIC"/>
  <p:tag name="MH_TYPE" val="Other"/>
  <p:tag name="MH_ORDER" val="9"/>
</p:tagLst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cusbmue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1415</Words>
  <Application>Microsoft Office PowerPoint</Application>
  <PresentationFormat>宽屏</PresentationFormat>
  <Paragraphs>253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inpin heiti</vt:lpstr>
      <vt:lpstr>方正细谭黑简体</vt:lpstr>
      <vt:lpstr>微软雅黑</vt:lpstr>
      <vt:lpstr>Agency FB</vt:lpstr>
      <vt:lpstr>Arial</vt:lpstr>
      <vt:lpstr>Calibri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宇 之灵</cp:lastModifiedBy>
  <cp:revision>19</cp:revision>
  <dcterms:created xsi:type="dcterms:W3CDTF">2017-09-14T09:31:59Z</dcterms:created>
  <dcterms:modified xsi:type="dcterms:W3CDTF">2020-09-04T02:03:42Z</dcterms:modified>
</cp:coreProperties>
</file>