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8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tags/tag44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5.xml" ContentType="application/vnd.openxmlformats-officedocument.themeOverr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6.xml" ContentType="application/vnd.openxmlformats-officedocument.themeOverride+xml"/>
  <Override PartName="/ppt/tags/tag51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4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7" r:id="rId2"/>
    <p:sldId id="262" r:id="rId3"/>
    <p:sldId id="281" r:id="rId4"/>
    <p:sldId id="279" r:id="rId5"/>
    <p:sldId id="258" r:id="rId6"/>
    <p:sldId id="260" r:id="rId7"/>
    <p:sldId id="261" r:id="rId8"/>
    <p:sldId id="263" r:id="rId9"/>
    <p:sldId id="282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71" r:id="rId18"/>
    <p:sldId id="272" r:id="rId19"/>
    <p:sldId id="274" r:id="rId20"/>
    <p:sldId id="284" r:id="rId21"/>
    <p:sldId id="270" r:id="rId22"/>
    <p:sldId id="275" r:id="rId23"/>
    <p:sldId id="280" r:id="rId24"/>
    <p:sldId id="277" r:id="rId25"/>
    <p:sldId id="278" r:id="rId26"/>
  </p:sldIdLst>
  <p:sldSz cx="9144000" cy="5143500" type="screen16x9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954" y="90"/>
      </p:cViewPr>
      <p:guideLst>
        <p:guide orient="horz" pos="291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2-447C-A73D-2398B3A83E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62-447C-A73D-2398B3A83E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62-447C-A73D-2398B3A83E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62-447C-A73D-2398B3A83E7B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6-45B9-81E1-3ACE548D1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altLang="zh-CN" dirty="0"/>
              <a:t>title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A-48B9-8224-211F7D1EDE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5A-48B9-8224-211F7D1ED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903424"/>
        <c:axId val="51290931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5A-48B9-8224-211F7D1ED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903424"/>
        <c:axId val="512909312"/>
      </c:lineChart>
      <c:catAx>
        <c:axId val="51290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512909312"/>
        <c:crosses val="autoZero"/>
        <c:auto val="1"/>
        <c:lblAlgn val="ctr"/>
        <c:lblOffset val="100"/>
        <c:noMultiLvlLbl val="0"/>
      </c:catAx>
      <c:valAx>
        <c:axId val="512909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290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75926E38-47F9-40C9-A548-0301280D732E}" type="datetimeFigureOut">
              <a:rPr lang="zh-CN" altLang="en-US" smtClean="0"/>
              <a:pPr/>
              <a:t>2020/9/6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0D2B7F90-F753-4F9B-838D-D00E35439A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01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68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834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548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3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813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676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254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884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662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85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60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590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254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43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854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0235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372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15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688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529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92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533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62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7F90-F753-4F9B-838D-D00E35439AF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82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71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72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6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2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15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42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76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7207628" y="478919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6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65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7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83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8CCF-B399-4741-888C-D4C25A3FEA86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FEF5-7439-499F-8720-B2D048D46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5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A4938CCF-B399-4741-888C-D4C25A3FEA86}" type="datetimeFigureOut">
              <a:rPr lang="zh-CN" altLang="en-US" smtClean="0"/>
              <a:pPr/>
              <a:t>2020/9/6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9C2DFEF5-7439-499F-8720-B2D048D46D1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450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10" Type="http://schemas.openxmlformats.org/officeDocument/2006/relationships/hyperlink" Target="https://www.jpppt.com/" TargetMode="External"/><Relationship Id="rId4" Type="http://schemas.openxmlformats.org/officeDocument/2006/relationships/tags" Target="../tags/tag4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hemeOverride" Target="../theme/themeOverride8.xml"/><Relationship Id="rId6" Type="http://schemas.openxmlformats.org/officeDocument/2006/relationships/chart" Target="../charts/chart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4.xml"/><Relationship Id="rId1" Type="http://schemas.openxmlformats.org/officeDocument/2006/relationships/themeOverride" Target="../theme/themeOverride11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hemeOverride" Target="../theme/themeOverride15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1.xml"/><Relationship Id="rId1" Type="http://schemas.openxmlformats.org/officeDocument/2006/relationships/themeOverride" Target="../theme/themeOverride16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hyperlink" Target="https://www.jpppt.com/" TargetMode="External"/><Relationship Id="rId4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jpeg"/><Relationship Id="rId2" Type="http://schemas.openxmlformats.org/officeDocument/2006/relationships/tags" Target="../tags/tag19.xml"/><Relationship Id="rId1" Type="http://schemas.openxmlformats.org/officeDocument/2006/relationships/themeOverride" Target="../theme/themeOverride4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5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hemeOverride" Target="../theme/themeOverride7.xml"/><Relationship Id="rId6" Type="http://schemas.openxmlformats.org/officeDocument/2006/relationships/tags" Target="../tags/tag34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33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rot="2700000">
            <a:off x="1968356" y="2955367"/>
            <a:ext cx="1365791" cy="1365791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 rot="2700000">
            <a:off x="5764027" y="1202021"/>
            <a:ext cx="1733891" cy="1733891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18900000">
            <a:off x="3108131" y="-1554404"/>
            <a:ext cx="2927738" cy="2927738"/>
          </a:xfrm>
          <a:prstGeom prst="rtTriangl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18900000">
            <a:off x="4203778" y="834942"/>
            <a:ext cx="722598" cy="722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直角三角形 7"/>
          <p:cNvSpPr/>
          <p:nvPr/>
        </p:nvSpPr>
        <p:spPr>
          <a:xfrm rot="18900000">
            <a:off x="4210701" y="857804"/>
            <a:ext cx="722598" cy="722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2768959" y="815058"/>
            <a:ext cx="204583" cy="204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 rot="2700000">
            <a:off x="-91418" y="2266771"/>
            <a:ext cx="502748" cy="502748"/>
          </a:xfrm>
          <a:prstGeom prst="rect">
            <a:avLst/>
          </a:prstGeom>
          <a:solidFill>
            <a:schemeClr val="bg1">
              <a:lumMod val="8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 rot="2700000">
            <a:off x="913918" y="2851055"/>
            <a:ext cx="502748" cy="502748"/>
          </a:xfrm>
          <a:prstGeom prst="rect">
            <a:avLst/>
          </a:prstGeom>
          <a:solidFill>
            <a:schemeClr val="bg1">
              <a:lumMod val="8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 rot="2700000">
            <a:off x="1450436" y="1995603"/>
            <a:ext cx="330313" cy="330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 rot="2700000">
            <a:off x="7240902" y="3272425"/>
            <a:ext cx="502748" cy="502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 rot="2700000">
            <a:off x="2014199" y="988652"/>
            <a:ext cx="502748" cy="50274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 rot="2700000">
            <a:off x="8143031" y="2750879"/>
            <a:ext cx="585736" cy="585736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 rot="2700000">
            <a:off x="8460356" y="-15106"/>
            <a:ext cx="585736" cy="585736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 rot="2700000">
            <a:off x="8046179" y="1086511"/>
            <a:ext cx="585736" cy="585736"/>
          </a:xfrm>
          <a:prstGeom prst="rect">
            <a:avLst/>
          </a:prstGeom>
          <a:solidFill>
            <a:schemeClr val="bg1">
              <a:lumMod val="8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-319353" y="245664"/>
            <a:ext cx="1186181" cy="1186181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3093751"/>
            <a:ext cx="9144000" cy="204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75956" y="0"/>
            <a:ext cx="268044" cy="268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6833" y="0"/>
            <a:ext cx="268044" cy="268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3923" y="3111238"/>
            <a:ext cx="8775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accent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Grey business</a:t>
            </a:r>
            <a:r>
              <a:rPr lang="en-US" altLang="zh-CN" sz="4000" dirty="0">
                <a:solidFill>
                  <a:schemeClr val="accent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 ppt t</a:t>
            </a:r>
            <a:r>
              <a:rPr lang="zh-CN" altLang="en-US" sz="4000" dirty="0">
                <a:solidFill>
                  <a:schemeClr val="accent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emplate</a:t>
            </a:r>
          </a:p>
        </p:txBody>
      </p:sp>
      <p:sp>
        <p:nvSpPr>
          <p:cNvPr id="3" name="矩形 2"/>
          <p:cNvSpPr/>
          <p:nvPr/>
        </p:nvSpPr>
        <p:spPr>
          <a:xfrm>
            <a:off x="1929270" y="3827395"/>
            <a:ext cx="543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5F6266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Insert the Subtitle of Your Presentation</a:t>
            </a:r>
          </a:p>
        </p:txBody>
      </p:sp>
      <p:pic>
        <p:nvPicPr>
          <p:cNvPr id="44" name="PA_图片 4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4286" y="1365471"/>
            <a:ext cx="900000" cy="873312"/>
          </a:xfrm>
          <a:custGeom>
            <a:avLst/>
            <a:gdLst>
              <a:gd name="connsiteX0" fmla="*/ 2142587 w 4285175"/>
              <a:gd name="connsiteY0" fmla="*/ 0 h 4285175"/>
              <a:gd name="connsiteX1" fmla="*/ 4285175 w 4285175"/>
              <a:gd name="connsiteY1" fmla="*/ 2142588 h 4285175"/>
              <a:gd name="connsiteX2" fmla="*/ 2142587 w 4285175"/>
              <a:gd name="connsiteY2" fmla="*/ 4285175 h 4285175"/>
              <a:gd name="connsiteX3" fmla="*/ 0 w 4285175"/>
              <a:gd name="connsiteY3" fmla="*/ 2142588 h 428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175" h="4285175">
                <a:moveTo>
                  <a:pt x="2142587" y="0"/>
                </a:moveTo>
                <a:lnTo>
                  <a:pt x="4285175" y="2142588"/>
                </a:lnTo>
                <a:lnTo>
                  <a:pt x="2142587" y="4285175"/>
                </a:lnTo>
                <a:lnTo>
                  <a:pt x="0" y="2142588"/>
                </a:lnTo>
                <a:close/>
              </a:path>
            </a:pathLst>
          </a:cu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3356" y="1368487"/>
            <a:ext cx="900000" cy="850450"/>
          </a:xfrm>
          <a:custGeom>
            <a:avLst/>
            <a:gdLst>
              <a:gd name="connsiteX0" fmla="*/ 2142587 w 4285175"/>
              <a:gd name="connsiteY0" fmla="*/ 0 h 4285175"/>
              <a:gd name="connsiteX1" fmla="*/ 4285175 w 4285175"/>
              <a:gd name="connsiteY1" fmla="*/ 2142588 h 4285175"/>
              <a:gd name="connsiteX2" fmla="*/ 2142587 w 4285175"/>
              <a:gd name="connsiteY2" fmla="*/ 4285175 h 4285175"/>
              <a:gd name="connsiteX3" fmla="*/ 0 w 4285175"/>
              <a:gd name="connsiteY3" fmla="*/ 2142588 h 428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5175" h="4285175">
                <a:moveTo>
                  <a:pt x="2142587" y="0"/>
                </a:moveTo>
                <a:lnTo>
                  <a:pt x="4285175" y="2142588"/>
                </a:lnTo>
                <a:lnTo>
                  <a:pt x="2142587" y="4285175"/>
                </a:lnTo>
                <a:lnTo>
                  <a:pt x="0" y="2142588"/>
                </a:lnTo>
                <a:close/>
              </a:path>
            </a:pathLst>
          </a:cu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5" name="矩形 44"/>
          <p:cNvSpPr/>
          <p:nvPr/>
        </p:nvSpPr>
        <p:spPr>
          <a:xfrm rot="2700000">
            <a:off x="6121639" y="814050"/>
            <a:ext cx="204583" cy="204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直角三角形 4"/>
          <p:cNvSpPr/>
          <p:nvPr/>
        </p:nvSpPr>
        <p:spPr>
          <a:xfrm rot="18900000">
            <a:off x="3340729" y="-1231271"/>
            <a:ext cx="2462542" cy="246254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90947" y="449055"/>
            <a:ext cx="1548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LOGO</a:t>
            </a:r>
            <a:endParaRPr lang="zh-CN" altLang="en-US" sz="3200" dirty="0">
              <a:solidFill>
                <a:schemeClr val="bg1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46" name="PA_组合 45"/>
          <p:cNvGrpSpPr/>
          <p:nvPr>
            <p:custDataLst>
              <p:tags r:id="rId3"/>
            </p:custDataLst>
          </p:nvPr>
        </p:nvGrpSpPr>
        <p:grpSpPr>
          <a:xfrm>
            <a:off x="4122000" y="1185198"/>
            <a:ext cx="900001" cy="1743073"/>
            <a:chOff x="4122000" y="1218539"/>
            <a:chExt cx="900001" cy="1743073"/>
          </a:xfrm>
        </p:grpSpPr>
        <p:sp>
          <p:nvSpPr>
            <p:cNvPr id="36" name="任意多边形: 形状 35"/>
            <p:cNvSpPr/>
            <p:nvPr/>
          </p:nvSpPr>
          <p:spPr>
            <a:xfrm>
              <a:off x="4122000" y="1218539"/>
              <a:ext cx="900001" cy="1712801"/>
            </a:xfrm>
            <a:custGeom>
              <a:avLst/>
              <a:gdLst/>
              <a:ahLst/>
              <a:cxnLst/>
              <a:rect l="0" t="0" r="0" b="0"/>
              <a:pathLst>
                <a:path w="900001" h="1712801">
                  <a:moveTo>
                    <a:pt x="0" y="0"/>
                  </a:moveTo>
                  <a:lnTo>
                    <a:pt x="900000" y="0"/>
                  </a:lnTo>
                  <a:lnTo>
                    <a:pt x="900000" y="1712800"/>
                  </a:lnTo>
                  <a:lnTo>
                    <a:pt x="0" y="1712800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42" name="PA_图片 41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22000" y="2181339"/>
              <a:ext cx="900000" cy="780273"/>
            </a:xfrm>
            <a:custGeom>
              <a:avLst/>
              <a:gdLst>
                <a:gd name="connsiteX0" fmla="*/ 2142587 w 4285175"/>
                <a:gd name="connsiteY0" fmla="*/ 0 h 4285175"/>
                <a:gd name="connsiteX1" fmla="*/ 4285175 w 4285175"/>
                <a:gd name="connsiteY1" fmla="*/ 2142588 h 4285175"/>
                <a:gd name="connsiteX2" fmla="*/ 2142587 w 4285175"/>
                <a:gd name="connsiteY2" fmla="*/ 4285175 h 4285175"/>
                <a:gd name="connsiteX3" fmla="*/ 0 w 4285175"/>
                <a:gd name="connsiteY3" fmla="*/ 2142588 h 428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85175" h="4285175">
                  <a:moveTo>
                    <a:pt x="2142587" y="0"/>
                  </a:moveTo>
                  <a:lnTo>
                    <a:pt x="4285175" y="2142588"/>
                  </a:lnTo>
                  <a:lnTo>
                    <a:pt x="2142587" y="4285175"/>
                  </a:lnTo>
                  <a:lnTo>
                    <a:pt x="0" y="2142588"/>
                  </a:lnTo>
                  <a:close/>
                </a:path>
              </a:pathLst>
            </a:cu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</p:pic>
      </p:grpSp>
      <p:sp>
        <p:nvSpPr>
          <p:cNvPr id="4" name="TextBox 3">
            <a:hlinkClick r:id="rId10"/>
            <a:extLst>
              <a:ext uri="{FF2B5EF4-FFF2-40B4-BE49-F238E27FC236}">
                <a16:creationId xmlns:a16="http://schemas.microsoft.com/office/drawing/2014/main" id="{C97AF4C8-2A3F-45CC-9A74-751DD103B0B5}"/>
              </a:ext>
            </a:extLst>
          </p:cNvPr>
          <p:cNvSpPr txBox="1"/>
          <p:nvPr/>
        </p:nvSpPr>
        <p:spPr>
          <a:xfrm>
            <a:off x="2122861" y="4821984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https://www.jpppt.com.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hyp="http://schemas.microsoft.com/office/drawing/2018/hyperlinkcolor" xmlns:a16="http://schemas.microsoft.com/office/drawing/2014/main"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27587 -0.2370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-118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2691 -0.2324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5" y="-116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0.15061 L 4.44444E-6 -4.5679E-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740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4 0.15061 L -3.05556E-6 -4.5679E-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39 0.14598 L -8.33333E-7 4.44444E-6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13" y="-706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57 0.15771 L -4.16667E-6 5.63785E-18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4" y="-7932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1.11111E-6 0.99845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0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3.05556E-6 1.00123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00123 L -3.05556E-6 3.58025E-6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969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99845 L 1.11111E-6 -2.83951E-6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66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1" grpId="0" animBg="1"/>
      <p:bldP spid="28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9" grpId="0" animBg="1"/>
      <p:bldP spid="9" grpId="1" animBg="1"/>
      <p:bldP spid="9" grpId="2" animBg="1"/>
      <p:bldP spid="9" grpId="3" animBg="1"/>
      <p:bldP spid="9" grpId="4" animBg="1"/>
      <p:bldP spid="2" grpId="0"/>
      <p:bldP spid="3" grpId="0"/>
      <p:bldP spid="45" grpId="0" animBg="1"/>
      <p:bldP spid="5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49" name="矩形 48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759726" y="154264"/>
            <a:ext cx="559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52105" y="1278013"/>
            <a:ext cx="509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subheading.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52107" y="2140852"/>
            <a:ext cx="3288150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font, graphic color, size, style can be changed as needed.</a:t>
            </a:r>
          </a:p>
        </p:txBody>
      </p:sp>
      <p:cxnSp>
        <p:nvCxnSpPr>
          <p:cNvPr id="55" name="PA_直接连接符 30"/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548870" y="1845270"/>
            <a:ext cx="89232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8" name="PA_Chart 57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39339478"/>
              </p:ext>
            </p:extLst>
          </p:nvPr>
        </p:nvGraphicFramePr>
        <p:xfrm>
          <a:off x="4449289" y="1035624"/>
          <a:ext cx="4457205" cy="2971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9947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c="http://schemas.openxmlformats.org/drawingml/2006/chart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Graphic spid="5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639763" y="923925"/>
            <a:ext cx="55082" cy="421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07191" y="1269252"/>
            <a:ext cx="329643" cy="32964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07191" y="2840199"/>
            <a:ext cx="329643" cy="329643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07191" y="4344187"/>
            <a:ext cx="329643" cy="329643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16200000">
            <a:off x="4184417" y="1346749"/>
            <a:ext cx="202592" cy="17464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9" name="等腰三角形 18"/>
          <p:cNvSpPr/>
          <p:nvPr/>
        </p:nvSpPr>
        <p:spPr>
          <a:xfrm rot="16200000">
            <a:off x="4184417" y="4423399"/>
            <a:ext cx="202592" cy="17464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0" name="等腰三角形 19"/>
          <p:cNvSpPr/>
          <p:nvPr/>
        </p:nvSpPr>
        <p:spPr>
          <a:xfrm rot="5400000" flipH="1">
            <a:off x="4947809" y="2917695"/>
            <a:ext cx="202592" cy="17464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22" name="矩形 21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59726" y="154264"/>
            <a:ext cx="5556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187248" y="1039716"/>
            <a:ext cx="2825482" cy="1662416"/>
            <a:chOff x="1187248" y="1039716"/>
            <a:chExt cx="2825482" cy="1662416"/>
          </a:xfrm>
        </p:grpSpPr>
        <p:sp>
          <p:nvSpPr>
            <p:cNvPr id="6" name="矩形 5"/>
            <p:cNvSpPr/>
            <p:nvPr/>
          </p:nvSpPr>
          <p:spPr>
            <a:xfrm>
              <a:off x="1238250" y="1359203"/>
              <a:ext cx="2774480" cy="1342929"/>
            </a:xfrm>
            <a:prstGeom prst="rect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38250" y="1115735"/>
              <a:ext cx="2774480" cy="494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anchor="ctr">
              <a:normAutofit/>
            </a:bodyPr>
            <a:lstStyle/>
            <a:p>
              <a:endPara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1555791" y="2277062"/>
              <a:ext cx="1603730" cy="42507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532003" y="1115735"/>
              <a:ext cx="480727" cy="2060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2018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1187248" y="1039716"/>
              <a:ext cx="239575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a text description, text color, size, font can be changed as needed.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31295" y="1877401"/>
            <a:ext cx="2774480" cy="2061601"/>
            <a:chOff x="5331295" y="1877401"/>
            <a:chExt cx="2774480" cy="2061601"/>
          </a:xfrm>
        </p:grpSpPr>
        <p:sp>
          <p:nvSpPr>
            <p:cNvPr id="4" name="矩形 3"/>
            <p:cNvSpPr/>
            <p:nvPr/>
          </p:nvSpPr>
          <p:spPr>
            <a:xfrm>
              <a:off x="5331295" y="2424712"/>
              <a:ext cx="2774480" cy="1514290"/>
            </a:xfrm>
            <a:prstGeom prst="rect">
              <a:avLst/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331295" y="1930253"/>
              <a:ext cx="2774480" cy="494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anchor="ctr">
              <a:normAutofit/>
            </a:bodyPr>
            <a:lstStyle/>
            <a:p>
              <a:endPara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625048" y="1929535"/>
              <a:ext cx="480727" cy="2060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2020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5331295" y="1877401"/>
              <a:ext cx="239575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a text description, text color, size, font can be changed as needed.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238250" y="3338838"/>
            <a:ext cx="2774480" cy="1617215"/>
            <a:chOff x="1238250" y="3338838"/>
            <a:chExt cx="2774480" cy="1617215"/>
          </a:xfrm>
        </p:grpSpPr>
        <p:sp>
          <p:nvSpPr>
            <p:cNvPr id="5" name="矩形 4"/>
            <p:cNvSpPr/>
            <p:nvPr/>
          </p:nvSpPr>
          <p:spPr>
            <a:xfrm>
              <a:off x="1238250" y="3863459"/>
              <a:ext cx="2774480" cy="1092594"/>
            </a:xfrm>
            <a:prstGeom prst="rect">
              <a:avLst/>
            </a:prstGeom>
            <a:blipFill dpi="0"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238250" y="3368998"/>
              <a:ext cx="2774480" cy="494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anchor="ctr">
              <a:normAutofit/>
            </a:bodyPr>
            <a:lstStyle/>
            <a:p>
              <a:endParaRPr lang="zh-CN" altLang="en-US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532003" y="3368998"/>
              <a:ext cx="480727" cy="20602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47500" lnSpcReduction="20000"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2030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238250" y="3338838"/>
              <a:ext cx="239575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a text description, text color, size, font can be changed as needed.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476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888630" y="2695454"/>
            <a:ext cx="1490808" cy="1490807"/>
          </a:xfrm>
          <a:prstGeom prst="round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/>
          <a:scene3d>
            <a:camera prst="perspectiveRelaxed" fov="2400000">
              <a:rot lat="19626000" lon="960000" rev="1909200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3888630" y="2350815"/>
            <a:ext cx="1490808" cy="1490807"/>
          </a:xfrm>
          <a:prstGeom prst="round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/>
          <a:scene3d>
            <a:camera prst="perspectiveRelaxed" fov="2400000">
              <a:rot lat="19626000" lon="960000" rev="1909200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3888630" y="2006176"/>
            <a:ext cx="1490808" cy="1490807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/>
          <a:scene3d>
            <a:camera prst="perspectiveRelaxed" fov="2400000">
              <a:rot lat="19626000" lon="960000" rev="1909200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cxnSp>
        <p:nvCxnSpPr>
          <p:cNvPr id="8" name="Straight Connector 9"/>
          <p:cNvCxnSpPr/>
          <p:nvPr/>
        </p:nvCxnSpPr>
        <p:spPr>
          <a:xfrm flipH="1">
            <a:off x="5094663" y="2351382"/>
            <a:ext cx="772397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/>
        </p:nvCxnSpPr>
        <p:spPr>
          <a:xfrm flipH="1">
            <a:off x="3463248" y="3129658"/>
            <a:ext cx="217819" cy="0"/>
          </a:xfrm>
          <a:prstGeom prst="line">
            <a:avLst/>
          </a:prstGeom>
          <a:ln w="635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2"/>
          <p:cNvCxnSpPr/>
          <p:nvPr/>
        </p:nvCxnSpPr>
        <p:spPr>
          <a:xfrm flipH="1">
            <a:off x="5466872" y="3548680"/>
            <a:ext cx="400187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3049032" y="2927356"/>
            <a:ext cx="414216" cy="414216"/>
            <a:chOff x="3049032" y="2927356"/>
            <a:chExt cx="414216" cy="414216"/>
          </a:xfrm>
        </p:grpSpPr>
        <p:sp>
          <p:nvSpPr>
            <p:cNvPr id="7" name="Oval 7"/>
            <p:cNvSpPr>
              <a:spLocks/>
            </p:cNvSpPr>
            <p:nvPr/>
          </p:nvSpPr>
          <p:spPr bwMode="auto">
            <a:xfrm>
              <a:off x="3049032" y="2927356"/>
              <a:ext cx="414216" cy="414216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Freeform: Shape 30"/>
            <p:cNvSpPr/>
            <p:nvPr/>
          </p:nvSpPr>
          <p:spPr>
            <a:xfrm>
              <a:off x="3166052" y="3015278"/>
              <a:ext cx="179267" cy="228758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680752" y="2143707"/>
            <a:ext cx="414216" cy="414216"/>
            <a:chOff x="5680752" y="2143707"/>
            <a:chExt cx="414216" cy="414216"/>
          </a:xfrm>
        </p:grpSpPr>
        <p:sp>
          <p:nvSpPr>
            <p:cNvPr id="11" name="Oval 14"/>
            <p:cNvSpPr>
              <a:spLocks/>
            </p:cNvSpPr>
            <p:nvPr/>
          </p:nvSpPr>
          <p:spPr bwMode="auto">
            <a:xfrm>
              <a:off x="5680752" y="2143707"/>
              <a:ext cx="414216" cy="41421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Freeform: Shape 31"/>
            <p:cNvSpPr/>
            <p:nvPr/>
          </p:nvSpPr>
          <p:spPr>
            <a:xfrm>
              <a:off x="5795126" y="2236436"/>
              <a:ext cx="179267" cy="228758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680752" y="3341572"/>
            <a:ext cx="414216" cy="414216"/>
            <a:chOff x="5680752" y="3341572"/>
            <a:chExt cx="414216" cy="414216"/>
          </a:xfrm>
        </p:grpSpPr>
        <p:sp>
          <p:nvSpPr>
            <p:cNvPr id="12" name="Oval 15"/>
            <p:cNvSpPr>
              <a:spLocks/>
            </p:cNvSpPr>
            <p:nvPr/>
          </p:nvSpPr>
          <p:spPr bwMode="auto">
            <a:xfrm>
              <a:off x="5680752" y="3341572"/>
              <a:ext cx="414216" cy="41421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Freeform: Shape 32"/>
            <p:cNvSpPr/>
            <p:nvPr/>
          </p:nvSpPr>
          <p:spPr>
            <a:xfrm>
              <a:off x="5795126" y="3434301"/>
              <a:ext cx="179267" cy="228758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31" name="矩形 30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759727" y="154264"/>
            <a:ext cx="563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40841" y="1867683"/>
            <a:ext cx="2842317" cy="1346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01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the color, size, font can be changed according to your needs.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140841" y="3310707"/>
            <a:ext cx="2842317" cy="1346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03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the color, size, font can be changed according to your needs.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77862" y="2871425"/>
            <a:ext cx="2842317" cy="1346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02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the color, size, font can be changed according to your needs.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77862" y="1212561"/>
            <a:ext cx="3669723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099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5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组合 3"/>
          <p:cNvGrpSpPr/>
          <p:nvPr>
            <p:custDataLst>
              <p:tags r:id="rId2"/>
            </p:custDataLst>
          </p:nvPr>
        </p:nvGrpSpPr>
        <p:grpSpPr>
          <a:xfrm>
            <a:off x="2058236" y="1381138"/>
            <a:ext cx="5178749" cy="3260918"/>
            <a:chOff x="2976147" y="1795279"/>
            <a:chExt cx="6239707" cy="3928974"/>
          </a:xfrm>
        </p:grpSpPr>
        <p:sp>
          <p:nvSpPr>
            <p:cNvPr id="27" name="任意多边形: 形状 26"/>
            <p:cNvSpPr>
              <a:spLocks noChangeAspect="1"/>
            </p:cNvSpPr>
            <p:nvPr/>
          </p:nvSpPr>
          <p:spPr bwMode="gray">
            <a:xfrm>
              <a:off x="8420785" y="5310376"/>
              <a:ext cx="63606" cy="75084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>
              <a:spLocks noChangeAspect="1"/>
            </p:cNvSpPr>
            <p:nvPr/>
          </p:nvSpPr>
          <p:spPr bwMode="gray">
            <a:xfrm>
              <a:off x="7869006" y="4666052"/>
              <a:ext cx="706022" cy="605909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>
              <a:spLocks noChangeAspect="1"/>
            </p:cNvSpPr>
            <p:nvPr/>
          </p:nvSpPr>
          <p:spPr bwMode="gray">
            <a:xfrm>
              <a:off x="8799238" y="5308629"/>
              <a:ext cx="135162" cy="160644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>
              <a:spLocks noChangeAspect="1"/>
            </p:cNvSpPr>
            <p:nvPr/>
          </p:nvSpPr>
          <p:spPr bwMode="gray">
            <a:xfrm>
              <a:off x="8907368" y="5160208"/>
              <a:ext cx="100179" cy="172868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>
              <a:spLocks noChangeAspect="1"/>
            </p:cNvSpPr>
            <p:nvPr/>
          </p:nvSpPr>
          <p:spPr bwMode="gray">
            <a:xfrm>
              <a:off x="8754714" y="4854634"/>
              <a:ext cx="50884" cy="45399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>
              <a:spLocks noChangeAspect="1"/>
            </p:cNvSpPr>
            <p:nvPr/>
          </p:nvSpPr>
          <p:spPr bwMode="gray">
            <a:xfrm>
              <a:off x="7104149" y="3545034"/>
              <a:ext cx="192407" cy="101276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>
              <a:spLocks noChangeAspect="1"/>
            </p:cNvSpPr>
            <p:nvPr/>
          </p:nvSpPr>
          <p:spPr bwMode="gray">
            <a:xfrm>
              <a:off x="7072346" y="3600910"/>
              <a:ext cx="131982" cy="108260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>
              <a:spLocks noChangeAspect="1"/>
            </p:cNvSpPr>
            <p:nvPr/>
          </p:nvSpPr>
          <p:spPr bwMode="gray">
            <a:xfrm>
              <a:off x="7134361" y="3623611"/>
              <a:ext cx="4771" cy="6985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>
              <a:spLocks noChangeAspect="1"/>
            </p:cNvSpPr>
            <p:nvPr/>
          </p:nvSpPr>
          <p:spPr bwMode="gray">
            <a:xfrm>
              <a:off x="7145493" y="3627103"/>
              <a:ext cx="4771" cy="3492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>
              <a:spLocks noChangeAspect="1"/>
            </p:cNvSpPr>
            <p:nvPr/>
          </p:nvSpPr>
          <p:spPr bwMode="gray">
            <a:xfrm>
              <a:off x="7126411" y="3630595"/>
              <a:ext cx="3180" cy="3492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>
              <a:spLocks noChangeAspect="1"/>
            </p:cNvSpPr>
            <p:nvPr/>
          </p:nvSpPr>
          <p:spPr bwMode="gray">
            <a:xfrm>
              <a:off x="6951496" y="3665518"/>
              <a:ext cx="251242" cy="209536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>
              <a:spLocks noChangeAspect="1"/>
            </p:cNvSpPr>
            <p:nvPr/>
          </p:nvSpPr>
          <p:spPr bwMode="gray">
            <a:xfrm>
              <a:off x="7558929" y="4353495"/>
              <a:ext cx="189227" cy="2200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>
              <a:spLocks noChangeAspect="1"/>
            </p:cNvSpPr>
            <p:nvPr/>
          </p:nvSpPr>
          <p:spPr bwMode="gray">
            <a:xfrm>
              <a:off x="7733844" y="4573507"/>
              <a:ext cx="160605" cy="55876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>
              <a:spLocks noChangeAspect="1"/>
            </p:cNvSpPr>
            <p:nvPr/>
          </p:nvSpPr>
          <p:spPr bwMode="gray">
            <a:xfrm>
              <a:off x="7797450" y="4377940"/>
              <a:ext cx="173326" cy="162391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 noChangeAspect="1"/>
            </p:cNvSpPr>
            <p:nvPr/>
          </p:nvSpPr>
          <p:spPr bwMode="gray">
            <a:xfrm>
              <a:off x="8485980" y="4540330"/>
              <a:ext cx="69966" cy="41907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>
              <a:spLocks noChangeAspect="1"/>
            </p:cNvSpPr>
            <p:nvPr/>
          </p:nvSpPr>
          <p:spPr bwMode="gray">
            <a:xfrm>
              <a:off x="8357179" y="4510647"/>
              <a:ext cx="173326" cy="155406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43" name="组合 42"/>
            <p:cNvGrpSpPr>
              <a:grpSpLocks noChangeAspect="1"/>
            </p:cNvGrpSpPr>
            <p:nvPr/>
          </p:nvGrpSpPr>
          <p:grpSpPr bwMode="gray">
            <a:xfrm>
              <a:off x="7942115" y="4100305"/>
              <a:ext cx="162193" cy="254936"/>
              <a:chOff x="3802" y="2280"/>
              <a:chExt cx="102" cy="146"/>
            </a:xfrm>
            <a:solidFill>
              <a:schemeClr val="bg1">
                <a:lumMod val="75000"/>
              </a:schemeClr>
            </a:solidFill>
          </p:grpSpPr>
          <p:sp>
            <p:nvSpPr>
              <p:cNvPr id="371" name="任意多边形: 形状 3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2" name="任意多边形: 形状 3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3" name="任意多边形: 形状 3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4" name="任意多边形: 形状 3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5" name="任意多边形: 形状 3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6" name="任意多边形: 形状 3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7" name="任意多边形: 形状 3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8" name="任意多边形: 形状 3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9" name="任意多边形: 形状 3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0" name="任意多边形: 形状 3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1" name="任意多边形: 形状 3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任意多边形: 形状 43"/>
            <p:cNvSpPr>
              <a:spLocks noChangeAspect="1"/>
            </p:cNvSpPr>
            <p:nvPr/>
          </p:nvSpPr>
          <p:spPr bwMode="gray">
            <a:xfrm>
              <a:off x="7884907" y="4363971"/>
              <a:ext cx="23853" cy="20954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>
              <a:spLocks noChangeAspect="1"/>
            </p:cNvSpPr>
            <p:nvPr/>
          </p:nvSpPr>
          <p:spPr bwMode="gray">
            <a:xfrm>
              <a:off x="7921481" y="4522869"/>
              <a:ext cx="4771" cy="1571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6" name="任意多边形: 形状 45"/>
            <p:cNvSpPr>
              <a:spLocks noChangeAspect="1"/>
            </p:cNvSpPr>
            <p:nvPr/>
          </p:nvSpPr>
          <p:spPr bwMode="gray">
            <a:xfrm>
              <a:off x="8072544" y="4620652"/>
              <a:ext cx="42934" cy="20954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>
              <a:spLocks noChangeAspect="1"/>
            </p:cNvSpPr>
            <p:nvPr/>
          </p:nvSpPr>
          <p:spPr bwMode="gray">
            <a:xfrm>
              <a:off x="8051872" y="4634622"/>
              <a:ext cx="27033" cy="24446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>
              <a:spLocks noChangeAspect="1"/>
            </p:cNvSpPr>
            <p:nvPr/>
          </p:nvSpPr>
          <p:spPr bwMode="gray">
            <a:xfrm>
              <a:off x="8128199" y="4514139"/>
              <a:ext cx="50884" cy="20954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>
              <a:spLocks noChangeAspect="1"/>
            </p:cNvSpPr>
            <p:nvPr/>
          </p:nvSpPr>
          <p:spPr bwMode="gray">
            <a:xfrm>
              <a:off x="7970775" y="4428578"/>
              <a:ext cx="109720" cy="141437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>
              <a:spLocks noChangeAspect="1"/>
            </p:cNvSpPr>
            <p:nvPr/>
          </p:nvSpPr>
          <p:spPr bwMode="gray">
            <a:xfrm>
              <a:off x="8118658" y="4418101"/>
              <a:ext cx="25442" cy="5936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>
              <a:spLocks noChangeAspect="1"/>
            </p:cNvSpPr>
            <p:nvPr/>
          </p:nvSpPr>
          <p:spPr bwMode="gray">
            <a:xfrm>
              <a:off x="8180673" y="4468739"/>
              <a:ext cx="181276" cy="167629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>
              <a:spLocks noChangeAspect="1"/>
            </p:cNvSpPr>
            <p:nvPr/>
          </p:nvSpPr>
          <p:spPr bwMode="gray">
            <a:xfrm>
              <a:off x="8528915" y="4510647"/>
              <a:ext cx="41344" cy="4190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>
              <a:spLocks noChangeAspect="1"/>
            </p:cNvSpPr>
            <p:nvPr/>
          </p:nvSpPr>
          <p:spPr bwMode="gray">
            <a:xfrm>
              <a:off x="7678189" y="4007760"/>
              <a:ext cx="125622" cy="289858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>
              <a:spLocks noChangeAspect="1"/>
            </p:cNvSpPr>
            <p:nvPr/>
          </p:nvSpPr>
          <p:spPr bwMode="gray">
            <a:xfrm>
              <a:off x="7808581" y="4329049"/>
              <a:ext cx="168555" cy="11524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>
              <a:spLocks noChangeAspect="1"/>
            </p:cNvSpPr>
            <p:nvPr/>
          </p:nvSpPr>
          <p:spPr bwMode="gray">
            <a:xfrm>
              <a:off x="7644797" y="4332541"/>
              <a:ext cx="71557" cy="103022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>
              <a:spLocks noChangeAspect="1"/>
            </p:cNvSpPr>
            <p:nvPr/>
          </p:nvSpPr>
          <p:spPr bwMode="gray">
            <a:xfrm>
              <a:off x="7600273" y="4058397"/>
              <a:ext cx="136752" cy="295097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>
              <a:spLocks noChangeAspect="1"/>
            </p:cNvSpPr>
            <p:nvPr/>
          </p:nvSpPr>
          <p:spPr bwMode="gray">
            <a:xfrm>
              <a:off x="7506454" y="3899500"/>
              <a:ext cx="154244" cy="366688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>
              <a:spLocks noChangeAspect="1"/>
            </p:cNvSpPr>
            <p:nvPr/>
          </p:nvSpPr>
          <p:spPr bwMode="gray">
            <a:xfrm>
              <a:off x="7681369" y="4178881"/>
              <a:ext cx="92228" cy="82069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>
              <a:spLocks noChangeAspect="1"/>
            </p:cNvSpPr>
            <p:nvPr/>
          </p:nvSpPr>
          <p:spPr bwMode="gray">
            <a:xfrm>
              <a:off x="7644797" y="4021729"/>
              <a:ext cx="125622" cy="171121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>
              <a:grpSpLocks noChangeAspect="1"/>
            </p:cNvGrpSpPr>
            <p:nvPr/>
          </p:nvGrpSpPr>
          <p:grpSpPr bwMode="gray">
            <a:xfrm>
              <a:off x="6957404" y="3702325"/>
              <a:ext cx="637590" cy="646094"/>
              <a:chOff x="3183" y="2052"/>
              <a:chExt cx="401" cy="370"/>
            </a:xfrm>
            <a:solidFill>
              <a:schemeClr val="bg1">
                <a:lumMod val="75000"/>
              </a:schemeClr>
            </a:solidFill>
          </p:grpSpPr>
          <p:sp>
            <p:nvSpPr>
              <p:cNvPr id="364" name="任意多边形: 形状 363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5" name="任意多边形: 形状 364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6" name="任意多边形: 形状 365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7" name="任意多边形: 形状 366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8" name="任意多边形: 形状 367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9" name="任意多边形: 形状 368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0" name="任意多边形: 形状 369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61" name="任意多边形: 形状 60"/>
            <p:cNvSpPr>
              <a:spLocks noChangeAspect="1"/>
            </p:cNvSpPr>
            <p:nvPr/>
          </p:nvSpPr>
          <p:spPr bwMode="gray">
            <a:xfrm>
              <a:off x="7991447" y="3964106"/>
              <a:ext cx="30213" cy="69845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62" name="组合 61"/>
            <p:cNvGrpSpPr>
              <a:grpSpLocks noChangeAspect="1"/>
            </p:cNvGrpSpPr>
            <p:nvPr/>
          </p:nvGrpSpPr>
          <p:grpSpPr bwMode="gray">
            <a:xfrm>
              <a:off x="8158389" y="3487403"/>
              <a:ext cx="283044" cy="352718"/>
              <a:chOff x="3938" y="1929"/>
              <a:chExt cx="178" cy="202"/>
            </a:xfrm>
            <a:solidFill>
              <a:schemeClr val="bg1">
                <a:lumMod val="75000"/>
              </a:schemeClr>
            </a:solidFill>
          </p:grpSpPr>
          <p:sp>
            <p:nvSpPr>
              <p:cNvPr id="360" name="任意多边形: 形状 359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1" name="任意多边形: 形状 360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2" name="任意多边形: 形状 361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3" name="任意多边形: 形状 362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63" name="任意多边形: 形状 62"/>
            <p:cNvSpPr>
              <a:spLocks noChangeAspect="1"/>
            </p:cNvSpPr>
            <p:nvPr/>
          </p:nvSpPr>
          <p:spPr bwMode="gray">
            <a:xfrm>
              <a:off x="8096396" y="3665518"/>
              <a:ext cx="60425" cy="99530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4" name="任意多边形: 形状 63"/>
            <p:cNvSpPr>
              <a:spLocks noChangeAspect="1"/>
            </p:cNvSpPr>
            <p:nvPr/>
          </p:nvSpPr>
          <p:spPr bwMode="gray">
            <a:xfrm>
              <a:off x="7428538" y="3291845"/>
              <a:ext cx="551779" cy="296843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>
              <a:spLocks noChangeAspect="1"/>
            </p:cNvSpPr>
            <p:nvPr/>
          </p:nvSpPr>
          <p:spPr bwMode="gray">
            <a:xfrm>
              <a:off x="7791090" y="4068874"/>
              <a:ext cx="41344" cy="40162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6" name="任意多边形: 形状 65"/>
            <p:cNvSpPr>
              <a:spLocks noChangeAspect="1"/>
            </p:cNvSpPr>
            <p:nvPr/>
          </p:nvSpPr>
          <p:spPr bwMode="gray">
            <a:xfrm>
              <a:off x="7180476" y="3251684"/>
              <a:ext cx="1068574" cy="815445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7" name="任意多边形: 形状 66"/>
            <p:cNvSpPr>
              <a:spLocks noChangeAspect="1"/>
            </p:cNvSpPr>
            <p:nvPr/>
          </p:nvSpPr>
          <p:spPr bwMode="gray">
            <a:xfrm>
              <a:off x="8066183" y="3553765"/>
              <a:ext cx="109720" cy="132706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68" name="组合 67"/>
            <p:cNvGrpSpPr>
              <a:grpSpLocks noChangeAspect="1"/>
            </p:cNvGrpSpPr>
            <p:nvPr/>
          </p:nvGrpSpPr>
          <p:grpSpPr bwMode="gray">
            <a:xfrm>
              <a:off x="6237521" y="1795409"/>
              <a:ext cx="2978333" cy="1802010"/>
              <a:chOff x="2730" y="960"/>
              <a:chExt cx="1873" cy="1032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343" name="组合 342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7" name="任意多边形: 形状 346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8" name="任意多边形: 形状 347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9" name="任意多边形: 形状 348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0" name="任意多边形: 形状 349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1" name="任意多边形: 形状 350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2" name="任意多边形: 形状 351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3" name="任意多边形: 形状 352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4" name="任意多边形: 形状 353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5" name="任意多边形: 形状 354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6" name="任意多边形: 形状 355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7" name="任意多边形: 形状 356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8" name="任意多边形: 形状 357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9" name="任意多边形: 形状 358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4" name="任意多边形: 形状 343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5" name="任意多边形: 形状 344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6" name="任意多边形: 形状 345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9" name="组合 68"/>
            <p:cNvGrpSpPr>
              <a:grpSpLocks noChangeAspect="1"/>
            </p:cNvGrpSpPr>
            <p:nvPr/>
          </p:nvGrpSpPr>
          <p:grpSpPr bwMode="gray">
            <a:xfrm>
              <a:off x="6352108" y="3574697"/>
              <a:ext cx="648791" cy="644320"/>
              <a:chOff x="2802" y="1979"/>
              <a:chExt cx="408" cy="369"/>
            </a:xfrm>
            <a:solidFill>
              <a:schemeClr val="bg1">
                <a:lumMod val="75000"/>
              </a:schemeClr>
            </a:solidFill>
          </p:grpSpPr>
          <p:sp>
            <p:nvSpPr>
              <p:cNvPr id="314" name="任意多边形: 形状 313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15" name="组合 314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40" name="任意多边形: 形状 339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1" name="任意多边形: 形状 340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2" name="任意多边形: 形状 341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6" name="任意多边形: 形状 315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17" name="组合 316"/>
              <p:cNvGrpSpPr>
                <a:grpSpLocks noChangeAspect="1"/>
              </p:cNvGrpSpPr>
              <p:nvPr/>
            </p:nvGrpSpPr>
            <p:grpSpPr bwMode="gray">
              <a:xfrm>
                <a:off x="2896" y="2116"/>
                <a:ext cx="231" cy="189"/>
                <a:chOff x="2896" y="2116"/>
                <a:chExt cx="231" cy="189"/>
              </a:xfrm>
              <a:grpFill/>
            </p:grpSpPr>
            <p:sp>
              <p:nvSpPr>
                <p:cNvPr id="338" name="任意多边形: 形状 337"/>
                <p:cNvSpPr>
                  <a:spLocks noChangeAspect="1"/>
                </p:cNvSpPr>
                <p:nvPr/>
              </p:nvSpPr>
              <p:spPr bwMode="gray">
                <a:xfrm>
                  <a:off x="2896" y="2116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9" name="任意多边形: 形状 338"/>
                <p:cNvSpPr>
                  <a:spLocks noChangeAspect="1"/>
                </p:cNvSpPr>
                <p:nvPr/>
              </p:nvSpPr>
              <p:spPr bwMode="gray">
                <a:xfrm>
                  <a:off x="2896" y="2116"/>
                  <a:ext cx="231" cy="189"/>
                </a:xfrm>
                <a:custGeom>
                  <a:avLst/>
                  <a:gdLst/>
                  <a:ahLst/>
                  <a:cxnLst>
                    <a:cxn ang="0">
                      <a:pos x="9706" y="2910"/>
                    </a:cxn>
                    <a:cxn ang="0">
                      <a:pos x="10455" y="3296"/>
                    </a:cxn>
                    <a:cxn ang="0">
                      <a:pos x="10697" y="3824"/>
                    </a:cxn>
                    <a:cxn ang="0">
                      <a:pos x="11100" y="4189"/>
                    </a:cxn>
                    <a:cxn ang="0">
                      <a:pos x="11258" y="4460"/>
                    </a:cxn>
                    <a:cxn ang="0">
                      <a:pos x="11663" y="4798"/>
                    </a:cxn>
                    <a:cxn ang="0">
                      <a:pos x="11788" y="5234"/>
                    </a:cxn>
                    <a:cxn ang="0">
                      <a:pos x="11824" y="5695"/>
                    </a:cxn>
                    <a:cxn ang="0">
                      <a:pos x="12147" y="6336"/>
                    </a:cxn>
                    <a:cxn ang="0">
                      <a:pos x="12348" y="6619"/>
                    </a:cxn>
                    <a:cxn ang="0">
                      <a:pos x="13158" y="7915"/>
                    </a:cxn>
                    <a:cxn ang="0">
                      <a:pos x="15424" y="10363"/>
                    </a:cxn>
                    <a:cxn ang="0">
                      <a:pos x="10244" y="11935"/>
                    </a:cxn>
                    <a:cxn ang="0">
                      <a:pos x="9104" y="12745"/>
                    </a:cxn>
                    <a:cxn ang="0">
                      <a:pos x="7168" y="12457"/>
                    </a:cxn>
                    <a:cxn ang="0">
                      <a:pos x="6570" y="12466"/>
                    </a:cxn>
                    <a:cxn ang="0">
                      <a:pos x="6524" y="12554"/>
                    </a:cxn>
                    <a:cxn ang="0">
                      <a:pos x="6474" y="12661"/>
                    </a:cxn>
                    <a:cxn ang="0">
                      <a:pos x="6461" y="12671"/>
                    </a:cxn>
                    <a:cxn ang="0">
                      <a:pos x="6442" y="12664"/>
                    </a:cxn>
                    <a:cxn ang="0">
                      <a:pos x="6434" y="12672"/>
                    </a:cxn>
                    <a:cxn ang="0">
                      <a:pos x="6449" y="12718"/>
                    </a:cxn>
                    <a:cxn ang="0">
                      <a:pos x="6493" y="12822"/>
                    </a:cxn>
                    <a:cxn ang="0">
                      <a:pos x="6493" y="12849"/>
                    </a:cxn>
                    <a:cxn ang="0">
                      <a:pos x="6127" y="13229"/>
                    </a:cxn>
                    <a:cxn ang="0">
                      <a:pos x="5877" y="12675"/>
                    </a:cxn>
                    <a:cxn ang="0">
                      <a:pos x="5396" y="12043"/>
                    </a:cxn>
                    <a:cxn ang="0">
                      <a:pos x="4967" y="11398"/>
                    </a:cxn>
                    <a:cxn ang="0">
                      <a:pos x="4842" y="10911"/>
                    </a:cxn>
                    <a:cxn ang="0">
                      <a:pos x="4559" y="10532"/>
                    </a:cxn>
                    <a:cxn ang="0">
                      <a:pos x="4050" y="10087"/>
                    </a:cxn>
                    <a:cxn ang="0">
                      <a:pos x="3642" y="9870"/>
                    </a:cxn>
                    <a:cxn ang="0">
                      <a:pos x="3359" y="8893"/>
                    </a:cxn>
                    <a:cxn ang="0">
                      <a:pos x="3366" y="8593"/>
                    </a:cxn>
                    <a:cxn ang="0">
                      <a:pos x="3225" y="8044"/>
                    </a:cxn>
                    <a:cxn ang="0">
                      <a:pos x="3034" y="7550"/>
                    </a:cxn>
                    <a:cxn ang="0">
                      <a:pos x="2492" y="6909"/>
                    </a:cxn>
                    <a:cxn ang="0">
                      <a:pos x="2243" y="6803"/>
                    </a:cxn>
                    <a:cxn ang="0">
                      <a:pos x="2042" y="6580"/>
                    </a:cxn>
                    <a:cxn ang="0">
                      <a:pos x="1833" y="5901"/>
                    </a:cxn>
                    <a:cxn ang="0">
                      <a:pos x="1507" y="5504"/>
                    </a:cxn>
                    <a:cxn ang="0">
                      <a:pos x="1117" y="4757"/>
                    </a:cxn>
                    <a:cxn ang="0">
                      <a:pos x="724" y="4245"/>
                    </a:cxn>
                    <a:cxn ang="0">
                      <a:pos x="242" y="3599"/>
                    </a:cxn>
                    <a:cxn ang="0">
                      <a:pos x="0" y="3649"/>
                    </a:cxn>
                    <a:cxn ang="0">
                      <a:pos x="249" y="2682"/>
                    </a:cxn>
                    <a:cxn ang="0">
                      <a:pos x="1352" y="2467"/>
                    </a:cxn>
                    <a:cxn ang="0">
                      <a:pos x="2171" y="1850"/>
                    </a:cxn>
                    <a:cxn ang="0">
                      <a:pos x="1840" y="685"/>
                    </a:cxn>
                    <a:cxn ang="0">
                      <a:pos x="3424" y="0"/>
                    </a:cxn>
                    <a:cxn ang="0">
                      <a:pos x="6284" y="1324"/>
                    </a:cxn>
                    <a:cxn ang="0">
                      <a:pos x="6826" y="2203"/>
                    </a:cxn>
                  </a:cxnLst>
                  <a:rect l="0" t="0" r="r" b="b"/>
                  <a:pathLst>
                    <a:path w="15957" h="13229">
                      <a:moveTo>
                        <a:pt x="9071" y="2723"/>
                      </a:moveTo>
                      <a:lnTo>
                        <a:pt x="9131" y="2757"/>
                      </a:lnTo>
                      <a:lnTo>
                        <a:pt x="9432" y="2810"/>
                      </a:lnTo>
                      <a:lnTo>
                        <a:pt x="9706" y="2910"/>
                      </a:lnTo>
                      <a:lnTo>
                        <a:pt x="9809" y="2999"/>
                      </a:lnTo>
                      <a:lnTo>
                        <a:pt x="9934" y="3216"/>
                      </a:lnTo>
                      <a:lnTo>
                        <a:pt x="10393" y="3219"/>
                      </a:lnTo>
                      <a:lnTo>
                        <a:pt x="10455" y="3296"/>
                      </a:lnTo>
                      <a:lnTo>
                        <a:pt x="10504" y="3434"/>
                      </a:lnTo>
                      <a:lnTo>
                        <a:pt x="10545" y="3497"/>
                      </a:lnTo>
                      <a:lnTo>
                        <a:pt x="10573" y="3599"/>
                      </a:lnTo>
                      <a:lnTo>
                        <a:pt x="10697" y="3824"/>
                      </a:lnTo>
                      <a:lnTo>
                        <a:pt x="10817" y="3869"/>
                      </a:lnTo>
                      <a:lnTo>
                        <a:pt x="10903" y="4039"/>
                      </a:lnTo>
                      <a:lnTo>
                        <a:pt x="11097" y="4175"/>
                      </a:lnTo>
                      <a:lnTo>
                        <a:pt x="11100" y="4189"/>
                      </a:lnTo>
                      <a:lnTo>
                        <a:pt x="11062" y="4232"/>
                      </a:lnTo>
                      <a:lnTo>
                        <a:pt x="11097" y="4290"/>
                      </a:lnTo>
                      <a:lnTo>
                        <a:pt x="11134" y="4426"/>
                      </a:lnTo>
                      <a:lnTo>
                        <a:pt x="11258" y="4460"/>
                      </a:lnTo>
                      <a:lnTo>
                        <a:pt x="11313" y="4512"/>
                      </a:lnTo>
                      <a:lnTo>
                        <a:pt x="11537" y="4658"/>
                      </a:lnTo>
                      <a:lnTo>
                        <a:pt x="11613" y="4723"/>
                      </a:lnTo>
                      <a:lnTo>
                        <a:pt x="11663" y="4798"/>
                      </a:lnTo>
                      <a:lnTo>
                        <a:pt x="11680" y="4839"/>
                      </a:lnTo>
                      <a:lnTo>
                        <a:pt x="11658" y="4977"/>
                      </a:lnTo>
                      <a:lnTo>
                        <a:pt x="11764" y="5127"/>
                      </a:lnTo>
                      <a:lnTo>
                        <a:pt x="11788" y="5234"/>
                      </a:lnTo>
                      <a:lnTo>
                        <a:pt x="11781" y="5294"/>
                      </a:lnTo>
                      <a:lnTo>
                        <a:pt x="11711" y="5381"/>
                      </a:lnTo>
                      <a:lnTo>
                        <a:pt x="11715" y="5546"/>
                      </a:lnTo>
                      <a:lnTo>
                        <a:pt x="11824" y="5695"/>
                      </a:lnTo>
                      <a:lnTo>
                        <a:pt x="12016" y="5908"/>
                      </a:lnTo>
                      <a:lnTo>
                        <a:pt x="12063" y="6177"/>
                      </a:lnTo>
                      <a:lnTo>
                        <a:pt x="12135" y="6264"/>
                      </a:lnTo>
                      <a:lnTo>
                        <a:pt x="12147" y="6336"/>
                      </a:lnTo>
                      <a:lnTo>
                        <a:pt x="12184" y="6371"/>
                      </a:lnTo>
                      <a:lnTo>
                        <a:pt x="12207" y="6448"/>
                      </a:lnTo>
                      <a:lnTo>
                        <a:pt x="12243" y="6448"/>
                      </a:lnTo>
                      <a:lnTo>
                        <a:pt x="12348" y="6619"/>
                      </a:lnTo>
                      <a:lnTo>
                        <a:pt x="12423" y="6638"/>
                      </a:lnTo>
                      <a:lnTo>
                        <a:pt x="12480" y="6842"/>
                      </a:lnTo>
                      <a:lnTo>
                        <a:pt x="12935" y="7241"/>
                      </a:lnTo>
                      <a:lnTo>
                        <a:pt x="13158" y="7915"/>
                      </a:lnTo>
                      <a:lnTo>
                        <a:pt x="15429" y="8331"/>
                      </a:lnTo>
                      <a:lnTo>
                        <a:pt x="15576" y="8167"/>
                      </a:lnTo>
                      <a:lnTo>
                        <a:pt x="15957" y="8740"/>
                      </a:lnTo>
                      <a:lnTo>
                        <a:pt x="15424" y="10363"/>
                      </a:lnTo>
                      <a:lnTo>
                        <a:pt x="13158" y="11166"/>
                      </a:lnTo>
                      <a:lnTo>
                        <a:pt x="11049" y="11512"/>
                      </a:lnTo>
                      <a:lnTo>
                        <a:pt x="10746" y="11729"/>
                      </a:lnTo>
                      <a:lnTo>
                        <a:pt x="10244" y="11935"/>
                      </a:lnTo>
                      <a:lnTo>
                        <a:pt x="9691" y="12918"/>
                      </a:lnTo>
                      <a:lnTo>
                        <a:pt x="9503" y="13060"/>
                      </a:lnTo>
                      <a:lnTo>
                        <a:pt x="9370" y="13076"/>
                      </a:lnTo>
                      <a:lnTo>
                        <a:pt x="9104" y="12745"/>
                      </a:lnTo>
                      <a:lnTo>
                        <a:pt x="8174" y="12657"/>
                      </a:lnTo>
                      <a:lnTo>
                        <a:pt x="8036" y="12551"/>
                      </a:lnTo>
                      <a:lnTo>
                        <a:pt x="7547" y="12502"/>
                      </a:lnTo>
                      <a:lnTo>
                        <a:pt x="7168" y="12457"/>
                      </a:lnTo>
                      <a:lnTo>
                        <a:pt x="6859" y="12543"/>
                      </a:lnTo>
                      <a:lnTo>
                        <a:pt x="6711" y="12286"/>
                      </a:lnTo>
                      <a:lnTo>
                        <a:pt x="6580" y="12452"/>
                      </a:lnTo>
                      <a:lnTo>
                        <a:pt x="6570" y="12466"/>
                      </a:lnTo>
                      <a:lnTo>
                        <a:pt x="6560" y="12481"/>
                      </a:lnTo>
                      <a:lnTo>
                        <a:pt x="6551" y="12499"/>
                      </a:lnTo>
                      <a:lnTo>
                        <a:pt x="6542" y="12517"/>
                      </a:lnTo>
                      <a:lnTo>
                        <a:pt x="6524" y="12554"/>
                      </a:lnTo>
                      <a:lnTo>
                        <a:pt x="6507" y="12592"/>
                      </a:lnTo>
                      <a:lnTo>
                        <a:pt x="6492" y="12625"/>
                      </a:lnTo>
                      <a:lnTo>
                        <a:pt x="6480" y="12652"/>
                      </a:lnTo>
                      <a:lnTo>
                        <a:pt x="6474" y="12661"/>
                      </a:lnTo>
                      <a:lnTo>
                        <a:pt x="6468" y="12668"/>
                      </a:lnTo>
                      <a:lnTo>
                        <a:pt x="6466" y="12670"/>
                      </a:lnTo>
                      <a:lnTo>
                        <a:pt x="6464" y="12671"/>
                      </a:lnTo>
                      <a:lnTo>
                        <a:pt x="6461" y="12671"/>
                      </a:lnTo>
                      <a:lnTo>
                        <a:pt x="6460" y="12670"/>
                      </a:lnTo>
                      <a:lnTo>
                        <a:pt x="6452" y="12667"/>
                      </a:lnTo>
                      <a:lnTo>
                        <a:pt x="6447" y="12665"/>
                      </a:lnTo>
                      <a:lnTo>
                        <a:pt x="6442" y="12664"/>
                      </a:lnTo>
                      <a:lnTo>
                        <a:pt x="6439" y="12665"/>
                      </a:lnTo>
                      <a:lnTo>
                        <a:pt x="6436" y="12666"/>
                      </a:lnTo>
                      <a:lnTo>
                        <a:pt x="6435" y="12669"/>
                      </a:lnTo>
                      <a:lnTo>
                        <a:pt x="6434" y="12672"/>
                      </a:lnTo>
                      <a:lnTo>
                        <a:pt x="6434" y="12676"/>
                      </a:lnTo>
                      <a:lnTo>
                        <a:pt x="6437" y="12688"/>
                      </a:lnTo>
                      <a:lnTo>
                        <a:pt x="6442" y="12702"/>
                      </a:lnTo>
                      <a:lnTo>
                        <a:pt x="6449" y="12718"/>
                      </a:lnTo>
                      <a:lnTo>
                        <a:pt x="6457" y="12735"/>
                      </a:lnTo>
                      <a:lnTo>
                        <a:pt x="6474" y="12773"/>
                      </a:lnTo>
                      <a:lnTo>
                        <a:pt x="6488" y="12807"/>
                      </a:lnTo>
                      <a:lnTo>
                        <a:pt x="6493" y="12822"/>
                      </a:lnTo>
                      <a:lnTo>
                        <a:pt x="6495" y="12835"/>
                      </a:lnTo>
                      <a:lnTo>
                        <a:pt x="6495" y="12841"/>
                      </a:lnTo>
                      <a:lnTo>
                        <a:pt x="6495" y="12845"/>
                      </a:lnTo>
                      <a:lnTo>
                        <a:pt x="6493" y="12849"/>
                      </a:lnTo>
                      <a:lnTo>
                        <a:pt x="6490" y="12851"/>
                      </a:lnTo>
                      <a:lnTo>
                        <a:pt x="6442" y="13138"/>
                      </a:lnTo>
                      <a:lnTo>
                        <a:pt x="6289" y="13180"/>
                      </a:lnTo>
                      <a:lnTo>
                        <a:pt x="6127" y="13229"/>
                      </a:lnTo>
                      <a:lnTo>
                        <a:pt x="6092" y="13137"/>
                      </a:lnTo>
                      <a:lnTo>
                        <a:pt x="6092" y="13002"/>
                      </a:lnTo>
                      <a:lnTo>
                        <a:pt x="5928" y="12707"/>
                      </a:lnTo>
                      <a:lnTo>
                        <a:pt x="5877" y="12675"/>
                      </a:lnTo>
                      <a:lnTo>
                        <a:pt x="5820" y="12590"/>
                      </a:lnTo>
                      <a:lnTo>
                        <a:pt x="5760" y="12346"/>
                      </a:lnTo>
                      <a:lnTo>
                        <a:pt x="5511" y="12104"/>
                      </a:lnTo>
                      <a:lnTo>
                        <a:pt x="5396" y="12043"/>
                      </a:lnTo>
                      <a:lnTo>
                        <a:pt x="5329" y="11966"/>
                      </a:lnTo>
                      <a:lnTo>
                        <a:pt x="5175" y="11749"/>
                      </a:lnTo>
                      <a:lnTo>
                        <a:pt x="5026" y="11439"/>
                      </a:lnTo>
                      <a:lnTo>
                        <a:pt x="4967" y="11398"/>
                      </a:lnTo>
                      <a:lnTo>
                        <a:pt x="4943" y="11357"/>
                      </a:lnTo>
                      <a:lnTo>
                        <a:pt x="4900" y="11197"/>
                      </a:lnTo>
                      <a:lnTo>
                        <a:pt x="4893" y="11035"/>
                      </a:lnTo>
                      <a:lnTo>
                        <a:pt x="4842" y="10911"/>
                      </a:lnTo>
                      <a:lnTo>
                        <a:pt x="4758" y="10766"/>
                      </a:lnTo>
                      <a:lnTo>
                        <a:pt x="4661" y="10672"/>
                      </a:lnTo>
                      <a:lnTo>
                        <a:pt x="4617" y="10581"/>
                      </a:lnTo>
                      <a:lnTo>
                        <a:pt x="4559" y="10532"/>
                      </a:lnTo>
                      <a:lnTo>
                        <a:pt x="4443" y="10363"/>
                      </a:lnTo>
                      <a:lnTo>
                        <a:pt x="4361" y="10288"/>
                      </a:lnTo>
                      <a:lnTo>
                        <a:pt x="4157" y="10146"/>
                      </a:lnTo>
                      <a:lnTo>
                        <a:pt x="4050" y="10087"/>
                      </a:lnTo>
                      <a:lnTo>
                        <a:pt x="4015" y="10102"/>
                      </a:lnTo>
                      <a:lnTo>
                        <a:pt x="3932" y="10071"/>
                      </a:lnTo>
                      <a:lnTo>
                        <a:pt x="3740" y="9952"/>
                      </a:lnTo>
                      <a:lnTo>
                        <a:pt x="3642" y="9870"/>
                      </a:lnTo>
                      <a:lnTo>
                        <a:pt x="3582" y="9793"/>
                      </a:lnTo>
                      <a:lnTo>
                        <a:pt x="3491" y="9608"/>
                      </a:lnTo>
                      <a:lnTo>
                        <a:pt x="3451" y="9466"/>
                      </a:lnTo>
                      <a:lnTo>
                        <a:pt x="3359" y="8893"/>
                      </a:lnTo>
                      <a:lnTo>
                        <a:pt x="3309" y="8803"/>
                      </a:lnTo>
                      <a:lnTo>
                        <a:pt x="3299" y="8728"/>
                      </a:lnTo>
                      <a:lnTo>
                        <a:pt x="3333" y="8694"/>
                      </a:lnTo>
                      <a:lnTo>
                        <a:pt x="3366" y="8593"/>
                      </a:lnTo>
                      <a:lnTo>
                        <a:pt x="3383" y="8406"/>
                      </a:lnTo>
                      <a:lnTo>
                        <a:pt x="3326" y="8203"/>
                      </a:lnTo>
                      <a:lnTo>
                        <a:pt x="3283" y="8114"/>
                      </a:lnTo>
                      <a:lnTo>
                        <a:pt x="3225" y="8044"/>
                      </a:lnTo>
                      <a:lnTo>
                        <a:pt x="3174" y="7927"/>
                      </a:lnTo>
                      <a:lnTo>
                        <a:pt x="3141" y="7785"/>
                      </a:lnTo>
                      <a:lnTo>
                        <a:pt x="3091" y="7700"/>
                      </a:lnTo>
                      <a:lnTo>
                        <a:pt x="3034" y="7550"/>
                      </a:lnTo>
                      <a:lnTo>
                        <a:pt x="2859" y="7241"/>
                      </a:lnTo>
                      <a:lnTo>
                        <a:pt x="2650" y="7038"/>
                      </a:lnTo>
                      <a:lnTo>
                        <a:pt x="2518" y="6946"/>
                      </a:lnTo>
                      <a:lnTo>
                        <a:pt x="2492" y="6909"/>
                      </a:lnTo>
                      <a:lnTo>
                        <a:pt x="2451" y="6902"/>
                      </a:lnTo>
                      <a:lnTo>
                        <a:pt x="2435" y="6861"/>
                      </a:lnTo>
                      <a:lnTo>
                        <a:pt x="2326" y="6803"/>
                      </a:lnTo>
                      <a:lnTo>
                        <a:pt x="2243" y="6803"/>
                      </a:lnTo>
                      <a:lnTo>
                        <a:pt x="2193" y="6818"/>
                      </a:lnTo>
                      <a:lnTo>
                        <a:pt x="2135" y="6791"/>
                      </a:lnTo>
                      <a:lnTo>
                        <a:pt x="2108" y="6692"/>
                      </a:lnTo>
                      <a:lnTo>
                        <a:pt x="2042" y="6580"/>
                      </a:lnTo>
                      <a:lnTo>
                        <a:pt x="1949" y="6472"/>
                      </a:lnTo>
                      <a:lnTo>
                        <a:pt x="1949" y="6336"/>
                      </a:lnTo>
                      <a:lnTo>
                        <a:pt x="1965" y="6312"/>
                      </a:lnTo>
                      <a:lnTo>
                        <a:pt x="1833" y="5901"/>
                      </a:lnTo>
                      <a:lnTo>
                        <a:pt x="1757" y="5789"/>
                      </a:lnTo>
                      <a:lnTo>
                        <a:pt x="1665" y="5616"/>
                      </a:lnTo>
                      <a:lnTo>
                        <a:pt x="1549" y="5562"/>
                      </a:lnTo>
                      <a:lnTo>
                        <a:pt x="1507" y="5504"/>
                      </a:lnTo>
                      <a:lnTo>
                        <a:pt x="1483" y="5405"/>
                      </a:lnTo>
                      <a:lnTo>
                        <a:pt x="1326" y="5202"/>
                      </a:lnTo>
                      <a:lnTo>
                        <a:pt x="1198" y="4866"/>
                      </a:lnTo>
                      <a:lnTo>
                        <a:pt x="1117" y="4757"/>
                      </a:lnTo>
                      <a:lnTo>
                        <a:pt x="1016" y="4682"/>
                      </a:lnTo>
                      <a:lnTo>
                        <a:pt x="841" y="4447"/>
                      </a:lnTo>
                      <a:lnTo>
                        <a:pt x="824" y="4372"/>
                      </a:lnTo>
                      <a:lnTo>
                        <a:pt x="724" y="4245"/>
                      </a:lnTo>
                      <a:lnTo>
                        <a:pt x="625" y="4019"/>
                      </a:lnTo>
                      <a:lnTo>
                        <a:pt x="434" y="3656"/>
                      </a:lnTo>
                      <a:lnTo>
                        <a:pt x="357" y="3599"/>
                      </a:lnTo>
                      <a:lnTo>
                        <a:pt x="242" y="3599"/>
                      </a:lnTo>
                      <a:lnTo>
                        <a:pt x="125" y="3581"/>
                      </a:lnTo>
                      <a:lnTo>
                        <a:pt x="101" y="3565"/>
                      </a:lnTo>
                      <a:lnTo>
                        <a:pt x="34" y="3581"/>
                      </a:lnTo>
                      <a:lnTo>
                        <a:pt x="0" y="3649"/>
                      </a:lnTo>
                      <a:lnTo>
                        <a:pt x="159" y="3246"/>
                      </a:lnTo>
                      <a:lnTo>
                        <a:pt x="168" y="2943"/>
                      </a:lnTo>
                      <a:lnTo>
                        <a:pt x="192" y="2825"/>
                      </a:lnTo>
                      <a:lnTo>
                        <a:pt x="249" y="2682"/>
                      </a:lnTo>
                      <a:lnTo>
                        <a:pt x="242" y="2477"/>
                      </a:lnTo>
                      <a:lnTo>
                        <a:pt x="276" y="2595"/>
                      </a:lnTo>
                      <a:lnTo>
                        <a:pt x="1117" y="2702"/>
                      </a:lnTo>
                      <a:lnTo>
                        <a:pt x="1352" y="2467"/>
                      </a:lnTo>
                      <a:lnTo>
                        <a:pt x="1366" y="2419"/>
                      </a:lnTo>
                      <a:lnTo>
                        <a:pt x="1567" y="2061"/>
                      </a:lnTo>
                      <a:lnTo>
                        <a:pt x="2145" y="1974"/>
                      </a:lnTo>
                      <a:lnTo>
                        <a:pt x="2171" y="1850"/>
                      </a:lnTo>
                      <a:lnTo>
                        <a:pt x="2255" y="1618"/>
                      </a:lnTo>
                      <a:lnTo>
                        <a:pt x="2560" y="1448"/>
                      </a:lnTo>
                      <a:lnTo>
                        <a:pt x="2569" y="1429"/>
                      </a:lnTo>
                      <a:lnTo>
                        <a:pt x="1840" y="685"/>
                      </a:lnTo>
                      <a:lnTo>
                        <a:pt x="1731" y="590"/>
                      </a:lnTo>
                      <a:lnTo>
                        <a:pt x="2281" y="464"/>
                      </a:lnTo>
                      <a:lnTo>
                        <a:pt x="3197" y="281"/>
                      </a:lnTo>
                      <a:lnTo>
                        <a:pt x="3424" y="0"/>
                      </a:lnTo>
                      <a:lnTo>
                        <a:pt x="4576" y="321"/>
                      </a:lnTo>
                      <a:lnTo>
                        <a:pt x="5434" y="970"/>
                      </a:lnTo>
                      <a:lnTo>
                        <a:pt x="6203" y="1265"/>
                      </a:lnTo>
                      <a:lnTo>
                        <a:pt x="6284" y="1324"/>
                      </a:lnTo>
                      <a:lnTo>
                        <a:pt x="6395" y="1591"/>
                      </a:lnTo>
                      <a:lnTo>
                        <a:pt x="6793" y="1625"/>
                      </a:lnTo>
                      <a:lnTo>
                        <a:pt x="6826" y="1659"/>
                      </a:lnTo>
                      <a:lnTo>
                        <a:pt x="6826" y="2203"/>
                      </a:lnTo>
                      <a:lnTo>
                        <a:pt x="6859" y="2247"/>
                      </a:lnTo>
                      <a:lnTo>
                        <a:pt x="7719" y="2641"/>
                      </a:lnTo>
                      <a:lnTo>
                        <a:pt x="9071" y="2723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8" name="组合 317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36" name="任意多边形: 形状 335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7" name="任意多边形: 形状 33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9" name="任意多边形: 形状 31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20" name="组合 31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34" name="任意多边形: 形状 333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5" name="任意多边形: 形状 334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1" name="任意多边形: 形状 320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22" name="组合 321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32" name="任意多边形: 形状 331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3" name="任意多边形: 形状 332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3" name="任意多边形: 形状 322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4" name="任意多边形: 形状 323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5" name="任意多边形: 形状 324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26" name="组合 325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30" name="任意多边形: 形状 329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1" name="任意多边形: 形状 330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7" name="任意多边形: 形状 326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8" name="任意多边形: 形状 327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9" name="任意多边形: 形状 328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70" name="任意多边形: 形状 69"/>
            <p:cNvSpPr>
              <a:spLocks noChangeAspect="1"/>
            </p:cNvSpPr>
            <p:nvPr/>
          </p:nvSpPr>
          <p:spPr bwMode="gray">
            <a:xfrm>
              <a:off x="6654139" y="3593926"/>
              <a:ext cx="54065" cy="61115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1" name="任意多边形: 形状 70"/>
            <p:cNvSpPr>
              <a:spLocks noChangeAspect="1"/>
            </p:cNvSpPr>
            <p:nvPr/>
          </p:nvSpPr>
          <p:spPr bwMode="gray">
            <a:xfrm>
              <a:off x="6708204" y="3185330"/>
              <a:ext cx="709202" cy="415580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2" name="任意多边形: 形状 71"/>
            <p:cNvSpPr>
              <a:spLocks noChangeAspect="1"/>
            </p:cNvSpPr>
            <p:nvPr/>
          </p:nvSpPr>
          <p:spPr bwMode="gray">
            <a:xfrm>
              <a:off x="6592124" y="3536304"/>
              <a:ext cx="117670" cy="62861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3" name="任意多边形: 形状 72"/>
            <p:cNvSpPr>
              <a:spLocks noChangeAspect="1"/>
            </p:cNvSpPr>
            <p:nvPr/>
          </p:nvSpPr>
          <p:spPr bwMode="gray">
            <a:xfrm>
              <a:off x="6873578" y="3482173"/>
              <a:ext cx="298946" cy="213028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4" name="任意多边形: 形状 73"/>
            <p:cNvSpPr>
              <a:spLocks noChangeAspect="1"/>
            </p:cNvSpPr>
            <p:nvPr/>
          </p:nvSpPr>
          <p:spPr bwMode="gray">
            <a:xfrm>
              <a:off x="6811563" y="3555511"/>
              <a:ext cx="248062" cy="188582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75" name="组合 74"/>
            <p:cNvGrpSpPr>
              <a:grpSpLocks noChangeAspect="1"/>
            </p:cNvGrpSpPr>
            <p:nvPr/>
          </p:nvGrpSpPr>
          <p:grpSpPr bwMode="gray">
            <a:xfrm>
              <a:off x="6677991" y="3579997"/>
              <a:ext cx="96999" cy="85562"/>
              <a:chOff x="3007" y="1982"/>
              <a:chExt cx="61" cy="49"/>
            </a:xfrm>
            <a:solidFill>
              <a:schemeClr val="bg1">
                <a:lumMod val="75000"/>
              </a:schemeClr>
            </a:solidFill>
          </p:grpSpPr>
          <p:sp>
            <p:nvSpPr>
              <p:cNvPr id="312" name="任意多边形: 形状 31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3" name="任意多边形: 形状 31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76" name="任意多边形: 形状 75"/>
            <p:cNvSpPr>
              <a:spLocks noChangeAspect="1"/>
            </p:cNvSpPr>
            <p:nvPr/>
          </p:nvSpPr>
          <p:spPr bwMode="gray">
            <a:xfrm>
              <a:off x="5469486" y="2743559"/>
              <a:ext cx="190817" cy="143183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77" name="组合 76"/>
            <p:cNvGrpSpPr>
              <a:grpSpLocks noChangeAspect="1"/>
            </p:cNvGrpSpPr>
            <p:nvPr/>
          </p:nvGrpSpPr>
          <p:grpSpPr bwMode="gray">
            <a:xfrm>
              <a:off x="6083279" y="1795408"/>
              <a:ext cx="287816" cy="326528"/>
              <a:chOff x="3202" y="1036"/>
              <a:chExt cx="181" cy="187"/>
            </a:xfrm>
            <a:solidFill>
              <a:schemeClr val="bg1">
                <a:lumMod val="75000"/>
              </a:schemeClr>
            </a:solidFill>
          </p:grpSpPr>
          <p:sp>
            <p:nvSpPr>
              <p:cNvPr id="306" name="任意多边形: 形状 305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7" name="任意多边形: 形状 306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8" name="任意多边形: 形状 307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9" name="任意多边形: 形状 308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0" name="任意多边形: 形状 309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1" name="任意多边形: 形状 310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78" name="任意多边形: 形状 77"/>
            <p:cNvSpPr>
              <a:spLocks noChangeAspect="1"/>
            </p:cNvSpPr>
            <p:nvPr/>
          </p:nvSpPr>
          <p:spPr bwMode="gray">
            <a:xfrm>
              <a:off x="5129196" y="3024686"/>
              <a:ext cx="6361" cy="698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79" name="任意多边形: 形状 78"/>
            <p:cNvSpPr>
              <a:spLocks noChangeAspect="1"/>
            </p:cNvSpPr>
            <p:nvPr/>
          </p:nvSpPr>
          <p:spPr bwMode="gray">
            <a:xfrm>
              <a:off x="5467895" y="2390840"/>
              <a:ext cx="46115" cy="48892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0" name="任意多边形: 形状 79"/>
            <p:cNvSpPr>
              <a:spLocks noChangeAspect="1"/>
            </p:cNvSpPr>
            <p:nvPr/>
          </p:nvSpPr>
          <p:spPr bwMode="gray">
            <a:xfrm>
              <a:off x="5407470" y="2504338"/>
              <a:ext cx="46115" cy="34923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>
              <a:spLocks noChangeAspect="1"/>
            </p:cNvSpPr>
            <p:nvPr/>
          </p:nvSpPr>
          <p:spPr bwMode="gray">
            <a:xfrm>
              <a:off x="5130786" y="3019448"/>
              <a:ext cx="14312" cy="5239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>
              <a:spLocks noChangeAspect="1"/>
            </p:cNvSpPr>
            <p:nvPr/>
          </p:nvSpPr>
          <p:spPr bwMode="gray">
            <a:xfrm>
              <a:off x="4625121" y="1795408"/>
              <a:ext cx="965216" cy="1225786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>
              <a:spLocks noChangeAspect="1"/>
            </p:cNvSpPr>
            <p:nvPr/>
          </p:nvSpPr>
          <p:spPr bwMode="gray">
            <a:xfrm>
              <a:off x="4939969" y="2546246"/>
              <a:ext cx="52475" cy="5762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4" name="任意多边形: 形状 83"/>
            <p:cNvSpPr>
              <a:spLocks noChangeAspect="1"/>
            </p:cNvSpPr>
            <p:nvPr/>
          </p:nvSpPr>
          <p:spPr bwMode="gray">
            <a:xfrm>
              <a:off x="4695087" y="2050344"/>
              <a:ext cx="52475" cy="20954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85" name="组合 84"/>
            <p:cNvGrpSpPr>
              <a:grpSpLocks noChangeAspect="1"/>
            </p:cNvGrpSpPr>
            <p:nvPr/>
          </p:nvGrpSpPr>
          <p:grpSpPr bwMode="gray">
            <a:xfrm>
              <a:off x="4478817" y="4222566"/>
              <a:ext cx="809379" cy="1501687"/>
              <a:chOff x="1624" y="2350"/>
              <a:chExt cx="509" cy="860"/>
            </a:xfrm>
            <a:solidFill>
              <a:schemeClr val="bg1">
                <a:lumMod val="75000"/>
              </a:schemeClr>
            </a:solidFill>
          </p:grpSpPr>
          <p:sp>
            <p:nvSpPr>
              <p:cNvPr id="281" name="任意多边形: 形状 280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2" name="任意多边形: 形状 281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3" name="任意多边形: 形状 282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4" name="任意多边形: 形状 283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5" name="任意多边形: 形状 284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6" name="任意多边形: 形状 285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7" name="任意多边形: 形状 286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8" name="任意多边形: 形状 287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9" name="任意多边形: 形状 288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0" name="任意多边形: 形状 289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1" name="任意多边形: 形状 290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2" name="任意多边形: 形状 291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3" name="任意多边形: 形状 292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4" name="任意多边形: 形状 293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5" name="任意多边形: 形状 294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6" name="任意多边形: 形状 295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7" name="任意多边形: 形状 296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8" name="任意多边形: 形状 297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9" name="任意多边形: 形状 298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0" name="任意多边形: 形状 299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1" name="任意多边形: 形状 300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2" name="任意多边形: 形状 301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3" name="任意多边形: 形状 302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4" name="任意多边形: 形状 303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5" name="任意多边形: 形状 304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86" name="任意多边形: 形状 85"/>
            <p:cNvSpPr>
              <a:spLocks noChangeAspect="1"/>
            </p:cNvSpPr>
            <p:nvPr/>
          </p:nvSpPr>
          <p:spPr bwMode="gray">
            <a:xfrm>
              <a:off x="4369109" y="4171897"/>
              <a:ext cx="74737" cy="82069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7" name="任意多边形: 形状 86"/>
            <p:cNvSpPr>
              <a:spLocks noChangeAspect="1"/>
            </p:cNvSpPr>
            <p:nvPr/>
          </p:nvSpPr>
          <p:spPr bwMode="gray">
            <a:xfrm>
              <a:off x="4448616" y="4276665"/>
              <a:ext cx="101769" cy="47146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8" name="任意多边形: 形状 87"/>
            <p:cNvSpPr>
              <a:spLocks noChangeAspect="1"/>
            </p:cNvSpPr>
            <p:nvPr/>
          </p:nvSpPr>
          <p:spPr bwMode="gray">
            <a:xfrm>
              <a:off x="4288012" y="4116020"/>
              <a:ext cx="68377" cy="82069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89" name="任意多边形: 形状 88"/>
            <p:cNvSpPr>
              <a:spLocks noChangeAspect="1"/>
            </p:cNvSpPr>
            <p:nvPr/>
          </p:nvSpPr>
          <p:spPr bwMode="gray">
            <a:xfrm>
              <a:off x="4340487" y="4103797"/>
              <a:ext cx="19082" cy="506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0" name="任意多边形: 形状 89"/>
            <p:cNvSpPr>
              <a:spLocks noChangeAspect="1"/>
            </p:cNvSpPr>
            <p:nvPr/>
          </p:nvSpPr>
          <p:spPr bwMode="gray">
            <a:xfrm>
              <a:off x="4326175" y="4184119"/>
              <a:ext cx="39754" cy="24446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1" name="任意多边形: 形状 90"/>
            <p:cNvSpPr>
              <a:spLocks noChangeAspect="1"/>
            </p:cNvSpPr>
            <p:nvPr/>
          </p:nvSpPr>
          <p:spPr bwMode="gray">
            <a:xfrm>
              <a:off x="4399321" y="4246980"/>
              <a:ext cx="57245" cy="55876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2" name="任意多边形: 形状 91"/>
            <p:cNvSpPr>
              <a:spLocks noChangeAspect="1"/>
            </p:cNvSpPr>
            <p:nvPr/>
          </p:nvSpPr>
          <p:spPr bwMode="gray">
            <a:xfrm>
              <a:off x="4337306" y="4152689"/>
              <a:ext cx="106540" cy="59369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3" name="任意多边形: 形状 92"/>
            <p:cNvSpPr>
              <a:spLocks noChangeAspect="1"/>
            </p:cNvSpPr>
            <p:nvPr/>
          </p:nvSpPr>
          <p:spPr bwMode="gray">
            <a:xfrm>
              <a:off x="3855493" y="3803462"/>
              <a:ext cx="526337" cy="377165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94" name="组合 93"/>
            <p:cNvGrpSpPr>
              <a:grpSpLocks noChangeAspect="1"/>
            </p:cNvGrpSpPr>
            <p:nvPr/>
          </p:nvGrpSpPr>
          <p:grpSpPr bwMode="gray">
            <a:xfrm>
              <a:off x="2976147" y="2486876"/>
              <a:ext cx="1757106" cy="1480720"/>
              <a:chOff x="679" y="1356"/>
              <a:chExt cx="1105" cy="848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269" name="组合 268"/>
              <p:cNvGrpSpPr>
                <a:grpSpLocks noChangeAspect="1"/>
              </p:cNvGrpSpPr>
              <p:nvPr/>
            </p:nvGrpSpPr>
            <p:grpSpPr bwMode="gray">
              <a:xfrm>
                <a:off x="679" y="1356"/>
                <a:ext cx="411" cy="413"/>
                <a:chOff x="679" y="1356"/>
                <a:chExt cx="411" cy="413"/>
              </a:xfrm>
              <a:grpFill/>
            </p:grpSpPr>
            <p:sp>
              <p:nvSpPr>
                <p:cNvPr id="276" name="任意多边形: 形状 275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7" name="任意多边形: 形状 276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8" name="任意多边形: 形状 277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9" name="任意多边形: 形状 278"/>
                <p:cNvSpPr>
                  <a:spLocks noChangeAspect="1"/>
                </p:cNvSpPr>
                <p:nvPr/>
              </p:nvSpPr>
              <p:spPr bwMode="gray">
                <a:xfrm>
                  <a:off x="679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0" name="任意多边形: 形状 279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0" name="组合 269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71" name="任意多边形: 形状 270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2" name="任意多边形: 形状 271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3" name="任意多边形: 形状 272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4" name="任意多边形: 形状 273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5" name="任意多边形: 形状 274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5" name="组合 94"/>
            <p:cNvGrpSpPr>
              <a:grpSpLocks noChangeAspect="1"/>
            </p:cNvGrpSpPr>
            <p:nvPr/>
          </p:nvGrpSpPr>
          <p:grpSpPr bwMode="gray">
            <a:xfrm>
              <a:off x="3437151" y="1795279"/>
              <a:ext cx="1540710" cy="1784412"/>
              <a:chOff x="969" y="960"/>
              <a:chExt cx="969" cy="1022"/>
            </a:xfrm>
            <a:solidFill>
              <a:schemeClr val="bg1">
                <a:lumMod val="75000"/>
              </a:schemeClr>
            </a:solidFill>
          </p:grpSpPr>
          <p:sp>
            <p:nvSpPr>
              <p:cNvPr id="240" name="任意多边形: 形状 239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1" name="任意多边形: 形状 240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2" name="任意多边形: 形状 241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3" name="任意多边形: 形状 242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4" name="任意多边形: 形状 243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5" name="任意多边形: 形状 244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6" name="任意多边形: 形状 245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7" name="任意多边形: 形状 246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8" name="任意多边形: 形状 247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9" name="任意多边形: 形状 248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0" name="任意多边形: 形状 249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1" name="任意多边形: 形状 250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2" name="任意多边形: 形状 251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3" name="任意多边形: 形状 252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4" name="任意多边形: 形状 253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5" name="任意多边形: 形状 254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6" name="任意多边形: 形状 255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7" name="任意多边形: 形状 256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8" name="任意多边形: 形状 257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9" name="任意多边形: 形状 258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0" name="任意多边形: 形状 259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1" name="任意多边形: 形状 260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2" name="任意多边形: 形状 261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3" name="任意多边形: 形状 262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4" name="任意多边形: 形状 263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5" name="任意多边形: 形状 264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6" name="任意多边形: 形状 265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7" name="任意多边形: 形状 266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8" name="任意多边形: 形状 267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96" name="任意多边形: 形状 95"/>
            <p:cNvSpPr>
              <a:spLocks noChangeAspect="1"/>
            </p:cNvSpPr>
            <p:nvPr/>
          </p:nvSpPr>
          <p:spPr bwMode="gray">
            <a:xfrm rot="21085610">
              <a:off x="4534484" y="3904738"/>
              <a:ext cx="12721" cy="6985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7" name="任意多边形: 形状 96"/>
            <p:cNvSpPr>
              <a:spLocks noChangeAspect="1"/>
            </p:cNvSpPr>
            <p:nvPr/>
          </p:nvSpPr>
          <p:spPr bwMode="gray">
            <a:xfrm rot="21085610">
              <a:off x="4555155" y="3906484"/>
              <a:ext cx="1591" cy="17461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8" name="任意多边形: 形状 97"/>
            <p:cNvSpPr>
              <a:spLocks noChangeAspect="1"/>
            </p:cNvSpPr>
            <p:nvPr/>
          </p:nvSpPr>
          <p:spPr bwMode="gray">
            <a:xfrm rot="21085610">
              <a:off x="4555155" y="3946645"/>
              <a:ext cx="3180" cy="1747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99" name="任意多边形: 形状 98"/>
            <p:cNvSpPr>
              <a:spLocks noChangeAspect="1"/>
            </p:cNvSpPr>
            <p:nvPr/>
          </p:nvSpPr>
          <p:spPr bwMode="gray">
            <a:xfrm rot="21085610">
              <a:off x="4547205" y="3944899"/>
              <a:ext cx="6361" cy="20954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0" name="任意多边形: 形状 99"/>
            <p:cNvSpPr>
              <a:spLocks noChangeAspect="1"/>
            </p:cNvSpPr>
            <p:nvPr/>
          </p:nvSpPr>
          <p:spPr bwMode="gray">
            <a:xfrm rot="21085610">
              <a:off x="4555155" y="3969345"/>
              <a:ext cx="1591" cy="1047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1" name="任意多边形: 形状 100"/>
            <p:cNvSpPr>
              <a:spLocks noChangeAspect="1"/>
            </p:cNvSpPr>
            <p:nvPr/>
          </p:nvSpPr>
          <p:spPr bwMode="gray">
            <a:xfrm rot="21085610">
              <a:off x="4569467" y="3939660"/>
              <a:ext cx="1591" cy="13969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2" name="任意多边形: 形状 101"/>
            <p:cNvSpPr>
              <a:spLocks noChangeAspect="1"/>
            </p:cNvSpPr>
            <p:nvPr/>
          </p:nvSpPr>
          <p:spPr bwMode="gray">
            <a:xfrm rot="21085610">
              <a:off x="4577417" y="3951884"/>
              <a:ext cx="4771" cy="15716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3" name="任意多边形: 形状 102"/>
            <p:cNvSpPr>
              <a:spLocks noChangeAspect="1"/>
            </p:cNvSpPr>
            <p:nvPr/>
          </p:nvSpPr>
          <p:spPr bwMode="gray">
            <a:xfrm rot="21085610">
              <a:off x="4591729" y="3964106"/>
              <a:ext cx="3180" cy="349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4" name="任意多边形: 形状 103"/>
            <p:cNvSpPr>
              <a:spLocks noChangeAspect="1"/>
            </p:cNvSpPr>
            <p:nvPr/>
          </p:nvSpPr>
          <p:spPr bwMode="gray">
            <a:xfrm rot="21085610">
              <a:off x="4585368" y="3979822"/>
              <a:ext cx="4771" cy="174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5" name="任意多边形: 形状 104"/>
            <p:cNvSpPr>
              <a:spLocks noChangeAspect="1"/>
            </p:cNvSpPr>
            <p:nvPr/>
          </p:nvSpPr>
          <p:spPr bwMode="gray">
            <a:xfrm rot="21085610">
              <a:off x="4599679" y="3995537"/>
              <a:ext cx="4771" cy="15716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6" name="任意多边形: 形状 105"/>
            <p:cNvSpPr>
              <a:spLocks noChangeAspect="1"/>
            </p:cNvSpPr>
            <p:nvPr/>
          </p:nvSpPr>
          <p:spPr bwMode="gray">
            <a:xfrm rot="21085610">
              <a:off x="4612400" y="4006013"/>
              <a:ext cx="4771" cy="1747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7" name="任意多边形: 形状 106"/>
            <p:cNvSpPr>
              <a:spLocks noChangeAspect="1"/>
            </p:cNvSpPr>
            <p:nvPr/>
          </p:nvSpPr>
          <p:spPr bwMode="gray">
            <a:xfrm rot="21085610">
              <a:off x="4623532" y="4012998"/>
              <a:ext cx="9541" cy="6985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8" name="任意多边形: 形状 107"/>
            <p:cNvSpPr>
              <a:spLocks noChangeAspect="1"/>
            </p:cNvSpPr>
            <p:nvPr/>
          </p:nvSpPr>
          <p:spPr bwMode="gray">
            <a:xfrm rot="21085610">
              <a:off x="4610810" y="4032206"/>
              <a:ext cx="6361" cy="10477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9" name="任意多边形: 形状 108"/>
            <p:cNvSpPr>
              <a:spLocks noChangeAspect="1"/>
            </p:cNvSpPr>
            <p:nvPr/>
          </p:nvSpPr>
          <p:spPr bwMode="gray">
            <a:xfrm rot="21085610">
              <a:off x="4553565" y="3967598"/>
              <a:ext cx="3180" cy="523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0" name="任意多边形: 形状 109"/>
            <p:cNvSpPr>
              <a:spLocks noChangeAspect="1"/>
            </p:cNvSpPr>
            <p:nvPr/>
          </p:nvSpPr>
          <p:spPr bwMode="gray">
            <a:xfrm rot="21085610">
              <a:off x="4521763" y="3950137"/>
              <a:ext cx="1591" cy="6985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1" name="任意多边形: 形状 110"/>
            <p:cNvSpPr>
              <a:spLocks noChangeAspect="1"/>
            </p:cNvSpPr>
            <p:nvPr/>
          </p:nvSpPr>
          <p:spPr bwMode="gray">
            <a:xfrm rot="21085610">
              <a:off x="4518582" y="3958868"/>
              <a:ext cx="3180" cy="349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2" name="任意多边形: 形状 111"/>
            <p:cNvSpPr>
              <a:spLocks noChangeAspect="1"/>
            </p:cNvSpPr>
            <p:nvPr/>
          </p:nvSpPr>
          <p:spPr bwMode="gray">
            <a:xfrm rot="21085610">
              <a:off x="4509041" y="3962361"/>
              <a:ext cx="6361" cy="6985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3" name="任意多边形: 形状 112"/>
            <p:cNvSpPr>
              <a:spLocks noChangeAspect="1"/>
            </p:cNvSpPr>
            <p:nvPr/>
          </p:nvSpPr>
          <p:spPr bwMode="gray">
            <a:xfrm rot="20552049">
              <a:off x="4551975" y="4112528"/>
              <a:ext cx="23853" cy="19208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4" name="任意多边形: 形状 113"/>
            <p:cNvSpPr>
              <a:spLocks noChangeAspect="1"/>
            </p:cNvSpPr>
            <p:nvPr/>
          </p:nvSpPr>
          <p:spPr bwMode="gray">
            <a:xfrm rot="20552049">
              <a:off x="4617171" y="4049667"/>
              <a:ext cx="38163" cy="57623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5" name="任意多边形: 形状 114"/>
            <p:cNvSpPr>
              <a:spLocks noChangeAspect="1"/>
            </p:cNvSpPr>
            <p:nvPr/>
          </p:nvSpPr>
          <p:spPr bwMode="gray">
            <a:xfrm rot="20552049">
              <a:off x="4731661" y="4084590"/>
              <a:ext cx="1591" cy="174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6" name="任意多边形: 形状 115"/>
            <p:cNvSpPr>
              <a:spLocks noChangeAspect="1"/>
            </p:cNvSpPr>
            <p:nvPr/>
          </p:nvSpPr>
          <p:spPr bwMode="gray">
            <a:xfrm rot="20552049">
              <a:off x="4753923" y="4131735"/>
              <a:ext cx="3180" cy="122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7" name="任意多边形: 形状 116"/>
            <p:cNvSpPr>
              <a:spLocks noChangeAspect="1"/>
            </p:cNvSpPr>
            <p:nvPr/>
          </p:nvSpPr>
          <p:spPr bwMode="gray">
            <a:xfrm rot="20552049">
              <a:off x="4777775" y="4217296"/>
              <a:ext cx="3180" cy="5239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8" name="任意多边形: 形状 117"/>
            <p:cNvSpPr>
              <a:spLocks noChangeAspect="1"/>
            </p:cNvSpPr>
            <p:nvPr/>
          </p:nvSpPr>
          <p:spPr bwMode="gray">
            <a:xfrm rot="20552049">
              <a:off x="4771414" y="4233011"/>
              <a:ext cx="9541" cy="17461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9" name="任意多边形: 形状 118"/>
            <p:cNvSpPr>
              <a:spLocks noChangeAspect="1"/>
            </p:cNvSpPr>
            <p:nvPr/>
          </p:nvSpPr>
          <p:spPr bwMode="gray">
            <a:xfrm rot="20552049">
              <a:off x="4598089" y="4056652"/>
              <a:ext cx="1591" cy="349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20" name="组合 119"/>
            <p:cNvGrpSpPr>
              <a:grpSpLocks noChangeAspect="1"/>
            </p:cNvGrpSpPr>
            <p:nvPr/>
          </p:nvGrpSpPr>
          <p:grpSpPr bwMode="gray">
            <a:xfrm>
              <a:off x="4590421" y="4060386"/>
              <a:ext cx="28626" cy="48895"/>
              <a:chOff x="1694" y="2257"/>
              <a:chExt cx="18" cy="28"/>
            </a:xfrm>
            <a:solidFill>
              <a:schemeClr val="bg1">
                <a:lumMod val="75000"/>
              </a:schemeClr>
            </a:solidFill>
          </p:grpSpPr>
          <p:sp>
            <p:nvSpPr>
              <p:cNvPr id="238" name="任意多边形: 形状 237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9" name="任意多边形: 形状 238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21" name="任意多边形: 形状 120"/>
            <p:cNvSpPr>
              <a:spLocks noChangeAspect="1"/>
            </p:cNvSpPr>
            <p:nvPr/>
          </p:nvSpPr>
          <p:spPr bwMode="gray">
            <a:xfrm rot="20552049">
              <a:off x="4668055" y="4070621"/>
              <a:ext cx="15901" cy="13969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2" name="任意多边形: 形状 121"/>
            <p:cNvSpPr>
              <a:spLocks noChangeAspect="1"/>
            </p:cNvSpPr>
            <p:nvPr/>
          </p:nvSpPr>
          <p:spPr bwMode="gray">
            <a:xfrm rot="20552049">
              <a:off x="4765054" y="4171897"/>
              <a:ext cx="0" cy="523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3" name="任意多边形: 形状 122"/>
            <p:cNvSpPr>
              <a:spLocks noChangeAspect="1"/>
            </p:cNvSpPr>
            <p:nvPr/>
          </p:nvSpPr>
          <p:spPr bwMode="gray">
            <a:xfrm rot="20552049">
              <a:off x="4738022" y="4098559"/>
              <a:ext cx="4771" cy="1222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4" name="任意多边形: 形状 123"/>
            <p:cNvSpPr>
              <a:spLocks noChangeAspect="1"/>
            </p:cNvSpPr>
            <p:nvPr/>
          </p:nvSpPr>
          <p:spPr bwMode="gray">
            <a:xfrm rot="20552049">
              <a:off x="4691907" y="4067129"/>
              <a:ext cx="0" cy="17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5" name="任意多边形: 形状 124"/>
            <p:cNvSpPr>
              <a:spLocks noChangeAspect="1"/>
            </p:cNvSpPr>
            <p:nvPr/>
          </p:nvSpPr>
          <p:spPr bwMode="gray">
            <a:xfrm rot="20552049">
              <a:off x="4695087" y="4081098"/>
              <a:ext cx="1591" cy="3492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6" name="任意多边形: 形状 125"/>
            <p:cNvSpPr>
              <a:spLocks noChangeAspect="1"/>
            </p:cNvSpPr>
            <p:nvPr/>
          </p:nvSpPr>
          <p:spPr bwMode="gray">
            <a:xfrm rot="20552049">
              <a:off x="4745972" y="4117766"/>
              <a:ext cx="3180" cy="87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7" name="任意多边形: 形状 126"/>
            <p:cNvSpPr>
              <a:spLocks noChangeAspect="1"/>
            </p:cNvSpPr>
            <p:nvPr/>
          </p:nvSpPr>
          <p:spPr bwMode="gray">
            <a:xfrm rot="20552049">
              <a:off x="4765054" y="4199835"/>
              <a:ext cx="1591" cy="523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8" name="任意多边形: 形状 127"/>
            <p:cNvSpPr>
              <a:spLocks noChangeAspect="1"/>
            </p:cNvSpPr>
            <p:nvPr/>
          </p:nvSpPr>
          <p:spPr bwMode="gray">
            <a:xfrm rot="20552049">
              <a:off x="4459747" y="4007760"/>
              <a:ext cx="117670" cy="85561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9" name="任意多边形: 形状 128"/>
            <p:cNvSpPr>
              <a:spLocks noChangeAspect="1"/>
            </p:cNvSpPr>
            <p:nvPr/>
          </p:nvSpPr>
          <p:spPr bwMode="gray">
            <a:xfrm rot="20552049">
              <a:off x="4478828" y="4053160"/>
              <a:ext cx="4771" cy="10477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0" name="任意多边形: 形状 129"/>
            <p:cNvSpPr>
              <a:spLocks noChangeAspect="1"/>
            </p:cNvSpPr>
            <p:nvPr/>
          </p:nvSpPr>
          <p:spPr bwMode="gray">
            <a:xfrm rot="20552049">
              <a:off x="4521763" y="4018237"/>
              <a:ext cx="11131" cy="15716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1" name="任意多边形: 形状 130"/>
            <p:cNvSpPr>
              <a:spLocks noChangeAspect="1"/>
            </p:cNvSpPr>
            <p:nvPr/>
          </p:nvSpPr>
          <p:spPr bwMode="gray">
            <a:xfrm rot="20552049">
              <a:off x="4720530" y="4081098"/>
              <a:ext cx="0" cy="5239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2" name="任意多边形: 形状 131"/>
            <p:cNvSpPr>
              <a:spLocks noChangeAspect="1"/>
            </p:cNvSpPr>
            <p:nvPr/>
          </p:nvSpPr>
          <p:spPr bwMode="gray">
            <a:xfrm rot="20552049">
              <a:off x="4761873" y="4154435"/>
              <a:ext cx="1591" cy="6985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33" name="组合 132"/>
            <p:cNvGrpSpPr/>
            <p:nvPr/>
          </p:nvGrpSpPr>
          <p:grpSpPr bwMode="gray">
            <a:xfrm>
              <a:off x="5717559" y="2502590"/>
              <a:ext cx="880941" cy="1220546"/>
              <a:chOff x="4580731" y="1911697"/>
              <a:chExt cx="879476" cy="1109663"/>
            </a:xfrm>
            <a:solidFill>
              <a:schemeClr val="bg1">
                <a:lumMod val="75000"/>
              </a:schemeClr>
            </a:solidFill>
          </p:grpSpPr>
          <p:sp>
            <p:nvSpPr>
              <p:cNvPr id="189" name="任意多边形: 形状 188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0" name="任意多边形: 形状 189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1" name="任意多边形: 形状 190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192" name="组合 191"/>
              <p:cNvGrpSpPr>
                <a:grpSpLocks noChangeAspect="1"/>
              </p:cNvGrpSpPr>
              <p:nvPr/>
            </p:nvGrpSpPr>
            <p:grpSpPr bwMode="gray">
              <a:xfrm>
                <a:off x="4876006" y="2765784"/>
                <a:ext cx="204788" cy="242889"/>
                <a:chOff x="2589" y="1903"/>
                <a:chExt cx="129" cy="153"/>
              </a:xfrm>
              <a:grpFill/>
            </p:grpSpPr>
            <p:sp>
              <p:nvSpPr>
                <p:cNvPr id="235" name="任意多边形: 形状 234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任意多边形: 形状 235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任意多边形: 形状 236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93" name="任意多边形: 形状 19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4" name="任意多边形: 形状 19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5" name="任意多边形: 形状 19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6" name="任意多边形: 形状 19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7" name="任意多边形: 形状 19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8" name="任意多边形: 形状 19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9" name="任意多边形: 形状 19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200" name="组合 199"/>
              <p:cNvGrpSpPr>
                <a:grpSpLocks noChangeAspect="1"/>
              </p:cNvGrpSpPr>
              <p:nvPr/>
            </p:nvGrpSpPr>
            <p:grpSpPr bwMode="gray">
              <a:xfrm>
                <a:off x="4679266" y="2659410"/>
                <a:ext cx="247657" cy="244475"/>
                <a:chOff x="2465" y="1836"/>
                <a:chExt cx="156" cy="154"/>
              </a:xfrm>
              <a:grpFill/>
            </p:grpSpPr>
            <p:sp>
              <p:nvSpPr>
                <p:cNvPr id="233" name="任意多边形: 形状 232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任意多边形: 形状 233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1" name="组合 200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31" name="任意多边形: 形状 230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任意多边形: 形状 231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2" name="任意多边形: 形状 201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3" name="任意多边形: 形状 202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4" name="任意多边形: 形状 203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5" name="任意多边形: 形状 204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206" name="组合 205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9" name="任意多边形: 形状 228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任意多边形: 形状 229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7" name="任意多边形: 形状 206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8" name="任意多边形: 形状 207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9" name="任意多边形: 形状 208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0" name="任意多边形: 形状 209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1" name="任意多边形: 形状 210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2" name="任意多边形: 形状 211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3" name="任意多边形: 形状 212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4" name="任意多边形: 形状 213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5" name="任意多边形: 形状 214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6" name="任意多边形: 形状 215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7" name="任意多边形: 形状 216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8" name="任意多边形: 形状 217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9" name="任意多边形: 形状 218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0" name="任意多边形: 形状 219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1" name="任意多边形: 形状 220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2" name="任意多边形: 形状 221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3" name="任意多边形: 形状 222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4" name="任意多边形: 形状 223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5" name="任意多边形: 形状 224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226" name="组合 225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7" name="任意多边形: 形状 226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任意多边形: 形状 227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4" name="组合 133"/>
            <p:cNvGrpSpPr/>
            <p:nvPr/>
          </p:nvGrpSpPr>
          <p:grpSpPr bwMode="gray">
            <a:xfrm>
              <a:off x="5591916" y="3693454"/>
              <a:ext cx="1198962" cy="1473736"/>
              <a:chOff x="4455318" y="2994372"/>
              <a:chExt cx="1196974" cy="1339850"/>
            </a:xfrm>
            <a:solidFill>
              <a:schemeClr val="bg1">
                <a:lumMod val="75000"/>
              </a:schemeClr>
            </a:solidFill>
          </p:grpSpPr>
          <p:sp>
            <p:nvSpPr>
              <p:cNvPr id="135" name="任意多边形: 形状 134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137" name="组合 136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8" name="任意多边形: 形状 137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任意多边形: 形状 138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任意多边形: 形状 139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任意多边形: 形状 140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任意多边形: 形状 141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任意多边形: 形状 142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任意多边形: 形状 143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任意多边形: 形状 144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任意多边形: 形状 145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任意多边形: 形状 146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任意多边形: 形状 147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任意多边形: 形状 148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任意多边形: 形状 149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任意多边形: 形状 150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任意多边形: 形状 151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任意多边形: 形状 152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任意多边形: 形状 153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任意多边形: 形状 154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任意多边形: 形状 155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157" name="组合 156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7" name="任意多边形: 形状 18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88" name="任意多边形: 形状 18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58" name="任意多边形: 形状 157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任意多边形: 形状 158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任意多边形: 形状 159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任意多边形: 形状 160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任意多边形: 形状 161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任意多边形: 形状 162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任意多边形: 形状 163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任意多边形: 形状 164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任意多边形: 形状 165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任意多边形: 形状 166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任意多边形: 形状 167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任意多边形: 形状 168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任意多边形: 形状 169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任意多边形: 形状 170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任意多边形: 形状 171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任意多边形: 形状 172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任意多边形: 形状 173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任意多边形: 形状 174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任意多边形: 形状 175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任意多边形: 形状 176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任意多边形: 形状 177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任意多边形: 形状 178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任意多边形: 形状 179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任意多边形: 形状 180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任意多边形: 形状 181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任意多边形: 形状 182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184" name="组合 183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1"/>
                  <a:chOff x="3548063" y="12700"/>
                  <a:chExt cx="5667375" cy="6838950"/>
                </a:xfrm>
                <a:grpFill/>
              </p:grpSpPr>
              <p:sp>
                <p:nvSpPr>
                  <p:cNvPr id="185" name="任意多边形: 形状 184"/>
                  <p:cNvSpPr>
                    <a:spLocks/>
                  </p:cNvSpPr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86" name="任意多边形: 形状 185"/>
                  <p:cNvSpPr>
                    <a:spLocks/>
                  </p:cNvSpPr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sp>
        <p:nvSpPr>
          <p:cNvPr id="7" name="椭圆 6"/>
          <p:cNvSpPr/>
          <p:nvPr/>
        </p:nvSpPr>
        <p:spPr>
          <a:xfrm>
            <a:off x="1972559" y="1856594"/>
            <a:ext cx="638767" cy="512485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900" dirty="0">
                <a:cs typeface="+mn-ea"/>
                <a:sym typeface="+mn-lt"/>
              </a:rPr>
              <a:t>50%</a:t>
            </a:r>
          </a:p>
        </p:txBody>
      </p:sp>
      <p:sp>
        <p:nvSpPr>
          <p:cNvPr id="8" name="椭圆 7"/>
          <p:cNvSpPr/>
          <p:nvPr/>
        </p:nvSpPr>
        <p:spPr>
          <a:xfrm>
            <a:off x="5635714" y="1837601"/>
            <a:ext cx="760563" cy="7225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cs typeface="+mn-ea"/>
                <a:sym typeface="+mn-lt"/>
              </a:rPr>
              <a:t>80%</a:t>
            </a:r>
          </a:p>
        </p:txBody>
      </p:sp>
      <p:sp>
        <p:nvSpPr>
          <p:cNvPr id="9" name="椭圆 8"/>
          <p:cNvSpPr/>
          <p:nvPr/>
        </p:nvSpPr>
        <p:spPr>
          <a:xfrm>
            <a:off x="4460286" y="3053719"/>
            <a:ext cx="684101" cy="684101"/>
          </a:xfrm>
          <a:prstGeom prst="ellipse">
            <a:avLst/>
          </a:prstGeom>
          <a:solidFill>
            <a:schemeClr val="accent5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10" name="椭圆 9"/>
          <p:cNvSpPr/>
          <p:nvPr/>
        </p:nvSpPr>
        <p:spPr>
          <a:xfrm>
            <a:off x="6103779" y="3763983"/>
            <a:ext cx="621947" cy="512485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900" dirty="0">
                <a:cs typeface="+mn-ea"/>
                <a:sym typeface="+mn-lt"/>
              </a:rPr>
              <a:t>50%</a:t>
            </a:r>
          </a:p>
        </p:txBody>
      </p:sp>
      <p:sp>
        <p:nvSpPr>
          <p:cNvPr id="11" name="椭圆 10"/>
          <p:cNvSpPr/>
          <p:nvPr/>
        </p:nvSpPr>
        <p:spPr>
          <a:xfrm>
            <a:off x="2809980" y="2753067"/>
            <a:ext cx="781387" cy="722595"/>
          </a:xfrm>
          <a:prstGeom prst="ellipse">
            <a:avLst/>
          </a:prstGeom>
          <a:solidFill>
            <a:schemeClr val="accent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1300" dirty="0">
                <a:cs typeface="+mn-ea"/>
                <a:sym typeface="+mn-lt"/>
              </a:rPr>
              <a:t>80%</a:t>
            </a:r>
          </a:p>
        </p:txBody>
      </p:sp>
      <p:grpSp>
        <p:nvGrpSpPr>
          <p:cNvPr id="401" name="组合 400"/>
          <p:cNvGrpSpPr/>
          <p:nvPr/>
        </p:nvGrpSpPr>
        <p:grpSpPr>
          <a:xfrm>
            <a:off x="250275" y="2181475"/>
            <a:ext cx="1636140" cy="39228"/>
            <a:chOff x="250275" y="2181475"/>
            <a:chExt cx="1636140" cy="39228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250275" y="2181475"/>
              <a:ext cx="737275" cy="1"/>
            </a:xfrm>
            <a:prstGeom prst="line">
              <a:avLst/>
            </a:prstGeom>
            <a:ln w="12700" cap="flat" cmpd="sng" algn="ctr">
              <a:solidFill>
                <a:schemeClr val="accent2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1101850" y="2181475"/>
              <a:ext cx="784565" cy="39228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05" name="组合 404"/>
          <p:cNvGrpSpPr/>
          <p:nvPr/>
        </p:nvGrpSpPr>
        <p:grpSpPr>
          <a:xfrm>
            <a:off x="320939" y="4008159"/>
            <a:ext cx="1636139" cy="39228"/>
            <a:chOff x="320939" y="4008159"/>
            <a:chExt cx="1636139" cy="39228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320939" y="4008159"/>
              <a:ext cx="737275" cy="1"/>
            </a:xfrm>
            <a:prstGeom prst="line">
              <a:avLst/>
            </a:prstGeom>
            <a:ln w="12700" cap="flat" cmpd="sng" algn="ctr">
              <a:solidFill>
                <a:schemeClr val="accent1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1172513" y="4008159"/>
              <a:ext cx="784565" cy="39228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380825" y="2251764"/>
            <a:ext cx="1780240" cy="333505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852,256</a:t>
            </a:r>
          </a:p>
        </p:txBody>
      </p:sp>
      <p:sp>
        <p:nvSpPr>
          <p:cNvPr id="23" name="矩形 22"/>
          <p:cNvSpPr/>
          <p:nvPr/>
        </p:nvSpPr>
        <p:spPr>
          <a:xfrm>
            <a:off x="360197" y="4088520"/>
            <a:ext cx="1780240" cy="311059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852,256</a:t>
            </a:r>
          </a:p>
        </p:txBody>
      </p:sp>
      <p:grpSp>
        <p:nvGrpSpPr>
          <p:cNvPr id="382" name="组合 381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383" name="矩形 382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84" name="矩形 383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85" name="文本框 384"/>
          <p:cNvSpPr txBox="1"/>
          <p:nvPr/>
        </p:nvSpPr>
        <p:spPr>
          <a:xfrm>
            <a:off x="759727" y="154264"/>
            <a:ext cx="5941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04" name="组合 403"/>
          <p:cNvGrpSpPr/>
          <p:nvPr/>
        </p:nvGrpSpPr>
        <p:grpSpPr>
          <a:xfrm>
            <a:off x="3900372" y="4361182"/>
            <a:ext cx="1636139" cy="39228"/>
            <a:chOff x="3900372" y="4361182"/>
            <a:chExt cx="1636139" cy="39228"/>
          </a:xfrm>
        </p:grpSpPr>
        <p:cxnSp>
          <p:nvCxnSpPr>
            <p:cNvPr id="386" name="直接连接符 385"/>
            <p:cNvCxnSpPr/>
            <p:nvPr/>
          </p:nvCxnSpPr>
          <p:spPr>
            <a:xfrm>
              <a:off x="3900372" y="4361182"/>
              <a:ext cx="737275" cy="1"/>
            </a:xfrm>
            <a:prstGeom prst="line">
              <a:avLst/>
            </a:prstGeom>
            <a:ln w="12700" cap="flat" cmpd="sng" algn="ctr">
              <a:solidFill>
                <a:schemeClr val="accent1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7" name="矩形 386"/>
            <p:cNvSpPr/>
            <p:nvPr/>
          </p:nvSpPr>
          <p:spPr>
            <a:xfrm>
              <a:off x="4751946" y="4361182"/>
              <a:ext cx="784565" cy="39228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89" name="矩形 388"/>
          <p:cNvSpPr/>
          <p:nvPr/>
        </p:nvSpPr>
        <p:spPr>
          <a:xfrm>
            <a:off x="3939630" y="4405918"/>
            <a:ext cx="1780240" cy="311059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852,256</a:t>
            </a:r>
          </a:p>
        </p:txBody>
      </p:sp>
      <p:grpSp>
        <p:nvGrpSpPr>
          <p:cNvPr id="403" name="组合 402"/>
          <p:cNvGrpSpPr/>
          <p:nvPr/>
        </p:nvGrpSpPr>
        <p:grpSpPr>
          <a:xfrm>
            <a:off x="6947298" y="3975404"/>
            <a:ext cx="1636139" cy="39228"/>
            <a:chOff x="7089387" y="3464765"/>
            <a:chExt cx="1636139" cy="39228"/>
          </a:xfrm>
        </p:grpSpPr>
        <p:cxnSp>
          <p:nvCxnSpPr>
            <p:cNvPr id="391" name="直接连接符 390"/>
            <p:cNvCxnSpPr/>
            <p:nvPr/>
          </p:nvCxnSpPr>
          <p:spPr>
            <a:xfrm>
              <a:off x="7089387" y="3464765"/>
              <a:ext cx="737275" cy="1"/>
            </a:xfrm>
            <a:prstGeom prst="line">
              <a:avLst/>
            </a:prstGeom>
            <a:ln w="12700" cap="flat" cmpd="sng" algn="ctr">
              <a:solidFill>
                <a:schemeClr val="accent1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矩形 391"/>
            <p:cNvSpPr/>
            <p:nvPr/>
          </p:nvSpPr>
          <p:spPr>
            <a:xfrm>
              <a:off x="7940961" y="3464765"/>
              <a:ext cx="784565" cy="39228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94" name="矩形 393"/>
          <p:cNvSpPr/>
          <p:nvPr/>
        </p:nvSpPr>
        <p:spPr>
          <a:xfrm>
            <a:off x="6975447" y="4116658"/>
            <a:ext cx="1780240" cy="311059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852,256</a:t>
            </a:r>
          </a:p>
        </p:txBody>
      </p:sp>
      <p:grpSp>
        <p:nvGrpSpPr>
          <p:cNvPr id="402" name="组合 401"/>
          <p:cNvGrpSpPr/>
          <p:nvPr/>
        </p:nvGrpSpPr>
        <p:grpSpPr>
          <a:xfrm>
            <a:off x="7123486" y="1765031"/>
            <a:ext cx="1636139" cy="39228"/>
            <a:chOff x="6807436" y="1112070"/>
            <a:chExt cx="1636139" cy="39228"/>
          </a:xfrm>
        </p:grpSpPr>
        <p:cxnSp>
          <p:nvCxnSpPr>
            <p:cNvPr id="396" name="直接连接符 395"/>
            <p:cNvCxnSpPr/>
            <p:nvPr/>
          </p:nvCxnSpPr>
          <p:spPr>
            <a:xfrm>
              <a:off x="6807436" y="1112070"/>
              <a:ext cx="737275" cy="1"/>
            </a:xfrm>
            <a:prstGeom prst="line">
              <a:avLst/>
            </a:prstGeom>
            <a:ln w="12700" cap="flat" cmpd="sng" algn="ctr">
              <a:solidFill>
                <a:schemeClr val="accent1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7" name="矩形 396"/>
            <p:cNvSpPr/>
            <p:nvPr/>
          </p:nvSpPr>
          <p:spPr>
            <a:xfrm>
              <a:off x="7659010" y="1112070"/>
              <a:ext cx="784565" cy="39228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99" name="矩形 398"/>
          <p:cNvSpPr/>
          <p:nvPr/>
        </p:nvSpPr>
        <p:spPr>
          <a:xfrm>
            <a:off x="7165280" y="1881118"/>
            <a:ext cx="1780240" cy="311059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852,256</a:t>
            </a:r>
          </a:p>
        </p:txBody>
      </p:sp>
    </p:spTree>
    <p:extLst>
      <p:ext uri="{BB962C8B-B14F-4D97-AF65-F5344CB8AC3E}">
        <p14:creationId xmlns:p14="http://schemas.microsoft.com/office/powerpoint/2010/main" val="30034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5" grpId="0"/>
      <p:bldP spid="23" grpId="0"/>
      <p:bldP spid="389" grpId="0"/>
      <p:bldP spid="394" grpId="0"/>
      <p:bldP spid="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4836558" y="1893181"/>
            <a:ext cx="3870230" cy="2349613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" name="Freeform: Shape 6"/>
          <p:cNvSpPr/>
          <p:nvPr/>
        </p:nvSpPr>
        <p:spPr bwMode="auto">
          <a:xfrm>
            <a:off x="6370422" y="1537662"/>
            <a:ext cx="2338322" cy="287506"/>
          </a:xfrm>
          <a:custGeom>
            <a:avLst/>
            <a:gdLst>
              <a:gd name="connsiteX0" fmla="*/ 165962 w 2965813"/>
              <a:gd name="connsiteY0" fmla="*/ 0 h 364659"/>
              <a:gd name="connsiteX1" fmla="*/ 2965813 w 2965813"/>
              <a:gd name="connsiteY1" fmla="*/ 0 h 364659"/>
              <a:gd name="connsiteX2" fmla="*/ 2965813 w 2965813"/>
              <a:gd name="connsiteY2" fmla="*/ 364659 h 364659"/>
              <a:gd name="connsiteX3" fmla="*/ 0 w 2965813"/>
              <a:gd name="connsiteY3" fmla="*/ 364659 h 36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13" h="364659">
                <a:moveTo>
                  <a:pt x="165962" y="0"/>
                </a:moveTo>
                <a:lnTo>
                  <a:pt x="2965813" y="0"/>
                </a:lnTo>
                <a:lnTo>
                  <a:pt x="2965813" y="364659"/>
                </a:lnTo>
                <a:lnTo>
                  <a:pt x="0" y="364659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9" name="Group 49"/>
          <p:cNvGrpSpPr/>
          <p:nvPr/>
        </p:nvGrpSpPr>
        <p:grpSpPr>
          <a:xfrm>
            <a:off x="819740" y="2192708"/>
            <a:ext cx="483677" cy="483677"/>
            <a:chOff x="4806253" y="2982218"/>
            <a:chExt cx="613472" cy="613472"/>
          </a:xfrm>
        </p:grpSpPr>
        <p:sp>
          <p:nvSpPr>
            <p:cNvPr id="44" name="Oval 8"/>
            <p:cNvSpPr/>
            <p:nvPr/>
          </p:nvSpPr>
          <p:spPr>
            <a:xfrm>
              <a:off x="4806253" y="2982218"/>
              <a:ext cx="613472" cy="613472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5" name="Freeform: Shape 9"/>
            <p:cNvSpPr>
              <a:spLocks/>
            </p:cNvSpPr>
            <p:nvPr/>
          </p:nvSpPr>
          <p:spPr bwMode="auto">
            <a:xfrm>
              <a:off x="5000294" y="3171416"/>
              <a:ext cx="225388" cy="225388"/>
            </a:xfrm>
            <a:custGeom>
              <a:avLst/>
              <a:gdLst>
                <a:gd name="T0" fmla="*/ 177354294 w 21600"/>
                <a:gd name="T1" fmla="*/ 119619947 h 21600"/>
                <a:gd name="T2" fmla="*/ 181994773 w 21600"/>
                <a:gd name="T3" fmla="*/ 90970153 h 21600"/>
                <a:gd name="T4" fmla="*/ 90997440 w 21600"/>
                <a:gd name="T5" fmla="*/ 0 h 21600"/>
                <a:gd name="T6" fmla="*/ 0 w 21600"/>
                <a:gd name="T7" fmla="*/ 90970153 h 21600"/>
                <a:gd name="T8" fmla="*/ 90997440 w 21600"/>
                <a:gd name="T9" fmla="*/ 181941690 h 21600"/>
                <a:gd name="T10" fmla="*/ 119632265 w 21600"/>
                <a:gd name="T11" fmla="*/ 177314796 h 21600"/>
                <a:gd name="T12" fmla="*/ 140353873 w 21600"/>
                <a:gd name="T13" fmla="*/ 198036404 h 21600"/>
                <a:gd name="T14" fmla="*/ 184433669 w 21600"/>
                <a:gd name="T15" fmla="*/ 198036404 h 21600"/>
                <a:gd name="T16" fmla="*/ 184433669 w 21600"/>
                <a:gd name="T17" fmla="*/ 242088912 h 21600"/>
                <a:gd name="T18" fmla="*/ 184513921 w 21600"/>
                <a:gd name="T19" fmla="*/ 242169283 h 21600"/>
                <a:gd name="T20" fmla="*/ 228567695 w 21600"/>
                <a:gd name="T21" fmla="*/ 242169283 h 21600"/>
                <a:gd name="T22" fmla="*/ 228567695 w 21600"/>
                <a:gd name="T23" fmla="*/ 286223057 h 21600"/>
                <a:gd name="T24" fmla="*/ 228660384 w 21600"/>
                <a:gd name="T25" fmla="*/ 286302043 h 21600"/>
                <a:gd name="T26" fmla="*/ 286355233 w 21600"/>
                <a:gd name="T27" fmla="*/ 286302043 h 21600"/>
                <a:gd name="T28" fmla="*/ 286355233 w 21600"/>
                <a:gd name="T29" fmla="*/ 286355233 h 21600"/>
                <a:gd name="T30" fmla="*/ 286355233 w 21600"/>
                <a:gd name="T31" fmla="*/ 228580132 h 21600"/>
                <a:gd name="T32" fmla="*/ 177354294 w 21600"/>
                <a:gd name="T33" fmla="*/ 119619947 h 21600"/>
                <a:gd name="T34" fmla="*/ 72066037 w 21600"/>
                <a:gd name="T35" fmla="*/ 102106942 h 21600"/>
                <a:gd name="T36" fmla="*/ 41349250 w 21600"/>
                <a:gd name="T37" fmla="*/ 71416187 h 21600"/>
                <a:gd name="T38" fmla="*/ 72066037 w 21600"/>
                <a:gd name="T39" fmla="*/ 40712996 h 21600"/>
                <a:gd name="T40" fmla="*/ 102769110 w 21600"/>
                <a:gd name="T41" fmla="*/ 71416187 h 21600"/>
                <a:gd name="T42" fmla="*/ 72066037 w 21600"/>
                <a:gd name="T43" fmla="*/ 102106942 h 21600"/>
                <a:gd name="T44" fmla="*/ 72066037 w 21600"/>
                <a:gd name="T45" fmla="*/ 102106942 h 216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600" h="21600">
                  <a:moveTo>
                    <a:pt x="13378" y="9023"/>
                  </a:moveTo>
                  <a:cubicBezTo>
                    <a:pt x="13604" y="8343"/>
                    <a:pt x="13728" y="7617"/>
                    <a:pt x="13728" y="6862"/>
                  </a:cubicBezTo>
                  <a:cubicBezTo>
                    <a:pt x="13728" y="3072"/>
                    <a:pt x="10655" y="0"/>
                    <a:pt x="6864" y="0"/>
                  </a:cubicBezTo>
                  <a:cubicBezTo>
                    <a:pt x="3073" y="0"/>
                    <a:pt x="0" y="3072"/>
                    <a:pt x="0" y="6862"/>
                  </a:cubicBezTo>
                  <a:cubicBezTo>
                    <a:pt x="0" y="10652"/>
                    <a:pt x="3073" y="13724"/>
                    <a:pt x="6864" y="13724"/>
                  </a:cubicBezTo>
                  <a:cubicBezTo>
                    <a:pt x="7619" y="13724"/>
                    <a:pt x="8345" y="13600"/>
                    <a:pt x="9024" y="13375"/>
                  </a:cubicBezTo>
                  <a:lnTo>
                    <a:pt x="10587" y="14938"/>
                  </a:lnTo>
                  <a:lnTo>
                    <a:pt x="13912" y="14938"/>
                  </a:lnTo>
                  <a:lnTo>
                    <a:pt x="13912" y="18261"/>
                  </a:lnTo>
                  <a:lnTo>
                    <a:pt x="13918" y="18267"/>
                  </a:lnTo>
                  <a:lnTo>
                    <a:pt x="17241" y="18267"/>
                  </a:lnTo>
                  <a:lnTo>
                    <a:pt x="17241" y="21590"/>
                  </a:lnTo>
                  <a:lnTo>
                    <a:pt x="17248" y="21596"/>
                  </a:lnTo>
                  <a:lnTo>
                    <a:pt x="21600" y="21596"/>
                  </a:lnTo>
                  <a:lnTo>
                    <a:pt x="21600" y="21600"/>
                  </a:lnTo>
                  <a:lnTo>
                    <a:pt x="21600" y="17242"/>
                  </a:lnTo>
                  <a:lnTo>
                    <a:pt x="13378" y="9023"/>
                  </a:lnTo>
                  <a:close/>
                  <a:moveTo>
                    <a:pt x="5436" y="7702"/>
                  </a:moveTo>
                  <a:cubicBezTo>
                    <a:pt x="4157" y="7702"/>
                    <a:pt x="3119" y="6665"/>
                    <a:pt x="3119" y="5387"/>
                  </a:cubicBezTo>
                  <a:cubicBezTo>
                    <a:pt x="3119" y="4108"/>
                    <a:pt x="4157" y="3071"/>
                    <a:pt x="5436" y="3071"/>
                  </a:cubicBezTo>
                  <a:cubicBezTo>
                    <a:pt x="6715" y="3071"/>
                    <a:pt x="7752" y="4108"/>
                    <a:pt x="7752" y="5387"/>
                  </a:cubicBezTo>
                  <a:cubicBezTo>
                    <a:pt x="7751" y="6665"/>
                    <a:pt x="6715" y="7702"/>
                    <a:pt x="5436" y="7702"/>
                  </a:cubicBezTo>
                  <a:close/>
                  <a:moveTo>
                    <a:pt x="5436" y="770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0" name="Group 50"/>
          <p:cNvGrpSpPr/>
          <p:nvPr/>
        </p:nvGrpSpPr>
        <p:grpSpPr>
          <a:xfrm>
            <a:off x="819740" y="2975912"/>
            <a:ext cx="483677" cy="483677"/>
            <a:chOff x="4806253" y="3975596"/>
            <a:chExt cx="613472" cy="613472"/>
          </a:xfrm>
        </p:grpSpPr>
        <p:sp>
          <p:nvSpPr>
            <p:cNvPr id="42" name="Oval 11"/>
            <p:cNvSpPr/>
            <p:nvPr/>
          </p:nvSpPr>
          <p:spPr>
            <a:xfrm>
              <a:off x="4806253" y="3975596"/>
              <a:ext cx="613472" cy="613472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3" name="Freeform: Shape 12"/>
            <p:cNvSpPr>
              <a:spLocks/>
            </p:cNvSpPr>
            <p:nvPr/>
          </p:nvSpPr>
          <p:spPr bwMode="auto">
            <a:xfrm>
              <a:off x="5003891" y="4174066"/>
              <a:ext cx="197601" cy="225388"/>
            </a:xfrm>
            <a:custGeom>
              <a:avLst/>
              <a:gdLst>
                <a:gd name="T0" fmla="*/ 145512959 w 21600"/>
                <a:gd name="T1" fmla="*/ 203073433 h 21600"/>
                <a:gd name="T2" fmla="*/ 145802623 w 21600"/>
                <a:gd name="T3" fmla="*/ 194761133 h 21600"/>
                <a:gd name="T4" fmla="*/ 145802623 w 21600"/>
                <a:gd name="T5" fmla="*/ 125373600 h 21600"/>
                <a:gd name="T6" fmla="*/ 104926995 w 21600"/>
                <a:gd name="T7" fmla="*/ 39943277 h 21600"/>
                <a:gd name="T8" fmla="*/ 105749513 w 21600"/>
                <a:gd name="T9" fmla="*/ 31392540 h 21600"/>
                <a:gd name="T10" fmla="*/ 84532065 w 21600"/>
                <a:gd name="T11" fmla="*/ 0 h 21600"/>
                <a:gd name="T12" fmla="*/ 63314533 w 21600"/>
                <a:gd name="T13" fmla="*/ 31392540 h 21600"/>
                <a:gd name="T14" fmla="*/ 64145452 w 21600"/>
                <a:gd name="T15" fmla="*/ 39996478 h 21600"/>
                <a:gd name="T16" fmla="*/ 23363023 w 21600"/>
                <a:gd name="T17" fmla="*/ 125385918 h 21600"/>
                <a:gd name="T18" fmla="*/ 23363023 w 21600"/>
                <a:gd name="T19" fmla="*/ 194761133 h 21600"/>
                <a:gd name="T20" fmla="*/ 23645246 w 21600"/>
                <a:gd name="T21" fmla="*/ 203100602 h 21600"/>
                <a:gd name="T22" fmla="*/ 0 w 21600"/>
                <a:gd name="T23" fmla="*/ 236998693 h 21600"/>
                <a:gd name="T24" fmla="*/ 9272957 w 21600"/>
                <a:gd name="T25" fmla="*/ 250706436 h 21600"/>
                <a:gd name="T26" fmla="*/ 63534281 w 21600"/>
                <a:gd name="T27" fmla="*/ 250706436 h 21600"/>
                <a:gd name="T28" fmla="*/ 63314533 w 21600"/>
                <a:gd name="T29" fmla="*/ 254962705 h 21600"/>
                <a:gd name="T30" fmla="*/ 84532065 w 21600"/>
                <a:gd name="T31" fmla="*/ 286355233 h 21600"/>
                <a:gd name="T32" fmla="*/ 105749513 w 21600"/>
                <a:gd name="T33" fmla="*/ 254962705 h 21600"/>
                <a:gd name="T34" fmla="*/ 105529766 w 21600"/>
                <a:gd name="T35" fmla="*/ 250706436 h 21600"/>
                <a:gd name="T36" fmla="*/ 159908522 w 21600"/>
                <a:gd name="T37" fmla="*/ 250706436 h 21600"/>
                <a:gd name="T38" fmla="*/ 169173962 w 21600"/>
                <a:gd name="T39" fmla="*/ 236998693 h 21600"/>
                <a:gd name="T40" fmla="*/ 145512959 w 21600"/>
                <a:gd name="T41" fmla="*/ 203073433 h 21600"/>
                <a:gd name="T42" fmla="*/ 72721479 w 21600"/>
                <a:gd name="T43" fmla="*/ 31392540 h 21600"/>
                <a:gd name="T44" fmla="*/ 84532065 w 21600"/>
                <a:gd name="T45" fmla="*/ 13920288 h 21600"/>
                <a:gd name="T46" fmla="*/ 96343451 w 21600"/>
                <a:gd name="T47" fmla="*/ 31392540 h 21600"/>
                <a:gd name="T48" fmla="*/ 95802281 w 21600"/>
                <a:gd name="T49" fmla="*/ 36338135 h 21600"/>
                <a:gd name="T50" fmla="*/ 84587024 w 21600"/>
                <a:gd name="T51" fmla="*/ 34799986 h 21600"/>
                <a:gd name="T52" fmla="*/ 73269292 w 21600"/>
                <a:gd name="T53" fmla="*/ 36364156 h 21600"/>
                <a:gd name="T54" fmla="*/ 72721479 w 21600"/>
                <a:gd name="T55" fmla="*/ 31392540 h 21600"/>
                <a:gd name="T56" fmla="*/ 72721479 w 21600"/>
                <a:gd name="T57" fmla="*/ 31392540 h 216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600" h="21600">
                  <a:moveTo>
                    <a:pt x="18579" y="15318"/>
                  </a:moveTo>
                  <a:cubicBezTo>
                    <a:pt x="18603" y="15119"/>
                    <a:pt x="18616" y="14912"/>
                    <a:pt x="18616" y="14691"/>
                  </a:cubicBezTo>
                  <a:lnTo>
                    <a:pt x="18616" y="9457"/>
                  </a:lnTo>
                  <a:cubicBezTo>
                    <a:pt x="18616" y="6480"/>
                    <a:pt x="16437" y="3949"/>
                    <a:pt x="13397" y="3013"/>
                  </a:cubicBezTo>
                  <a:cubicBezTo>
                    <a:pt x="13464" y="2807"/>
                    <a:pt x="13502" y="2592"/>
                    <a:pt x="13502" y="2368"/>
                  </a:cubicBezTo>
                  <a:cubicBezTo>
                    <a:pt x="13502" y="1061"/>
                    <a:pt x="12289" y="0"/>
                    <a:pt x="10793" y="0"/>
                  </a:cubicBezTo>
                  <a:cubicBezTo>
                    <a:pt x="9297" y="0"/>
                    <a:pt x="8084" y="1060"/>
                    <a:pt x="8084" y="2368"/>
                  </a:cubicBezTo>
                  <a:cubicBezTo>
                    <a:pt x="8084" y="2593"/>
                    <a:pt x="8122" y="2810"/>
                    <a:pt x="8190" y="3017"/>
                  </a:cubicBezTo>
                  <a:cubicBezTo>
                    <a:pt x="5156" y="3956"/>
                    <a:pt x="2983" y="6484"/>
                    <a:pt x="2983" y="9458"/>
                  </a:cubicBezTo>
                  <a:lnTo>
                    <a:pt x="2983" y="14691"/>
                  </a:lnTo>
                  <a:cubicBezTo>
                    <a:pt x="2983" y="14912"/>
                    <a:pt x="2996" y="15121"/>
                    <a:pt x="3019" y="15320"/>
                  </a:cubicBezTo>
                  <a:lnTo>
                    <a:pt x="0" y="17877"/>
                  </a:lnTo>
                  <a:cubicBezTo>
                    <a:pt x="0" y="18448"/>
                    <a:pt x="530" y="18911"/>
                    <a:pt x="1184" y="18911"/>
                  </a:cubicBezTo>
                  <a:lnTo>
                    <a:pt x="8112" y="18911"/>
                  </a:lnTo>
                  <a:cubicBezTo>
                    <a:pt x="8096" y="19017"/>
                    <a:pt x="8084" y="19123"/>
                    <a:pt x="8084" y="19232"/>
                  </a:cubicBezTo>
                  <a:cubicBezTo>
                    <a:pt x="8084" y="20540"/>
                    <a:pt x="9297" y="21600"/>
                    <a:pt x="10793" y="21600"/>
                  </a:cubicBezTo>
                  <a:cubicBezTo>
                    <a:pt x="12289" y="21600"/>
                    <a:pt x="13502" y="20540"/>
                    <a:pt x="13502" y="19232"/>
                  </a:cubicBezTo>
                  <a:cubicBezTo>
                    <a:pt x="13502" y="19123"/>
                    <a:pt x="13490" y="19016"/>
                    <a:pt x="13474" y="18911"/>
                  </a:cubicBezTo>
                  <a:lnTo>
                    <a:pt x="20417" y="18911"/>
                  </a:lnTo>
                  <a:cubicBezTo>
                    <a:pt x="21070" y="18911"/>
                    <a:pt x="21600" y="18448"/>
                    <a:pt x="21600" y="17877"/>
                  </a:cubicBezTo>
                  <a:lnTo>
                    <a:pt x="18579" y="15318"/>
                  </a:lnTo>
                  <a:close/>
                  <a:moveTo>
                    <a:pt x="9285" y="2368"/>
                  </a:moveTo>
                  <a:cubicBezTo>
                    <a:pt x="9285" y="1641"/>
                    <a:pt x="9962" y="1050"/>
                    <a:pt x="10793" y="1050"/>
                  </a:cubicBezTo>
                  <a:cubicBezTo>
                    <a:pt x="11624" y="1050"/>
                    <a:pt x="12301" y="1641"/>
                    <a:pt x="12301" y="2368"/>
                  </a:cubicBezTo>
                  <a:cubicBezTo>
                    <a:pt x="12301" y="2498"/>
                    <a:pt x="12272" y="2622"/>
                    <a:pt x="12232" y="2741"/>
                  </a:cubicBezTo>
                  <a:cubicBezTo>
                    <a:pt x="11767" y="2666"/>
                    <a:pt x="11289" y="2625"/>
                    <a:pt x="10800" y="2625"/>
                  </a:cubicBezTo>
                  <a:cubicBezTo>
                    <a:pt x="10306" y="2625"/>
                    <a:pt x="9824" y="2666"/>
                    <a:pt x="9355" y="2743"/>
                  </a:cubicBezTo>
                  <a:cubicBezTo>
                    <a:pt x="9314" y="2623"/>
                    <a:pt x="9285" y="2499"/>
                    <a:pt x="9285" y="2368"/>
                  </a:cubicBezTo>
                  <a:close/>
                  <a:moveTo>
                    <a:pt x="9285" y="236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1" name="Group 51"/>
          <p:cNvGrpSpPr/>
          <p:nvPr/>
        </p:nvGrpSpPr>
        <p:grpSpPr>
          <a:xfrm>
            <a:off x="819740" y="3759117"/>
            <a:ext cx="483677" cy="483677"/>
            <a:chOff x="4806253" y="4968974"/>
            <a:chExt cx="613472" cy="613472"/>
          </a:xfrm>
        </p:grpSpPr>
        <p:sp>
          <p:nvSpPr>
            <p:cNvPr id="35" name="Oval 17"/>
            <p:cNvSpPr/>
            <p:nvPr/>
          </p:nvSpPr>
          <p:spPr>
            <a:xfrm>
              <a:off x="4806253" y="4968974"/>
              <a:ext cx="613472" cy="613472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36" name="Group 18"/>
            <p:cNvGrpSpPr>
              <a:grpSpLocks/>
            </p:cNvGrpSpPr>
            <p:nvPr/>
          </p:nvGrpSpPr>
          <p:grpSpPr bwMode="auto">
            <a:xfrm>
              <a:off x="4999337" y="5167444"/>
              <a:ext cx="225387" cy="225387"/>
              <a:chOff x="0" y="0"/>
              <a:chExt cx="577" cy="574"/>
            </a:xfrm>
            <a:solidFill>
              <a:schemeClr val="bg1"/>
            </a:solidFill>
          </p:grpSpPr>
          <p:sp>
            <p:nvSpPr>
              <p:cNvPr id="37" name="Freeform: Shape 19"/>
              <p:cNvSpPr>
                <a:spLocks/>
              </p:cNvSpPr>
              <p:nvPr/>
            </p:nvSpPr>
            <p:spPr bwMode="auto">
              <a:xfrm>
                <a:off x="368" y="368"/>
                <a:ext cx="205" cy="20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18447" y="8564"/>
                    </a:moveTo>
                    <a:lnTo>
                      <a:pt x="6893" y="0"/>
                    </a:lnTo>
                    <a:lnTo>
                      <a:pt x="0" y="6909"/>
                    </a:lnTo>
                    <a:lnTo>
                      <a:pt x="8514" y="18507"/>
                    </a:lnTo>
                    <a:cubicBezTo>
                      <a:pt x="10541" y="16972"/>
                      <a:pt x="14706" y="18290"/>
                      <a:pt x="18327" y="21600"/>
                    </a:cubicBezTo>
                    <a:lnTo>
                      <a:pt x="21600" y="18319"/>
                    </a:lnTo>
                    <a:cubicBezTo>
                      <a:pt x="18344" y="14739"/>
                      <a:pt x="17015" y="10625"/>
                      <a:pt x="18447" y="8564"/>
                    </a:cubicBezTo>
                    <a:close/>
                    <a:moveTo>
                      <a:pt x="14477" y="14461"/>
                    </a:moveTo>
                    <a:cubicBezTo>
                      <a:pt x="13723" y="15214"/>
                      <a:pt x="12501" y="15214"/>
                      <a:pt x="11748" y="14461"/>
                    </a:cubicBezTo>
                    <a:cubicBezTo>
                      <a:pt x="10995" y="13705"/>
                      <a:pt x="10995" y="12479"/>
                      <a:pt x="11749" y="11725"/>
                    </a:cubicBezTo>
                    <a:cubicBezTo>
                      <a:pt x="12502" y="10969"/>
                      <a:pt x="13724" y="10969"/>
                      <a:pt x="14477" y="11725"/>
                    </a:cubicBezTo>
                    <a:cubicBezTo>
                      <a:pt x="15230" y="12479"/>
                      <a:pt x="15230" y="13705"/>
                      <a:pt x="14477" y="14461"/>
                    </a:cubicBezTo>
                    <a:close/>
                    <a:moveTo>
                      <a:pt x="14477" y="1446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Freeform: Shape 20"/>
              <p:cNvSpPr>
                <a:spLocks/>
              </p:cNvSpPr>
              <p:nvPr/>
            </p:nvSpPr>
            <p:spPr bwMode="auto">
              <a:xfrm>
                <a:off x="328" y="304"/>
                <a:ext cx="107" cy="13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4544" y="0"/>
                    </a:moveTo>
                    <a:lnTo>
                      <a:pt x="13967" y="562"/>
                    </a:lnTo>
                    <a:cubicBezTo>
                      <a:pt x="14018" y="3961"/>
                      <a:pt x="12593" y="7264"/>
                      <a:pt x="9866" y="9922"/>
                    </a:cubicBezTo>
                    <a:lnTo>
                      <a:pt x="24" y="19504"/>
                    </a:lnTo>
                    <a:cubicBezTo>
                      <a:pt x="18" y="19554"/>
                      <a:pt x="6" y="19602"/>
                      <a:pt x="0" y="19652"/>
                    </a:cubicBezTo>
                    <a:lnTo>
                      <a:pt x="2371" y="21600"/>
                    </a:lnTo>
                    <a:lnTo>
                      <a:pt x="21600" y="5798"/>
                    </a:lnTo>
                    <a:lnTo>
                      <a:pt x="14544" y="0"/>
                    </a:lnTo>
                    <a:close/>
                    <a:moveTo>
                      <a:pt x="14544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Freeform: Shape 21"/>
              <p:cNvSpPr>
                <a:spLocks/>
              </p:cNvSpPr>
              <p:nvPr/>
            </p:nvSpPr>
            <p:spPr bwMode="auto">
              <a:xfrm>
                <a:off x="0" y="0"/>
                <a:ext cx="297" cy="289"/>
              </a:xfrm>
              <a:custGeom>
                <a:avLst/>
                <a:gdLst>
                  <a:gd name="T0" fmla="*/ 0 w 21222"/>
                  <a:gd name="T1" fmla="*/ 0 h 21211"/>
                  <a:gd name="T2" fmla="*/ 0 w 21222"/>
                  <a:gd name="T3" fmla="*/ 0 h 21211"/>
                  <a:gd name="T4" fmla="*/ 0 w 21222"/>
                  <a:gd name="T5" fmla="*/ 0 h 21211"/>
                  <a:gd name="T6" fmla="*/ 0 w 21222"/>
                  <a:gd name="T7" fmla="*/ 0 h 21211"/>
                  <a:gd name="T8" fmla="*/ 0 w 21222"/>
                  <a:gd name="T9" fmla="*/ 0 h 21211"/>
                  <a:gd name="T10" fmla="*/ 0 w 21222"/>
                  <a:gd name="T11" fmla="*/ 0 h 21211"/>
                  <a:gd name="T12" fmla="*/ 0 w 21222"/>
                  <a:gd name="T13" fmla="*/ 0 h 21211"/>
                  <a:gd name="T14" fmla="*/ 0 w 21222"/>
                  <a:gd name="T15" fmla="*/ 0 h 21211"/>
                  <a:gd name="T16" fmla="*/ 0 w 21222"/>
                  <a:gd name="T17" fmla="*/ 0 h 212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222" h="21211">
                    <a:moveTo>
                      <a:pt x="15153" y="21211"/>
                    </a:moveTo>
                    <a:lnTo>
                      <a:pt x="17409" y="18463"/>
                    </a:lnTo>
                    <a:cubicBezTo>
                      <a:pt x="18368" y="17292"/>
                      <a:pt x="19694" y="16530"/>
                      <a:pt x="21146" y="16293"/>
                    </a:cubicBezTo>
                    <a:lnTo>
                      <a:pt x="21222" y="16201"/>
                    </a:lnTo>
                    <a:lnTo>
                      <a:pt x="6603" y="1165"/>
                    </a:lnTo>
                    <a:cubicBezTo>
                      <a:pt x="5093" y="-389"/>
                      <a:pt x="2643" y="-389"/>
                      <a:pt x="1133" y="1165"/>
                    </a:cubicBezTo>
                    <a:cubicBezTo>
                      <a:pt x="-378" y="2718"/>
                      <a:pt x="-378" y="5237"/>
                      <a:pt x="1133" y="6791"/>
                    </a:cubicBezTo>
                    <a:lnTo>
                      <a:pt x="15153" y="21211"/>
                    </a:lnTo>
                    <a:close/>
                    <a:moveTo>
                      <a:pt x="15153" y="2121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Freeform: Shape 22"/>
              <p:cNvSpPr>
                <a:spLocks/>
              </p:cNvSpPr>
              <p:nvPr/>
            </p:nvSpPr>
            <p:spPr bwMode="auto">
              <a:xfrm>
                <a:off x="0" y="328"/>
                <a:ext cx="298" cy="246"/>
              </a:xfrm>
              <a:custGeom>
                <a:avLst/>
                <a:gdLst>
                  <a:gd name="T0" fmla="*/ 0 w 21116"/>
                  <a:gd name="T1" fmla="*/ 0 h 21374"/>
                  <a:gd name="T2" fmla="*/ 0 w 21116"/>
                  <a:gd name="T3" fmla="*/ 0 h 21374"/>
                  <a:gd name="T4" fmla="*/ 0 w 21116"/>
                  <a:gd name="T5" fmla="*/ 0 h 21374"/>
                  <a:gd name="T6" fmla="*/ 0 w 21116"/>
                  <a:gd name="T7" fmla="*/ 0 h 21374"/>
                  <a:gd name="T8" fmla="*/ 0 w 21116"/>
                  <a:gd name="T9" fmla="*/ 0 h 21374"/>
                  <a:gd name="T10" fmla="*/ 0 w 21116"/>
                  <a:gd name="T11" fmla="*/ 0 h 21374"/>
                  <a:gd name="T12" fmla="*/ 0 w 21116"/>
                  <a:gd name="T13" fmla="*/ 0 h 21374"/>
                  <a:gd name="T14" fmla="*/ 0 w 21116"/>
                  <a:gd name="T15" fmla="*/ 0 h 21374"/>
                  <a:gd name="T16" fmla="*/ 0 w 21116"/>
                  <a:gd name="T17" fmla="*/ 0 h 213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16" h="21374">
                    <a:moveTo>
                      <a:pt x="17024" y="721"/>
                    </a:moveTo>
                    <a:cubicBezTo>
                      <a:pt x="16543" y="427"/>
                      <a:pt x="16052" y="191"/>
                      <a:pt x="15571" y="0"/>
                    </a:cubicBezTo>
                    <a:cubicBezTo>
                      <a:pt x="13915" y="235"/>
                      <a:pt x="7378" y="2037"/>
                      <a:pt x="6834" y="8291"/>
                    </a:cubicBezTo>
                    <a:cubicBezTo>
                      <a:pt x="6063" y="17146"/>
                      <a:pt x="1254" y="15657"/>
                      <a:pt x="153" y="15771"/>
                    </a:cubicBezTo>
                    <a:cubicBezTo>
                      <a:pt x="-484" y="15837"/>
                      <a:pt x="743" y="21126"/>
                      <a:pt x="6046" y="21364"/>
                    </a:cubicBezTo>
                    <a:cubicBezTo>
                      <a:pt x="11298" y="21600"/>
                      <a:pt x="20647" y="17485"/>
                      <a:pt x="21032" y="7006"/>
                    </a:cubicBezTo>
                    <a:lnTo>
                      <a:pt x="21116" y="6884"/>
                    </a:lnTo>
                    <a:cubicBezTo>
                      <a:pt x="20449" y="3612"/>
                      <a:pt x="18811" y="1844"/>
                      <a:pt x="17024" y="721"/>
                    </a:cubicBezTo>
                    <a:close/>
                    <a:moveTo>
                      <a:pt x="17024" y="72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3"/>
              <p:cNvSpPr>
                <a:spLocks/>
              </p:cNvSpPr>
              <p:nvPr/>
            </p:nvSpPr>
            <p:spPr bwMode="auto">
              <a:xfrm>
                <a:off x="240" y="0"/>
                <a:ext cx="337" cy="385"/>
              </a:xfrm>
              <a:custGeom>
                <a:avLst/>
                <a:gdLst>
                  <a:gd name="T0" fmla="*/ 0 w 21345"/>
                  <a:gd name="T1" fmla="*/ 0 h 21376"/>
                  <a:gd name="T2" fmla="*/ 0 w 21345"/>
                  <a:gd name="T3" fmla="*/ 0 h 21376"/>
                  <a:gd name="T4" fmla="*/ 0 w 21345"/>
                  <a:gd name="T5" fmla="*/ 0 h 21376"/>
                  <a:gd name="T6" fmla="*/ 0 w 21345"/>
                  <a:gd name="T7" fmla="*/ 0 h 21376"/>
                  <a:gd name="T8" fmla="*/ 0 w 21345"/>
                  <a:gd name="T9" fmla="*/ 0 h 21376"/>
                  <a:gd name="T10" fmla="*/ 0 w 21345"/>
                  <a:gd name="T11" fmla="*/ 0 h 21376"/>
                  <a:gd name="T12" fmla="*/ 0 w 21345"/>
                  <a:gd name="T13" fmla="*/ 0 h 21376"/>
                  <a:gd name="T14" fmla="*/ 0 w 21345"/>
                  <a:gd name="T15" fmla="*/ 0 h 21376"/>
                  <a:gd name="T16" fmla="*/ 0 w 21345"/>
                  <a:gd name="T17" fmla="*/ 0 h 21376"/>
                  <a:gd name="T18" fmla="*/ 0 w 21345"/>
                  <a:gd name="T19" fmla="*/ 0 h 21376"/>
                  <a:gd name="T20" fmla="*/ 0 w 21345"/>
                  <a:gd name="T21" fmla="*/ 0 h 21376"/>
                  <a:gd name="T22" fmla="*/ 0 w 21345"/>
                  <a:gd name="T23" fmla="*/ 0 h 213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345" h="21376">
                    <a:moveTo>
                      <a:pt x="7963" y="16438"/>
                    </a:moveTo>
                    <a:lnTo>
                      <a:pt x="20844" y="3060"/>
                    </a:lnTo>
                    <a:cubicBezTo>
                      <a:pt x="21600" y="2274"/>
                      <a:pt x="21488" y="1102"/>
                      <a:pt x="20592" y="438"/>
                    </a:cubicBezTo>
                    <a:cubicBezTo>
                      <a:pt x="19696" y="-224"/>
                      <a:pt x="18359" y="-125"/>
                      <a:pt x="17602" y="661"/>
                    </a:cubicBezTo>
                    <a:lnTo>
                      <a:pt x="4720" y="14039"/>
                    </a:lnTo>
                    <a:cubicBezTo>
                      <a:pt x="3698" y="14005"/>
                      <a:pt x="2666" y="14368"/>
                      <a:pt x="1957" y="15106"/>
                    </a:cubicBezTo>
                    <a:lnTo>
                      <a:pt x="0" y="17139"/>
                    </a:lnTo>
                    <a:cubicBezTo>
                      <a:pt x="266" y="17232"/>
                      <a:pt x="533" y="17334"/>
                      <a:pt x="800" y="17450"/>
                    </a:cubicBezTo>
                    <a:cubicBezTo>
                      <a:pt x="2456" y="18154"/>
                      <a:pt x="4079" y="19406"/>
                      <a:pt x="4942" y="21376"/>
                    </a:cubicBezTo>
                    <a:lnTo>
                      <a:pt x="7225" y="19005"/>
                    </a:lnTo>
                    <a:cubicBezTo>
                      <a:pt x="7936" y="18266"/>
                      <a:pt x="8172" y="17316"/>
                      <a:pt x="7963" y="16438"/>
                    </a:cubicBezTo>
                    <a:close/>
                    <a:moveTo>
                      <a:pt x="7963" y="1643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Group 48"/>
          <p:cNvGrpSpPr/>
          <p:nvPr/>
        </p:nvGrpSpPr>
        <p:grpSpPr>
          <a:xfrm>
            <a:off x="819740" y="1409504"/>
            <a:ext cx="483677" cy="483677"/>
            <a:chOff x="4806253" y="1988840"/>
            <a:chExt cx="613472" cy="613472"/>
          </a:xfrm>
        </p:grpSpPr>
        <p:sp>
          <p:nvSpPr>
            <p:cNvPr id="25" name="Oval 25"/>
            <p:cNvSpPr/>
            <p:nvPr/>
          </p:nvSpPr>
          <p:spPr>
            <a:xfrm>
              <a:off x="4806253" y="1988840"/>
              <a:ext cx="613472" cy="61347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4998751" y="2166682"/>
              <a:ext cx="228478" cy="223844"/>
              <a:chOff x="0" y="0"/>
              <a:chExt cx="581" cy="573"/>
            </a:xfrm>
            <a:solidFill>
              <a:schemeClr val="bg1"/>
            </a:solidFill>
          </p:grpSpPr>
          <p:sp>
            <p:nvSpPr>
              <p:cNvPr id="27" name="Freeform: Shape 27"/>
              <p:cNvSpPr>
                <a:spLocks/>
              </p:cNvSpPr>
              <p:nvPr/>
            </p:nvSpPr>
            <p:spPr bwMode="auto">
              <a:xfrm>
                <a:off x="256" y="0"/>
                <a:ext cx="72" cy="18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600" h="21600">
                    <a:moveTo>
                      <a:pt x="10799" y="0"/>
                    </a:moveTo>
                    <a:cubicBezTo>
                      <a:pt x="4833" y="0"/>
                      <a:pt x="0" y="1476"/>
                      <a:pt x="0" y="3295"/>
                    </a:cubicBezTo>
                    <a:lnTo>
                      <a:pt x="0" y="18305"/>
                    </a:lnTo>
                    <a:cubicBezTo>
                      <a:pt x="0" y="20125"/>
                      <a:pt x="4833" y="21600"/>
                      <a:pt x="10799" y="21600"/>
                    </a:cubicBezTo>
                    <a:cubicBezTo>
                      <a:pt x="16762" y="21600"/>
                      <a:pt x="21600" y="20125"/>
                      <a:pt x="21600" y="18305"/>
                    </a:cubicBezTo>
                    <a:lnTo>
                      <a:pt x="21600" y="3295"/>
                    </a:lnTo>
                    <a:cubicBezTo>
                      <a:pt x="21600" y="1476"/>
                      <a:pt x="16762" y="0"/>
                      <a:pt x="10799" y="0"/>
                    </a:cubicBezTo>
                    <a:close/>
                    <a:moveTo>
                      <a:pt x="10799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8"/>
              <p:cNvSpPr>
                <a:spLocks/>
              </p:cNvSpPr>
              <p:nvPr/>
            </p:nvSpPr>
            <p:spPr bwMode="auto">
              <a:xfrm>
                <a:off x="256" y="392"/>
                <a:ext cx="72" cy="18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600" h="21600">
                    <a:moveTo>
                      <a:pt x="10799" y="0"/>
                    </a:moveTo>
                    <a:cubicBezTo>
                      <a:pt x="4833" y="0"/>
                      <a:pt x="0" y="1476"/>
                      <a:pt x="0" y="3295"/>
                    </a:cubicBezTo>
                    <a:lnTo>
                      <a:pt x="0" y="18305"/>
                    </a:lnTo>
                    <a:cubicBezTo>
                      <a:pt x="0" y="20125"/>
                      <a:pt x="4833" y="21600"/>
                      <a:pt x="10799" y="21600"/>
                    </a:cubicBezTo>
                    <a:cubicBezTo>
                      <a:pt x="16762" y="21600"/>
                      <a:pt x="21600" y="20125"/>
                      <a:pt x="21600" y="18305"/>
                    </a:cubicBezTo>
                    <a:lnTo>
                      <a:pt x="21600" y="3295"/>
                    </a:lnTo>
                    <a:cubicBezTo>
                      <a:pt x="21600" y="1476"/>
                      <a:pt x="16762" y="0"/>
                      <a:pt x="10799" y="0"/>
                    </a:cubicBezTo>
                    <a:close/>
                    <a:moveTo>
                      <a:pt x="10799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Freeform: Shape 29"/>
              <p:cNvSpPr>
                <a:spLocks/>
              </p:cNvSpPr>
              <p:nvPr/>
            </p:nvSpPr>
            <p:spPr bwMode="auto">
              <a:xfrm>
                <a:off x="400" y="248"/>
                <a:ext cx="181" cy="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600" h="21600">
                    <a:moveTo>
                      <a:pt x="18305" y="0"/>
                    </a:moveTo>
                    <a:lnTo>
                      <a:pt x="3295" y="0"/>
                    </a:lnTo>
                    <a:cubicBezTo>
                      <a:pt x="1475" y="0"/>
                      <a:pt x="0" y="4834"/>
                      <a:pt x="0" y="10798"/>
                    </a:cubicBezTo>
                    <a:cubicBezTo>
                      <a:pt x="0" y="16762"/>
                      <a:pt x="1475" y="21600"/>
                      <a:pt x="3295" y="21600"/>
                    </a:cubicBezTo>
                    <a:lnTo>
                      <a:pt x="18305" y="21600"/>
                    </a:lnTo>
                    <a:cubicBezTo>
                      <a:pt x="20124" y="21600"/>
                      <a:pt x="21600" y="16762"/>
                      <a:pt x="21600" y="10798"/>
                    </a:cubicBezTo>
                    <a:cubicBezTo>
                      <a:pt x="21600" y="4834"/>
                      <a:pt x="20124" y="0"/>
                      <a:pt x="18305" y="0"/>
                    </a:cubicBezTo>
                    <a:close/>
                    <a:moveTo>
                      <a:pt x="18305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0"/>
              <p:cNvSpPr>
                <a:spLocks/>
              </p:cNvSpPr>
              <p:nvPr/>
            </p:nvSpPr>
            <p:spPr bwMode="auto">
              <a:xfrm>
                <a:off x="0" y="248"/>
                <a:ext cx="181" cy="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600" h="21600">
                    <a:moveTo>
                      <a:pt x="21600" y="10798"/>
                    </a:moveTo>
                    <a:cubicBezTo>
                      <a:pt x="21600" y="4834"/>
                      <a:pt x="20124" y="0"/>
                      <a:pt x="18304" y="0"/>
                    </a:cubicBezTo>
                    <a:lnTo>
                      <a:pt x="3295" y="0"/>
                    </a:lnTo>
                    <a:cubicBezTo>
                      <a:pt x="1475" y="0"/>
                      <a:pt x="0" y="4834"/>
                      <a:pt x="0" y="10798"/>
                    </a:cubicBezTo>
                    <a:cubicBezTo>
                      <a:pt x="0" y="16762"/>
                      <a:pt x="1475" y="21600"/>
                      <a:pt x="3295" y="21600"/>
                    </a:cubicBezTo>
                    <a:lnTo>
                      <a:pt x="18304" y="21600"/>
                    </a:lnTo>
                    <a:cubicBezTo>
                      <a:pt x="20124" y="21600"/>
                      <a:pt x="21600" y="16764"/>
                      <a:pt x="21600" y="10798"/>
                    </a:cubicBezTo>
                    <a:close/>
                    <a:moveTo>
                      <a:pt x="21600" y="1079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Freeform: Shape 31"/>
              <p:cNvSpPr>
                <a:spLocks/>
              </p:cNvSpPr>
              <p:nvPr/>
            </p:nvSpPr>
            <p:spPr bwMode="auto">
              <a:xfrm>
                <a:off x="352" y="64"/>
                <a:ext cx="153" cy="153"/>
              </a:xfrm>
              <a:custGeom>
                <a:avLst/>
                <a:gdLst>
                  <a:gd name="T0" fmla="*/ 0 w 20488"/>
                  <a:gd name="T1" fmla="*/ 0 h 20489"/>
                  <a:gd name="T2" fmla="*/ 0 w 20488"/>
                  <a:gd name="T3" fmla="*/ 0 h 20489"/>
                  <a:gd name="T4" fmla="*/ 0 w 20488"/>
                  <a:gd name="T5" fmla="*/ 0 h 20489"/>
                  <a:gd name="T6" fmla="*/ 0 w 20488"/>
                  <a:gd name="T7" fmla="*/ 0 h 20489"/>
                  <a:gd name="T8" fmla="*/ 0 w 20488"/>
                  <a:gd name="T9" fmla="*/ 0 h 20489"/>
                  <a:gd name="T10" fmla="*/ 0 w 20488"/>
                  <a:gd name="T11" fmla="*/ 0 h 20489"/>
                  <a:gd name="T12" fmla="*/ 0 w 20488"/>
                  <a:gd name="T13" fmla="*/ 0 h 20489"/>
                  <a:gd name="T14" fmla="*/ 0 w 20488"/>
                  <a:gd name="T15" fmla="*/ 0 h 204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88" h="20489">
                    <a:moveTo>
                      <a:pt x="7697" y="19601"/>
                    </a:moveTo>
                    <a:lnTo>
                      <a:pt x="19601" y="7697"/>
                    </a:lnTo>
                    <a:cubicBezTo>
                      <a:pt x="21044" y="6253"/>
                      <a:pt x="20690" y="3557"/>
                      <a:pt x="18809" y="1678"/>
                    </a:cubicBezTo>
                    <a:cubicBezTo>
                      <a:pt x="16928" y="-203"/>
                      <a:pt x="14234" y="-555"/>
                      <a:pt x="12792" y="887"/>
                    </a:cubicBezTo>
                    <a:lnTo>
                      <a:pt x="888" y="12791"/>
                    </a:lnTo>
                    <a:cubicBezTo>
                      <a:pt x="-556" y="14235"/>
                      <a:pt x="-202" y="16928"/>
                      <a:pt x="1679" y="18809"/>
                    </a:cubicBezTo>
                    <a:cubicBezTo>
                      <a:pt x="3558" y="20690"/>
                      <a:pt x="6252" y="21045"/>
                      <a:pt x="7697" y="19601"/>
                    </a:cubicBezTo>
                    <a:close/>
                    <a:moveTo>
                      <a:pt x="7697" y="1960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2"/>
              <p:cNvSpPr>
                <a:spLocks/>
              </p:cNvSpPr>
              <p:nvPr/>
            </p:nvSpPr>
            <p:spPr bwMode="auto">
              <a:xfrm>
                <a:off x="72" y="344"/>
                <a:ext cx="153" cy="153"/>
              </a:xfrm>
              <a:custGeom>
                <a:avLst/>
                <a:gdLst>
                  <a:gd name="T0" fmla="*/ 0 w 20489"/>
                  <a:gd name="T1" fmla="*/ 0 h 20488"/>
                  <a:gd name="T2" fmla="*/ 0 w 20489"/>
                  <a:gd name="T3" fmla="*/ 0 h 20488"/>
                  <a:gd name="T4" fmla="*/ 0 w 20489"/>
                  <a:gd name="T5" fmla="*/ 0 h 20488"/>
                  <a:gd name="T6" fmla="*/ 0 w 20489"/>
                  <a:gd name="T7" fmla="*/ 0 h 20488"/>
                  <a:gd name="T8" fmla="*/ 0 w 20489"/>
                  <a:gd name="T9" fmla="*/ 0 h 20488"/>
                  <a:gd name="T10" fmla="*/ 0 w 20489"/>
                  <a:gd name="T11" fmla="*/ 0 h 20488"/>
                  <a:gd name="T12" fmla="*/ 0 w 20489"/>
                  <a:gd name="T13" fmla="*/ 0 h 20488"/>
                  <a:gd name="T14" fmla="*/ 0 w 20489"/>
                  <a:gd name="T15" fmla="*/ 0 h 204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89" h="20488">
                    <a:moveTo>
                      <a:pt x="12792" y="888"/>
                    </a:moveTo>
                    <a:lnTo>
                      <a:pt x="888" y="12792"/>
                    </a:lnTo>
                    <a:cubicBezTo>
                      <a:pt x="-556" y="14236"/>
                      <a:pt x="-202" y="16929"/>
                      <a:pt x="1679" y="18809"/>
                    </a:cubicBezTo>
                    <a:cubicBezTo>
                      <a:pt x="3558" y="20689"/>
                      <a:pt x="6253" y="21044"/>
                      <a:pt x="7697" y="19601"/>
                    </a:cubicBezTo>
                    <a:lnTo>
                      <a:pt x="19601" y="7697"/>
                    </a:lnTo>
                    <a:cubicBezTo>
                      <a:pt x="21044" y="6254"/>
                      <a:pt x="20690" y="3559"/>
                      <a:pt x="18810" y="1679"/>
                    </a:cubicBezTo>
                    <a:cubicBezTo>
                      <a:pt x="16929" y="-203"/>
                      <a:pt x="14235" y="-556"/>
                      <a:pt x="12792" y="888"/>
                    </a:cubicBezTo>
                    <a:close/>
                    <a:moveTo>
                      <a:pt x="12792" y="88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3"/>
              <p:cNvSpPr>
                <a:spLocks/>
              </p:cNvSpPr>
              <p:nvPr/>
            </p:nvSpPr>
            <p:spPr bwMode="auto">
              <a:xfrm>
                <a:off x="352" y="344"/>
                <a:ext cx="153" cy="153"/>
              </a:xfrm>
              <a:custGeom>
                <a:avLst/>
                <a:gdLst>
                  <a:gd name="T0" fmla="*/ 0 w 20489"/>
                  <a:gd name="T1" fmla="*/ 0 h 20489"/>
                  <a:gd name="T2" fmla="*/ 0 w 20489"/>
                  <a:gd name="T3" fmla="*/ 0 h 20489"/>
                  <a:gd name="T4" fmla="*/ 0 w 20489"/>
                  <a:gd name="T5" fmla="*/ 0 h 20489"/>
                  <a:gd name="T6" fmla="*/ 0 w 20489"/>
                  <a:gd name="T7" fmla="*/ 0 h 20489"/>
                  <a:gd name="T8" fmla="*/ 0 w 20489"/>
                  <a:gd name="T9" fmla="*/ 0 h 20489"/>
                  <a:gd name="T10" fmla="*/ 0 w 20489"/>
                  <a:gd name="T11" fmla="*/ 0 h 20489"/>
                  <a:gd name="T12" fmla="*/ 0 w 20489"/>
                  <a:gd name="T13" fmla="*/ 0 h 20489"/>
                  <a:gd name="T14" fmla="*/ 0 w 20489"/>
                  <a:gd name="T15" fmla="*/ 0 h 204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89" h="20489">
                    <a:moveTo>
                      <a:pt x="7696" y="888"/>
                    </a:moveTo>
                    <a:cubicBezTo>
                      <a:pt x="6251" y="-556"/>
                      <a:pt x="3559" y="-202"/>
                      <a:pt x="1679" y="1678"/>
                    </a:cubicBezTo>
                    <a:cubicBezTo>
                      <a:pt x="-201" y="3558"/>
                      <a:pt x="-556" y="6251"/>
                      <a:pt x="888" y="7697"/>
                    </a:cubicBezTo>
                    <a:lnTo>
                      <a:pt x="12792" y="19601"/>
                    </a:lnTo>
                    <a:cubicBezTo>
                      <a:pt x="14236" y="21044"/>
                      <a:pt x="16932" y="20690"/>
                      <a:pt x="18811" y="18810"/>
                    </a:cubicBezTo>
                    <a:cubicBezTo>
                      <a:pt x="20691" y="16929"/>
                      <a:pt x="21044" y="14236"/>
                      <a:pt x="19601" y="12793"/>
                    </a:cubicBezTo>
                    <a:lnTo>
                      <a:pt x="7696" y="888"/>
                    </a:lnTo>
                    <a:close/>
                    <a:moveTo>
                      <a:pt x="7696" y="888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4"/>
              <p:cNvSpPr>
                <a:spLocks/>
              </p:cNvSpPr>
              <p:nvPr/>
            </p:nvSpPr>
            <p:spPr bwMode="auto">
              <a:xfrm>
                <a:off x="71" y="71"/>
                <a:ext cx="154" cy="154"/>
              </a:xfrm>
              <a:custGeom>
                <a:avLst/>
                <a:gdLst>
                  <a:gd name="T0" fmla="*/ 0 w 20489"/>
                  <a:gd name="T1" fmla="*/ 0 h 20489"/>
                  <a:gd name="T2" fmla="*/ 0 w 20489"/>
                  <a:gd name="T3" fmla="*/ 0 h 20489"/>
                  <a:gd name="T4" fmla="*/ 0 w 20489"/>
                  <a:gd name="T5" fmla="*/ 0 h 20489"/>
                  <a:gd name="T6" fmla="*/ 0 w 20489"/>
                  <a:gd name="T7" fmla="*/ 0 h 20489"/>
                  <a:gd name="T8" fmla="*/ 0 w 20489"/>
                  <a:gd name="T9" fmla="*/ 0 h 20489"/>
                  <a:gd name="T10" fmla="*/ 0 w 20489"/>
                  <a:gd name="T11" fmla="*/ 0 h 20489"/>
                  <a:gd name="T12" fmla="*/ 0 w 20489"/>
                  <a:gd name="T13" fmla="*/ 0 h 20489"/>
                  <a:gd name="T14" fmla="*/ 0 w 20489"/>
                  <a:gd name="T15" fmla="*/ 0 h 2048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489" h="20489">
                    <a:moveTo>
                      <a:pt x="12792" y="19602"/>
                    </a:moveTo>
                    <a:cubicBezTo>
                      <a:pt x="14235" y="21045"/>
                      <a:pt x="16930" y="20691"/>
                      <a:pt x="18811" y="18810"/>
                    </a:cubicBezTo>
                    <a:cubicBezTo>
                      <a:pt x="20691" y="16930"/>
                      <a:pt x="21044" y="14236"/>
                      <a:pt x="19601" y="12793"/>
                    </a:cubicBezTo>
                    <a:lnTo>
                      <a:pt x="7696" y="888"/>
                    </a:lnTo>
                    <a:cubicBezTo>
                      <a:pt x="6252" y="-555"/>
                      <a:pt x="3560" y="-202"/>
                      <a:pt x="1679" y="1679"/>
                    </a:cubicBezTo>
                    <a:cubicBezTo>
                      <a:pt x="-201" y="3559"/>
                      <a:pt x="-556" y="6254"/>
                      <a:pt x="887" y="7697"/>
                    </a:cubicBezTo>
                    <a:lnTo>
                      <a:pt x="12792" y="19602"/>
                    </a:lnTo>
                    <a:close/>
                    <a:moveTo>
                      <a:pt x="12792" y="1960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8" name="Freeform: Shape 52"/>
          <p:cNvSpPr/>
          <p:nvPr/>
        </p:nvSpPr>
        <p:spPr bwMode="auto">
          <a:xfrm>
            <a:off x="5744925" y="1344517"/>
            <a:ext cx="2338322" cy="287506"/>
          </a:xfrm>
          <a:custGeom>
            <a:avLst/>
            <a:gdLst>
              <a:gd name="connsiteX0" fmla="*/ 165962 w 2965813"/>
              <a:gd name="connsiteY0" fmla="*/ 0 h 364659"/>
              <a:gd name="connsiteX1" fmla="*/ 2965813 w 2965813"/>
              <a:gd name="connsiteY1" fmla="*/ 0 h 364659"/>
              <a:gd name="connsiteX2" fmla="*/ 2965813 w 2965813"/>
              <a:gd name="connsiteY2" fmla="*/ 364659 h 364659"/>
              <a:gd name="connsiteX3" fmla="*/ 0 w 2965813"/>
              <a:gd name="connsiteY3" fmla="*/ 364659 h 36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13" h="364659">
                <a:moveTo>
                  <a:pt x="165962" y="0"/>
                </a:moveTo>
                <a:lnTo>
                  <a:pt x="2965813" y="0"/>
                </a:lnTo>
                <a:lnTo>
                  <a:pt x="2965813" y="364659"/>
                </a:lnTo>
                <a:lnTo>
                  <a:pt x="0" y="364659"/>
                </a:lnTo>
                <a:close/>
              </a:path>
            </a:pathLst>
          </a:custGeom>
          <a:solidFill>
            <a:schemeClr val="accent1">
              <a:alpha val="51000"/>
            </a:schemeClr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49" name="矩形 48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759726" y="154264"/>
            <a:ext cx="525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477200" y="1431516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456404" y="2214720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456404" y="2997924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456404" y="3798690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296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3" grpId="0"/>
      <p:bldP spid="54" grpId="0"/>
      <p:bldP spid="55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PA_组合 2"/>
          <p:cNvGrpSpPr/>
          <p:nvPr>
            <p:custDataLst>
              <p:tags r:id="rId2"/>
            </p:custDataLst>
          </p:nvPr>
        </p:nvGrpSpPr>
        <p:grpSpPr>
          <a:xfrm>
            <a:off x="0" y="115773"/>
            <a:ext cx="9073605" cy="5027727"/>
            <a:chOff x="-319353" y="-15106"/>
            <a:chExt cx="9365445" cy="5230920"/>
          </a:xfrm>
        </p:grpSpPr>
        <p:sp>
          <p:nvSpPr>
            <p:cNvPr id="25" name="矩形 24"/>
            <p:cNvSpPr/>
            <p:nvPr/>
          </p:nvSpPr>
          <p:spPr>
            <a:xfrm rot="2700000">
              <a:off x="5951782" y="3566825"/>
              <a:ext cx="1365790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700000">
              <a:off x="2122400" y="3294797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2247527" y="1214222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2700000">
              <a:off x="4463957" y="26388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2700000">
              <a:off x="704480" y="4482007"/>
              <a:ext cx="733807" cy="733808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258814" y="2270033"/>
            <a:ext cx="2010081" cy="826627"/>
          </a:xfrm>
          <a:prstGeom prst="rect">
            <a:avLst/>
          </a:prstGeom>
          <a:noFill/>
        </p:spPr>
        <p:txBody>
          <a:bodyPr wrap="none"/>
          <a:lstStyle>
            <a:defPPr>
              <a:defRPr lang="en-US"/>
            </a:defPPr>
            <a:lvl1pPr>
              <a:defRPr sz="400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03</a:t>
            </a:r>
            <a:endParaRPr lang="zh-CN" altLang="en-US" dirty="0"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3580027" y="1640333"/>
            <a:ext cx="5563973" cy="19239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43000" rIns="675000" anchor="ctr"/>
          <a:lstStyle/>
          <a:p>
            <a:pPr>
              <a:lnSpc>
                <a:spcPct val="130000"/>
              </a:lnSpc>
              <a:defRPr/>
            </a:pPr>
            <a:endParaRPr lang="zh-CN" altLang="en-US" sz="1050" kern="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848876" y="1788195"/>
            <a:ext cx="1663496" cy="1663496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1460" y="1734133"/>
            <a:ext cx="529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Click here to add the title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71869" y="2416618"/>
            <a:ext cx="287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78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08 0.00278 L 0 2.96296E-6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5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25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75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7" grpId="0" animBg="1"/>
      <p:bldP spid="7" grpId="1" animBg="1"/>
      <p:bldP spid="7" grpId="2" animBg="1"/>
      <p:bldP spid="7" grpId="3" animBg="1"/>
      <p:bldP spid="9" grpId="0"/>
      <p:bldP spid="1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531122" y="3213125"/>
            <a:ext cx="3929091" cy="304699"/>
          </a:xfrm>
          <a:prstGeom prst="rect">
            <a:avLst/>
          </a:prstGeom>
          <a:solidFill>
            <a:schemeClr val="accent1"/>
          </a:solidFill>
        </p:spPr>
        <p:txBody>
          <a:bodyPr wrap="none" anchor="ctr">
            <a:normAutofit fontScale="92500" lnSpcReduction="20000"/>
          </a:bodyPr>
          <a:lstStyle/>
          <a:p>
            <a:pPr lvl="0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Click here to add text.</a:t>
            </a:r>
          </a:p>
        </p:txBody>
      </p:sp>
      <p:sp>
        <p:nvSpPr>
          <p:cNvPr id="6" name="Rectangle 4"/>
          <p:cNvSpPr/>
          <p:nvPr/>
        </p:nvSpPr>
        <p:spPr>
          <a:xfrm>
            <a:off x="4675556" y="3213126"/>
            <a:ext cx="3929091" cy="304699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normAutofit fontScale="92500" lnSpcReduction="20000"/>
          </a:bodyPr>
          <a:lstStyle/>
          <a:p>
            <a:pPr lvl="0"/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Click here to add text.</a:t>
            </a:r>
          </a:p>
        </p:txBody>
      </p:sp>
      <p:sp>
        <p:nvSpPr>
          <p:cNvPr id="8" name="Rectangle 1"/>
          <p:cNvSpPr/>
          <p:nvPr/>
        </p:nvSpPr>
        <p:spPr>
          <a:xfrm>
            <a:off x="539353" y="1028700"/>
            <a:ext cx="3929094" cy="2144976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3790" y="1028700"/>
            <a:ext cx="3929094" cy="2140530"/>
          </a:xfrm>
          <a:prstGeom prst="rect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11" name="矩形 10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59727" y="154264"/>
            <a:ext cx="547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9353" y="3557273"/>
            <a:ext cx="395945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font, graphic color, size, style can be changed as needed.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749403" y="3561721"/>
            <a:ext cx="395945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font, graphic color, size, style can be changed as needed.</a:t>
            </a:r>
          </a:p>
        </p:txBody>
      </p:sp>
    </p:spTree>
    <p:extLst>
      <p:ext uri="{BB962C8B-B14F-4D97-AF65-F5344CB8AC3E}">
        <p14:creationId xmlns:p14="http://schemas.microsoft.com/office/powerpoint/2010/main" val="11832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1233322" y="1849096"/>
            <a:ext cx="724373" cy="724374"/>
            <a:chOff x="1316558" y="2466040"/>
            <a:chExt cx="724373" cy="724374"/>
          </a:xfrm>
        </p:grpSpPr>
        <p:sp>
          <p:nvSpPr>
            <p:cNvPr id="4" name="星形: 七角 3"/>
            <p:cNvSpPr/>
            <p:nvPr/>
          </p:nvSpPr>
          <p:spPr>
            <a:xfrm>
              <a:off x="1316558" y="2466040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>
              <a:spLocks/>
            </p:cNvSpPr>
            <p:nvPr/>
          </p:nvSpPr>
          <p:spPr bwMode="auto">
            <a:xfrm>
              <a:off x="1477315" y="2658004"/>
              <a:ext cx="402859" cy="34044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019834" y="1849096"/>
            <a:ext cx="724373" cy="724374"/>
            <a:chOff x="7103070" y="2466040"/>
            <a:chExt cx="724373" cy="724374"/>
          </a:xfrm>
        </p:grpSpPr>
        <p:sp>
          <p:nvSpPr>
            <p:cNvPr id="7" name="星形: 七角 6"/>
            <p:cNvSpPr/>
            <p:nvPr/>
          </p:nvSpPr>
          <p:spPr>
            <a:xfrm>
              <a:off x="7103070" y="2466040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>
              <a:spLocks/>
            </p:cNvSpPr>
            <p:nvPr/>
          </p:nvSpPr>
          <p:spPr bwMode="auto">
            <a:xfrm>
              <a:off x="7250512" y="2646751"/>
              <a:ext cx="429489" cy="36295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162160" y="1849096"/>
            <a:ext cx="724373" cy="724374"/>
            <a:chOff x="3245396" y="2466040"/>
            <a:chExt cx="724373" cy="724374"/>
          </a:xfrm>
        </p:grpSpPr>
        <p:sp>
          <p:nvSpPr>
            <p:cNvPr id="5" name="星形: 七角 4"/>
            <p:cNvSpPr/>
            <p:nvPr/>
          </p:nvSpPr>
          <p:spPr>
            <a:xfrm>
              <a:off x="3245396" y="2466040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>
              <a:spLocks noChangeAspect="1"/>
            </p:cNvSpPr>
            <p:nvPr/>
          </p:nvSpPr>
          <p:spPr bwMode="auto">
            <a:xfrm>
              <a:off x="3396531" y="2658115"/>
              <a:ext cx="421395" cy="356109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090997" y="1849096"/>
            <a:ext cx="724373" cy="724374"/>
            <a:chOff x="5174233" y="2466040"/>
            <a:chExt cx="724373" cy="724374"/>
          </a:xfrm>
        </p:grpSpPr>
        <p:sp>
          <p:nvSpPr>
            <p:cNvPr id="6" name="星形: 七角 5"/>
            <p:cNvSpPr/>
            <p:nvPr/>
          </p:nvSpPr>
          <p:spPr>
            <a:xfrm>
              <a:off x="5174233" y="2466040"/>
              <a:ext cx="724373" cy="724374"/>
            </a:xfrm>
            <a:prstGeom prst="star7">
              <a:avLst>
                <a:gd name="adj" fmla="val 40882"/>
                <a:gd name="hf" fmla="val 102572"/>
                <a:gd name="vf" fmla="val 10521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>
              <a:spLocks/>
            </p:cNvSpPr>
            <p:nvPr/>
          </p:nvSpPr>
          <p:spPr bwMode="auto">
            <a:xfrm>
              <a:off x="5361256" y="2675141"/>
              <a:ext cx="362302" cy="30617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32" name="矩形 31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759726" y="154264"/>
            <a:ext cx="451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84276" y="2764581"/>
            <a:ext cx="1770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698110" y="2764581"/>
            <a:ext cx="1770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611944" y="2764581"/>
            <a:ext cx="1770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525778" y="2764581"/>
            <a:ext cx="1770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04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or: Elbow 2"/>
          <p:cNvCxnSpPr/>
          <p:nvPr/>
        </p:nvCxnSpPr>
        <p:spPr>
          <a:xfrm rot="5400000" flipH="1" flipV="1">
            <a:off x="4565034" y="-513354"/>
            <a:ext cx="13931" cy="5412105"/>
          </a:xfrm>
          <a:prstGeom prst="bentConnector3">
            <a:avLst>
              <a:gd name="adj1" fmla="val 2117646"/>
            </a:avLst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3"/>
          <p:cNvCxnSpPr/>
          <p:nvPr/>
        </p:nvCxnSpPr>
        <p:spPr>
          <a:xfrm rot="5400000">
            <a:off x="4565033" y="930579"/>
            <a:ext cx="13931" cy="5412105"/>
          </a:xfrm>
          <a:prstGeom prst="bentConnector3">
            <a:avLst>
              <a:gd name="adj1" fmla="val 2117646"/>
            </a:avLst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8"/>
          <p:cNvSpPr/>
          <p:nvPr/>
        </p:nvSpPr>
        <p:spPr>
          <a:xfrm>
            <a:off x="3594102" y="1740852"/>
            <a:ext cx="1917067" cy="34165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Click to enter the text.</a:t>
            </a:r>
            <a:endParaRPr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Rectangle: Rounded Corners 11"/>
          <p:cNvSpPr/>
          <p:nvPr/>
        </p:nvSpPr>
        <p:spPr>
          <a:xfrm>
            <a:off x="3594100" y="3746843"/>
            <a:ext cx="1917067" cy="34165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Click to enter the text.</a:t>
            </a:r>
            <a:endParaRPr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14"/>
          <p:cNvSpPr/>
          <p:nvPr/>
        </p:nvSpPr>
        <p:spPr>
          <a:xfrm>
            <a:off x="1126259" y="2212021"/>
            <a:ext cx="1479371" cy="1479341"/>
          </a:xfrm>
          <a:prstGeom prst="ellipse">
            <a:avLst/>
          </a:prstGeom>
          <a:solidFill>
            <a:schemeClr val="accent1"/>
          </a:solidFill>
          <a:ln w="158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9" name="Oval 17"/>
          <p:cNvSpPr/>
          <p:nvPr/>
        </p:nvSpPr>
        <p:spPr>
          <a:xfrm>
            <a:off x="6522582" y="2211748"/>
            <a:ext cx="1479941" cy="1479910"/>
          </a:xfrm>
          <a:prstGeom prst="ellipse">
            <a:avLst/>
          </a:prstGeom>
          <a:solidFill>
            <a:schemeClr val="accent2"/>
          </a:solidFill>
          <a:ln w="1587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1" name="Freeform: Shape 25"/>
          <p:cNvSpPr>
            <a:spLocks/>
          </p:cNvSpPr>
          <p:nvPr/>
        </p:nvSpPr>
        <p:spPr bwMode="auto">
          <a:xfrm>
            <a:off x="7021274" y="2430604"/>
            <a:ext cx="512820" cy="512811"/>
          </a:xfrm>
          <a:custGeom>
            <a:avLst/>
            <a:gdLst>
              <a:gd name="T0" fmla="*/ 116 w 232"/>
              <a:gd name="T1" fmla="*/ 0 h 232"/>
              <a:gd name="T2" fmla="*/ 0 w 232"/>
              <a:gd name="T3" fmla="*/ 116 h 232"/>
              <a:gd name="T4" fmla="*/ 116 w 232"/>
              <a:gd name="T5" fmla="*/ 232 h 232"/>
              <a:gd name="T6" fmla="*/ 232 w 232"/>
              <a:gd name="T7" fmla="*/ 116 h 232"/>
              <a:gd name="T8" fmla="*/ 116 w 232"/>
              <a:gd name="T9" fmla="*/ 0 h 232"/>
              <a:gd name="T10" fmla="*/ 129 w 232"/>
              <a:gd name="T11" fmla="*/ 208 h 232"/>
              <a:gd name="T12" fmla="*/ 129 w 232"/>
              <a:gd name="T13" fmla="*/ 190 h 232"/>
              <a:gd name="T14" fmla="*/ 117 w 232"/>
              <a:gd name="T15" fmla="*/ 178 h 232"/>
              <a:gd name="T16" fmla="*/ 105 w 232"/>
              <a:gd name="T17" fmla="*/ 190 h 232"/>
              <a:gd name="T18" fmla="*/ 105 w 232"/>
              <a:gd name="T19" fmla="*/ 208 h 232"/>
              <a:gd name="T20" fmla="*/ 25 w 232"/>
              <a:gd name="T21" fmla="*/ 129 h 232"/>
              <a:gd name="T22" fmla="*/ 42 w 232"/>
              <a:gd name="T23" fmla="*/ 129 h 232"/>
              <a:gd name="T24" fmla="*/ 53 w 232"/>
              <a:gd name="T25" fmla="*/ 117 h 232"/>
              <a:gd name="T26" fmla="*/ 42 w 232"/>
              <a:gd name="T27" fmla="*/ 105 h 232"/>
              <a:gd name="T28" fmla="*/ 24 w 232"/>
              <a:gd name="T29" fmla="*/ 105 h 232"/>
              <a:gd name="T30" fmla="*/ 104 w 232"/>
              <a:gd name="T31" fmla="*/ 25 h 232"/>
              <a:gd name="T32" fmla="*/ 104 w 232"/>
              <a:gd name="T33" fmla="*/ 41 h 232"/>
              <a:gd name="T34" fmla="*/ 116 w 232"/>
              <a:gd name="T35" fmla="*/ 53 h 232"/>
              <a:gd name="T36" fmla="*/ 128 w 232"/>
              <a:gd name="T37" fmla="*/ 41 h 232"/>
              <a:gd name="T38" fmla="*/ 128 w 232"/>
              <a:gd name="T39" fmla="*/ 25 h 232"/>
              <a:gd name="T40" fmla="*/ 208 w 232"/>
              <a:gd name="T41" fmla="*/ 104 h 232"/>
              <a:gd name="T42" fmla="*/ 190 w 232"/>
              <a:gd name="T43" fmla="*/ 104 h 232"/>
              <a:gd name="T44" fmla="*/ 179 w 232"/>
              <a:gd name="T45" fmla="*/ 116 h 232"/>
              <a:gd name="T46" fmla="*/ 190 w 232"/>
              <a:gd name="T47" fmla="*/ 128 h 232"/>
              <a:gd name="T48" fmla="*/ 208 w 232"/>
              <a:gd name="T49" fmla="*/ 128 h 232"/>
              <a:gd name="T50" fmla="*/ 129 w 232"/>
              <a:gd name="T51" fmla="*/ 208 h 232"/>
              <a:gd name="T52" fmla="*/ 124 w 232"/>
              <a:gd name="T53" fmla="*/ 94 h 232"/>
              <a:gd name="T54" fmla="*/ 70 w 232"/>
              <a:gd name="T55" fmla="*/ 69 h 232"/>
              <a:gd name="T56" fmla="*/ 94 w 232"/>
              <a:gd name="T57" fmla="*/ 124 h 232"/>
              <a:gd name="T58" fmla="*/ 109 w 232"/>
              <a:gd name="T59" fmla="*/ 138 h 232"/>
              <a:gd name="T60" fmla="*/ 163 w 232"/>
              <a:gd name="T61" fmla="*/ 163 h 232"/>
              <a:gd name="T62" fmla="*/ 138 w 232"/>
              <a:gd name="T63" fmla="*/ 108 h 232"/>
              <a:gd name="T64" fmla="*/ 124 w 232"/>
              <a:gd name="T65" fmla="*/ 94 h 232"/>
              <a:gd name="T66" fmla="*/ 123 w 232"/>
              <a:gd name="T67" fmla="*/ 123 h 232"/>
              <a:gd name="T68" fmla="*/ 110 w 232"/>
              <a:gd name="T69" fmla="*/ 123 h 232"/>
              <a:gd name="T70" fmla="*/ 110 w 232"/>
              <a:gd name="T71" fmla="*/ 109 h 232"/>
              <a:gd name="T72" fmla="*/ 123 w 232"/>
              <a:gd name="T73" fmla="*/ 109 h 232"/>
              <a:gd name="T74" fmla="*/ 123 w 232"/>
              <a:gd name="T75" fmla="*/ 12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2" h="232">
                <a:moveTo>
                  <a:pt x="116" y="0"/>
                </a:moveTo>
                <a:cubicBezTo>
                  <a:pt x="52" y="0"/>
                  <a:pt x="0" y="52"/>
                  <a:pt x="0" y="116"/>
                </a:cubicBezTo>
                <a:cubicBezTo>
                  <a:pt x="0" y="180"/>
                  <a:pt x="52" y="232"/>
                  <a:pt x="116" y="232"/>
                </a:cubicBezTo>
                <a:cubicBezTo>
                  <a:pt x="180" y="232"/>
                  <a:pt x="232" y="180"/>
                  <a:pt x="232" y="116"/>
                </a:cubicBezTo>
                <a:cubicBezTo>
                  <a:pt x="232" y="52"/>
                  <a:pt x="180" y="0"/>
                  <a:pt x="116" y="0"/>
                </a:cubicBezTo>
                <a:close/>
                <a:moveTo>
                  <a:pt x="129" y="208"/>
                </a:moveTo>
                <a:cubicBezTo>
                  <a:pt x="129" y="190"/>
                  <a:pt x="129" y="190"/>
                  <a:pt x="129" y="190"/>
                </a:cubicBezTo>
                <a:cubicBezTo>
                  <a:pt x="129" y="183"/>
                  <a:pt x="123" y="178"/>
                  <a:pt x="117" y="178"/>
                </a:cubicBezTo>
                <a:cubicBezTo>
                  <a:pt x="110" y="178"/>
                  <a:pt x="105" y="183"/>
                  <a:pt x="105" y="190"/>
                </a:cubicBezTo>
                <a:cubicBezTo>
                  <a:pt x="105" y="208"/>
                  <a:pt x="105" y="208"/>
                  <a:pt x="105" y="208"/>
                </a:cubicBezTo>
                <a:cubicBezTo>
                  <a:pt x="63" y="203"/>
                  <a:pt x="30" y="170"/>
                  <a:pt x="25" y="129"/>
                </a:cubicBezTo>
                <a:cubicBezTo>
                  <a:pt x="42" y="129"/>
                  <a:pt x="42" y="129"/>
                  <a:pt x="42" y="129"/>
                </a:cubicBezTo>
                <a:cubicBezTo>
                  <a:pt x="48" y="129"/>
                  <a:pt x="53" y="123"/>
                  <a:pt x="53" y="117"/>
                </a:cubicBezTo>
                <a:cubicBezTo>
                  <a:pt x="53" y="110"/>
                  <a:pt x="48" y="105"/>
                  <a:pt x="42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9" y="63"/>
                  <a:pt x="63" y="30"/>
                  <a:pt x="104" y="25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104" y="47"/>
                  <a:pt x="109" y="53"/>
                  <a:pt x="116" y="53"/>
                </a:cubicBezTo>
                <a:cubicBezTo>
                  <a:pt x="122" y="53"/>
                  <a:pt x="128" y="47"/>
                  <a:pt x="128" y="41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69" y="30"/>
                  <a:pt x="202" y="63"/>
                  <a:pt x="208" y="104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84" y="104"/>
                  <a:pt x="179" y="109"/>
                  <a:pt x="179" y="116"/>
                </a:cubicBezTo>
                <a:cubicBezTo>
                  <a:pt x="179" y="122"/>
                  <a:pt x="184" y="128"/>
                  <a:pt x="190" y="128"/>
                </a:cubicBezTo>
                <a:cubicBezTo>
                  <a:pt x="208" y="128"/>
                  <a:pt x="208" y="128"/>
                  <a:pt x="208" y="128"/>
                </a:cubicBezTo>
                <a:cubicBezTo>
                  <a:pt x="203" y="169"/>
                  <a:pt x="170" y="202"/>
                  <a:pt x="129" y="208"/>
                </a:cubicBezTo>
                <a:close/>
                <a:moveTo>
                  <a:pt x="124" y="94"/>
                </a:moveTo>
                <a:cubicBezTo>
                  <a:pt x="70" y="69"/>
                  <a:pt x="70" y="69"/>
                  <a:pt x="70" y="69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97" y="129"/>
                  <a:pt x="103" y="136"/>
                  <a:pt x="109" y="138"/>
                </a:cubicBezTo>
                <a:cubicBezTo>
                  <a:pt x="163" y="163"/>
                  <a:pt x="163" y="163"/>
                  <a:pt x="163" y="163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6" y="103"/>
                  <a:pt x="130" y="96"/>
                  <a:pt x="124" y="94"/>
                </a:cubicBezTo>
                <a:close/>
                <a:moveTo>
                  <a:pt x="123" y="123"/>
                </a:moveTo>
                <a:cubicBezTo>
                  <a:pt x="119" y="126"/>
                  <a:pt x="113" y="126"/>
                  <a:pt x="110" y="123"/>
                </a:cubicBezTo>
                <a:cubicBezTo>
                  <a:pt x="106" y="119"/>
                  <a:pt x="106" y="113"/>
                  <a:pt x="110" y="109"/>
                </a:cubicBezTo>
                <a:cubicBezTo>
                  <a:pt x="113" y="106"/>
                  <a:pt x="119" y="106"/>
                  <a:pt x="123" y="109"/>
                </a:cubicBezTo>
                <a:cubicBezTo>
                  <a:pt x="127" y="113"/>
                  <a:pt x="127" y="119"/>
                  <a:pt x="123" y="1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2" name="Freeform: Shape 26"/>
          <p:cNvSpPr>
            <a:spLocks/>
          </p:cNvSpPr>
          <p:nvPr/>
        </p:nvSpPr>
        <p:spPr bwMode="auto">
          <a:xfrm>
            <a:off x="1609535" y="2430604"/>
            <a:ext cx="512820" cy="512811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22" name="矩形 21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59727" y="154264"/>
            <a:ext cx="50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TextBox 4"/>
          <p:cNvSpPr txBox="1"/>
          <p:nvPr/>
        </p:nvSpPr>
        <p:spPr>
          <a:xfrm>
            <a:off x="1429765" y="3034738"/>
            <a:ext cx="872355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sz="1200" spc="200" dirty="0">
                <a:solidFill>
                  <a:schemeClr val="bg1"/>
                </a:solidFill>
                <a:cs typeface="+mn-ea"/>
                <a:sym typeface="+mn-lt"/>
              </a:rPr>
              <a:t>Click to </a:t>
            </a:r>
            <a:endParaRPr lang="en-US" altLang="zh-CN" sz="1200" spc="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80000"/>
              </a:lnSpc>
            </a:pPr>
            <a:r>
              <a:rPr lang="zh-CN" altLang="en-US" sz="1200" spc="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  <a:endParaRPr lang="en-US" sz="1200" spc="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4"/>
          <p:cNvSpPr txBox="1"/>
          <p:nvPr/>
        </p:nvSpPr>
        <p:spPr>
          <a:xfrm>
            <a:off x="6841506" y="3108604"/>
            <a:ext cx="872355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sz="1200" spc="200" dirty="0">
                <a:solidFill>
                  <a:schemeClr val="bg1"/>
                </a:solidFill>
                <a:cs typeface="+mn-ea"/>
                <a:sym typeface="+mn-lt"/>
              </a:rPr>
              <a:t>Click to </a:t>
            </a:r>
            <a:endParaRPr lang="en-US" altLang="zh-CN" sz="1200" spc="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80000"/>
              </a:lnSpc>
            </a:pPr>
            <a:r>
              <a:rPr lang="zh-CN" altLang="en-US" sz="1200" spc="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  <a:endParaRPr lang="en-US" sz="1200" spc="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28" name="PA_StraightArrowConnector 27"/>
          <p:cNvCxnSpPr/>
          <p:nvPr>
            <p:custDataLst>
              <p:tags r:id="rId2"/>
            </p:custDataLst>
          </p:nvPr>
        </p:nvCxnSpPr>
        <p:spPr>
          <a:xfrm>
            <a:off x="3402341" y="2811604"/>
            <a:ext cx="2533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A_StraightArrowConnector 27"/>
          <p:cNvCxnSpPr>
            <a:cxnSpLocks/>
          </p:cNvCxnSpPr>
          <p:nvPr>
            <p:custDataLst>
              <p:tags r:id="rId3"/>
            </p:custDataLst>
          </p:nvPr>
        </p:nvCxnSpPr>
        <p:spPr>
          <a:xfrm flipH="1">
            <a:off x="3305173" y="2943415"/>
            <a:ext cx="2533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1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120"/>
          <p:cNvSpPr>
            <a:spLocks/>
          </p:cNvSpPr>
          <p:nvPr/>
        </p:nvSpPr>
        <p:spPr bwMode="auto">
          <a:xfrm>
            <a:off x="5854865" y="2046400"/>
            <a:ext cx="224312" cy="226106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8" name="Freeform: Shape 128"/>
          <p:cNvSpPr>
            <a:spLocks/>
          </p:cNvSpPr>
          <p:nvPr/>
        </p:nvSpPr>
        <p:spPr bwMode="auto">
          <a:xfrm>
            <a:off x="5854865" y="2752989"/>
            <a:ext cx="224312" cy="226106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0" name="Freeform: Shape 131"/>
          <p:cNvSpPr>
            <a:spLocks/>
          </p:cNvSpPr>
          <p:nvPr/>
        </p:nvSpPr>
        <p:spPr bwMode="auto">
          <a:xfrm>
            <a:off x="5854865" y="3448826"/>
            <a:ext cx="224312" cy="226106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94" name="矩形 93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759727" y="154264"/>
            <a:ext cx="558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6179675" y="1943567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6179675" y="2620670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6179675" y="3331985"/>
            <a:ext cx="269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graphicFrame>
        <p:nvGraphicFramePr>
          <p:cNvPr id="105" name="PA_Chart 104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83622"/>
              </p:ext>
            </p:extLst>
          </p:nvPr>
        </p:nvGraphicFramePr>
        <p:xfrm>
          <a:off x="400787" y="1268151"/>
          <a:ext cx="4829299" cy="32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738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c="http://schemas.openxmlformats.org/drawingml/2006/chart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10" grpId="0" animBg="1"/>
      <p:bldP spid="97" grpId="0"/>
      <p:bldP spid="99" grpId="0"/>
      <p:bldP spid="101" grpId="0"/>
      <p:bldGraphic spid="10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PA_组合 32"/>
          <p:cNvGrpSpPr/>
          <p:nvPr>
            <p:custDataLst>
              <p:tags r:id="rId2"/>
            </p:custDataLst>
          </p:nvPr>
        </p:nvGrpSpPr>
        <p:grpSpPr>
          <a:xfrm>
            <a:off x="-2781252" y="727206"/>
            <a:ext cx="7082166" cy="3600092"/>
            <a:chOff x="-2781252" y="727206"/>
            <a:chExt cx="7082166" cy="3600092"/>
          </a:xfrm>
        </p:grpSpPr>
        <p:sp>
          <p:nvSpPr>
            <p:cNvPr id="32" name="任意多边形: 形状 31"/>
            <p:cNvSpPr/>
            <p:nvPr/>
          </p:nvSpPr>
          <p:spPr>
            <a:xfrm>
              <a:off x="-2781252" y="727206"/>
              <a:ext cx="7082165" cy="3600092"/>
            </a:xfrm>
            <a:custGeom>
              <a:avLst/>
              <a:gdLst/>
              <a:ahLst/>
              <a:cxnLst/>
              <a:rect l="0" t="0" r="0" b="0"/>
              <a:pathLst>
                <a:path w="7082165" h="3600092">
                  <a:moveTo>
                    <a:pt x="0" y="0"/>
                  </a:moveTo>
                  <a:lnTo>
                    <a:pt x="7082164" y="0"/>
                  </a:lnTo>
                  <a:lnTo>
                    <a:pt x="7082164" y="3600091"/>
                  </a:lnTo>
                  <a:lnTo>
                    <a:pt x="0" y="3600091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PA_组合 1"/>
            <p:cNvGrpSpPr/>
            <p:nvPr>
              <p:custDataLst>
                <p:tags r:id="rId11"/>
              </p:custDataLst>
            </p:nvPr>
          </p:nvGrpSpPr>
          <p:grpSpPr>
            <a:xfrm>
              <a:off x="673149" y="778007"/>
              <a:ext cx="3627765" cy="3549291"/>
              <a:chOff x="-949635" y="0"/>
              <a:chExt cx="7009631" cy="6858000"/>
            </a:xfrm>
          </p:grpSpPr>
          <p:sp>
            <p:nvSpPr>
              <p:cNvPr id="26" name="Diamond 3"/>
              <p:cNvSpPr/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chemeClr val="tx2">
                  <a:lumMod val="20000"/>
                  <a:lumOff val="80000"/>
                  <a:alpha val="35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Diamond 4"/>
              <p:cNvSpPr/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Diamond 5"/>
          <p:cNvSpPr/>
          <p:nvPr/>
        </p:nvSpPr>
        <p:spPr bwMode="auto">
          <a:xfrm>
            <a:off x="603197" y="1466035"/>
            <a:ext cx="2173236" cy="2173236"/>
          </a:xfrm>
          <a:prstGeom prst="diamond">
            <a:avLst/>
          </a:prstGeom>
          <a:solidFill>
            <a:schemeClr val="accent2"/>
          </a:solidFill>
          <a:ln w="5080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778797" y="2367632"/>
            <a:ext cx="1822035" cy="537752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altLang="zh-CN" sz="26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428428" y="447354"/>
            <a:ext cx="5397082" cy="7060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996272" y="1472501"/>
            <a:ext cx="5397082" cy="7060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996272" y="2866593"/>
            <a:ext cx="5397082" cy="7060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428428" y="3934187"/>
            <a:ext cx="5397082" cy="7060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grpSp>
        <p:nvGrpSpPr>
          <p:cNvPr id="35" name="PA_组合 34"/>
          <p:cNvGrpSpPr/>
          <p:nvPr>
            <p:custDataLst>
              <p:tags r:id="rId3"/>
            </p:custDataLst>
          </p:nvPr>
        </p:nvGrpSpPr>
        <p:grpSpPr>
          <a:xfrm>
            <a:off x="1964992" y="399082"/>
            <a:ext cx="903873" cy="1767473"/>
            <a:chOff x="1964992" y="399082"/>
            <a:chExt cx="903873" cy="1767473"/>
          </a:xfrm>
        </p:grpSpPr>
        <p:sp>
          <p:nvSpPr>
            <p:cNvPr id="34" name="任意多边形: 形状 33"/>
            <p:cNvSpPr/>
            <p:nvPr/>
          </p:nvSpPr>
          <p:spPr>
            <a:xfrm>
              <a:off x="1964992" y="399082"/>
              <a:ext cx="903873" cy="1767473"/>
            </a:xfrm>
            <a:custGeom>
              <a:avLst/>
              <a:gdLst/>
              <a:ahLst/>
              <a:cxnLst/>
              <a:rect l="0" t="0" r="0" b="0"/>
              <a:pathLst>
                <a:path w="903873" h="1767473">
                  <a:moveTo>
                    <a:pt x="0" y="0"/>
                  </a:moveTo>
                  <a:lnTo>
                    <a:pt x="903872" y="0"/>
                  </a:lnTo>
                  <a:lnTo>
                    <a:pt x="903872" y="1767472"/>
                  </a:lnTo>
                  <a:lnTo>
                    <a:pt x="0" y="17674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PA_菱形 11"/>
            <p:cNvSpPr/>
            <p:nvPr>
              <p:custDataLst>
                <p:tags r:id="rId10"/>
              </p:custDataLst>
            </p:nvPr>
          </p:nvSpPr>
          <p:spPr bwMode="auto">
            <a:xfrm>
              <a:off x="1964993" y="399082"/>
              <a:ext cx="903872" cy="903872"/>
            </a:xfrm>
            <a:prstGeom prst="diamond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37" name="PA_组合 36"/>
          <p:cNvGrpSpPr/>
          <p:nvPr>
            <p:custDataLst>
              <p:tags r:id="rId4"/>
            </p:custDataLst>
          </p:nvPr>
        </p:nvGrpSpPr>
        <p:grpSpPr>
          <a:xfrm>
            <a:off x="2062091" y="1313696"/>
            <a:ext cx="1818273" cy="980073"/>
            <a:chOff x="2062091" y="1313696"/>
            <a:chExt cx="1818273" cy="980073"/>
          </a:xfrm>
        </p:grpSpPr>
        <p:sp>
          <p:nvSpPr>
            <p:cNvPr id="36" name="任意多边形: 形状 35"/>
            <p:cNvSpPr/>
            <p:nvPr/>
          </p:nvSpPr>
          <p:spPr>
            <a:xfrm>
              <a:off x="2062091" y="1313696"/>
              <a:ext cx="1818273" cy="980073"/>
            </a:xfrm>
            <a:custGeom>
              <a:avLst/>
              <a:gdLst/>
              <a:ahLst/>
              <a:cxnLst/>
              <a:rect l="0" t="0" r="0" b="0"/>
              <a:pathLst>
                <a:path w="1818273" h="980073">
                  <a:moveTo>
                    <a:pt x="0" y="0"/>
                  </a:moveTo>
                  <a:lnTo>
                    <a:pt x="1818272" y="0"/>
                  </a:lnTo>
                  <a:lnTo>
                    <a:pt x="1818272" y="980072"/>
                  </a:lnTo>
                  <a:lnTo>
                    <a:pt x="0" y="9800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PA_菱形 12"/>
            <p:cNvSpPr/>
            <p:nvPr>
              <p:custDataLst>
                <p:tags r:id="rId9"/>
              </p:custDataLst>
            </p:nvPr>
          </p:nvSpPr>
          <p:spPr bwMode="auto">
            <a:xfrm>
              <a:off x="2976492" y="1389897"/>
              <a:ext cx="903872" cy="903872"/>
            </a:xfrm>
            <a:prstGeom prst="diamond">
              <a:avLst/>
            </a:prstGeom>
            <a:solidFill>
              <a:schemeClr val="accent3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39" name="PA_组合 38"/>
          <p:cNvGrpSpPr/>
          <p:nvPr>
            <p:custDataLst>
              <p:tags r:id="rId5"/>
            </p:custDataLst>
          </p:nvPr>
        </p:nvGrpSpPr>
        <p:grpSpPr>
          <a:xfrm>
            <a:off x="2087491" y="2738051"/>
            <a:ext cx="1792873" cy="954673"/>
            <a:chOff x="2087491" y="2738051"/>
            <a:chExt cx="1792873" cy="954673"/>
          </a:xfrm>
        </p:grpSpPr>
        <p:sp>
          <p:nvSpPr>
            <p:cNvPr id="38" name="任意多边形: 形状 37"/>
            <p:cNvSpPr/>
            <p:nvPr/>
          </p:nvSpPr>
          <p:spPr>
            <a:xfrm>
              <a:off x="2087491" y="2738051"/>
              <a:ext cx="1792873" cy="954673"/>
            </a:xfrm>
            <a:custGeom>
              <a:avLst/>
              <a:gdLst/>
              <a:ahLst/>
              <a:cxnLst/>
              <a:rect l="0" t="0" r="0" b="0"/>
              <a:pathLst>
                <a:path w="1792873" h="954673">
                  <a:moveTo>
                    <a:pt x="0" y="0"/>
                  </a:moveTo>
                  <a:lnTo>
                    <a:pt x="1792872" y="0"/>
                  </a:lnTo>
                  <a:lnTo>
                    <a:pt x="1792872" y="954672"/>
                  </a:lnTo>
                  <a:lnTo>
                    <a:pt x="0" y="9546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PA_菱形 13"/>
            <p:cNvSpPr/>
            <p:nvPr>
              <p:custDataLst>
                <p:tags r:id="rId8"/>
              </p:custDataLst>
            </p:nvPr>
          </p:nvSpPr>
          <p:spPr bwMode="auto">
            <a:xfrm>
              <a:off x="2976492" y="2788852"/>
              <a:ext cx="903872" cy="903872"/>
            </a:xfrm>
            <a:prstGeom prst="diamond">
              <a:avLst/>
            </a:prstGeom>
            <a:solidFill>
              <a:schemeClr val="accent4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41" name="PA_组合 40"/>
          <p:cNvGrpSpPr/>
          <p:nvPr>
            <p:custDataLst>
              <p:tags r:id="rId6"/>
            </p:custDataLst>
          </p:nvPr>
        </p:nvGrpSpPr>
        <p:grpSpPr>
          <a:xfrm>
            <a:off x="1964993" y="3002345"/>
            <a:ext cx="929273" cy="1742073"/>
            <a:chOff x="1964993" y="3002345"/>
            <a:chExt cx="929273" cy="1742073"/>
          </a:xfrm>
        </p:grpSpPr>
        <p:sp>
          <p:nvSpPr>
            <p:cNvPr id="40" name="任意多边形: 形状 39"/>
            <p:cNvSpPr/>
            <p:nvPr/>
          </p:nvSpPr>
          <p:spPr>
            <a:xfrm>
              <a:off x="1964993" y="3002345"/>
              <a:ext cx="929273" cy="1742073"/>
            </a:xfrm>
            <a:custGeom>
              <a:avLst/>
              <a:gdLst/>
              <a:ahLst/>
              <a:cxnLst/>
              <a:rect l="0" t="0" r="0" b="0"/>
              <a:pathLst>
                <a:path w="929273" h="1742073">
                  <a:moveTo>
                    <a:pt x="0" y="0"/>
                  </a:moveTo>
                  <a:lnTo>
                    <a:pt x="929272" y="0"/>
                  </a:lnTo>
                  <a:lnTo>
                    <a:pt x="929272" y="1742072"/>
                  </a:lnTo>
                  <a:lnTo>
                    <a:pt x="0" y="1742072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PA_菱形 14"/>
            <p:cNvSpPr/>
            <p:nvPr>
              <p:custDataLst>
                <p:tags r:id="rId7"/>
              </p:custDataLst>
            </p:nvPr>
          </p:nvSpPr>
          <p:spPr bwMode="auto">
            <a:xfrm>
              <a:off x="1964993" y="3840546"/>
              <a:ext cx="903872" cy="903872"/>
            </a:xfrm>
            <a:prstGeom prst="diamond">
              <a:avLst/>
            </a:prstGeom>
            <a:solidFill>
              <a:schemeClr val="accent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lnSpcReduction="10000"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516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549 -0.71883 L -2.22222E-6 2.34568E-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74" y="359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1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6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6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1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4" grpId="0"/>
      <p:bldP spid="24" grpId="1"/>
      <p:bldP spid="28" grpId="0"/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PA_组合 2"/>
          <p:cNvGrpSpPr/>
          <p:nvPr>
            <p:custDataLst>
              <p:tags r:id="rId2"/>
            </p:custDataLst>
          </p:nvPr>
        </p:nvGrpSpPr>
        <p:grpSpPr>
          <a:xfrm>
            <a:off x="0" y="115773"/>
            <a:ext cx="9073605" cy="5027727"/>
            <a:chOff x="-319353" y="-15106"/>
            <a:chExt cx="9365445" cy="5230920"/>
          </a:xfrm>
        </p:grpSpPr>
        <p:sp>
          <p:nvSpPr>
            <p:cNvPr id="25" name="矩形 24"/>
            <p:cNvSpPr/>
            <p:nvPr/>
          </p:nvSpPr>
          <p:spPr>
            <a:xfrm rot="2700000">
              <a:off x="5951782" y="3566825"/>
              <a:ext cx="1365790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700000">
              <a:off x="2122400" y="3294797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2247527" y="1214222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2700000">
              <a:off x="4463957" y="26388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2700000">
              <a:off x="704480" y="4482007"/>
              <a:ext cx="733807" cy="733808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256062" y="2239781"/>
            <a:ext cx="2010081" cy="826627"/>
          </a:xfrm>
          <a:prstGeom prst="rect">
            <a:avLst/>
          </a:prstGeom>
          <a:noFill/>
        </p:spPr>
        <p:txBody>
          <a:bodyPr wrap="none"/>
          <a:lstStyle>
            <a:defPPr>
              <a:defRPr lang="en-US"/>
            </a:defPPr>
            <a:lvl1pPr>
              <a:defRPr sz="400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04</a:t>
            </a:r>
            <a:endParaRPr lang="zh-CN" altLang="en-US" dirty="0"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3580027" y="1640333"/>
            <a:ext cx="5563973" cy="19239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43000" rIns="675000" anchor="ctr"/>
          <a:lstStyle/>
          <a:p>
            <a:pPr>
              <a:lnSpc>
                <a:spcPct val="130000"/>
              </a:lnSpc>
              <a:defRPr/>
            </a:pPr>
            <a:endParaRPr lang="zh-CN" altLang="en-US" sz="1050" kern="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848876" y="1788195"/>
            <a:ext cx="1663496" cy="1663496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1459" y="1734133"/>
            <a:ext cx="515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Click here to add the title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71869" y="2416618"/>
            <a:ext cx="287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207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08 0.00278 L 0 2.96296E-6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58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25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875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7" grpId="0" animBg="1"/>
      <p:bldP spid="7" grpId="1" animBg="1"/>
      <p:bldP spid="7" grpId="2" animBg="1"/>
      <p:bldP spid="7" grpId="3" animBg="1"/>
      <p:bldP spid="9" grpId="0"/>
      <p:bldP spid="10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ackShape1"/>
          <p:cNvSpPr/>
          <p:nvPr/>
        </p:nvSpPr>
        <p:spPr>
          <a:xfrm>
            <a:off x="1694376" y="4861718"/>
            <a:ext cx="1053856" cy="756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200" dirty="0">
              <a:cs typeface="+mn-ea"/>
              <a:sym typeface="+mn-lt"/>
            </a:endParaRPr>
          </a:p>
        </p:txBody>
      </p:sp>
      <p:sp>
        <p:nvSpPr>
          <p:cNvPr id="53" name="BackShape2"/>
          <p:cNvSpPr/>
          <p:nvPr/>
        </p:nvSpPr>
        <p:spPr>
          <a:xfrm>
            <a:off x="2794052" y="4861718"/>
            <a:ext cx="1053856" cy="7568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200" dirty="0">
              <a:cs typeface="+mn-ea"/>
              <a:sym typeface="+mn-lt"/>
            </a:endParaRPr>
          </a:p>
        </p:txBody>
      </p:sp>
      <p:sp>
        <p:nvSpPr>
          <p:cNvPr id="54" name="BackShape3"/>
          <p:cNvSpPr/>
          <p:nvPr/>
        </p:nvSpPr>
        <p:spPr>
          <a:xfrm>
            <a:off x="3893728" y="4861718"/>
            <a:ext cx="1053856" cy="7568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200" dirty="0">
              <a:cs typeface="+mn-ea"/>
              <a:sym typeface="+mn-lt"/>
            </a:endParaRPr>
          </a:p>
        </p:txBody>
      </p:sp>
      <p:sp>
        <p:nvSpPr>
          <p:cNvPr id="55" name="BackShape4"/>
          <p:cNvSpPr/>
          <p:nvPr/>
        </p:nvSpPr>
        <p:spPr>
          <a:xfrm>
            <a:off x="4993404" y="4861718"/>
            <a:ext cx="1053856" cy="7568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200" dirty="0">
              <a:cs typeface="+mn-ea"/>
              <a:sym typeface="+mn-lt"/>
            </a:endParaRPr>
          </a:p>
        </p:txBody>
      </p:sp>
      <p:sp>
        <p:nvSpPr>
          <p:cNvPr id="56" name="BackShape5"/>
          <p:cNvSpPr/>
          <p:nvPr/>
        </p:nvSpPr>
        <p:spPr>
          <a:xfrm>
            <a:off x="6093080" y="4861718"/>
            <a:ext cx="1053856" cy="7568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200" dirty="0">
              <a:cs typeface="+mn-ea"/>
              <a:sym typeface="+mn-lt"/>
            </a:endParaRPr>
          </a:p>
        </p:txBody>
      </p:sp>
      <p:sp>
        <p:nvSpPr>
          <p:cNvPr id="62" name="ValueText1"/>
          <p:cNvSpPr txBox="1"/>
          <p:nvPr/>
        </p:nvSpPr>
        <p:spPr>
          <a:xfrm>
            <a:off x="2004205" y="4534499"/>
            <a:ext cx="432648" cy="237669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sz="1100" dirty="0">
                <a:cs typeface="+mn-ea"/>
                <a:sym typeface="+mn-lt"/>
              </a:rPr>
              <a:t>80%</a:t>
            </a:r>
          </a:p>
        </p:txBody>
      </p:sp>
      <p:sp>
        <p:nvSpPr>
          <p:cNvPr id="63" name="ValueText2"/>
          <p:cNvSpPr txBox="1"/>
          <p:nvPr/>
        </p:nvSpPr>
        <p:spPr>
          <a:xfrm>
            <a:off x="3101926" y="4534499"/>
            <a:ext cx="432648" cy="237669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sz="1100" dirty="0">
                <a:cs typeface="+mn-ea"/>
                <a:sym typeface="+mn-lt"/>
              </a:rPr>
              <a:t>73%</a:t>
            </a:r>
          </a:p>
        </p:txBody>
      </p:sp>
      <p:sp>
        <p:nvSpPr>
          <p:cNvPr id="64" name="ValueText3"/>
          <p:cNvSpPr txBox="1"/>
          <p:nvPr/>
        </p:nvSpPr>
        <p:spPr>
          <a:xfrm>
            <a:off x="4199647" y="4534499"/>
            <a:ext cx="432648" cy="237669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sz="1100" dirty="0">
                <a:cs typeface="+mn-ea"/>
                <a:sym typeface="+mn-lt"/>
              </a:rPr>
              <a:t>74%</a:t>
            </a:r>
          </a:p>
        </p:txBody>
      </p:sp>
      <p:sp>
        <p:nvSpPr>
          <p:cNvPr id="65" name="ValueText4"/>
          <p:cNvSpPr txBox="1"/>
          <p:nvPr/>
        </p:nvSpPr>
        <p:spPr>
          <a:xfrm>
            <a:off x="5297367" y="4534499"/>
            <a:ext cx="432648" cy="237669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sz="1100" dirty="0">
                <a:cs typeface="+mn-ea"/>
                <a:sym typeface="+mn-lt"/>
              </a:rPr>
              <a:t>80%</a:t>
            </a:r>
          </a:p>
        </p:txBody>
      </p:sp>
      <p:sp>
        <p:nvSpPr>
          <p:cNvPr id="66" name="ValueText5"/>
          <p:cNvSpPr txBox="1"/>
          <p:nvPr/>
        </p:nvSpPr>
        <p:spPr>
          <a:xfrm>
            <a:off x="6395088" y="4534499"/>
            <a:ext cx="432648" cy="237669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sz="1100" dirty="0">
                <a:cs typeface="+mn-ea"/>
                <a:sym typeface="+mn-lt"/>
              </a:rPr>
              <a:t>58%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1545223" y="677484"/>
            <a:ext cx="6053553" cy="3559719"/>
            <a:chOff x="1545223" y="677484"/>
            <a:chExt cx="6053553" cy="3559719"/>
          </a:xfrm>
        </p:grpSpPr>
        <p:sp>
          <p:nvSpPr>
            <p:cNvPr id="4" name="RelativeShape1"/>
            <p:cNvSpPr/>
            <p:nvPr/>
          </p:nvSpPr>
          <p:spPr>
            <a:xfrm>
              <a:off x="3969172" y="2026356"/>
              <a:ext cx="1020397" cy="1020397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5" name="RelativeShape2"/>
            <p:cNvSpPr/>
            <p:nvPr/>
          </p:nvSpPr>
          <p:spPr>
            <a:xfrm>
              <a:off x="6578379" y="1915600"/>
              <a:ext cx="1020397" cy="1020397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6" name="RelativeShape3"/>
            <p:cNvSpPr/>
            <p:nvPr/>
          </p:nvSpPr>
          <p:spPr>
            <a:xfrm>
              <a:off x="1829839" y="789282"/>
              <a:ext cx="1020397" cy="1020397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7" name="RelativeShape4"/>
            <p:cNvSpPr/>
            <p:nvPr/>
          </p:nvSpPr>
          <p:spPr>
            <a:xfrm>
              <a:off x="1545223" y="3207160"/>
              <a:ext cx="1020397" cy="1020397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8" name="RelativeShape5"/>
            <p:cNvSpPr/>
            <p:nvPr/>
          </p:nvSpPr>
          <p:spPr>
            <a:xfrm>
              <a:off x="4211228" y="677484"/>
              <a:ext cx="1020397" cy="1020397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9" name="Oval 142"/>
            <p:cNvSpPr>
              <a:spLocks/>
            </p:cNvSpPr>
            <p:nvPr/>
          </p:nvSpPr>
          <p:spPr bwMode="auto">
            <a:xfrm>
              <a:off x="5668213" y="2566923"/>
              <a:ext cx="264386" cy="26438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2043626" y="2418653"/>
              <a:ext cx="602014" cy="1312997"/>
            </a:xfrm>
            <a:custGeom>
              <a:avLst/>
              <a:gdLst>
                <a:gd name="T0" fmla="*/ 8 w 337"/>
                <a:gd name="T1" fmla="*/ 735 h 735"/>
                <a:gd name="T2" fmla="*/ 0 w 337"/>
                <a:gd name="T3" fmla="*/ 727 h 735"/>
                <a:gd name="T4" fmla="*/ 329 w 337"/>
                <a:gd name="T5" fmla="*/ 0 h 735"/>
                <a:gd name="T6" fmla="*/ 337 w 337"/>
                <a:gd name="T7" fmla="*/ 8 h 735"/>
                <a:gd name="T8" fmla="*/ 8 w 337"/>
                <a:gd name="T9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" h="735">
                  <a:moveTo>
                    <a:pt x="8" y="735"/>
                  </a:moveTo>
                  <a:lnTo>
                    <a:pt x="0" y="727"/>
                  </a:lnTo>
                  <a:lnTo>
                    <a:pt x="329" y="0"/>
                  </a:lnTo>
                  <a:lnTo>
                    <a:pt x="337" y="8"/>
                  </a:lnTo>
                  <a:lnTo>
                    <a:pt x="8" y="7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631349" y="1459361"/>
              <a:ext cx="968223" cy="959292"/>
            </a:xfrm>
            <a:custGeom>
              <a:avLst/>
              <a:gdLst>
                <a:gd name="T0" fmla="*/ 8 w 542"/>
                <a:gd name="T1" fmla="*/ 537 h 537"/>
                <a:gd name="T2" fmla="*/ 0 w 542"/>
                <a:gd name="T3" fmla="*/ 529 h 537"/>
                <a:gd name="T4" fmla="*/ 534 w 542"/>
                <a:gd name="T5" fmla="*/ 0 h 537"/>
                <a:gd name="T6" fmla="*/ 542 w 542"/>
                <a:gd name="T7" fmla="*/ 8 h 537"/>
                <a:gd name="T8" fmla="*/ 8 w 542"/>
                <a:gd name="T9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2" h="537">
                  <a:moveTo>
                    <a:pt x="8" y="537"/>
                  </a:moveTo>
                  <a:lnTo>
                    <a:pt x="0" y="529"/>
                  </a:lnTo>
                  <a:lnTo>
                    <a:pt x="534" y="0"/>
                  </a:lnTo>
                  <a:lnTo>
                    <a:pt x="542" y="8"/>
                  </a:lnTo>
                  <a:lnTo>
                    <a:pt x="8" y="5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674223" y="1164607"/>
              <a:ext cx="2054349" cy="1268337"/>
            </a:xfrm>
            <a:custGeom>
              <a:avLst/>
              <a:gdLst>
                <a:gd name="T0" fmla="*/ 0 w 1150"/>
                <a:gd name="T1" fmla="*/ 710 h 710"/>
                <a:gd name="T2" fmla="*/ 0 w 1150"/>
                <a:gd name="T3" fmla="*/ 702 h 710"/>
                <a:gd name="T4" fmla="*/ 1150 w 1150"/>
                <a:gd name="T5" fmla="*/ 0 h 710"/>
                <a:gd name="T6" fmla="*/ 1150 w 1150"/>
                <a:gd name="T7" fmla="*/ 0 h 710"/>
                <a:gd name="T8" fmla="*/ 0 w 1150"/>
                <a:gd name="T9" fmla="*/ 71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0" h="710">
                  <a:moveTo>
                    <a:pt x="0" y="710"/>
                  </a:moveTo>
                  <a:lnTo>
                    <a:pt x="0" y="702"/>
                  </a:lnTo>
                  <a:lnTo>
                    <a:pt x="1150" y="0"/>
                  </a:lnTo>
                  <a:lnTo>
                    <a:pt x="1150" y="0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674223" y="2491895"/>
              <a:ext cx="396579" cy="812808"/>
            </a:xfrm>
            <a:custGeom>
              <a:avLst/>
              <a:gdLst>
                <a:gd name="T0" fmla="*/ 214 w 222"/>
                <a:gd name="T1" fmla="*/ 455 h 455"/>
                <a:gd name="T2" fmla="*/ 0 w 222"/>
                <a:gd name="T3" fmla="*/ 0 h 455"/>
                <a:gd name="T4" fmla="*/ 0 w 222"/>
                <a:gd name="T5" fmla="*/ 0 h 455"/>
                <a:gd name="T6" fmla="*/ 222 w 222"/>
                <a:gd name="T7" fmla="*/ 455 h 455"/>
                <a:gd name="T8" fmla="*/ 214 w 222"/>
                <a:gd name="T9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455">
                  <a:moveTo>
                    <a:pt x="214" y="45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22" y="455"/>
                  </a:lnTo>
                  <a:lnTo>
                    <a:pt x="214" y="4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631349" y="2418653"/>
              <a:ext cx="2229415" cy="1564878"/>
            </a:xfrm>
            <a:custGeom>
              <a:avLst/>
              <a:gdLst>
                <a:gd name="T0" fmla="*/ 1240 w 1248"/>
                <a:gd name="T1" fmla="*/ 876 h 876"/>
                <a:gd name="T2" fmla="*/ 0 w 1248"/>
                <a:gd name="T3" fmla="*/ 8 h 876"/>
                <a:gd name="T4" fmla="*/ 8 w 1248"/>
                <a:gd name="T5" fmla="*/ 0 h 876"/>
                <a:gd name="T6" fmla="*/ 1248 w 1248"/>
                <a:gd name="T7" fmla="*/ 867 h 876"/>
                <a:gd name="T8" fmla="*/ 1240 w 1248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8" h="876">
                  <a:moveTo>
                    <a:pt x="1240" y="876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248" y="867"/>
                  </a:lnTo>
                  <a:lnTo>
                    <a:pt x="1240" y="8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600981" y="1355750"/>
              <a:ext cx="953932" cy="117902"/>
            </a:xfrm>
            <a:custGeom>
              <a:avLst/>
              <a:gdLst>
                <a:gd name="T0" fmla="*/ 534 w 534"/>
                <a:gd name="T1" fmla="*/ 66 h 66"/>
                <a:gd name="T2" fmla="*/ 0 w 534"/>
                <a:gd name="T3" fmla="*/ 8 h 66"/>
                <a:gd name="T4" fmla="*/ 0 w 534"/>
                <a:gd name="T5" fmla="*/ 0 h 66"/>
                <a:gd name="T6" fmla="*/ 534 w 534"/>
                <a:gd name="T7" fmla="*/ 58 h 66"/>
                <a:gd name="T8" fmla="*/ 534 w 53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66">
                  <a:moveTo>
                    <a:pt x="534" y="66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34" y="58"/>
                  </a:lnTo>
                  <a:lnTo>
                    <a:pt x="534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2499156" y="1428993"/>
              <a:ext cx="1966816" cy="1121853"/>
            </a:xfrm>
            <a:custGeom>
              <a:avLst/>
              <a:gdLst>
                <a:gd name="T0" fmla="*/ 1092 w 1101"/>
                <a:gd name="T1" fmla="*/ 628 h 628"/>
                <a:gd name="T2" fmla="*/ 0 w 1101"/>
                <a:gd name="T3" fmla="*/ 9 h 628"/>
                <a:gd name="T4" fmla="*/ 8 w 1101"/>
                <a:gd name="T5" fmla="*/ 0 h 628"/>
                <a:gd name="T6" fmla="*/ 1101 w 1101"/>
                <a:gd name="T7" fmla="*/ 620 h 628"/>
                <a:gd name="T8" fmla="*/ 1092 w 1101"/>
                <a:gd name="T9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1" h="628">
                  <a:moveTo>
                    <a:pt x="1092" y="62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1101" y="620"/>
                  </a:lnTo>
                  <a:lnTo>
                    <a:pt x="1092" y="6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336595" y="1164607"/>
              <a:ext cx="2391978" cy="146484"/>
            </a:xfrm>
            <a:custGeom>
              <a:avLst/>
              <a:gdLst>
                <a:gd name="T0" fmla="*/ 0 w 1339"/>
                <a:gd name="T1" fmla="*/ 82 h 82"/>
                <a:gd name="T2" fmla="*/ 0 w 1339"/>
                <a:gd name="T3" fmla="*/ 74 h 82"/>
                <a:gd name="T4" fmla="*/ 1339 w 1339"/>
                <a:gd name="T5" fmla="*/ 0 h 82"/>
                <a:gd name="T6" fmla="*/ 1339 w 1339"/>
                <a:gd name="T7" fmla="*/ 8 h 82"/>
                <a:gd name="T8" fmla="*/ 0 w 133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" h="82">
                  <a:moveTo>
                    <a:pt x="0" y="82"/>
                  </a:moveTo>
                  <a:lnTo>
                    <a:pt x="0" y="74"/>
                  </a:lnTo>
                  <a:lnTo>
                    <a:pt x="1339" y="0"/>
                  </a:lnTo>
                  <a:lnTo>
                    <a:pt x="1339" y="8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308012" y="1311092"/>
              <a:ext cx="2552753" cy="2672440"/>
            </a:xfrm>
            <a:custGeom>
              <a:avLst/>
              <a:gdLst>
                <a:gd name="T0" fmla="*/ 1421 w 1429"/>
                <a:gd name="T1" fmla="*/ 1496 h 1496"/>
                <a:gd name="T2" fmla="*/ 0 w 1429"/>
                <a:gd name="T3" fmla="*/ 9 h 1496"/>
                <a:gd name="T4" fmla="*/ 8 w 1429"/>
                <a:gd name="T5" fmla="*/ 0 h 1496"/>
                <a:gd name="T6" fmla="*/ 1429 w 1429"/>
                <a:gd name="T7" fmla="*/ 1487 h 1496"/>
                <a:gd name="T8" fmla="*/ 1421 w 1429"/>
                <a:gd name="T9" fmla="*/ 1496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9" h="1496">
                  <a:moveTo>
                    <a:pt x="1421" y="1496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1429" y="1487"/>
                  </a:lnTo>
                  <a:lnTo>
                    <a:pt x="1421" y="149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015044" y="1296800"/>
              <a:ext cx="337628" cy="2420559"/>
            </a:xfrm>
            <a:custGeom>
              <a:avLst/>
              <a:gdLst>
                <a:gd name="T0" fmla="*/ 8 w 189"/>
                <a:gd name="T1" fmla="*/ 1355 h 1355"/>
                <a:gd name="T2" fmla="*/ 0 w 189"/>
                <a:gd name="T3" fmla="*/ 1355 h 1355"/>
                <a:gd name="T4" fmla="*/ 180 w 189"/>
                <a:gd name="T5" fmla="*/ 0 h 1355"/>
                <a:gd name="T6" fmla="*/ 189 w 189"/>
                <a:gd name="T7" fmla="*/ 8 h 1355"/>
                <a:gd name="T8" fmla="*/ 8 w 189"/>
                <a:gd name="T9" fmla="*/ 1355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355">
                  <a:moveTo>
                    <a:pt x="8" y="1355"/>
                  </a:moveTo>
                  <a:lnTo>
                    <a:pt x="0" y="1355"/>
                  </a:lnTo>
                  <a:lnTo>
                    <a:pt x="180" y="0"/>
                  </a:lnTo>
                  <a:lnTo>
                    <a:pt x="189" y="8"/>
                  </a:lnTo>
                  <a:lnTo>
                    <a:pt x="8" y="13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0" name="Oval 21"/>
            <p:cNvSpPr>
              <a:spLocks/>
            </p:cNvSpPr>
            <p:nvPr/>
          </p:nvSpPr>
          <p:spPr bwMode="auto">
            <a:xfrm>
              <a:off x="6050501" y="3628039"/>
              <a:ext cx="278677" cy="2804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1" name="Oval 22"/>
            <p:cNvSpPr>
              <a:spLocks/>
            </p:cNvSpPr>
            <p:nvPr/>
          </p:nvSpPr>
          <p:spPr bwMode="auto">
            <a:xfrm>
              <a:off x="2513447" y="2300751"/>
              <a:ext cx="250095" cy="25009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366963" y="1414702"/>
              <a:ext cx="278677" cy="989660"/>
            </a:xfrm>
            <a:custGeom>
              <a:avLst/>
              <a:gdLst>
                <a:gd name="T0" fmla="*/ 148 w 156"/>
                <a:gd name="T1" fmla="*/ 554 h 554"/>
                <a:gd name="T2" fmla="*/ 0 w 156"/>
                <a:gd name="T3" fmla="*/ 0 h 554"/>
                <a:gd name="T4" fmla="*/ 8 w 156"/>
                <a:gd name="T5" fmla="*/ 0 h 554"/>
                <a:gd name="T6" fmla="*/ 156 w 156"/>
                <a:gd name="T7" fmla="*/ 554 h 554"/>
                <a:gd name="T8" fmla="*/ 148 w 156"/>
                <a:gd name="T9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54">
                  <a:moveTo>
                    <a:pt x="148" y="554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56" y="554"/>
                  </a:lnTo>
                  <a:lnTo>
                    <a:pt x="148" y="5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3056511" y="2699116"/>
              <a:ext cx="1114708" cy="605587"/>
            </a:xfrm>
            <a:custGeom>
              <a:avLst/>
              <a:gdLst>
                <a:gd name="T0" fmla="*/ 8 w 624"/>
                <a:gd name="T1" fmla="*/ 339 h 339"/>
                <a:gd name="T2" fmla="*/ 0 w 624"/>
                <a:gd name="T3" fmla="*/ 339 h 339"/>
                <a:gd name="T4" fmla="*/ 624 w 624"/>
                <a:gd name="T5" fmla="*/ 0 h 339"/>
                <a:gd name="T6" fmla="*/ 624 w 624"/>
                <a:gd name="T7" fmla="*/ 0 h 339"/>
                <a:gd name="T8" fmla="*/ 8 w 624"/>
                <a:gd name="T9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339">
                  <a:moveTo>
                    <a:pt x="8" y="339"/>
                  </a:moveTo>
                  <a:lnTo>
                    <a:pt x="0" y="339"/>
                  </a:lnTo>
                  <a:lnTo>
                    <a:pt x="624" y="0"/>
                  </a:lnTo>
                  <a:lnTo>
                    <a:pt x="624" y="0"/>
                  </a:lnTo>
                  <a:lnTo>
                    <a:pt x="8" y="3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3042219" y="1473652"/>
              <a:ext cx="557354" cy="1800681"/>
            </a:xfrm>
            <a:custGeom>
              <a:avLst/>
              <a:gdLst>
                <a:gd name="T0" fmla="*/ 8 w 312"/>
                <a:gd name="T1" fmla="*/ 1008 h 1008"/>
                <a:gd name="T2" fmla="*/ 0 w 312"/>
                <a:gd name="T3" fmla="*/ 1000 h 1008"/>
                <a:gd name="T4" fmla="*/ 304 w 312"/>
                <a:gd name="T5" fmla="*/ 0 h 1008"/>
                <a:gd name="T6" fmla="*/ 312 w 312"/>
                <a:gd name="T7" fmla="*/ 0 h 1008"/>
                <a:gd name="T8" fmla="*/ 8 w 312"/>
                <a:gd name="T9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008">
                  <a:moveTo>
                    <a:pt x="8" y="1008"/>
                  </a:moveTo>
                  <a:lnTo>
                    <a:pt x="0" y="1000"/>
                  </a:lnTo>
                  <a:lnTo>
                    <a:pt x="304" y="0"/>
                  </a:lnTo>
                  <a:lnTo>
                    <a:pt x="312" y="0"/>
                  </a:lnTo>
                  <a:lnTo>
                    <a:pt x="8" y="10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056511" y="3304702"/>
              <a:ext cx="1804255" cy="678828"/>
            </a:xfrm>
            <a:custGeom>
              <a:avLst/>
              <a:gdLst>
                <a:gd name="T0" fmla="*/ 1010 w 1010"/>
                <a:gd name="T1" fmla="*/ 380 h 380"/>
                <a:gd name="T2" fmla="*/ 0 w 1010"/>
                <a:gd name="T3" fmla="*/ 8 h 380"/>
                <a:gd name="T4" fmla="*/ 0 w 1010"/>
                <a:gd name="T5" fmla="*/ 0 h 380"/>
                <a:gd name="T6" fmla="*/ 1010 w 1010"/>
                <a:gd name="T7" fmla="*/ 371 h 380"/>
                <a:gd name="T8" fmla="*/ 1010 w 1010"/>
                <a:gd name="T9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0" h="380">
                  <a:moveTo>
                    <a:pt x="1010" y="380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1010" y="371"/>
                  </a:lnTo>
                  <a:lnTo>
                    <a:pt x="1010" y="3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088287" y="3762019"/>
              <a:ext cx="2772478" cy="221512"/>
            </a:xfrm>
            <a:custGeom>
              <a:avLst/>
              <a:gdLst>
                <a:gd name="T0" fmla="*/ 1552 w 1552"/>
                <a:gd name="T1" fmla="*/ 124 h 124"/>
                <a:gd name="T2" fmla="*/ 0 w 1552"/>
                <a:gd name="T3" fmla="*/ 8 h 124"/>
                <a:gd name="T4" fmla="*/ 0 w 1552"/>
                <a:gd name="T5" fmla="*/ 0 h 124"/>
                <a:gd name="T6" fmla="*/ 1552 w 1552"/>
                <a:gd name="T7" fmla="*/ 115 h 124"/>
                <a:gd name="T8" fmla="*/ 1552 w 1552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2" h="124">
                  <a:moveTo>
                    <a:pt x="1552" y="124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1552" y="115"/>
                  </a:lnTo>
                  <a:lnTo>
                    <a:pt x="1552" y="1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860765" y="3762019"/>
              <a:ext cx="1305853" cy="221512"/>
            </a:xfrm>
            <a:custGeom>
              <a:avLst/>
              <a:gdLst>
                <a:gd name="T0" fmla="*/ 0 w 731"/>
                <a:gd name="T1" fmla="*/ 124 h 124"/>
                <a:gd name="T2" fmla="*/ 0 w 731"/>
                <a:gd name="T3" fmla="*/ 115 h 124"/>
                <a:gd name="T4" fmla="*/ 731 w 731"/>
                <a:gd name="T5" fmla="*/ 0 h 124"/>
                <a:gd name="T6" fmla="*/ 731 w 731"/>
                <a:gd name="T7" fmla="*/ 8 h 124"/>
                <a:gd name="T8" fmla="*/ 0 w 731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1" h="124">
                  <a:moveTo>
                    <a:pt x="0" y="124"/>
                  </a:moveTo>
                  <a:lnTo>
                    <a:pt x="0" y="115"/>
                  </a:lnTo>
                  <a:lnTo>
                    <a:pt x="731" y="0"/>
                  </a:lnTo>
                  <a:lnTo>
                    <a:pt x="731" y="8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5800406" y="2699116"/>
              <a:ext cx="366211" cy="1062903"/>
            </a:xfrm>
            <a:custGeom>
              <a:avLst/>
              <a:gdLst>
                <a:gd name="T0" fmla="*/ 205 w 205"/>
                <a:gd name="T1" fmla="*/ 595 h 595"/>
                <a:gd name="T2" fmla="*/ 0 w 205"/>
                <a:gd name="T3" fmla="*/ 0 h 595"/>
                <a:gd name="T4" fmla="*/ 0 w 205"/>
                <a:gd name="T5" fmla="*/ 0 h 595"/>
                <a:gd name="T6" fmla="*/ 205 w 205"/>
                <a:gd name="T7" fmla="*/ 595 h 595"/>
                <a:gd name="T8" fmla="*/ 205 w 205"/>
                <a:gd name="T9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595">
                  <a:moveTo>
                    <a:pt x="205" y="59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5" y="595"/>
                  </a:lnTo>
                  <a:lnTo>
                    <a:pt x="205" y="5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4846474" y="2699116"/>
              <a:ext cx="953932" cy="1284415"/>
            </a:xfrm>
            <a:custGeom>
              <a:avLst/>
              <a:gdLst>
                <a:gd name="T0" fmla="*/ 8 w 534"/>
                <a:gd name="T1" fmla="*/ 719 h 719"/>
                <a:gd name="T2" fmla="*/ 0 w 534"/>
                <a:gd name="T3" fmla="*/ 710 h 719"/>
                <a:gd name="T4" fmla="*/ 534 w 534"/>
                <a:gd name="T5" fmla="*/ 0 h 719"/>
                <a:gd name="T6" fmla="*/ 534 w 534"/>
                <a:gd name="T7" fmla="*/ 0 h 719"/>
                <a:gd name="T8" fmla="*/ 8 w 534"/>
                <a:gd name="T9" fmla="*/ 719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719">
                  <a:moveTo>
                    <a:pt x="8" y="719"/>
                  </a:moveTo>
                  <a:lnTo>
                    <a:pt x="0" y="71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8" y="7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4494555" y="2550846"/>
              <a:ext cx="366211" cy="1432685"/>
            </a:xfrm>
            <a:custGeom>
              <a:avLst/>
              <a:gdLst>
                <a:gd name="T0" fmla="*/ 197 w 205"/>
                <a:gd name="T1" fmla="*/ 802 h 802"/>
                <a:gd name="T2" fmla="*/ 0 w 205"/>
                <a:gd name="T3" fmla="*/ 0 h 802"/>
                <a:gd name="T4" fmla="*/ 0 w 205"/>
                <a:gd name="T5" fmla="*/ 0 h 802"/>
                <a:gd name="T6" fmla="*/ 205 w 205"/>
                <a:gd name="T7" fmla="*/ 793 h 802"/>
                <a:gd name="T8" fmla="*/ 197 w 205"/>
                <a:gd name="T9" fmla="*/ 80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802">
                  <a:moveTo>
                    <a:pt x="197" y="80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5" y="793"/>
                  </a:lnTo>
                  <a:lnTo>
                    <a:pt x="197" y="8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4494555" y="2550846"/>
              <a:ext cx="1305853" cy="148271"/>
            </a:xfrm>
            <a:custGeom>
              <a:avLst/>
              <a:gdLst>
                <a:gd name="T0" fmla="*/ 731 w 731"/>
                <a:gd name="T1" fmla="*/ 83 h 83"/>
                <a:gd name="T2" fmla="*/ 0 w 731"/>
                <a:gd name="T3" fmla="*/ 9 h 83"/>
                <a:gd name="T4" fmla="*/ 0 w 731"/>
                <a:gd name="T5" fmla="*/ 0 h 83"/>
                <a:gd name="T6" fmla="*/ 731 w 731"/>
                <a:gd name="T7" fmla="*/ 83 h 83"/>
                <a:gd name="T8" fmla="*/ 731 w 731"/>
                <a:gd name="T9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1" h="83">
                  <a:moveTo>
                    <a:pt x="731" y="83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731" y="83"/>
                  </a:lnTo>
                  <a:lnTo>
                    <a:pt x="731" y="8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5800406" y="2418653"/>
              <a:ext cx="1305853" cy="280464"/>
            </a:xfrm>
            <a:custGeom>
              <a:avLst/>
              <a:gdLst>
                <a:gd name="T0" fmla="*/ 0 w 731"/>
                <a:gd name="T1" fmla="*/ 157 h 157"/>
                <a:gd name="T2" fmla="*/ 0 w 731"/>
                <a:gd name="T3" fmla="*/ 157 h 157"/>
                <a:gd name="T4" fmla="*/ 731 w 731"/>
                <a:gd name="T5" fmla="*/ 0 h 157"/>
                <a:gd name="T6" fmla="*/ 731 w 731"/>
                <a:gd name="T7" fmla="*/ 8 h 157"/>
                <a:gd name="T8" fmla="*/ 0 w 731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1" h="157">
                  <a:moveTo>
                    <a:pt x="0" y="157"/>
                  </a:moveTo>
                  <a:lnTo>
                    <a:pt x="0" y="157"/>
                  </a:lnTo>
                  <a:lnTo>
                    <a:pt x="731" y="0"/>
                  </a:lnTo>
                  <a:lnTo>
                    <a:pt x="731" y="8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6182694" y="2418653"/>
              <a:ext cx="923565" cy="1343365"/>
            </a:xfrm>
            <a:custGeom>
              <a:avLst/>
              <a:gdLst>
                <a:gd name="T0" fmla="*/ 0 w 517"/>
                <a:gd name="T1" fmla="*/ 752 h 752"/>
                <a:gd name="T2" fmla="*/ 0 w 517"/>
                <a:gd name="T3" fmla="*/ 752 h 752"/>
                <a:gd name="T4" fmla="*/ 517 w 517"/>
                <a:gd name="T5" fmla="*/ 0 h 752"/>
                <a:gd name="T6" fmla="*/ 517 w 517"/>
                <a:gd name="T7" fmla="*/ 8 h 752"/>
                <a:gd name="T8" fmla="*/ 0 w 517"/>
                <a:gd name="T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7" h="752">
                  <a:moveTo>
                    <a:pt x="0" y="752"/>
                  </a:moveTo>
                  <a:lnTo>
                    <a:pt x="0" y="752"/>
                  </a:lnTo>
                  <a:lnTo>
                    <a:pt x="517" y="0"/>
                  </a:lnTo>
                  <a:lnTo>
                    <a:pt x="517" y="8"/>
                  </a:lnTo>
                  <a:lnTo>
                    <a:pt x="0" y="7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4846474" y="2418653"/>
              <a:ext cx="2245493" cy="1564878"/>
            </a:xfrm>
            <a:custGeom>
              <a:avLst/>
              <a:gdLst>
                <a:gd name="T0" fmla="*/ 8 w 1257"/>
                <a:gd name="T1" fmla="*/ 876 h 876"/>
                <a:gd name="T2" fmla="*/ 0 w 1257"/>
                <a:gd name="T3" fmla="*/ 867 h 876"/>
                <a:gd name="T4" fmla="*/ 1257 w 1257"/>
                <a:gd name="T5" fmla="*/ 0 h 876"/>
                <a:gd name="T6" fmla="*/ 1257 w 1257"/>
                <a:gd name="T7" fmla="*/ 8 h 876"/>
                <a:gd name="T8" fmla="*/ 8 w 1257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876">
                  <a:moveTo>
                    <a:pt x="8" y="876"/>
                  </a:moveTo>
                  <a:lnTo>
                    <a:pt x="0" y="867"/>
                  </a:lnTo>
                  <a:lnTo>
                    <a:pt x="1257" y="0"/>
                  </a:lnTo>
                  <a:lnTo>
                    <a:pt x="1257" y="8"/>
                  </a:lnTo>
                  <a:lnTo>
                    <a:pt x="8" y="8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613865" y="1164607"/>
              <a:ext cx="1114708" cy="309046"/>
            </a:xfrm>
            <a:custGeom>
              <a:avLst/>
              <a:gdLst>
                <a:gd name="T0" fmla="*/ 0 w 624"/>
                <a:gd name="T1" fmla="*/ 173 h 173"/>
                <a:gd name="T2" fmla="*/ 0 w 624"/>
                <a:gd name="T3" fmla="*/ 165 h 173"/>
                <a:gd name="T4" fmla="*/ 624 w 624"/>
                <a:gd name="T5" fmla="*/ 0 h 173"/>
                <a:gd name="T6" fmla="*/ 624 w 624"/>
                <a:gd name="T7" fmla="*/ 8 h 173"/>
                <a:gd name="T8" fmla="*/ 0 w 624"/>
                <a:gd name="T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173">
                  <a:moveTo>
                    <a:pt x="0" y="173"/>
                  </a:moveTo>
                  <a:lnTo>
                    <a:pt x="0" y="165"/>
                  </a:lnTo>
                  <a:lnTo>
                    <a:pt x="624" y="0"/>
                  </a:lnTo>
                  <a:lnTo>
                    <a:pt x="624" y="8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599574" y="1459361"/>
              <a:ext cx="880691" cy="1077194"/>
            </a:xfrm>
            <a:custGeom>
              <a:avLst/>
              <a:gdLst>
                <a:gd name="T0" fmla="*/ 493 w 493"/>
                <a:gd name="T1" fmla="*/ 603 h 603"/>
                <a:gd name="T2" fmla="*/ 0 w 493"/>
                <a:gd name="T3" fmla="*/ 8 h 603"/>
                <a:gd name="T4" fmla="*/ 8 w 493"/>
                <a:gd name="T5" fmla="*/ 0 h 603"/>
                <a:gd name="T6" fmla="*/ 493 w 493"/>
                <a:gd name="T7" fmla="*/ 603 h 603"/>
                <a:gd name="T8" fmla="*/ 493 w 493"/>
                <a:gd name="T9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603">
                  <a:moveTo>
                    <a:pt x="493" y="603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493" y="603"/>
                  </a:lnTo>
                  <a:lnTo>
                    <a:pt x="493" y="6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465972" y="1164607"/>
              <a:ext cx="262600" cy="1371948"/>
            </a:xfrm>
            <a:custGeom>
              <a:avLst/>
              <a:gdLst>
                <a:gd name="T0" fmla="*/ 8 w 147"/>
                <a:gd name="T1" fmla="*/ 768 h 768"/>
                <a:gd name="T2" fmla="*/ 0 w 147"/>
                <a:gd name="T3" fmla="*/ 768 h 768"/>
                <a:gd name="T4" fmla="*/ 139 w 147"/>
                <a:gd name="T5" fmla="*/ 0 h 768"/>
                <a:gd name="T6" fmla="*/ 147 w 147"/>
                <a:gd name="T7" fmla="*/ 0 h 768"/>
                <a:gd name="T8" fmla="*/ 8 w 147"/>
                <a:gd name="T9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768">
                  <a:moveTo>
                    <a:pt x="8" y="768"/>
                  </a:moveTo>
                  <a:lnTo>
                    <a:pt x="0" y="768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8" y="7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728572" y="1164607"/>
              <a:ext cx="1336220" cy="132193"/>
            </a:xfrm>
            <a:custGeom>
              <a:avLst/>
              <a:gdLst>
                <a:gd name="T0" fmla="*/ 748 w 748"/>
                <a:gd name="T1" fmla="*/ 74 h 74"/>
                <a:gd name="T2" fmla="*/ 0 w 748"/>
                <a:gd name="T3" fmla="*/ 8 h 74"/>
                <a:gd name="T4" fmla="*/ 0 w 748"/>
                <a:gd name="T5" fmla="*/ 0 h 74"/>
                <a:gd name="T6" fmla="*/ 748 w 748"/>
                <a:gd name="T7" fmla="*/ 66 h 74"/>
                <a:gd name="T8" fmla="*/ 748 w 748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74">
                  <a:moveTo>
                    <a:pt x="748" y="74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748" y="66"/>
                  </a:lnTo>
                  <a:lnTo>
                    <a:pt x="748" y="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5800406" y="1296800"/>
              <a:ext cx="264386" cy="1371948"/>
            </a:xfrm>
            <a:custGeom>
              <a:avLst/>
              <a:gdLst>
                <a:gd name="T0" fmla="*/ 0 w 148"/>
                <a:gd name="T1" fmla="*/ 768 h 768"/>
                <a:gd name="T2" fmla="*/ 0 w 148"/>
                <a:gd name="T3" fmla="*/ 768 h 768"/>
                <a:gd name="T4" fmla="*/ 148 w 148"/>
                <a:gd name="T5" fmla="*/ 0 h 768"/>
                <a:gd name="T6" fmla="*/ 148 w 148"/>
                <a:gd name="T7" fmla="*/ 0 h 768"/>
                <a:gd name="T8" fmla="*/ 0 w 148"/>
                <a:gd name="T9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768">
                  <a:moveTo>
                    <a:pt x="0" y="768"/>
                  </a:moveTo>
                  <a:lnTo>
                    <a:pt x="0" y="768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6064792" y="1296800"/>
              <a:ext cx="1027175" cy="1107562"/>
            </a:xfrm>
            <a:custGeom>
              <a:avLst/>
              <a:gdLst>
                <a:gd name="T0" fmla="*/ 567 w 575"/>
                <a:gd name="T1" fmla="*/ 620 h 620"/>
                <a:gd name="T2" fmla="*/ 0 w 575"/>
                <a:gd name="T3" fmla="*/ 8 h 620"/>
                <a:gd name="T4" fmla="*/ 0 w 575"/>
                <a:gd name="T5" fmla="*/ 0 h 620"/>
                <a:gd name="T6" fmla="*/ 575 w 575"/>
                <a:gd name="T7" fmla="*/ 620 h 620"/>
                <a:gd name="T8" fmla="*/ 567 w 575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5" h="620">
                  <a:moveTo>
                    <a:pt x="567" y="620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75" y="620"/>
                  </a:lnTo>
                  <a:lnTo>
                    <a:pt x="567" y="6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4523137" y="1296800"/>
              <a:ext cx="1541656" cy="1195095"/>
            </a:xfrm>
            <a:custGeom>
              <a:avLst/>
              <a:gdLst>
                <a:gd name="T0" fmla="*/ 9 w 863"/>
                <a:gd name="T1" fmla="*/ 669 h 669"/>
                <a:gd name="T2" fmla="*/ 0 w 863"/>
                <a:gd name="T3" fmla="*/ 669 h 669"/>
                <a:gd name="T4" fmla="*/ 863 w 863"/>
                <a:gd name="T5" fmla="*/ 0 h 669"/>
                <a:gd name="T6" fmla="*/ 863 w 863"/>
                <a:gd name="T7" fmla="*/ 8 h 669"/>
                <a:gd name="T8" fmla="*/ 9 w 863"/>
                <a:gd name="T9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3" h="669">
                  <a:moveTo>
                    <a:pt x="9" y="669"/>
                  </a:moveTo>
                  <a:lnTo>
                    <a:pt x="0" y="669"/>
                  </a:lnTo>
                  <a:lnTo>
                    <a:pt x="863" y="0"/>
                  </a:lnTo>
                  <a:lnTo>
                    <a:pt x="863" y="8"/>
                  </a:lnTo>
                  <a:lnTo>
                    <a:pt x="9" y="6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4714281" y="1164607"/>
              <a:ext cx="1086125" cy="1534510"/>
            </a:xfrm>
            <a:custGeom>
              <a:avLst/>
              <a:gdLst>
                <a:gd name="T0" fmla="*/ 608 w 608"/>
                <a:gd name="T1" fmla="*/ 859 h 859"/>
                <a:gd name="T2" fmla="*/ 0 w 608"/>
                <a:gd name="T3" fmla="*/ 0 h 859"/>
                <a:gd name="T4" fmla="*/ 8 w 608"/>
                <a:gd name="T5" fmla="*/ 0 h 859"/>
                <a:gd name="T6" fmla="*/ 608 w 608"/>
                <a:gd name="T7" fmla="*/ 859 h 859"/>
                <a:gd name="T8" fmla="*/ 608 w 608"/>
                <a:gd name="T9" fmla="*/ 859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8" h="859">
                  <a:moveTo>
                    <a:pt x="608" y="859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608" y="859"/>
                  </a:lnTo>
                  <a:lnTo>
                    <a:pt x="608" y="8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6064792" y="1296800"/>
              <a:ext cx="132193" cy="2420559"/>
            </a:xfrm>
            <a:custGeom>
              <a:avLst/>
              <a:gdLst>
                <a:gd name="T0" fmla="*/ 66 w 74"/>
                <a:gd name="T1" fmla="*/ 1355 h 1355"/>
                <a:gd name="T2" fmla="*/ 0 w 74"/>
                <a:gd name="T3" fmla="*/ 8 h 1355"/>
                <a:gd name="T4" fmla="*/ 0 w 74"/>
                <a:gd name="T5" fmla="*/ 0 h 1355"/>
                <a:gd name="T6" fmla="*/ 74 w 74"/>
                <a:gd name="T7" fmla="*/ 1355 h 1355"/>
                <a:gd name="T8" fmla="*/ 66 w 74"/>
                <a:gd name="T9" fmla="*/ 1355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355">
                  <a:moveTo>
                    <a:pt x="66" y="1355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74" y="1355"/>
                  </a:lnTo>
                  <a:lnTo>
                    <a:pt x="66" y="13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4846474" y="1296800"/>
              <a:ext cx="1218318" cy="2686731"/>
            </a:xfrm>
            <a:custGeom>
              <a:avLst/>
              <a:gdLst>
                <a:gd name="T0" fmla="*/ 8 w 682"/>
                <a:gd name="T1" fmla="*/ 1504 h 1504"/>
                <a:gd name="T2" fmla="*/ 0 w 682"/>
                <a:gd name="T3" fmla="*/ 1495 h 1504"/>
                <a:gd name="T4" fmla="*/ 682 w 682"/>
                <a:gd name="T5" fmla="*/ 0 h 1504"/>
                <a:gd name="T6" fmla="*/ 682 w 682"/>
                <a:gd name="T7" fmla="*/ 8 h 1504"/>
                <a:gd name="T8" fmla="*/ 8 w 682"/>
                <a:gd name="T9" fmla="*/ 1504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2" h="1504">
                  <a:moveTo>
                    <a:pt x="8" y="1504"/>
                  </a:moveTo>
                  <a:lnTo>
                    <a:pt x="0" y="1495"/>
                  </a:lnTo>
                  <a:lnTo>
                    <a:pt x="682" y="0"/>
                  </a:lnTo>
                  <a:lnTo>
                    <a:pt x="682" y="8"/>
                  </a:lnTo>
                  <a:lnTo>
                    <a:pt x="8" y="150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4728572" y="1164607"/>
              <a:ext cx="2377686" cy="1268337"/>
            </a:xfrm>
            <a:custGeom>
              <a:avLst/>
              <a:gdLst>
                <a:gd name="T0" fmla="*/ 1331 w 1331"/>
                <a:gd name="T1" fmla="*/ 710 h 710"/>
                <a:gd name="T2" fmla="*/ 0 w 1331"/>
                <a:gd name="T3" fmla="*/ 0 h 710"/>
                <a:gd name="T4" fmla="*/ 0 w 1331"/>
                <a:gd name="T5" fmla="*/ 0 h 710"/>
                <a:gd name="T6" fmla="*/ 1331 w 1331"/>
                <a:gd name="T7" fmla="*/ 702 h 710"/>
                <a:gd name="T8" fmla="*/ 1331 w 1331"/>
                <a:gd name="T9" fmla="*/ 71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1" h="710">
                  <a:moveTo>
                    <a:pt x="1331" y="71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31" y="702"/>
                  </a:lnTo>
                  <a:lnTo>
                    <a:pt x="1331" y="7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4449895" y="2418653"/>
              <a:ext cx="2656364" cy="132193"/>
            </a:xfrm>
            <a:custGeom>
              <a:avLst/>
              <a:gdLst>
                <a:gd name="T0" fmla="*/ 0 w 1487"/>
                <a:gd name="T1" fmla="*/ 74 h 74"/>
                <a:gd name="T2" fmla="*/ 0 w 1487"/>
                <a:gd name="T3" fmla="*/ 66 h 74"/>
                <a:gd name="T4" fmla="*/ 1487 w 1487"/>
                <a:gd name="T5" fmla="*/ 0 h 74"/>
                <a:gd name="T6" fmla="*/ 1487 w 1487"/>
                <a:gd name="T7" fmla="*/ 8 h 74"/>
                <a:gd name="T8" fmla="*/ 0 w 1487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7" h="74">
                  <a:moveTo>
                    <a:pt x="0" y="74"/>
                  </a:moveTo>
                  <a:lnTo>
                    <a:pt x="0" y="66"/>
                  </a:lnTo>
                  <a:lnTo>
                    <a:pt x="1487" y="0"/>
                  </a:lnTo>
                  <a:lnTo>
                    <a:pt x="1487" y="8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056511" y="3304702"/>
              <a:ext cx="3110106" cy="471607"/>
            </a:xfrm>
            <a:custGeom>
              <a:avLst/>
              <a:gdLst>
                <a:gd name="T0" fmla="*/ 1741 w 1741"/>
                <a:gd name="T1" fmla="*/ 264 h 264"/>
                <a:gd name="T2" fmla="*/ 0 w 1741"/>
                <a:gd name="T3" fmla="*/ 8 h 264"/>
                <a:gd name="T4" fmla="*/ 0 w 1741"/>
                <a:gd name="T5" fmla="*/ 0 h 264"/>
                <a:gd name="T6" fmla="*/ 1741 w 1741"/>
                <a:gd name="T7" fmla="*/ 256 h 264"/>
                <a:gd name="T8" fmla="*/ 1741 w 1741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1" h="264">
                  <a:moveTo>
                    <a:pt x="1741" y="264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1741" y="256"/>
                  </a:lnTo>
                  <a:lnTo>
                    <a:pt x="1741" y="2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8" name="Oval 141"/>
            <p:cNvSpPr>
              <a:spLocks/>
            </p:cNvSpPr>
            <p:nvPr/>
          </p:nvSpPr>
          <p:spPr bwMode="auto">
            <a:xfrm>
              <a:off x="4593291" y="3711994"/>
              <a:ext cx="522445" cy="52520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9" name="Oval 143"/>
            <p:cNvSpPr>
              <a:spLocks/>
            </p:cNvSpPr>
            <p:nvPr/>
          </p:nvSpPr>
          <p:spPr bwMode="auto">
            <a:xfrm>
              <a:off x="5872808" y="1104816"/>
              <a:ext cx="383967" cy="3839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50" name="Oval 23"/>
            <p:cNvSpPr>
              <a:spLocks/>
            </p:cNvSpPr>
            <p:nvPr/>
          </p:nvSpPr>
          <p:spPr bwMode="auto">
            <a:xfrm>
              <a:off x="3512039" y="1370041"/>
              <a:ext cx="205435" cy="2072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51" name="Oval 20"/>
            <p:cNvSpPr>
              <a:spLocks/>
            </p:cNvSpPr>
            <p:nvPr/>
          </p:nvSpPr>
          <p:spPr bwMode="auto">
            <a:xfrm>
              <a:off x="2924318" y="3170723"/>
              <a:ext cx="278677" cy="28046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68" name="ValueShape1"/>
            <p:cNvSpPr>
              <a:spLocks/>
            </p:cNvSpPr>
            <p:nvPr/>
          </p:nvSpPr>
          <p:spPr bwMode="auto">
            <a:xfrm>
              <a:off x="4071212" y="2128396"/>
              <a:ext cx="816317" cy="81631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0" tIns="0" rIns="0" bIns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Text.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9" name="ValueShape2"/>
            <p:cNvSpPr>
              <a:spLocks/>
            </p:cNvSpPr>
            <p:nvPr/>
          </p:nvSpPr>
          <p:spPr bwMode="auto">
            <a:xfrm>
              <a:off x="6716133" y="2053353"/>
              <a:ext cx="744890" cy="74489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0" tIns="0" rIns="0" bIns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Text.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0" name="ValueShape3"/>
            <p:cNvSpPr>
              <a:spLocks/>
            </p:cNvSpPr>
            <p:nvPr/>
          </p:nvSpPr>
          <p:spPr bwMode="auto">
            <a:xfrm>
              <a:off x="1962491" y="921933"/>
              <a:ext cx="755094" cy="755094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0" tIns="0" rIns="0" bIns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Text.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1" name="ValueShape4"/>
            <p:cNvSpPr>
              <a:spLocks/>
            </p:cNvSpPr>
            <p:nvPr/>
          </p:nvSpPr>
          <p:spPr bwMode="auto">
            <a:xfrm>
              <a:off x="1647263" y="3309200"/>
              <a:ext cx="816317" cy="816318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0" tIns="0" rIns="0" bIns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Text.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ValueShape5"/>
            <p:cNvSpPr>
              <a:spLocks/>
            </p:cNvSpPr>
            <p:nvPr/>
          </p:nvSpPr>
          <p:spPr bwMode="auto">
            <a:xfrm>
              <a:off x="4425512" y="891768"/>
              <a:ext cx="591830" cy="591831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0" tIns="0" rIns="0" bIns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Text.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74" name="矩形 73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759727" y="154264"/>
            <a:ext cx="517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36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62" grpId="0"/>
      <p:bldP spid="63" grpId="0"/>
      <p:bldP spid="64" grpId="0"/>
      <p:bldP spid="65" grpId="0"/>
      <p:bldP spid="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98"/>
          <p:cNvGrpSpPr/>
          <p:nvPr/>
        </p:nvGrpSpPr>
        <p:grpSpPr>
          <a:xfrm>
            <a:off x="4686837" y="3795958"/>
            <a:ext cx="573645" cy="573795"/>
            <a:chOff x="6356794" y="4841144"/>
            <a:chExt cx="764860" cy="765060"/>
          </a:xfrm>
        </p:grpSpPr>
        <p:sp>
          <p:nvSpPr>
            <p:cNvPr id="49" name="Oval 6"/>
            <p:cNvSpPr/>
            <p:nvPr/>
          </p:nvSpPr>
          <p:spPr bwMode="auto">
            <a:xfrm>
              <a:off x="6356794" y="4841144"/>
              <a:ext cx="764860" cy="7650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Freeform: Shape 15"/>
            <p:cNvSpPr>
              <a:spLocks/>
            </p:cNvSpPr>
            <p:nvPr/>
          </p:nvSpPr>
          <p:spPr bwMode="auto">
            <a:xfrm>
              <a:off x="6602877" y="5046238"/>
              <a:ext cx="272695" cy="354873"/>
            </a:xfrm>
            <a:custGeom>
              <a:avLst/>
              <a:gdLst>
                <a:gd name="T0" fmla="*/ 115 w 320"/>
                <a:gd name="T1" fmla="*/ 62 h 417"/>
                <a:gd name="T2" fmla="*/ 115 w 320"/>
                <a:gd name="T3" fmla="*/ 62 h 417"/>
                <a:gd name="T4" fmla="*/ 62 w 320"/>
                <a:gd name="T5" fmla="*/ 0 h 417"/>
                <a:gd name="T6" fmla="*/ 0 w 320"/>
                <a:gd name="T7" fmla="*/ 62 h 417"/>
                <a:gd name="T8" fmla="*/ 36 w 320"/>
                <a:gd name="T9" fmla="*/ 115 h 417"/>
                <a:gd name="T10" fmla="*/ 36 w 320"/>
                <a:gd name="T11" fmla="*/ 301 h 417"/>
                <a:gd name="T12" fmla="*/ 0 w 320"/>
                <a:gd name="T13" fmla="*/ 354 h 417"/>
                <a:gd name="T14" fmla="*/ 62 w 320"/>
                <a:gd name="T15" fmla="*/ 416 h 417"/>
                <a:gd name="T16" fmla="*/ 115 w 320"/>
                <a:gd name="T17" fmla="*/ 354 h 417"/>
                <a:gd name="T18" fmla="*/ 80 w 320"/>
                <a:gd name="T19" fmla="*/ 301 h 417"/>
                <a:gd name="T20" fmla="*/ 80 w 320"/>
                <a:gd name="T21" fmla="*/ 115 h 417"/>
                <a:gd name="T22" fmla="*/ 115 w 320"/>
                <a:gd name="T23" fmla="*/ 62 h 417"/>
                <a:gd name="T24" fmla="*/ 98 w 320"/>
                <a:gd name="T25" fmla="*/ 354 h 417"/>
                <a:gd name="T26" fmla="*/ 98 w 320"/>
                <a:gd name="T27" fmla="*/ 354 h 417"/>
                <a:gd name="T28" fmla="*/ 62 w 320"/>
                <a:gd name="T29" fmla="*/ 390 h 417"/>
                <a:gd name="T30" fmla="*/ 27 w 320"/>
                <a:gd name="T31" fmla="*/ 354 h 417"/>
                <a:gd name="T32" fmla="*/ 62 w 320"/>
                <a:gd name="T33" fmla="*/ 319 h 417"/>
                <a:gd name="T34" fmla="*/ 98 w 320"/>
                <a:gd name="T35" fmla="*/ 354 h 417"/>
                <a:gd name="T36" fmla="*/ 62 w 320"/>
                <a:gd name="T37" fmla="*/ 88 h 417"/>
                <a:gd name="T38" fmla="*/ 62 w 320"/>
                <a:gd name="T39" fmla="*/ 88 h 417"/>
                <a:gd name="T40" fmla="*/ 27 w 320"/>
                <a:gd name="T41" fmla="*/ 62 h 417"/>
                <a:gd name="T42" fmla="*/ 62 w 320"/>
                <a:gd name="T43" fmla="*/ 27 h 417"/>
                <a:gd name="T44" fmla="*/ 98 w 320"/>
                <a:gd name="T45" fmla="*/ 62 h 417"/>
                <a:gd name="T46" fmla="*/ 62 w 320"/>
                <a:gd name="T47" fmla="*/ 88 h 417"/>
                <a:gd name="T48" fmla="*/ 284 w 320"/>
                <a:gd name="T49" fmla="*/ 301 h 417"/>
                <a:gd name="T50" fmla="*/ 284 w 320"/>
                <a:gd name="T51" fmla="*/ 301 h 417"/>
                <a:gd name="T52" fmla="*/ 284 w 320"/>
                <a:gd name="T53" fmla="*/ 115 h 417"/>
                <a:gd name="T54" fmla="*/ 319 w 320"/>
                <a:gd name="T55" fmla="*/ 62 h 417"/>
                <a:gd name="T56" fmla="*/ 257 w 320"/>
                <a:gd name="T57" fmla="*/ 0 h 417"/>
                <a:gd name="T58" fmla="*/ 195 w 320"/>
                <a:gd name="T59" fmla="*/ 62 h 417"/>
                <a:gd name="T60" fmla="*/ 239 w 320"/>
                <a:gd name="T61" fmla="*/ 115 h 417"/>
                <a:gd name="T62" fmla="*/ 239 w 320"/>
                <a:gd name="T63" fmla="*/ 301 h 417"/>
                <a:gd name="T64" fmla="*/ 195 w 320"/>
                <a:gd name="T65" fmla="*/ 354 h 417"/>
                <a:gd name="T66" fmla="*/ 257 w 320"/>
                <a:gd name="T67" fmla="*/ 416 h 417"/>
                <a:gd name="T68" fmla="*/ 319 w 320"/>
                <a:gd name="T69" fmla="*/ 354 h 417"/>
                <a:gd name="T70" fmla="*/ 284 w 320"/>
                <a:gd name="T71" fmla="*/ 301 h 417"/>
                <a:gd name="T72" fmla="*/ 221 w 320"/>
                <a:gd name="T73" fmla="*/ 62 h 417"/>
                <a:gd name="T74" fmla="*/ 221 w 320"/>
                <a:gd name="T75" fmla="*/ 62 h 417"/>
                <a:gd name="T76" fmla="*/ 257 w 320"/>
                <a:gd name="T77" fmla="*/ 27 h 417"/>
                <a:gd name="T78" fmla="*/ 292 w 320"/>
                <a:gd name="T79" fmla="*/ 62 h 417"/>
                <a:gd name="T80" fmla="*/ 257 w 320"/>
                <a:gd name="T81" fmla="*/ 88 h 417"/>
                <a:gd name="T82" fmla="*/ 221 w 320"/>
                <a:gd name="T83" fmla="*/ 62 h 417"/>
                <a:gd name="T84" fmla="*/ 257 w 320"/>
                <a:gd name="T85" fmla="*/ 390 h 417"/>
                <a:gd name="T86" fmla="*/ 257 w 320"/>
                <a:gd name="T87" fmla="*/ 390 h 417"/>
                <a:gd name="T88" fmla="*/ 221 w 320"/>
                <a:gd name="T89" fmla="*/ 354 h 417"/>
                <a:gd name="T90" fmla="*/ 257 w 320"/>
                <a:gd name="T91" fmla="*/ 319 h 417"/>
                <a:gd name="T92" fmla="*/ 292 w 320"/>
                <a:gd name="T93" fmla="*/ 354 h 417"/>
                <a:gd name="T94" fmla="*/ 257 w 320"/>
                <a:gd name="T95" fmla="*/ 39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417">
                  <a:moveTo>
                    <a:pt x="115" y="62"/>
                  </a:moveTo>
                  <a:lnTo>
                    <a:pt x="115" y="62"/>
                  </a:lnTo>
                  <a:cubicBezTo>
                    <a:pt x="115" y="27"/>
                    <a:pt x="89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89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0" y="301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106" y="106"/>
                    <a:pt x="115" y="80"/>
                    <a:pt x="115" y="62"/>
                  </a:cubicBezTo>
                  <a:close/>
                  <a:moveTo>
                    <a:pt x="98" y="354"/>
                  </a:moveTo>
                  <a:lnTo>
                    <a:pt x="98" y="354"/>
                  </a:lnTo>
                  <a:cubicBezTo>
                    <a:pt x="98" y="372"/>
                    <a:pt x="80" y="390"/>
                    <a:pt x="62" y="390"/>
                  </a:cubicBez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8" y="337"/>
                    <a:pt x="98" y="354"/>
                  </a:cubicBezTo>
                  <a:close/>
                  <a:moveTo>
                    <a:pt x="62" y="88"/>
                  </a:moveTo>
                  <a:lnTo>
                    <a:pt x="62" y="88"/>
                  </a:lnTo>
                  <a:cubicBezTo>
                    <a:pt x="44" y="88"/>
                    <a:pt x="27" y="80"/>
                    <a:pt x="27" y="62"/>
                  </a:cubicBez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8" y="35"/>
                    <a:pt x="98" y="62"/>
                  </a:cubicBezTo>
                  <a:cubicBezTo>
                    <a:pt x="98" y="80"/>
                    <a:pt x="80" y="88"/>
                    <a:pt x="62" y="88"/>
                  </a:cubicBezTo>
                  <a:close/>
                  <a:moveTo>
                    <a:pt x="284" y="301"/>
                  </a:moveTo>
                  <a:lnTo>
                    <a:pt x="284" y="301"/>
                  </a:lnTo>
                  <a:cubicBezTo>
                    <a:pt x="284" y="115"/>
                    <a:pt x="284" y="115"/>
                    <a:pt x="284" y="115"/>
                  </a:cubicBezTo>
                  <a:cubicBezTo>
                    <a:pt x="302" y="106"/>
                    <a:pt x="319" y="80"/>
                    <a:pt x="319" y="62"/>
                  </a:cubicBez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5" y="27"/>
                    <a:pt x="195" y="62"/>
                  </a:cubicBezTo>
                  <a:cubicBezTo>
                    <a:pt x="195" y="80"/>
                    <a:pt x="212" y="106"/>
                    <a:pt x="239" y="115"/>
                  </a:cubicBezTo>
                  <a:cubicBezTo>
                    <a:pt x="239" y="301"/>
                    <a:pt x="239" y="301"/>
                    <a:pt x="239" y="301"/>
                  </a:cubicBezTo>
                  <a:cubicBezTo>
                    <a:pt x="212" y="310"/>
                    <a:pt x="195" y="328"/>
                    <a:pt x="195" y="354"/>
                  </a:cubicBezTo>
                  <a:cubicBezTo>
                    <a:pt x="195" y="390"/>
                    <a:pt x="221" y="416"/>
                    <a:pt x="257" y="416"/>
                  </a:cubicBezTo>
                  <a:cubicBezTo>
                    <a:pt x="292" y="416"/>
                    <a:pt x="319" y="390"/>
                    <a:pt x="319" y="354"/>
                  </a:cubicBezTo>
                  <a:cubicBezTo>
                    <a:pt x="319" y="328"/>
                    <a:pt x="302" y="310"/>
                    <a:pt x="284" y="301"/>
                  </a:cubicBezTo>
                  <a:close/>
                  <a:moveTo>
                    <a:pt x="221" y="62"/>
                  </a:moveTo>
                  <a:lnTo>
                    <a:pt x="221" y="62"/>
                  </a:ln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ubicBezTo>
                    <a:pt x="239" y="88"/>
                    <a:pt x="221" y="80"/>
                    <a:pt x="221" y="62"/>
                  </a:cubicBezTo>
                  <a:close/>
                  <a:moveTo>
                    <a:pt x="257" y="390"/>
                  </a:moveTo>
                  <a:lnTo>
                    <a:pt x="257" y="390"/>
                  </a:lnTo>
                  <a:cubicBezTo>
                    <a:pt x="239" y="390"/>
                    <a:pt x="221" y="372"/>
                    <a:pt x="221" y="354"/>
                  </a:cubicBezTo>
                  <a:cubicBezTo>
                    <a:pt x="221" y="337"/>
                    <a:pt x="239" y="319"/>
                    <a:pt x="257" y="319"/>
                  </a:cubicBezTo>
                  <a:cubicBezTo>
                    <a:pt x="275" y="319"/>
                    <a:pt x="292" y="337"/>
                    <a:pt x="292" y="354"/>
                  </a:cubicBezTo>
                  <a:cubicBezTo>
                    <a:pt x="292" y="372"/>
                    <a:pt x="275" y="390"/>
                    <a:pt x="257" y="3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9" name="Group 97"/>
          <p:cNvGrpSpPr/>
          <p:nvPr/>
        </p:nvGrpSpPr>
        <p:grpSpPr>
          <a:xfrm>
            <a:off x="4686837" y="3099668"/>
            <a:ext cx="573645" cy="573795"/>
            <a:chOff x="6377202" y="3940454"/>
            <a:chExt cx="764860" cy="765060"/>
          </a:xfrm>
        </p:grpSpPr>
        <p:sp>
          <p:nvSpPr>
            <p:cNvPr id="47" name="Oval 8"/>
            <p:cNvSpPr/>
            <p:nvPr/>
          </p:nvSpPr>
          <p:spPr bwMode="auto">
            <a:xfrm>
              <a:off x="6377202" y="3940454"/>
              <a:ext cx="764860" cy="7650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Freeform: Shape 16"/>
            <p:cNvSpPr>
              <a:spLocks/>
            </p:cNvSpPr>
            <p:nvPr/>
          </p:nvSpPr>
          <p:spPr bwMode="auto">
            <a:xfrm>
              <a:off x="6580378" y="4152265"/>
              <a:ext cx="358509" cy="341439"/>
            </a:xfrm>
            <a:custGeom>
              <a:avLst/>
              <a:gdLst>
                <a:gd name="T0" fmla="*/ 363 w 461"/>
                <a:gd name="T1" fmla="*/ 336 h 443"/>
                <a:gd name="T2" fmla="*/ 363 w 461"/>
                <a:gd name="T3" fmla="*/ 336 h 443"/>
                <a:gd name="T4" fmla="*/ 284 w 461"/>
                <a:gd name="T5" fmla="*/ 248 h 443"/>
                <a:gd name="T6" fmla="*/ 310 w 461"/>
                <a:gd name="T7" fmla="*/ 195 h 443"/>
                <a:gd name="T8" fmla="*/ 328 w 461"/>
                <a:gd name="T9" fmla="*/ 151 h 443"/>
                <a:gd name="T10" fmla="*/ 319 w 461"/>
                <a:gd name="T11" fmla="*/ 132 h 443"/>
                <a:gd name="T12" fmla="*/ 328 w 461"/>
                <a:gd name="T13" fmla="*/ 88 h 443"/>
                <a:gd name="T14" fmla="*/ 230 w 461"/>
                <a:gd name="T15" fmla="*/ 0 h 443"/>
                <a:gd name="T16" fmla="*/ 132 w 461"/>
                <a:gd name="T17" fmla="*/ 88 h 443"/>
                <a:gd name="T18" fmla="*/ 141 w 461"/>
                <a:gd name="T19" fmla="*/ 132 h 443"/>
                <a:gd name="T20" fmla="*/ 132 w 461"/>
                <a:gd name="T21" fmla="*/ 151 h 443"/>
                <a:gd name="T22" fmla="*/ 150 w 461"/>
                <a:gd name="T23" fmla="*/ 195 h 443"/>
                <a:gd name="T24" fmla="*/ 177 w 461"/>
                <a:gd name="T25" fmla="*/ 248 h 443"/>
                <a:gd name="T26" fmla="*/ 97 w 461"/>
                <a:gd name="T27" fmla="*/ 336 h 443"/>
                <a:gd name="T28" fmla="*/ 0 w 461"/>
                <a:gd name="T29" fmla="*/ 398 h 443"/>
                <a:gd name="T30" fmla="*/ 0 w 461"/>
                <a:gd name="T31" fmla="*/ 442 h 443"/>
                <a:gd name="T32" fmla="*/ 230 w 461"/>
                <a:gd name="T33" fmla="*/ 442 h 443"/>
                <a:gd name="T34" fmla="*/ 460 w 461"/>
                <a:gd name="T35" fmla="*/ 442 h 443"/>
                <a:gd name="T36" fmla="*/ 460 w 461"/>
                <a:gd name="T37" fmla="*/ 398 h 443"/>
                <a:gd name="T38" fmla="*/ 363 w 461"/>
                <a:gd name="T39" fmla="*/ 3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0" name="Group 95"/>
          <p:cNvGrpSpPr/>
          <p:nvPr/>
        </p:nvGrpSpPr>
        <p:grpSpPr>
          <a:xfrm>
            <a:off x="4686837" y="1707091"/>
            <a:ext cx="573645" cy="573795"/>
            <a:chOff x="6373382" y="2169288"/>
            <a:chExt cx="764860" cy="765060"/>
          </a:xfrm>
        </p:grpSpPr>
        <p:sp>
          <p:nvSpPr>
            <p:cNvPr id="45" name="Oval 3"/>
            <p:cNvSpPr/>
            <p:nvPr/>
          </p:nvSpPr>
          <p:spPr bwMode="auto">
            <a:xfrm>
              <a:off x="6373382" y="2169288"/>
              <a:ext cx="764860" cy="7650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6" name="Freeform: Shape 17"/>
            <p:cNvSpPr>
              <a:spLocks/>
            </p:cNvSpPr>
            <p:nvPr/>
          </p:nvSpPr>
          <p:spPr bwMode="auto">
            <a:xfrm>
              <a:off x="6548708" y="2385035"/>
              <a:ext cx="414209" cy="333566"/>
            </a:xfrm>
            <a:custGeom>
              <a:avLst/>
              <a:gdLst>
                <a:gd name="T0" fmla="*/ 169 w 497"/>
                <a:gd name="T1" fmla="*/ 196 h 400"/>
                <a:gd name="T2" fmla="*/ 169 w 497"/>
                <a:gd name="T3" fmla="*/ 196 h 400"/>
                <a:gd name="T4" fmla="*/ 248 w 497"/>
                <a:gd name="T5" fmla="*/ 275 h 400"/>
                <a:gd name="T6" fmla="*/ 328 w 497"/>
                <a:gd name="T7" fmla="*/ 196 h 400"/>
                <a:gd name="T8" fmla="*/ 248 w 497"/>
                <a:gd name="T9" fmla="*/ 116 h 400"/>
                <a:gd name="T10" fmla="*/ 169 w 497"/>
                <a:gd name="T11" fmla="*/ 196 h 400"/>
                <a:gd name="T12" fmla="*/ 116 w 497"/>
                <a:gd name="T13" fmla="*/ 169 h 400"/>
                <a:gd name="T14" fmla="*/ 116 w 497"/>
                <a:gd name="T15" fmla="*/ 169 h 400"/>
                <a:gd name="T16" fmla="*/ 248 w 497"/>
                <a:gd name="T17" fmla="*/ 63 h 400"/>
                <a:gd name="T18" fmla="*/ 345 w 497"/>
                <a:gd name="T19" fmla="*/ 98 h 400"/>
                <a:gd name="T20" fmla="*/ 390 w 497"/>
                <a:gd name="T21" fmla="*/ 98 h 400"/>
                <a:gd name="T22" fmla="*/ 390 w 497"/>
                <a:gd name="T23" fmla="*/ 54 h 400"/>
                <a:gd name="T24" fmla="*/ 248 w 497"/>
                <a:gd name="T25" fmla="*/ 0 h 400"/>
                <a:gd name="T26" fmla="*/ 62 w 497"/>
                <a:gd name="T27" fmla="*/ 143 h 400"/>
                <a:gd name="T28" fmla="*/ 0 w 497"/>
                <a:gd name="T29" fmla="*/ 143 h 400"/>
                <a:gd name="T30" fmla="*/ 0 w 497"/>
                <a:gd name="T31" fmla="*/ 196 h 400"/>
                <a:gd name="T32" fmla="*/ 80 w 497"/>
                <a:gd name="T33" fmla="*/ 196 h 400"/>
                <a:gd name="T34" fmla="*/ 116 w 497"/>
                <a:gd name="T35" fmla="*/ 169 h 400"/>
                <a:gd name="T36" fmla="*/ 416 w 497"/>
                <a:gd name="T37" fmla="*/ 196 h 400"/>
                <a:gd name="T38" fmla="*/ 416 w 497"/>
                <a:gd name="T39" fmla="*/ 196 h 400"/>
                <a:gd name="T40" fmla="*/ 381 w 497"/>
                <a:gd name="T41" fmla="*/ 231 h 400"/>
                <a:gd name="T42" fmla="*/ 248 w 497"/>
                <a:gd name="T43" fmla="*/ 337 h 400"/>
                <a:gd name="T44" fmla="*/ 151 w 497"/>
                <a:gd name="T45" fmla="*/ 293 h 400"/>
                <a:gd name="T46" fmla="*/ 107 w 497"/>
                <a:gd name="T47" fmla="*/ 293 h 400"/>
                <a:gd name="T48" fmla="*/ 107 w 497"/>
                <a:gd name="T49" fmla="*/ 337 h 400"/>
                <a:gd name="T50" fmla="*/ 248 w 497"/>
                <a:gd name="T51" fmla="*/ 399 h 400"/>
                <a:gd name="T52" fmla="*/ 435 w 497"/>
                <a:gd name="T53" fmla="*/ 257 h 400"/>
                <a:gd name="T54" fmla="*/ 496 w 497"/>
                <a:gd name="T55" fmla="*/ 257 h 400"/>
                <a:gd name="T56" fmla="*/ 496 w 497"/>
                <a:gd name="T57" fmla="*/ 196 h 400"/>
                <a:gd name="T58" fmla="*/ 416 w 497"/>
                <a:gd name="T59" fmla="*/ 19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1" name="Group 96"/>
          <p:cNvGrpSpPr/>
          <p:nvPr/>
        </p:nvGrpSpPr>
        <p:grpSpPr>
          <a:xfrm>
            <a:off x="4686837" y="2403379"/>
            <a:ext cx="573645" cy="573795"/>
            <a:chOff x="6377202" y="3049115"/>
            <a:chExt cx="764860" cy="765060"/>
          </a:xfrm>
        </p:grpSpPr>
        <p:sp>
          <p:nvSpPr>
            <p:cNvPr id="43" name="Oval 7"/>
            <p:cNvSpPr/>
            <p:nvPr/>
          </p:nvSpPr>
          <p:spPr bwMode="auto">
            <a:xfrm>
              <a:off x="6377202" y="3049115"/>
              <a:ext cx="764860" cy="7650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4" name="Freeform: Shape 18"/>
            <p:cNvSpPr>
              <a:spLocks/>
            </p:cNvSpPr>
            <p:nvPr/>
          </p:nvSpPr>
          <p:spPr bwMode="auto">
            <a:xfrm>
              <a:off x="6593915" y="3298192"/>
              <a:ext cx="331434" cy="266907"/>
            </a:xfrm>
            <a:custGeom>
              <a:avLst/>
              <a:gdLst>
                <a:gd name="T0" fmla="*/ 443 w 497"/>
                <a:gd name="T1" fmla="*/ 0 h 400"/>
                <a:gd name="T2" fmla="*/ 443 w 497"/>
                <a:gd name="T3" fmla="*/ 0 h 400"/>
                <a:gd name="T4" fmla="*/ 53 w 497"/>
                <a:gd name="T5" fmla="*/ 0 h 400"/>
                <a:gd name="T6" fmla="*/ 0 w 497"/>
                <a:gd name="T7" fmla="*/ 44 h 400"/>
                <a:gd name="T8" fmla="*/ 0 w 497"/>
                <a:gd name="T9" fmla="*/ 346 h 400"/>
                <a:gd name="T10" fmla="*/ 53 w 497"/>
                <a:gd name="T11" fmla="*/ 399 h 400"/>
                <a:gd name="T12" fmla="*/ 443 w 497"/>
                <a:gd name="T13" fmla="*/ 399 h 400"/>
                <a:gd name="T14" fmla="*/ 496 w 497"/>
                <a:gd name="T15" fmla="*/ 346 h 400"/>
                <a:gd name="T16" fmla="*/ 496 w 497"/>
                <a:gd name="T17" fmla="*/ 44 h 400"/>
                <a:gd name="T18" fmla="*/ 443 w 497"/>
                <a:gd name="T19" fmla="*/ 0 h 400"/>
                <a:gd name="T20" fmla="*/ 443 w 497"/>
                <a:gd name="T21" fmla="*/ 346 h 400"/>
                <a:gd name="T22" fmla="*/ 443 w 497"/>
                <a:gd name="T23" fmla="*/ 346 h 400"/>
                <a:gd name="T24" fmla="*/ 53 w 497"/>
                <a:gd name="T25" fmla="*/ 346 h 400"/>
                <a:gd name="T26" fmla="*/ 53 w 497"/>
                <a:gd name="T27" fmla="*/ 44 h 400"/>
                <a:gd name="T28" fmla="*/ 443 w 497"/>
                <a:gd name="T29" fmla="*/ 44 h 400"/>
                <a:gd name="T30" fmla="*/ 443 w 497"/>
                <a:gd name="T31" fmla="*/ 346 h 400"/>
                <a:gd name="T32" fmla="*/ 222 w 497"/>
                <a:gd name="T33" fmla="*/ 249 h 400"/>
                <a:gd name="T34" fmla="*/ 222 w 497"/>
                <a:gd name="T35" fmla="*/ 249 h 400"/>
                <a:gd name="T36" fmla="*/ 97 w 497"/>
                <a:gd name="T37" fmla="*/ 249 h 400"/>
                <a:gd name="T38" fmla="*/ 97 w 497"/>
                <a:gd name="T39" fmla="*/ 293 h 400"/>
                <a:gd name="T40" fmla="*/ 222 w 497"/>
                <a:gd name="T41" fmla="*/ 293 h 400"/>
                <a:gd name="T42" fmla="*/ 222 w 497"/>
                <a:gd name="T43" fmla="*/ 249 h 400"/>
                <a:gd name="T44" fmla="*/ 222 w 497"/>
                <a:gd name="T45" fmla="*/ 178 h 400"/>
                <a:gd name="T46" fmla="*/ 222 w 497"/>
                <a:gd name="T47" fmla="*/ 178 h 400"/>
                <a:gd name="T48" fmla="*/ 97 w 497"/>
                <a:gd name="T49" fmla="*/ 178 h 400"/>
                <a:gd name="T50" fmla="*/ 97 w 497"/>
                <a:gd name="T51" fmla="*/ 222 h 400"/>
                <a:gd name="T52" fmla="*/ 222 w 497"/>
                <a:gd name="T53" fmla="*/ 222 h 400"/>
                <a:gd name="T54" fmla="*/ 222 w 497"/>
                <a:gd name="T55" fmla="*/ 178 h 400"/>
                <a:gd name="T56" fmla="*/ 222 w 497"/>
                <a:gd name="T57" fmla="*/ 98 h 400"/>
                <a:gd name="T58" fmla="*/ 222 w 497"/>
                <a:gd name="T59" fmla="*/ 98 h 400"/>
                <a:gd name="T60" fmla="*/ 97 w 497"/>
                <a:gd name="T61" fmla="*/ 98 h 400"/>
                <a:gd name="T62" fmla="*/ 97 w 497"/>
                <a:gd name="T63" fmla="*/ 143 h 400"/>
                <a:gd name="T64" fmla="*/ 222 w 497"/>
                <a:gd name="T65" fmla="*/ 143 h 400"/>
                <a:gd name="T66" fmla="*/ 222 w 497"/>
                <a:gd name="T67" fmla="*/ 98 h 400"/>
                <a:gd name="T68" fmla="*/ 389 w 497"/>
                <a:gd name="T69" fmla="*/ 257 h 400"/>
                <a:gd name="T70" fmla="*/ 389 w 497"/>
                <a:gd name="T71" fmla="*/ 257 h 400"/>
                <a:gd name="T72" fmla="*/ 354 w 497"/>
                <a:gd name="T73" fmla="*/ 231 h 400"/>
                <a:gd name="T74" fmla="*/ 381 w 497"/>
                <a:gd name="T75" fmla="*/ 151 h 400"/>
                <a:gd name="T76" fmla="*/ 336 w 497"/>
                <a:gd name="T77" fmla="*/ 98 h 400"/>
                <a:gd name="T78" fmla="*/ 292 w 497"/>
                <a:gd name="T79" fmla="*/ 151 h 400"/>
                <a:gd name="T80" fmla="*/ 319 w 497"/>
                <a:gd name="T81" fmla="*/ 231 h 400"/>
                <a:gd name="T82" fmla="*/ 275 w 497"/>
                <a:gd name="T83" fmla="*/ 257 h 400"/>
                <a:gd name="T84" fmla="*/ 275 w 497"/>
                <a:gd name="T85" fmla="*/ 293 h 400"/>
                <a:gd name="T86" fmla="*/ 398 w 497"/>
                <a:gd name="T87" fmla="*/ 293 h 400"/>
                <a:gd name="T88" fmla="*/ 389 w 497"/>
                <a:gd name="T89" fmla="*/ 2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98531" y="1457190"/>
            <a:ext cx="2966740" cy="2969372"/>
            <a:chOff x="1008081" y="1457190"/>
            <a:chExt cx="2966740" cy="2969372"/>
          </a:xfrm>
        </p:grpSpPr>
        <p:grpSp>
          <p:nvGrpSpPr>
            <p:cNvPr id="12" name="Group 60"/>
            <p:cNvGrpSpPr/>
            <p:nvPr/>
          </p:nvGrpSpPr>
          <p:grpSpPr>
            <a:xfrm>
              <a:off x="1858538" y="1651975"/>
              <a:ext cx="2116283" cy="2774587"/>
              <a:chOff x="12795250" y="366713"/>
              <a:chExt cx="2738438" cy="3589337"/>
            </a:xfrm>
          </p:grpSpPr>
          <p:sp>
            <p:nvSpPr>
              <p:cNvPr id="23" name="Freeform: Shape 61"/>
              <p:cNvSpPr>
                <a:spLocks/>
              </p:cNvSpPr>
              <p:nvPr/>
            </p:nvSpPr>
            <p:spPr bwMode="auto">
              <a:xfrm>
                <a:off x="12795250" y="561975"/>
                <a:ext cx="2687638" cy="3394075"/>
              </a:xfrm>
              <a:custGeom>
                <a:avLst/>
                <a:gdLst>
                  <a:gd name="T0" fmla="*/ 9 w 424"/>
                  <a:gd name="T1" fmla="*/ 0 h 536"/>
                  <a:gd name="T2" fmla="*/ 0 w 424"/>
                  <a:gd name="T3" fmla="*/ 25 h 536"/>
                  <a:gd name="T4" fmla="*/ 0 w 424"/>
                  <a:gd name="T5" fmla="*/ 497 h 536"/>
                  <a:gd name="T6" fmla="*/ 39 w 424"/>
                  <a:gd name="T7" fmla="*/ 536 h 536"/>
                  <a:gd name="T8" fmla="*/ 391 w 424"/>
                  <a:gd name="T9" fmla="*/ 536 h 536"/>
                  <a:gd name="T10" fmla="*/ 424 w 424"/>
                  <a:gd name="T11" fmla="*/ 519 h 536"/>
                  <a:gd name="T12" fmla="*/ 393 w 424"/>
                  <a:gd name="T13" fmla="*/ 534 h 536"/>
                  <a:gd name="T14" fmla="*/ 42 w 424"/>
                  <a:gd name="T15" fmla="*/ 534 h 536"/>
                  <a:gd name="T16" fmla="*/ 2 w 424"/>
                  <a:gd name="T17" fmla="*/ 494 h 536"/>
                  <a:gd name="T18" fmla="*/ 2 w 424"/>
                  <a:gd name="T19" fmla="*/ 22 h 536"/>
                  <a:gd name="T20" fmla="*/ 9 w 424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536">
                    <a:moveTo>
                      <a:pt x="9" y="0"/>
                    </a:moveTo>
                    <a:cubicBezTo>
                      <a:pt x="3" y="6"/>
                      <a:pt x="0" y="15"/>
                      <a:pt x="0" y="25"/>
                    </a:cubicBezTo>
                    <a:cubicBezTo>
                      <a:pt x="0" y="497"/>
                      <a:pt x="0" y="497"/>
                      <a:pt x="0" y="497"/>
                    </a:cubicBezTo>
                    <a:cubicBezTo>
                      <a:pt x="0" y="519"/>
                      <a:pt x="18" y="536"/>
                      <a:pt x="39" y="536"/>
                    </a:cubicBezTo>
                    <a:cubicBezTo>
                      <a:pt x="391" y="536"/>
                      <a:pt x="391" y="536"/>
                      <a:pt x="391" y="536"/>
                    </a:cubicBezTo>
                    <a:cubicBezTo>
                      <a:pt x="405" y="536"/>
                      <a:pt x="416" y="530"/>
                      <a:pt x="424" y="519"/>
                    </a:cubicBezTo>
                    <a:cubicBezTo>
                      <a:pt x="416" y="528"/>
                      <a:pt x="405" y="534"/>
                      <a:pt x="393" y="534"/>
                    </a:cubicBezTo>
                    <a:cubicBezTo>
                      <a:pt x="42" y="534"/>
                      <a:pt x="42" y="534"/>
                      <a:pt x="42" y="534"/>
                    </a:cubicBezTo>
                    <a:cubicBezTo>
                      <a:pt x="20" y="534"/>
                      <a:pt x="2" y="516"/>
                      <a:pt x="2" y="49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14"/>
                      <a:pt x="5" y="6"/>
                      <a:pt x="9" y="0"/>
                    </a:cubicBezTo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" name="Freeform: Shape 62"/>
              <p:cNvSpPr>
                <a:spLocks/>
              </p:cNvSpPr>
              <p:nvPr/>
            </p:nvSpPr>
            <p:spPr bwMode="auto">
              <a:xfrm>
                <a:off x="12807950" y="455613"/>
                <a:ext cx="2725738" cy="3487737"/>
              </a:xfrm>
              <a:custGeom>
                <a:avLst/>
                <a:gdLst>
                  <a:gd name="T0" fmla="*/ 430 w 430"/>
                  <a:gd name="T1" fmla="*/ 511 h 551"/>
                  <a:gd name="T2" fmla="*/ 391 w 430"/>
                  <a:gd name="T3" fmla="*/ 551 h 551"/>
                  <a:gd name="T4" fmla="*/ 40 w 430"/>
                  <a:gd name="T5" fmla="*/ 551 h 551"/>
                  <a:gd name="T6" fmla="*/ 0 w 430"/>
                  <a:gd name="T7" fmla="*/ 511 h 551"/>
                  <a:gd name="T8" fmla="*/ 0 w 430"/>
                  <a:gd name="T9" fmla="*/ 39 h 551"/>
                  <a:gd name="T10" fmla="*/ 40 w 430"/>
                  <a:gd name="T11" fmla="*/ 0 h 551"/>
                  <a:gd name="T12" fmla="*/ 391 w 430"/>
                  <a:gd name="T13" fmla="*/ 0 h 551"/>
                  <a:gd name="T14" fmla="*/ 430 w 430"/>
                  <a:gd name="T15" fmla="*/ 39 h 551"/>
                  <a:gd name="T16" fmla="*/ 430 w 430"/>
                  <a:gd name="T17" fmla="*/ 5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51">
                    <a:moveTo>
                      <a:pt x="430" y="511"/>
                    </a:moveTo>
                    <a:cubicBezTo>
                      <a:pt x="430" y="533"/>
                      <a:pt x="413" y="551"/>
                      <a:pt x="391" y="551"/>
                    </a:cubicBezTo>
                    <a:cubicBezTo>
                      <a:pt x="40" y="551"/>
                      <a:pt x="40" y="551"/>
                      <a:pt x="40" y="551"/>
                    </a:cubicBezTo>
                    <a:cubicBezTo>
                      <a:pt x="18" y="551"/>
                      <a:pt x="0" y="533"/>
                      <a:pt x="0" y="51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17"/>
                      <a:pt x="18" y="0"/>
                      <a:pt x="40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413" y="0"/>
                      <a:pt x="430" y="17"/>
                      <a:pt x="430" y="39"/>
                    </a:cubicBezTo>
                    <a:cubicBezTo>
                      <a:pt x="430" y="511"/>
                      <a:pt x="430" y="511"/>
                      <a:pt x="430" y="511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Freeform: Shape 64"/>
              <p:cNvSpPr>
                <a:spLocks/>
              </p:cNvSpPr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Freeform: Shape 65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Freeform: Shape 66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Rectangle 67"/>
              <p:cNvSpPr>
                <a:spLocks/>
              </p:cNvSpPr>
              <p:nvPr/>
            </p:nvSpPr>
            <p:spPr bwMode="auto">
              <a:xfrm>
                <a:off x="14228763" y="3360738"/>
                <a:ext cx="868363" cy="1079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Rectangle 68"/>
              <p:cNvSpPr>
                <a:spLocks/>
              </p:cNvSpPr>
              <p:nvPr/>
            </p:nvSpPr>
            <p:spPr bwMode="auto">
              <a:xfrm>
                <a:off x="13214350" y="1423988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Rectangle 69"/>
              <p:cNvSpPr>
                <a:spLocks/>
              </p:cNvSpPr>
              <p:nvPr/>
            </p:nvSpPr>
            <p:spPr bwMode="auto">
              <a:xfrm>
                <a:off x="13214350" y="161925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Rectangle 70"/>
              <p:cNvSpPr>
                <a:spLocks/>
              </p:cNvSpPr>
              <p:nvPr/>
            </p:nvSpPr>
            <p:spPr bwMode="auto">
              <a:xfrm>
                <a:off x="13214350" y="1822450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Rectangle 71"/>
              <p:cNvSpPr>
                <a:spLocks/>
              </p:cNvSpPr>
              <p:nvPr/>
            </p:nvSpPr>
            <p:spPr bwMode="auto">
              <a:xfrm>
                <a:off x="13214350" y="201930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Rectangle 72"/>
              <p:cNvSpPr>
                <a:spLocks/>
              </p:cNvSpPr>
              <p:nvPr/>
            </p:nvSpPr>
            <p:spPr bwMode="auto">
              <a:xfrm>
                <a:off x="13214350" y="2220913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Rectangle 73"/>
              <p:cNvSpPr>
                <a:spLocks/>
              </p:cNvSpPr>
              <p:nvPr/>
            </p:nvSpPr>
            <p:spPr bwMode="auto">
              <a:xfrm>
                <a:off x="13214350" y="2424113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Rectangle 74"/>
              <p:cNvSpPr>
                <a:spLocks/>
              </p:cNvSpPr>
              <p:nvPr/>
            </p:nvSpPr>
            <p:spPr bwMode="auto">
              <a:xfrm>
                <a:off x="13214350" y="2619375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Rectangle 75"/>
              <p:cNvSpPr>
                <a:spLocks/>
              </p:cNvSpPr>
              <p:nvPr/>
            </p:nvSpPr>
            <p:spPr bwMode="auto">
              <a:xfrm>
                <a:off x="13214350" y="28225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Rectangle 76"/>
              <p:cNvSpPr>
                <a:spLocks/>
              </p:cNvSpPr>
              <p:nvPr/>
            </p:nvSpPr>
            <p:spPr bwMode="auto">
              <a:xfrm>
                <a:off x="13214350" y="30257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Rectangle 77"/>
              <p:cNvSpPr>
                <a:spLocks/>
              </p:cNvSpPr>
              <p:nvPr/>
            </p:nvSpPr>
            <p:spPr bwMode="auto">
              <a:xfrm>
                <a:off x="13511213" y="1006475"/>
                <a:ext cx="1325563" cy="1063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Freeform: Shape 78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BCB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Freeform: Shape 79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Freeform: Shape 80"/>
              <p:cNvSpPr>
                <a:spLocks/>
              </p:cNvSpPr>
              <p:nvPr/>
            </p:nvSpPr>
            <p:spPr bwMode="auto">
              <a:xfrm>
                <a:off x="12915900" y="3214688"/>
                <a:ext cx="582613" cy="557212"/>
              </a:xfrm>
              <a:custGeom>
                <a:avLst/>
                <a:gdLst>
                  <a:gd name="T0" fmla="*/ 351 w 367"/>
                  <a:gd name="T1" fmla="*/ 20 h 351"/>
                  <a:gd name="T2" fmla="*/ 0 w 367"/>
                  <a:gd name="T3" fmla="*/ 0 h 351"/>
                  <a:gd name="T4" fmla="*/ 367 w 367"/>
                  <a:gd name="T5" fmla="*/ 351 h 351"/>
                  <a:gd name="T6" fmla="*/ 351 w 367"/>
                  <a:gd name="T7" fmla="*/ 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351">
                    <a:moveTo>
                      <a:pt x="351" y="2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51" y="2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Rectangle 81"/>
              <p:cNvSpPr>
                <a:spLocks/>
              </p:cNvSpPr>
              <p:nvPr/>
            </p:nvSpPr>
            <p:spPr bwMode="auto">
              <a:xfrm>
                <a:off x="13682662" y="366713"/>
                <a:ext cx="944563" cy="29051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2533086" y="1457190"/>
              <a:ext cx="742587" cy="402073"/>
              <a:chOff x="17801829" y="5891398"/>
              <a:chExt cx="954592" cy="51686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1" name="Freeform: Shape 83"/>
              <p:cNvSpPr>
                <a:spLocks/>
              </p:cNvSpPr>
              <p:nvPr/>
            </p:nvSpPr>
            <p:spPr bwMode="auto">
              <a:xfrm>
                <a:off x="17801829" y="5891398"/>
                <a:ext cx="954592" cy="516864"/>
              </a:xfrm>
              <a:custGeom>
                <a:avLst/>
                <a:gdLst>
                  <a:gd name="T0" fmla="*/ 115 w 167"/>
                  <a:gd name="T1" fmla="*/ 42 h 88"/>
                  <a:gd name="T2" fmla="*/ 117 w 167"/>
                  <a:gd name="T3" fmla="*/ 33 h 88"/>
                  <a:gd name="T4" fmla="*/ 83 w 167"/>
                  <a:gd name="T5" fmla="*/ 0 h 88"/>
                  <a:gd name="T6" fmla="*/ 50 w 167"/>
                  <a:gd name="T7" fmla="*/ 33 h 88"/>
                  <a:gd name="T8" fmla="*/ 51 w 167"/>
                  <a:gd name="T9" fmla="*/ 42 h 88"/>
                  <a:gd name="T10" fmla="*/ 0 w 167"/>
                  <a:gd name="T11" fmla="*/ 42 h 88"/>
                  <a:gd name="T12" fmla="*/ 0 w 167"/>
                  <a:gd name="T13" fmla="*/ 88 h 88"/>
                  <a:gd name="T14" fmla="*/ 167 w 167"/>
                  <a:gd name="T15" fmla="*/ 88 h 88"/>
                  <a:gd name="T16" fmla="*/ 167 w 167"/>
                  <a:gd name="T17" fmla="*/ 42 h 88"/>
                  <a:gd name="T18" fmla="*/ 115 w 167"/>
                  <a:gd name="T19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88">
                    <a:moveTo>
                      <a:pt x="115" y="42"/>
                    </a:moveTo>
                    <a:cubicBezTo>
                      <a:pt x="116" y="39"/>
                      <a:pt x="117" y="36"/>
                      <a:pt x="117" y="33"/>
                    </a:cubicBezTo>
                    <a:cubicBezTo>
                      <a:pt x="117" y="15"/>
                      <a:pt x="102" y="0"/>
                      <a:pt x="83" y="0"/>
                    </a:cubicBezTo>
                    <a:cubicBezTo>
                      <a:pt x="65" y="0"/>
                      <a:pt x="50" y="15"/>
                      <a:pt x="50" y="33"/>
                    </a:cubicBezTo>
                    <a:cubicBezTo>
                      <a:pt x="50" y="36"/>
                      <a:pt x="51" y="39"/>
                      <a:pt x="51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42"/>
                      <a:pt x="167" y="42"/>
                      <a:pt x="167" y="42"/>
                    </a:cubicBezTo>
                    <a:lnTo>
                      <a:pt x="115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" name="Oval 84"/>
              <p:cNvSpPr>
                <a:spLocks/>
              </p:cNvSpPr>
              <p:nvPr/>
            </p:nvSpPr>
            <p:spPr bwMode="auto">
              <a:xfrm>
                <a:off x="18167266" y="5973356"/>
                <a:ext cx="229951" cy="2300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85"/>
            <p:cNvGrpSpPr/>
            <p:nvPr/>
          </p:nvGrpSpPr>
          <p:grpSpPr>
            <a:xfrm rot="1080935">
              <a:off x="1008081" y="2135983"/>
              <a:ext cx="1994506" cy="710956"/>
              <a:chOff x="485775" y="495300"/>
              <a:chExt cx="5238750" cy="1866901"/>
            </a:xfrm>
          </p:grpSpPr>
          <p:sp>
            <p:nvSpPr>
              <p:cNvPr id="15" name="Freeform: Shape 86"/>
              <p:cNvSpPr>
                <a:spLocks/>
              </p:cNvSpPr>
              <p:nvPr/>
            </p:nvSpPr>
            <p:spPr bwMode="auto">
              <a:xfrm>
                <a:off x="4603750" y="1674813"/>
                <a:ext cx="1120775" cy="687388"/>
              </a:xfrm>
              <a:custGeom>
                <a:avLst/>
                <a:gdLst>
                  <a:gd name="T0" fmla="*/ 6 w 117"/>
                  <a:gd name="T1" fmla="*/ 29 h 71"/>
                  <a:gd name="T2" fmla="*/ 0 w 117"/>
                  <a:gd name="T3" fmla="*/ 58 h 71"/>
                  <a:gd name="T4" fmla="*/ 63 w 117"/>
                  <a:gd name="T5" fmla="*/ 71 h 71"/>
                  <a:gd name="T6" fmla="*/ 115 w 117"/>
                  <a:gd name="T7" fmla="*/ 55 h 71"/>
                  <a:gd name="T8" fmla="*/ 115 w 117"/>
                  <a:gd name="T9" fmla="*/ 55 h 71"/>
                  <a:gd name="T10" fmla="*/ 115 w 117"/>
                  <a:gd name="T11" fmla="*/ 53 h 71"/>
                  <a:gd name="T12" fmla="*/ 68 w 117"/>
                  <a:gd name="T13" fmla="*/ 43 h 71"/>
                  <a:gd name="T14" fmla="*/ 62 w 117"/>
                  <a:gd name="T15" fmla="*/ 46 h 71"/>
                  <a:gd name="T16" fmla="*/ 57 w 117"/>
                  <a:gd name="T17" fmla="*/ 39 h 71"/>
                  <a:gd name="T18" fmla="*/ 64 w 117"/>
                  <a:gd name="T19" fmla="*/ 35 h 71"/>
                  <a:gd name="T20" fmla="*/ 68 w 117"/>
                  <a:gd name="T21" fmla="*/ 40 h 71"/>
                  <a:gd name="T22" fmla="*/ 116 w 117"/>
                  <a:gd name="T23" fmla="*/ 50 h 71"/>
                  <a:gd name="T24" fmla="*/ 117 w 117"/>
                  <a:gd name="T25" fmla="*/ 48 h 71"/>
                  <a:gd name="T26" fmla="*/ 117 w 117"/>
                  <a:gd name="T27" fmla="*/ 48 h 71"/>
                  <a:gd name="T28" fmla="*/ 75 w 117"/>
                  <a:gd name="T29" fmla="*/ 13 h 71"/>
                  <a:gd name="T30" fmla="*/ 12 w 117"/>
                  <a:gd name="T31" fmla="*/ 0 h 71"/>
                  <a:gd name="T32" fmla="*/ 6 w 117"/>
                  <a:gd name="T33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71">
                    <a:moveTo>
                      <a:pt x="6" y="2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76" y="58"/>
                      <a:pt x="95" y="51"/>
                      <a:pt x="115" y="55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7" y="45"/>
                      <a:pt x="64" y="47"/>
                      <a:pt x="62" y="46"/>
                    </a:cubicBezTo>
                    <a:cubicBezTo>
                      <a:pt x="59" y="45"/>
                      <a:pt x="57" y="42"/>
                      <a:pt x="57" y="39"/>
                    </a:cubicBezTo>
                    <a:cubicBezTo>
                      <a:pt x="58" y="36"/>
                      <a:pt x="61" y="34"/>
                      <a:pt x="64" y="35"/>
                    </a:cubicBezTo>
                    <a:cubicBezTo>
                      <a:pt x="67" y="36"/>
                      <a:pt x="68" y="38"/>
                      <a:pt x="68" y="40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97" y="44"/>
                      <a:pt x="82" y="30"/>
                      <a:pt x="75" y="13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6" y="2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87"/>
              <p:cNvSpPr>
                <a:spLocks/>
              </p:cNvSpPr>
              <p:nvPr/>
            </p:nvSpPr>
            <p:spPr bwMode="auto">
              <a:xfrm>
                <a:off x="1549400" y="989013"/>
                <a:ext cx="3351213" cy="1335088"/>
              </a:xfrm>
              <a:custGeom>
                <a:avLst/>
                <a:gdLst>
                  <a:gd name="T0" fmla="*/ 2111 w 2111"/>
                  <a:gd name="T1" fmla="*/ 420 h 841"/>
                  <a:gd name="T2" fmla="*/ 2027 w 2111"/>
                  <a:gd name="T3" fmla="*/ 841 h 841"/>
                  <a:gd name="T4" fmla="*/ 0 w 2111"/>
                  <a:gd name="T5" fmla="*/ 426 h 841"/>
                  <a:gd name="T6" fmla="*/ 84 w 2111"/>
                  <a:gd name="T7" fmla="*/ 0 h 841"/>
                  <a:gd name="T8" fmla="*/ 2111 w 2111"/>
                  <a:gd name="T9" fmla="*/ 42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1" h="841">
                    <a:moveTo>
                      <a:pt x="2111" y="420"/>
                    </a:moveTo>
                    <a:lnTo>
                      <a:pt x="2027" y="841"/>
                    </a:lnTo>
                    <a:lnTo>
                      <a:pt x="0" y="426"/>
                    </a:lnTo>
                    <a:lnTo>
                      <a:pt x="84" y="0"/>
                    </a:lnTo>
                    <a:lnTo>
                      <a:pt x="2111" y="4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" name="Freeform: Shape 88"/>
              <p:cNvSpPr>
                <a:spLocks/>
              </p:cNvSpPr>
              <p:nvPr/>
            </p:nvSpPr>
            <p:spPr bwMode="auto">
              <a:xfrm>
                <a:off x="1414463" y="958850"/>
                <a:ext cx="3352800" cy="1344613"/>
              </a:xfrm>
              <a:custGeom>
                <a:avLst/>
                <a:gdLst>
                  <a:gd name="T0" fmla="*/ 2112 w 2112"/>
                  <a:gd name="T1" fmla="*/ 421 h 847"/>
                  <a:gd name="T2" fmla="*/ 2027 w 2112"/>
                  <a:gd name="T3" fmla="*/ 847 h 847"/>
                  <a:gd name="T4" fmla="*/ 0 w 2112"/>
                  <a:gd name="T5" fmla="*/ 427 h 847"/>
                  <a:gd name="T6" fmla="*/ 85 w 2112"/>
                  <a:gd name="T7" fmla="*/ 0 h 847"/>
                  <a:gd name="T8" fmla="*/ 2112 w 2112"/>
                  <a:gd name="T9" fmla="*/ 42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847">
                    <a:moveTo>
                      <a:pt x="2112" y="421"/>
                    </a:moveTo>
                    <a:lnTo>
                      <a:pt x="2027" y="847"/>
                    </a:lnTo>
                    <a:lnTo>
                      <a:pt x="0" y="427"/>
                    </a:lnTo>
                    <a:lnTo>
                      <a:pt x="85" y="0"/>
                    </a:lnTo>
                    <a:lnTo>
                      <a:pt x="2112" y="42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" name="Freeform: Shape 89"/>
              <p:cNvSpPr>
                <a:spLocks/>
              </p:cNvSpPr>
              <p:nvPr/>
            </p:nvSpPr>
            <p:spPr bwMode="auto">
              <a:xfrm>
                <a:off x="485775" y="736600"/>
                <a:ext cx="536575" cy="862013"/>
              </a:xfrm>
              <a:custGeom>
                <a:avLst/>
                <a:gdLst>
                  <a:gd name="T0" fmla="*/ 37 w 56"/>
                  <a:gd name="T1" fmla="*/ 88 h 89"/>
                  <a:gd name="T2" fmla="*/ 39 w 56"/>
                  <a:gd name="T3" fmla="*/ 89 h 89"/>
                  <a:gd name="T4" fmla="*/ 56 w 56"/>
                  <a:gd name="T5" fmla="*/ 5 h 89"/>
                  <a:gd name="T6" fmla="*/ 54 w 56"/>
                  <a:gd name="T7" fmla="*/ 4 h 89"/>
                  <a:gd name="T8" fmla="*/ 5 w 56"/>
                  <a:gd name="T9" fmla="*/ 38 h 89"/>
                  <a:gd name="T10" fmla="*/ 37 w 56"/>
                  <a:gd name="T11" fmla="*/ 8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9">
                    <a:moveTo>
                      <a:pt x="37" y="88"/>
                    </a:moveTo>
                    <a:cubicBezTo>
                      <a:pt x="39" y="89"/>
                      <a:pt x="39" y="89"/>
                      <a:pt x="39" y="89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32" y="0"/>
                      <a:pt x="10" y="15"/>
                      <a:pt x="5" y="38"/>
                    </a:cubicBezTo>
                    <a:cubicBezTo>
                      <a:pt x="0" y="61"/>
                      <a:pt x="15" y="83"/>
                      <a:pt x="37" y="8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" name="Freeform: Shape 90"/>
              <p:cNvSpPr>
                <a:spLocks/>
              </p:cNvSpPr>
              <p:nvPr/>
            </p:nvSpPr>
            <p:spPr bwMode="auto">
              <a:xfrm>
                <a:off x="858838" y="495300"/>
                <a:ext cx="2087563" cy="1373188"/>
              </a:xfrm>
              <a:custGeom>
                <a:avLst/>
                <a:gdLst>
                  <a:gd name="T0" fmla="*/ 17 w 218"/>
                  <a:gd name="T1" fmla="*/ 30 h 142"/>
                  <a:gd name="T2" fmla="*/ 0 w 218"/>
                  <a:gd name="T3" fmla="*/ 114 h 142"/>
                  <a:gd name="T4" fmla="*/ 137 w 218"/>
                  <a:gd name="T5" fmla="*/ 142 h 142"/>
                  <a:gd name="T6" fmla="*/ 145 w 218"/>
                  <a:gd name="T7" fmla="*/ 136 h 142"/>
                  <a:gd name="T8" fmla="*/ 159 w 218"/>
                  <a:gd name="T9" fmla="*/ 65 h 142"/>
                  <a:gd name="T10" fmla="*/ 154 w 218"/>
                  <a:gd name="T11" fmla="*/ 58 h 142"/>
                  <a:gd name="T12" fmla="*/ 31 w 218"/>
                  <a:gd name="T13" fmla="*/ 32 h 142"/>
                  <a:gd name="T14" fmla="*/ 54 w 218"/>
                  <a:gd name="T15" fmla="*/ 18 h 142"/>
                  <a:gd name="T16" fmla="*/ 206 w 218"/>
                  <a:gd name="T17" fmla="*/ 49 h 142"/>
                  <a:gd name="T18" fmla="*/ 206 w 218"/>
                  <a:gd name="T19" fmla="*/ 49 h 142"/>
                  <a:gd name="T20" fmla="*/ 216 w 218"/>
                  <a:gd name="T21" fmla="*/ 44 h 142"/>
                  <a:gd name="T22" fmla="*/ 216 w 218"/>
                  <a:gd name="T23" fmla="*/ 44 h 142"/>
                  <a:gd name="T24" fmla="*/ 218 w 218"/>
                  <a:gd name="T25" fmla="*/ 36 h 142"/>
                  <a:gd name="T26" fmla="*/ 57 w 218"/>
                  <a:gd name="T27" fmla="*/ 3 h 142"/>
                  <a:gd name="T28" fmla="*/ 17 w 218"/>
                  <a:gd name="T29" fmla="*/ 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142">
                    <a:moveTo>
                      <a:pt x="17" y="30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137" y="142"/>
                      <a:pt x="137" y="142"/>
                      <a:pt x="137" y="142"/>
                    </a:cubicBezTo>
                    <a:cubicBezTo>
                      <a:pt x="140" y="142"/>
                      <a:pt x="144" y="140"/>
                      <a:pt x="145" y="136"/>
                    </a:cubicBezTo>
                    <a:cubicBezTo>
                      <a:pt x="159" y="65"/>
                      <a:pt x="159" y="65"/>
                      <a:pt x="159" y="65"/>
                    </a:cubicBezTo>
                    <a:cubicBezTo>
                      <a:pt x="160" y="62"/>
                      <a:pt x="158" y="58"/>
                      <a:pt x="154" y="58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3" y="22"/>
                      <a:pt x="44" y="15"/>
                      <a:pt x="54" y="18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10" y="49"/>
                      <a:pt x="215" y="47"/>
                      <a:pt x="216" y="44"/>
                    </a:cubicBezTo>
                    <a:cubicBezTo>
                      <a:pt x="216" y="44"/>
                      <a:pt x="216" y="44"/>
                      <a:pt x="216" y="44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39" y="0"/>
                      <a:pt x="21" y="11"/>
                      <a:pt x="17" y="3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" name="Freeform: Shape 91"/>
              <p:cNvSpPr>
                <a:spLocks/>
              </p:cNvSpPr>
              <p:nvPr/>
            </p:nvSpPr>
            <p:spPr bwMode="auto">
              <a:xfrm>
                <a:off x="993775" y="804863"/>
                <a:ext cx="344488" cy="850900"/>
              </a:xfrm>
              <a:custGeom>
                <a:avLst/>
                <a:gdLst>
                  <a:gd name="T0" fmla="*/ 114 w 217"/>
                  <a:gd name="T1" fmla="*/ 536 h 536"/>
                  <a:gd name="T2" fmla="*/ 217 w 217"/>
                  <a:gd name="T3" fmla="*/ 24 h 536"/>
                  <a:gd name="T4" fmla="*/ 102 w 217"/>
                  <a:gd name="T5" fmla="*/ 0 h 536"/>
                  <a:gd name="T6" fmla="*/ 0 w 217"/>
                  <a:gd name="T7" fmla="*/ 512 h 536"/>
                  <a:gd name="T8" fmla="*/ 114 w 217"/>
                  <a:gd name="T9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6">
                    <a:moveTo>
                      <a:pt x="114" y="536"/>
                    </a:moveTo>
                    <a:lnTo>
                      <a:pt x="217" y="24"/>
                    </a:lnTo>
                    <a:lnTo>
                      <a:pt x="102" y="0"/>
                    </a:lnTo>
                    <a:lnTo>
                      <a:pt x="0" y="512"/>
                    </a:lnTo>
                    <a:lnTo>
                      <a:pt x="114" y="53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60" name="矩形 59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759727" y="154264"/>
            <a:ext cx="5279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358606" y="1756817"/>
            <a:ext cx="3137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423017" y="2459443"/>
            <a:ext cx="3137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423017" y="3184556"/>
            <a:ext cx="3137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358606" y="3882719"/>
            <a:ext cx="3137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64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2860" y="0"/>
            <a:ext cx="9166860" cy="514350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24" name="矩形 23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759726" y="154264"/>
            <a:ext cx="4858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Click here to add the title.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80879" y="1384886"/>
            <a:ext cx="2427436" cy="3225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2"/>
          <p:cNvSpPr txBox="1"/>
          <p:nvPr/>
        </p:nvSpPr>
        <p:spPr>
          <a:xfrm>
            <a:off x="1081570" y="2530596"/>
            <a:ext cx="1368626" cy="844975"/>
          </a:xfrm>
          <a:prstGeom prst="rect">
            <a:avLst/>
          </a:prstGeom>
          <a:noFill/>
        </p:spPr>
        <p:txBody>
          <a:bodyPr wrap="square">
            <a:normAutofit fontScale="70000" lnSpcReduction="20000"/>
          </a:bodyPr>
          <a:lstStyle/>
          <a:p>
            <a:pPr algn="ctr"/>
            <a:r>
              <a:rPr lang="en-US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23</a:t>
            </a:r>
            <a:r>
              <a:rPr lang="en-US" altLang="zh-CN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%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301930" y="1342052"/>
            <a:ext cx="2427436" cy="32680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文本框 39"/>
          <p:cNvSpPr txBox="1"/>
          <p:nvPr/>
        </p:nvSpPr>
        <p:spPr>
          <a:xfrm>
            <a:off x="3955639" y="2527886"/>
            <a:ext cx="1368626" cy="844975"/>
          </a:xfrm>
          <a:prstGeom prst="rect">
            <a:avLst/>
          </a:prstGeom>
          <a:noFill/>
        </p:spPr>
        <p:txBody>
          <a:bodyPr wrap="square">
            <a:normAutofit fontScale="70000" lnSpcReduction="20000"/>
          </a:bodyPr>
          <a:lstStyle/>
          <a:p>
            <a:pPr algn="ctr"/>
            <a:r>
              <a:rPr lang="en-US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34</a:t>
            </a:r>
            <a:r>
              <a:rPr lang="en-US" altLang="zh-CN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%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22981" y="1342053"/>
            <a:ext cx="2427436" cy="32680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文本框 42"/>
          <p:cNvSpPr txBox="1"/>
          <p:nvPr/>
        </p:nvSpPr>
        <p:spPr>
          <a:xfrm>
            <a:off x="6652077" y="2527886"/>
            <a:ext cx="1368625" cy="844975"/>
          </a:xfrm>
          <a:prstGeom prst="rect">
            <a:avLst/>
          </a:prstGeom>
          <a:noFill/>
        </p:spPr>
        <p:txBody>
          <a:bodyPr wrap="square" anchor="t" anchorCtr="1">
            <a:normAutofit fontScale="70000" lnSpcReduction="20000"/>
          </a:bodyPr>
          <a:lstStyle/>
          <a:p>
            <a:pPr algn="ctr"/>
            <a:r>
              <a:rPr lang="en-US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45</a:t>
            </a:r>
            <a:r>
              <a:rPr lang="en-US" altLang="zh-CN" sz="6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%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80879" y="3223059"/>
            <a:ext cx="1826141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80475" y="3643960"/>
            <a:ext cx="213312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385681" y="3220349"/>
            <a:ext cx="1826141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485277" y="3641250"/>
            <a:ext cx="213312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233279" y="3223059"/>
            <a:ext cx="1826141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text.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332875" y="3643960"/>
            <a:ext cx="213312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100" dirty="0">
              <a:cs typeface="+mn-ea"/>
              <a:sym typeface="+mn-lt"/>
            </a:endParaRPr>
          </a:p>
        </p:txBody>
      </p:sp>
      <p:pic>
        <p:nvPicPr>
          <p:cNvPr id="42" name="图形 41" descr="灯泡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9143" y="1500826"/>
            <a:ext cx="914400" cy="914400"/>
          </a:xfrm>
          <a:prstGeom prst="rect">
            <a:avLst/>
          </a:prstGeom>
        </p:spPr>
      </p:pic>
      <p:pic>
        <p:nvPicPr>
          <p:cNvPr id="44" name="图形 43" descr="放大镜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19248" y="1490523"/>
            <a:ext cx="914400" cy="914400"/>
          </a:xfrm>
          <a:prstGeom prst="rect">
            <a:avLst/>
          </a:prstGeom>
        </p:spPr>
      </p:pic>
      <p:pic>
        <p:nvPicPr>
          <p:cNvPr id="46" name="图形 45" descr="秒表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79189" y="14451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svg="http://schemas.microsoft.com/office/drawing/2016/SVG/main"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19" grpId="0"/>
      <p:bldP spid="39" grpId="0" animBg="1"/>
      <p:bldP spid="39" grpId="1" animBg="1"/>
      <p:bldP spid="16" grpId="0"/>
      <p:bldP spid="40" grpId="0" animBg="1"/>
      <p:bldP spid="40" grpId="1" animBg="1"/>
      <p:bldP spid="13" grpId="0"/>
      <p:bldP spid="28" grpId="0"/>
      <p:bldP spid="29" grpId="0"/>
      <p:bldP spid="30" grpId="0"/>
      <p:bldP spid="31" grpId="0"/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5496963" y="2044111"/>
            <a:ext cx="2792886" cy="427515"/>
            <a:chOff x="5496963" y="2044111"/>
            <a:chExt cx="2792886" cy="427515"/>
          </a:xfrm>
        </p:grpSpPr>
        <p:sp>
          <p:nvSpPr>
            <p:cNvPr id="4" name="Rectangle: Rounded Corners 3"/>
            <p:cNvSpPr/>
            <p:nvPr/>
          </p:nvSpPr>
          <p:spPr>
            <a:xfrm>
              <a:off x="5496963" y="2044111"/>
              <a:ext cx="2792886" cy="427515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Click to enter the text.</a:t>
              </a:r>
            </a:p>
          </p:txBody>
        </p:sp>
        <p:sp>
          <p:nvSpPr>
            <p:cNvPr id="8" name="Oval 4"/>
            <p:cNvSpPr/>
            <p:nvPr/>
          </p:nvSpPr>
          <p:spPr>
            <a:xfrm>
              <a:off x="7892300" y="2073428"/>
              <a:ext cx="368885" cy="368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ar-S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580712" y="2471626"/>
            <a:ext cx="2429783" cy="427515"/>
            <a:chOff x="5580712" y="2471626"/>
            <a:chExt cx="2429783" cy="427515"/>
          </a:xfrm>
        </p:grpSpPr>
        <p:sp>
          <p:nvSpPr>
            <p:cNvPr id="5" name="Rectangle: Rounded Corners 74"/>
            <p:cNvSpPr/>
            <p:nvPr/>
          </p:nvSpPr>
          <p:spPr>
            <a:xfrm>
              <a:off x="5580712" y="2471626"/>
              <a:ext cx="2429783" cy="42751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100" dirty="0">
                  <a:cs typeface="+mn-ea"/>
                  <a:sym typeface="+mn-lt"/>
                </a:rPr>
                <a:t>Click to enter the text.</a:t>
              </a:r>
            </a:p>
          </p:txBody>
        </p:sp>
        <p:sp>
          <p:nvSpPr>
            <p:cNvPr id="9" name="Oval 76"/>
            <p:cNvSpPr/>
            <p:nvPr/>
          </p:nvSpPr>
          <p:spPr>
            <a:xfrm>
              <a:off x="7576621" y="2506229"/>
              <a:ext cx="368885" cy="368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ar-S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583566" y="2899141"/>
            <a:ext cx="2066674" cy="427515"/>
            <a:chOff x="5583566" y="2899141"/>
            <a:chExt cx="2066674" cy="427515"/>
          </a:xfrm>
        </p:grpSpPr>
        <p:sp>
          <p:nvSpPr>
            <p:cNvPr id="6" name="Rectangle: Rounded Corners 75"/>
            <p:cNvSpPr/>
            <p:nvPr/>
          </p:nvSpPr>
          <p:spPr>
            <a:xfrm>
              <a:off x="5583566" y="2899141"/>
              <a:ext cx="2066674" cy="42751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000" dirty="0">
                  <a:cs typeface="+mn-ea"/>
                  <a:sym typeface="+mn-lt"/>
                </a:rPr>
                <a:t>Click to enter the text.</a:t>
              </a:r>
            </a:p>
          </p:txBody>
        </p:sp>
        <p:sp>
          <p:nvSpPr>
            <p:cNvPr id="10" name="Oval 77"/>
            <p:cNvSpPr/>
            <p:nvPr/>
          </p:nvSpPr>
          <p:spPr>
            <a:xfrm>
              <a:off x="7256819" y="2932677"/>
              <a:ext cx="368885" cy="368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ar-S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grpSp>
        <p:nvGrpSpPr>
          <p:cNvPr id="11" name="Group 81"/>
          <p:cNvGrpSpPr/>
          <p:nvPr/>
        </p:nvGrpSpPr>
        <p:grpSpPr>
          <a:xfrm flipH="1">
            <a:off x="3019284" y="1770983"/>
            <a:ext cx="1576988" cy="356496"/>
            <a:chOff x="5170018" y="1564582"/>
            <a:chExt cx="2006989" cy="555110"/>
          </a:xfrm>
        </p:grpSpPr>
        <p:cxnSp>
          <p:nvCxnSpPr>
            <p:cNvPr id="20" name="Straight Connector 82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83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86"/>
          <p:cNvCxnSpPr/>
          <p:nvPr/>
        </p:nvCxnSpPr>
        <p:spPr>
          <a:xfrm flipH="1">
            <a:off x="3167529" y="2776818"/>
            <a:ext cx="115129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88"/>
          <p:cNvGrpSpPr/>
          <p:nvPr/>
        </p:nvGrpSpPr>
        <p:grpSpPr>
          <a:xfrm flipH="1" flipV="1">
            <a:off x="3039050" y="3465036"/>
            <a:ext cx="1576988" cy="356496"/>
            <a:chOff x="5170018" y="1564582"/>
            <a:chExt cx="2006989" cy="555110"/>
          </a:xfrm>
        </p:grpSpPr>
        <p:cxnSp>
          <p:nvCxnSpPr>
            <p:cNvPr id="18" name="Straight Connector 89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90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4576001" y="1836117"/>
            <a:ext cx="1759642" cy="2897353"/>
            <a:chOff x="4576001" y="1836117"/>
            <a:chExt cx="1759642" cy="2897353"/>
          </a:xfrm>
        </p:grpSpPr>
        <p:grpSp>
          <p:nvGrpSpPr>
            <p:cNvPr id="7" name="Group 64"/>
            <p:cNvGrpSpPr/>
            <p:nvPr/>
          </p:nvGrpSpPr>
          <p:grpSpPr>
            <a:xfrm rot="19891913">
              <a:off x="4576001" y="1836117"/>
              <a:ext cx="1759642" cy="2897353"/>
              <a:chOff x="170364" y="949888"/>
              <a:chExt cx="1945268" cy="3203011"/>
            </a:xfrm>
          </p:grpSpPr>
          <p:sp>
            <p:nvSpPr>
              <p:cNvPr id="22" name="Rectangle 69"/>
              <p:cNvSpPr/>
              <p:nvPr/>
            </p:nvSpPr>
            <p:spPr>
              <a:xfrm>
                <a:off x="975357" y="2854550"/>
                <a:ext cx="335282" cy="132489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" name="Oval 70"/>
              <p:cNvSpPr/>
              <p:nvPr/>
            </p:nvSpPr>
            <p:spPr>
              <a:xfrm>
                <a:off x="170364" y="949888"/>
                <a:ext cx="1945268" cy="194527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" name="Oval 71"/>
              <p:cNvSpPr/>
              <p:nvPr/>
            </p:nvSpPr>
            <p:spPr>
              <a:xfrm>
                <a:off x="368693" y="1148217"/>
                <a:ext cx="1548613" cy="15486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Rectangle: Top Corners Rounded 72"/>
              <p:cNvSpPr/>
              <p:nvPr/>
            </p:nvSpPr>
            <p:spPr>
              <a:xfrm>
                <a:off x="944878" y="2984657"/>
                <a:ext cx="396241" cy="185829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Rectangle: Top Corners Rounded 73"/>
              <p:cNvSpPr/>
              <p:nvPr/>
            </p:nvSpPr>
            <p:spPr>
              <a:xfrm flipV="1">
                <a:off x="923924" y="3151246"/>
                <a:ext cx="438151" cy="1001653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Freeform: Shape 40"/>
            <p:cNvSpPr>
              <a:spLocks/>
            </p:cNvSpPr>
            <p:nvPr/>
          </p:nvSpPr>
          <p:spPr bwMode="auto">
            <a:xfrm>
              <a:off x="4842590" y="2428480"/>
              <a:ext cx="702467" cy="702467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28" name="矩形 27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759727" y="154264"/>
            <a:ext cx="547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6966" y="1611537"/>
            <a:ext cx="2463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26966" y="2632561"/>
            <a:ext cx="2463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26966" y="3667568"/>
            <a:ext cx="2463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94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2"/>
          <p:cNvGrpSpPr/>
          <p:nvPr/>
        </p:nvGrpSpPr>
        <p:grpSpPr>
          <a:xfrm flipH="1">
            <a:off x="-262618" y="1188596"/>
            <a:ext cx="9331826" cy="4320698"/>
            <a:chOff x="-319353" y="-15106"/>
            <a:chExt cx="9365445" cy="4336264"/>
          </a:xfrm>
        </p:grpSpPr>
        <p:sp>
          <p:nvSpPr>
            <p:cNvPr id="15" name="矩形 14"/>
            <p:cNvSpPr/>
            <p:nvPr/>
          </p:nvSpPr>
          <p:spPr>
            <a:xfrm rot="2700000">
              <a:off x="1968356" y="2955367"/>
              <a:ext cx="1365791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rot="2700000">
              <a:off x="913918" y="2851055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2700000">
              <a:off x="1450436" y="1995603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2700000">
              <a:off x="2014199" y="988652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" name="PA_组合 2"/>
          <p:cNvGrpSpPr/>
          <p:nvPr/>
        </p:nvGrpSpPr>
        <p:grpSpPr>
          <a:xfrm>
            <a:off x="74793" y="-365797"/>
            <a:ext cx="9331826" cy="4320698"/>
            <a:chOff x="-319353" y="-15106"/>
            <a:chExt cx="9365445" cy="4336264"/>
          </a:xfrm>
        </p:grpSpPr>
        <p:sp>
          <p:nvSpPr>
            <p:cNvPr id="5" name="矩形 4"/>
            <p:cNvSpPr/>
            <p:nvPr/>
          </p:nvSpPr>
          <p:spPr>
            <a:xfrm rot="2700000">
              <a:off x="1968356" y="2955367"/>
              <a:ext cx="1365791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2700000">
              <a:off x="913918" y="2851055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 rot="2700000">
              <a:off x="1450436" y="1995603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2700000">
              <a:off x="2014199" y="988652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-194218" y="1417601"/>
            <a:ext cx="9532437" cy="2308299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16447" y="1786920"/>
            <a:ext cx="5911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</a:t>
            </a:r>
          </a:p>
        </p:txBody>
      </p:sp>
      <p:sp>
        <p:nvSpPr>
          <p:cNvPr id="28" name="PA_矩形 27"/>
          <p:cNvSpPr/>
          <p:nvPr>
            <p:custDataLst>
              <p:tags r:id="rId1"/>
            </p:custDataLst>
          </p:nvPr>
        </p:nvSpPr>
        <p:spPr>
          <a:xfrm rot="2700000">
            <a:off x="1511542" y="2479539"/>
            <a:ext cx="194666" cy="1946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PA_矩形 27"/>
          <p:cNvSpPr/>
          <p:nvPr>
            <p:custDataLst>
              <p:tags r:id="rId2"/>
            </p:custDataLst>
          </p:nvPr>
        </p:nvSpPr>
        <p:spPr>
          <a:xfrm rot="2700000">
            <a:off x="7360111" y="2479538"/>
            <a:ext cx="194666" cy="1946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5AE57F1-3859-445A-9C3A-0605D8BCAF86}"/>
              </a:ext>
            </a:extLst>
          </p:cNvPr>
          <p:cNvSpPr txBox="1"/>
          <p:nvPr/>
        </p:nvSpPr>
        <p:spPr>
          <a:xfrm>
            <a:off x="3790947" y="449055"/>
            <a:ext cx="1548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LOGO</a:t>
            </a:r>
            <a:endParaRPr lang="zh-CN" altLang="en-US" sz="3200" dirty="0">
              <a:solidFill>
                <a:schemeClr val="bg1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0" name="TextBox 3">
            <a:hlinkClick r:id="rId5"/>
            <a:extLst>
              <a:ext uri="{FF2B5EF4-FFF2-40B4-BE49-F238E27FC236}">
                <a16:creationId xmlns:a16="http://schemas.microsoft.com/office/drawing/2014/main" id="{54A469F6-9A6E-4D94-9E83-D90733B5CB9E}"/>
              </a:ext>
            </a:extLst>
          </p:cNvPr>
          <p:cNvSpPr txBox="1"/>
          <p:nvPr/>
        </p:nvSpPr>
        <p:spPr>
          <a:xfrm>
            <a:off x="2122861" y="4821984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https://www.jpppt.com.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6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hyp="http://schemas.microsoft.com/office/drawing/2018/hyperlinkcolor" xmlns:a16="http://schemas.microsoft.com/office/drawing/2014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5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5" grpId="1"/>
      <p:bldP spid="28" grpId="0" animBg="1"/>
      <p:bldP spid="32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PA_组合 2"/>
          <p:cNvGrpSpPr/>
          <p:nvPr>
            <p:custDataLst>
              <p:tags r:id="rId2"/>
            </p:custDataLst>
          </p:nvPr>
        </p:nvGrpSpPr>
        <p:grpSpPr>
          <a:xfrm>
            <a:off x="0" y="115773"/>
            <a:ext cx="9073605" cy="5027727"/>
            <a:chOff x="-319353" y="-15106"/>
            <a:chExt cx="9365445" cy="5230920"/>
          </a:xfrm>
        </p:grpSpPr>
        <p:sp>
          <p:nvSpPr>
            <p:cNvPr id="25" name="矩形 24"/>
            <p:cNvSpPr/>
            <p:nvPr/>
          </p:nvSpPr>
          <p:spPr>
            <a:xfrm rot="2700000">
              <a:off x="5951782" y="3566825"/>
              <a:ext cx="1365790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700000">
              <a:off x="2122400" y="3294797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2247527" y="1214222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2700000">
              <a:off x="4463957" y="26388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2700000">
              <a:off x="704480" y="4482007"/>
              <a:ext cx="733807" cy="733808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416470" y="2242811"/>
            <a:ext cx="2010081" cy="826627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4000" dirty="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</a:t>
            </a:r>
            <a:r>
              <a:rPr lang="en-US" altLang="zh-CN" sz="4400" dirty="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art 01</a:t>
            </a:r>
            <a:endParaRPr lang="zh-CN" altLang="en-US" sz="13800" dirty="0">
              <a:solidFill>
                <a:schemeClr val="tx1">
                  <a:lumMod val="9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3580027" y="1640333"/>
            <a:ext cx="5563973" cy="19239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43000" rIns="675000" anchor="ctr"/>
          <a:lstStyle/>
          <a:p>
            <a:pPr>
              <a:lnSpc>
                <a:spcPct val="130000"/>
              </a:lnSpc>
              <a:defRPr/>
            </a:pPr>
            <a:endParaRPr lang="zh-CN" altLang="en-US" sz="1050" kern="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848876" y="1788195"/>
            <a:ext cx="1663496" cy="1663496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1459" y="1734133"/>
            <a:ext cx="505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Click here to add the title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71869" y="2416618"/>
            <a:ext cx="287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18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08 0.00278 L 0 2.96296E-6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5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25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75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7" grpId="0" animBg="1"/>
      <p:bldP spid="7" grpId="1" animBg="1"/>
      <p:bldP spid="7" grpId="2" animBg="1"/>
      <p:bldP spid="7" grpId="3" animBg="1"/>
      <p:bldP spid="9" grpId="0"/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35" name="矩形 34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759726" y="154264"/>
            <a:ext cx="4994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Freeform 27"/>
          <p:cNvSpPr/>
          <p:nvPr/>
        </p:nvSpPr>
        <p:spPr bwMode="auto">
          <a:xfrm rot="10800000" flipV="1">
            <a:off x="2886204" y="2002653"/>
            <a:ext cx="468490" cy="418727"/>
          </a:xfrm>
          <a:custGeom>
            <a:avLst/>
            <a:gdLst>
              <a:gd name="T0" fmla="*/ 0 w 1905"/>
              <a:gd name="T1" fmla="*/ 2147483647 h 136"/>
              <a:gd name="T2" fmla="*/ 2147483647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8565">
              <a:defRPr/>
            </a:pPr>
            <a:endParaRPr lang="zh-CN" altLang="en-US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20"/>
          <p:cNvCxnSpPr>
            <a:cxnSpLocks noChangeShapeType="1"/>
          </p:cNvCxnSpPr>
          <p:nvPr/>
        </p:nvCxnSpPr>
        <p:spPr bwMode="auto">
          <a:xfrm flipH="1">
            <a:off x="2859502" y="1330262"/>
            <a:ext cx="26701" cy="1157873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sysDash"/>
            <a:round/>
          </a:ln>
        </p:spPr>
      </p:cxnSp>
      <p:sp>
        <p:nvSpPr>
          <p:cNvPr id="44" name="Freeform 27"/>
          <p:cNvSpPr/>
          <p:nvPr/>
        </p:nvSpPr>
        <p:spPr bwMode="auto">
          <a:xfrm rot="10800000">
            <a:off x="2695653" y="3642365"/>
            <a:ext cx="659041" cy="453925"/>
          </a:xfrm>
          <a:custGeom>
            <a:avLst/>
            <a:gdLst>
              <a:gd name="T0" fmla="*/ 0 w 1905"/>
              <a:gd name="T1" fmla="*/ 2147483647 h 136"/>
              <a:gd name="T2" fmla="*/ 2147483647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8565">
              <a:defRPr/>
            </a:pPr>
            <a:endParaRPr lang="zh-CN" altLang="en-US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23"/>
          <p:cNvCxnSpPr>
            <a:cxnSpLocks noChangeShapeType="1"/>
          </p:cNvCxnSpPr>
          <p:nvPr/>
        </p:nvCxnSpPr>
        <p:spPr bwMode="auto">
          <a:xfrm flipH="1">
            <a:off x="2695652" y="3527064"/>
            <a:ext cx="0" cy="115059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sysDash"/>
            <a:round/>
          </a:ln>
        </p:spPr>
      </p:cxnSp>
      <p:sp>
        <p:nvSpPr>
          <p:cNvPr id="47" name="Freeform 27"/>
          <p:cNvSpPr/>
          <p:nvPr/>
        </p:nvSpPr>
        <p:spPr bwMode="auto">
          <a:xfrm rot="10800000" flipH="1" flipV="1">
            <a:off x="4546551" y="1716220"/>
            <a:ext cx="900568" cy="151713"/>
          </a:xfrm>
          <a:custGeom>
            <a:avLst/>
            <a:gdLst>
              <a:gd name="T0" fmla="*/ 0 w 1905"/>
              <a:gd name="T1" fmla="*/ 2147483647 h 136"/>
              <a:gd name="T2" fmla="*/ 2147483647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8565">
              <a:defRPr/>
            </a:pPr>
            <a:endParaRPr lang="zh-CN" altLang="en-US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49" name="直接连接符 44"/>
          <p:cNvCxnSpPr>
            <a:cxnSpLocks noChangeShapeType="1"/>
          </p:cNvCxnSpPr>
          <p:nvPr/>
        </p:nvCxnSpPr>
        <p:spPr bwMode="auto">
          <a:xfrm>
            <a:off x="5447118" y="1221028"/>
            <a:ext cx="0" cy="935765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sysDash"/>
            <a:round/>
          </a:ln>
        </p:spPr>
      </p:cxnSp>
      <p:sp>
        <p:nvSpPr>
          <p:cNvPr id="50" name="Freeform 27"/>
          <p:cNvSpPr/>
          <p:nvPr/>
        </p:nvSpPr>
        <p:spPr bwMode="auto">
          <a:xfrm rot="10800000" flipH="1" flipV="1">
            <a:off x="5392501" y="2667763"/>
            <a:ext cx="879936" cy="75250"/>
          </a:xfrm>
          <a:custGeom>
            <a:avLst/>
            <a:gdLst>
              <a:gd name="T0" fmla="*/ 0 w 1905"/>
              <a:gd name="T1" fmla="*/ 2147483647 h 136"/>
              <a:gd name="T2" fmla="*/ 2147483647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8565">
              <a:defRPr/>
            </a:pPr>
            <a:endParaRPr lang="zh-CN" altLang="en-US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52" name="直接连接符 47"/>
          <p:cNvCxnSpPr>
            <a:cxnSpLocks noChangeShapeType="1"/>
          </p:cNvCxnSpPr>
          <p:nvPr/>
        </p:nvCxnSpPr>
        <p:spPr bwMode="auto">
          <a:xfrm>
            <a:off x="6272437" y="2266027"/>
            <a:ext cx="0" cy="1066845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sysDash"/>
            <a:round/>
          </a:ln>
        </p:spPr>
      </p:cxnSp>
      <p:sp>
        <p:nvSpPr>
          <p:cNvPr id="53" name="Freeform 27"/>
          <p:cNvSpPr/>
          <p:nvPr/>
        </p:nvSpPr>
        <p:spPr bwMode="auto">
          <a:xfrm rot="10800000" flipH="1">
            <a:off x="4951927" y="3863259"/>
            <a:ext cx="741573" cy="189338"/>
          </a:xfrm>
          <a:custGeom>
            <a:avLst/>
            <a:gdLst>
              <a:gd name="T0" fmla="*/ 0 w 1905"/>
              <a:gd name="T1" fmla="*/ 2147483647 h 136"/>
              <a:gd name="T2" fmla="*/ 2147483647 w 1905"/>
              <a:gd name="T3" fmla="*/ 0 h 136"/>
              <a:gd name="T4" fmla="*/ 2147483647 w 1905"/>
              <a:gd name="T5" fmla="*/ 0 h 136"/>
              <a:gd name="T6" fmla="*/ 0 60000 65536"/>
              <a:gd name="T7" fmla="*/ 0 60000 65536"/>
              <a:gd name="T8" fmla="*/ 0 60000 65536"/>
              <a:gd name="T9" fmla="*/ 0 w 1905"/>
              <a:gd name="T10" fmla="*/ 0 h 136"/>
              <a:gd name="T11" fmla="*/ 1905 w 1905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8565">
              <a:defRPr/>
            </a:pPr>
            <a:endParaRPr lang="zh-CN" altLang="en-US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55" name="直接连接符 50"/>
          <p:cNvCxnSpPr>
            <a:cxnSpLocks noChangeShapeType="1"/>
          </p:cNvCxnSpPr>
          <p:nvPr/>
        </p:nvCxnSpPr>
        <p:spPr bwMode="auto">
          <a:xfrm>
            <a:off x="5722629" y="3670281"/>
            <a:ext cx="0" cy="853233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sysDash"/>
            <a:round/>
          </a:ln>
        </p:spPr>
      </p:cxnSp>
      <p:grpSp>
        <p:nvGrpSpPr>
          <p:cNvPr id="56" name="组合 2"/>
          <p:cNvGrpSpPr/>
          <p:nvPr/>
        </p:nvGrpSpPr>
        <p:grpSpPr bwMode="auto">
          <a:xfrm>
            <a:off x="3080396" y="1823026"/>
            <a:ext cx="2346089" cy="2258701"/>
            <a:chOff x="4150582" y="2084857"/>
            <a:chExt cx="3841751" cy="3697287"/>
          </a:xfrm>
          <a:effectLst/>
        </p:grpSpPr>
        <p:grpSp>
          <p:nvGrpSpPr>
            <p:cNvPr id="57" name="组合 24"/>
            <p:cNvGrpSpPr/>
            <p:nvPr/>
          </p:nvGrpSpPr>
          <p:grpSpPr bwMode="auto">
            <a:xfrm>
              <a:off x="4150582" y="2084857"/>
              <a:ext cx="3841751" cy="3697287"/>
              <a:chOff x="3951827" y="1557586"/>
              <a:chExt cx="3841751" cy="3697287"/>
            </a:xfrm>
          </p:grpSpPr>
          <p:sp>
            <p:nvSpPr>
              <p:cNvPr id="59" name="Freeform 35"/>
              <p:cNvSpPr/>
              <p:nvPr/>
            </p:nvSpPr>
            <p:spPr bwMode="auto">
              <a:xfrm>
                <a:off x="4899843" y="2479425"/>
                <a:ext cx="1943732" cy="1944999"/>
              </a:xfrm>
              <a:custGeom>
                <a:avLst/>
                <a:gdLst>
                  <a:gd name="T0" fmla="*/ 0 w 478"/>
                  <a:gd name="T1" fmla="*/ 239 h 478"/>
                  <a:gd name="T2" fmla="*/ 239 w 478"/>
                  <a:gd name="T3" fmla="*/ 0 h 478"/>
                  <a:gd name="T4" fmla="*/ 478 w 478"/>
                  <a:gd name="T5" fmla="*/ 239 h 478"/>
                  <a:gd name="T6" fmla="*/ 478 w 478"/>
                  <a:gd name="T7" fmla="*/ 239 h 478"/>
                  <a:gd name="T8" fmla="*/ 239 w 478"/>
                  <a:gd name="T9" fmla="*/ 478 h 478"/>
                  <a:gd name="T10" fmla="*/ 0 w 478"/>
                  <a:gd name="T11" fmla="*/ 239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8" h="478">
                    <a:moveTo>
                      <a:pt x="0" y="239"/>
                    </a:moveTo>
                    <a:cubicBezTo>
                      <a:pt x="0" y="107"/>
                      <a:pt x="107" y="0"/>
                      <a:pt x="239" y="0"/>
                    </a:cubicBezTo>
                    <a:cubicBezTo>
                      <a:pt x="371" y="0"/>
                      <a:pt x="478" y="107"/>
                      <a:pt x="478" y="239"/>
                    </a:cubicBezTo>
                    <a:cubicBezTo>
                      <a:pt x="478" y="239"/>
                      <a:pt x="478" y="239"/>
                      <a:pt x="478" y="239"/>
                    </a:cubicBezTo>
                    <a:cubicBezTo>
                      <a:pt x="478" y="371"/>
                      <a:pt x="371" y="478"/>
                      <a:pt x="239" y="478"/>
                    </a:cubicBezTo>
                    <a:cubicBezTo>
                      <a:pt x="107" y="478"/>
                      <a:pt x="0" y="371"/>
                      <a:pt x="0" y="239"/>
                    </a:cubicBezTo>
                  </a:path>
                </a:pathLst>
              </a:custGeom>
              <a:solidFill>
                <a:schemeClr val="bg2"/>
              </a:soli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defTabSz="1218565" eaLnBrk="0" hangingPunct="0">
                  <a:lnSpc>
                    <a:spcPct val="120000"/>
                  </a:lnSpc>
                  <a:defRPr/>
                </a:pPr>
                <a:endParaRPr lang="zh-CN" altLang="en-US" sz="1200" kern="0">
                  <a:solidFill>
                    <a:srgbClr val="F9F9F9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60" name="组合 26"/>
              <p:cNvGrpSpPr/>
              <p:nvPr/>
            </p:nvGrpSpPr>
            <p:grpSpPr bwMode="auto">
              <a:xfrm>
                <a:off x="4186777" y="3788706"/>
                <a:ext cx="2059973" cy="1458229"/>
                <a:chOff x="2886075" y="3763058"/>
                <a:chExt cx="2059973" cy="1458229"/>
              </a:xfrm>
            </p:grpSpPr>
            <p:sp>
              <p:nvSpPr>
                <p:cNvPr id="74" name="Freeform 25"/>
                <p:cNvSpPr/>
                <p:nvPr/>
              </p:nvSpPr>
              <p:spPr bwMode="auto">
                <a:xfrm>
                  <a:off x="2885644" y="3892163"/>
                  <a:ext cx="1576052" cy="1329115"/>
                </a:xfrm>
                <a:custGeom>
                  <a:avLst/>
                  <a:gdLst>
                    <a:gd name="T0" fmla="*/ 2641 w 2647"/>
                    <a:gd name="T1" fmla="*/ 2229 h 2233"/>
                    <a:gd name="T2" fmla="*/ 2641 w 2647"/>
                    <a:gd name="T3" fmla="*/ 1269 h 2233"/>
                    <a:gd name="T4" fmla="*/ 2647 w 2647"/>
                    <a:gd name="T5" fmla="*/ 1276 h 2233"/>
                    <a:gd name="T6" fmla="*/ 910 w 2647"/>
                    <a:gd name="T7" fmla="*/ 0 h 2233"/>
                    <a:gd name="T8" fmla="*/ 913 w 2647"/>
                    <a:gd name="T9" fmla="*/ 5 h 2233"/>
                    <a:gd name="T10" fmla="*/ 1 w 2647"/>
                    <a:gd name="T11" fmla="*/ 293 h 2233"/>
                    <a:gd name="T12" fmla="*/ 0 w 2647"/>
                    <a:gd name="T13" fmla="*/ 296 h 2233"/>
                    <a:gd name="T14" fmla="*/ 2646 w 2647"/>
                    <a:gd name="T15" fmla="*/ 2233 h 2233"/>
                    <a:gd name="T16" fmla="*/ 2641 w 2647"/>
                    <a:gd name="T17" fmla="*/ 2229 h 2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47" h="2233">
                      <a:moveTo>
                        <a:pt x="2641" y="2229"/>
                      </a:moveTo>
                      <a:lnTo>
                        <a:pt x="2641" y="1269"/>
                      </a:lnTo>
                      <a:lnTo>
                        <a:pt x="2647" y="1276"/>
                      </a:lnTo>
                      <a:cubicBezTo>
                        <a:pt x="1874" y="1209"/>
                        <a:pt x="1204" y="717"/>
                        <a:pt x="910" y="0"/>
                      </a:cubicBezTo>
                      <a:lnTo>
                        <a:pt x="913" y="5"/>
                      </a:lnTo>
                      <a:lnTo>
                        <a:pt x="1" y="293"/>
                      </a:lnTo>
                      <a:lnTo>
                        <a:pt x="0" y="296"/>
                      </a:lnTo>
                      <a:cubicBezTo>
                        <a:pt x="425" y="1406"/>
                        <a:pt x="1460" y="2164"/>
                        <a:pt x="2646" y="2233"/>
                      </a:cubicBezTo>
                      <a:lnTo>
                        <a:pt x="2641" y="2229"/>
                      </a:lnTo>
                      <a:close/>
                    </a:path>
                  </a:pathLst>
                </a:custGeom>
                <a:gradFill>
                  <a:gsLst>
                    <a:gs pos="33000">
                      <a:srgbClr val="F9F9F9"/>
                    </a:gs>
                    <a:gs pos="100000">
                      <a:srgbClr val="D7D7D7"/>
                    </a:gs>
                  </a:gsLst>
                  <a:lin ang="5400000" scaled="0"/>
                </a:gradFill>
                <a:ln w="3175" cap="flat" cmpd="sng" algn="ctr">
                  <a:solidFill>
                    <a:srgbClr val="D7D7D7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1218565" eaLnBrk="0" hangingPunct="0">
                    <a:lnSpc>
                      <a:spcPct val="120000"/>
                    </a:lnSpc>
                    <a:defRPr/>
                  </a:pPr>
                  <a:endParaRPr lang="zh-CN" altLang="en-US" sz="1200" kern="0">
                    <a:solidFill>
                      <a:srgbClr val="4D4D4D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矩形 74"/>
                <p:cNvSpPr/>
                <p:nvPr/>
              </p:nvSpPr>
              <p:spPr bwMode="auto">
                <a:xfrm rot="13167970">
                  <a:off x="3145848" y="3763058"/>
                  <a:ext cx="1800200" cy="97774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spcFirstLastPara="1" anchor="ctr">
                  <a:prstTxWarp prst="textArchUp">
                    <a:avLst/>
                  </a:prstTxWarp>
                </a:bodyPr>
                <a:lstStyle/>
                <a:p>
                  <a:pPr algn="ctr" defTabSz="1218565">
                    <a:defRPr/>
                  </a:pPr>
                  <a:r>
                    <a:rPr lang="zh-CN" altLang="en-US" sz="1200" kern="0" dirty="0">
                      <a:solidFill>
                        <a:srgbClr val="4D4D4D"/>
                      </a:solidFill>
                      <a:cs typeface="+mn-ea"/>
                      <a:sym typeface="+mn-lt"/>
                    </a:rPr>
                    <a:t>Enter the text.</a:t>
                  </a:r>
                </a:p>
              </p:txBody>
            </p:sp>
          </p:grpSp>
          <p:grpSp>
            <p:nvGrpSpPr>
              <p:cNvPr id="61" name="组合 27"/>
              <p:cNvGrpSpPr/>
              <p:nvPr/>
            </p:nvGrpSpPr>
            <p:grpSpPr bwMode="auto">
              <a:xfrm>
                <a:off x="3951827" y="2054473"/>
                <a:ext cx="1440189" cy="1990100"/>
                <a:chOff x="2651125" y="2028825"/>
                <a:chExt cx="1440189" cy="1990100"/>
              </a:xfrm>
            </p:grpSpPr>
            <p:sp>
              <p:nvSpPr>
                <p:cNvPr id="72" name="Freeform 9"/>
                <p:cNvSpPr/>
                <p:nvPr/>
              </p:nvSpPr>
              <p:spPr bwMode="auto">
                <a:xfrm>
                  <a:off x="2651125" y="2028619"/>
                  <a:ext cx="1124900" cy="1857584"/>
                </a:xfrm>
                <a:custGeom>
                  <a:avLst/>
                  <a:gdLst>
                    <a:gd name="T0" fmla="*/ 298 w 1888"/>
                    <a:gd name="T1" fmla="*/ 3121 h 3121"/>
                    <a:gd name="T2" fmla="*/ 1210 w 1888"/>
                    <a:gd name="T3" fmla="*/ 2817 h 3121"/>
                    <a:gd name="T4" fmla="*/ 1211 w 1888"/>
                    <a:gd name="T5" fmla="*/ 2821 h 3121"/>
                    <a:gd name="T6" fmla="*/ 1888 w 1888"/>
                    <a:gd name="T7" fmla="*/ 774 h 3121"/>
                    <a:gd name="T8" fmla="*/ 1882 w 1888"/>
                    <a:gd name="T9" fmla="*/ 769 h 3121"/>
                    <a:gd name="T10" fmla="*/ 1322 w 1888"/>
                    <a:gd name="T11" fmla="*/ 1 h 3121"/>
                    <a:gd name="T12" fmla="*/ 1325 w 1888"/>
                    <a:gd name="T13" fmla="*/ 0 h 3121"/>
                    <a:gd name="T14" fmla="*/ 300 w 1888"/>
                    <a:gd name="T15" fmla="*/ 3117 h 3121"/>
                    <a:gd name="T16" fmla="*/ 298 w 1888"/>
                    <a:gd name="T17" fmla="*/ 3121 h 3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88" h="3121">
                      <a:moveTo>
                        <a:pt x="298" y="3121"/>
                      </a:moveTo>
                      <a:lnTo>
                        <a:pt x="1210" y="2817"/>
                      </a:lnTo>
                      <a:lnTo>
                        <a:pt x="1211" y="2821"/>
                      </a:lnTo>
                      <a:cubicBezTo>
                        <a:pt x="1036" y="2066"/>
                        <a:pt x="1297" y="1276"/>
                        <a:pt x="1888" y="774"/>
                      </a:cubicBezTo>
                      <a:lnTo>
                        <a:pt x="1882" y="769"/>
                      </a:lnTo>
                      <a:lnTo>
                        <a:pt x="1322" y="1"/>
                      </a:lnTo>
                      <a:lnTo>
                        <a:pt x="1325" y="0"/>
                      </a:lnTo>
                      <a:cubicBezTo>
                        <a:pt x="401" y="747"/>
                        <a:pt x="0" y="1967"/>
                        <a:pt x="300" y="3117"/>
                      </a:cubicBezTo>
                      <a:lnTo>
                        <a:pt x="298" y="3121"/>
                      </a:lnTo>
                      <a:close/>
                    </a:path>
                  </a:pathLst>
                </a:custGeom>
                <a:gradFill>
                  <a:gsLst>
                    <a:gs pos="33000">
                      <a:srgbClr val="F9F9F9"/>
                    </a:gs>
                    <a:gs pos="100000">
                      <a:srgbClr val="D7D7D7"/>
                    </a:gs>
                  </a:gsLst>
                  <a:lin ang="5400000" scaled="0"/>
                </a:gradFill>
                <a:ln w="3175" cap="flat" cmpd="sng" algn="ctr">
                  <a:solidFill>
                    <a:srgbClr val="D7D7D7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1218565" eaLnBrk="0" hangingPunct="0">
                    <a:lnSpc>
                      <a:spcPct val="120000"/>
                    </a:lnSpc>
                    <a:defRPr/>
                  </a:pPr>
                  <a:endParaRPr lang="zh-CN" altLang="en-US" sz="1200" kern="0">
                    <a:solidFill>
                      <a:srgbClr val="4D4D4D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矩形 72"/>
                <p:cNvSpPr/>
                <p:nvPr/>
              </p:nvSpPr>
              <p:spPr bwMode="auto">
                <a:xfrm rot="17315291">
                  <a:off x="2702343" y="2629953"/>
                  <a:ext cx="1800200" cy="97774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spcFirstLastPara="1" anchor="ctr">
                  <a:prstTxWarp prst="textArchUp">
                    <a:avLst/>
                  </a:prstTxWarp>
                </a:bodyPr>
                <a:lstStyle/>
                <a:p>
                  <a:pPr algn="ctr" defTabSz="1218565">
                    <a:defRPr/>
                  </a:pPr>
                  <a:r>
                    <a:rPr lang="zh-CN" altLang="en-US" sz="1200" kern="0" dirty="0">
                      <a:solidFill>
                        <a:srgbClr val="4D4D4D"/>
                      </a:solidFill>
                      <a:cs typeface="+mn-ea"/>
                      <a:sym typeface="+mn-lt"/>
                    </a:rPr>
                    <a:t>Enter the text.</a:t>
                  </a:r>
                </a:p>
              </p:txBody>
            </p:sp>
          </p:grpSp>
          <p:grpSp>
            <p:nvGrpSpPr>
              <p:cNvPr id="62" name="组合 28"/>
              <p:cNvGrpSpPr/>
              <p:nvPr/>
            </p:nvGrpSpPr>
            <p:grpSpPr bwMode="auto">
              <a:xfrm>
                <a:off x="4901152" y="1557586"/>
                <a:ext cx="1952625" cy="1381605"/>
                <a:chOff x="3600450" y="1531938"/>
                <a:chExt cx="1952625" cy="1381605"/>
              </a:xfrm>
            </p:grpSpPr>
            <p:sp>
              <p:nvSpPr>
                <p:cNvPr id="70" name="Freeform 7"/>
                <p:cNvSpPr/>
                <p:nvPr/>
              </p:nvSpPr>
              <p:spPr bwMode="auto">
                <a:xfrm>
                  <a:off x="3601129" y="1531938"/>
                  <a:ext cx="1951681" cy="848329"/>
                </a:xfrm>
                <a:custGeom>
                  <a:avLst/>
                  <a:gdLst>
                    <a:gd name="T0" fmla="*/ 0 w 3281"/>
                    <a:gd name="T1" fmla="*/ 643 h 1427"/>
                    <a:gd name="T2" fmla="*/ 560 w 3281"/>
                    <a:gd name="T3" fmla="*/ 1411 h 1427"/>
                    <a:gd name="T4" fmla="*/ 564 w 3281"/>
                    <a:gd name="T5" fmla="*/ 1416 h 1427"/>
                    <a:gd name="T6" fmla="*/ 2718 w 3281"/>
                    <a:gd name="T7" fmla="*/ 1427 h 1427"/>
                    <a:gd name="T8" fmla="*/ 2720 w 3281"/>
                    <a:gd name="T9" fmla="*/ 1427 h 1427"/>
                    <a:gd name="T10" fmla="*/ 3280 w 3281"/>
                    <a:gd name="T11" fmla="*/ 659 h 1427"/>
                    <a:gd name="T12" fmla="*/ 3281 w 3281"/>
                    <a:gd name="T13" fmla="*/ 653 h 1427"/>
                    <a:gd name="T14" fmla="*/ 1 w 3281"/>
                    <a:gd name="T15" fmla="*/ 641 h 1427"/>
                    <a:gd name="T16" fmla="*/ 0 w 3281"/>
                    <a:gd name="T17" fmla="*/ 643 h 1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1" h="1427">
                      <a:moveTo>
                        <a:pt x="0" y="643"/>
                      </a:moveTo>
                      <a:lnTo>
                        <a:pt x="560" y="1411"/>
                      </a:lnTo>
                      <a:lnTo>
                        <a:pt x="564" y="1416"/>
                      </a:lnTo>
                      <a:cubicBezTo>
                        <a:pt x="1227" y="1016"/>
                        <a:pt x="2059" y="1020"/>
                        <a:pt x="2718" y="1427"/>
                      </a:cubicBezTo>
                      <a:lnTo>
                        <a:pt x="2720" y="1427"/>
                      </a:lnTo>
                      <a:lnTo>
                        <a:pt x="3280" y="659"/>
                      </a:lnTo>
                      <a:lnTo>
                        <a:pt x="3281" y="653"/>
                      </a:lnTo>
                      <a:cubicBezTo>
                        <a:pt x="2285" y="5"/>
                        <a:pt x="1002" y="0"/>
                        <a:pt x="1" y="641"/>
                      </a:cubicBezTo>
                      <a:lnTo>
                        <a:pt x="0" y="643"/>
                      </a:lnTo>
                      <a:close/>
                    </a:path>
                  </a:pathLst>
                </a:custGeom>
                <a:gradFill>
                  <a:gsLst>
                    <a:gs pos="33000">
                      <a:srgbClr val="F9F9F9"/>
                    </a:gs>
                    <a:gs pos="100000">
                      <a:srgbClr val="D7D7D7"/>
                    </a:gs>
                  </a:gsLst>
                  <a:lin ang="5400000" scaled="0"/>
                </a:gradFill>
                <a:ln w="3175" cap="flat" cmpd="sng" algn="ctr">
                  <a:solidFill>
                    <a:srgbClr val="D7D7D7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1218565" eaLnBrk="0" hangingPunct="0">
                    <a:lnSpc>
                      <a:spcPct val="120000"/>
                    </a:lnSpc>
                    <a:defRPr/>
                  </a:pPr>
                  <a:endParaRPr lang="zh-CN" altLang="en-US" sz="1200" kern="0">
                    <a:solidFill>
                      <a:srgbClr val="4D4D4D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矩形 70"/>
                <p:cNvSpPr/>
                <p:nvPr/>
              </p:nvSpPr>
              <p:spPr bwMode="auto">
                <a:xfrm>
                  <a:off x="3666196" y="1935800"/>
                  <a:ext cx="1800200" cy="97774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spcFirstLastPara="1" anchor="ctr">
                  <a:prstTxWarp prst="textArchUp">
                    <a:avLst/>
                  </a:prstTxWarp>
                </a:bodyPr>
                <a:lstStyle/>
                <a:p>
                  <a:pPr algn="ctr" defTabSz="1218565">
                    <a:defRPr/>
                  </a:pPr>
                  <a:r>
                    <a:rPr lang="zh-CN" altLang="en-US" sz="1200" kern="0" dirty="0">
                      <a:solidFill>
                        <a:srgbClr val="4D4D4D"/>
                      </a:solidFill>
                      <a:cs typeface="+mn-ea"/>
                      <a:sym typeface="+mn-lt"/>
                    </a:rPr>
                    <a:t>Enter the text.</a:t>
                  </a:r>
                </a:p>
              </p:txBody>
            </p:sp>
          </p:grpSp>
          <p:grpSp>
            <p:nvGrpSpPr>
              <p:cNvPr id="63" name="组合 29"/>
              <p:cNvGrpSpPr/>
              <p:nvPr/>
            </p:nvGrpSpPr>
            <p:grpSpPr bwMode="auto">
              <a:xfrm>
                <a:off x="6371835" y="2063998"/>
                <a:ext cx="1421743" cy="1951993"/>
                <a:chOff x="5071133" y="2038350"/>
                <a:chExt cx="1421743" cy="1951993"/>
              </a:xfrm>
            </p:grpSpPr>
            <p:sp>
              <p:nvSpPr>
                <p:cNvPr id="68" name="Freeform 27"/>
                <p:cNvSpPr/>
                <p:nvPr/>
              </p:nvSpPr>
              <p:spPr bwMode="auto">
                <a:xfrm>
                  <a:off x="5377914" y="2038551"/>
                  <a:ext cx="1114962" cy="1865532"/>
                </a:xfrm>
                <a:custGeom>
                  <a:avLst/>
                  <a:gdLst>
                    <a:gd name="T0" fmla="*/ 566 w 1874"/>
                    <a:gd name="T1" fmla="*/ 0 h 3136"/>
                    <a:gd name="T2" fmla="*/ 6 w 1874"/>
                    <a:gd name="T3" fmla="*/ 784 h 3136"/>
                    <a:gd name="T4" fmla="*/ 0 w 1874"/>
                    <a:gd name="T5" fmla="*/ 782 h 3136"/>
                    <a:gd name="T6" fmla="*/ 655 w 1874"/>
                    <a:gd name="T7" fmla="*/ 2836 h 3136"/>
                    <a:gd name="T8" fmla="*/ 662 w 1874"/>
                    <a:gd name="T9" fmla="*/ 2832 h 3136"/>
                    <a:gd name="T10" fmla="*/ 1558 w 1874"/>
                    <a:gd name="T11" fmla="*/ 3136 h 3136"/>
                    <a:gd name="T12" fmla="*/ 1565 w 1874"/>
                    <a:gd name="T13" fmla="*/ 3132 h 3136"/>
                    <a:gd name="T14" fmla="*/ 562 w 1874"/>
                    <a:gd name="T15" fmla="*/ 7 h 3136"/>
                    <a:gd name="T16" fmla="*/ 566 w 1874"/>
                    <a:gd name="T17" fmla="*/ 0 h 3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74" h="3136">
                      <a:moveTo>
                        <a:pt x="566" y="0"/>
                      </a:moveTo>
                      <a:lnTo>
                        <a:pt x="6" y="784"/>
                      </a:lnTo>
                      <a:lnTo>
                        <a:pt x="0" y="782"/>
                      </a:lnTo>
                      <a:cubicBezTo>
                        <a:pt x="585" y="1290"/>
                        <a:pt x="838" y="2082"/>
                        <a:pt x="655" y="2836"/>
                      </a:cubicBezTo>
                      <a:lnTo>
                        <a:pt x="662" y="2832"/>
                      </a:lnTo>
                      <a:lnTo>
                        <a:pt x="1558" y="3136"/>
                      </a:lnTo>
                      <a:lnTo>
                        <a:pt x="1565" y="3132"/>
                      </a:lnTo>
                      <a:cubicBezTo>
                        <a:pt x="1874" y="1984"/>
                        <a:pt x="1481" y="761"/>
                        <a:pt x="562" y="7"/>
                      </a:cubicBezTo>
                      <a:lnTo>
                        <a:pt x="566" y="0"/>
                      </a:lnTo>
                      <a:close/>
                    </a:path>
                  </a:pathLst>
                </a:custGeom>
                <a:gradFill>
                  <a:gsLst>
                    <a:gs pos="33000">
                      <a:srgbClr val="F9F9F9"/>
                    </a:gs>
                    <a:gs pos="100000">
                      <a:srgbClr val="D7D7D7"/>
                    </a:gs>
                  </a:gsLst>
                  <a:lin ang="5400000" scaled="0"/>
                </a:gradFill>
                <a:ln w="3175" cap="flat" cmpd="sng" algn="ctr">
                  <a:solidFill>
                    <a:srgbClr val="D7D7D7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1218565" eaLnBrk="0" hangingPunct="0">
                    <a:lnSpc>
                      <a:spcPct val="120000"/>
                    </a:lnSpc>
                    <a:defRPr/>
                  </a:pPr>
                  <a:endParaRPr lang="zh-CN" altLang="en-US" sz="1200" kern="0">
                    <a:solidFill>
                      <a:srgbClr val="4D4D4D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矩形 68"/>
                <p:cNvSpPr/>
                <p:nvPr/>
              </p:nvSpPr>
              <p:spPr bwMode="auto">
                <a:xfrm rot="4387699">
                  <a:off x="4659905" y="2601371"/>
                  <a:ext cx="1800200" cy="97774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spcFirstLastPara="1" anchor="ctr">
                  <a:prstTxWarp prst="textArchUp">
                    <a:avLst/>
                  </a:prstTxWarp>
                </a:bodyPr>
                <a:lstStyle/>
                <a:p>
                  <a:pPr algn="ctr" defTabSz="1218565">
                    <a:defRPr/>
                  </a:pPr>
                  <a:r>
                    <a:rPr lang="zh-CN" altLang="en-US" sz="1200" kern="0" dirty="0">
                      <a:solidFill>
                        <a:srgbClr val="4D4D4D"/>
                      </a:solidFill>
                      <a:cs typeface="+mn-ea"/>
                      <a:sym typeface="+mn-lt"/>
                    </a:rPr>
                    <a:t>Enter the text.</a:t>
                  </a:r>
                </a:p>
              </p:txBody>
            </p:sp>
          </p:grpSp>
          <p:grpSp>
            <p:nvGrpSpPr>
              <p:cNvPr id="64" name="组合 30"/>
              <p:cNvGrpSpPr/>
              <p:nvPr/>
            </p:nvGrpSpPr>
            <p:grpSpPr bwMode="auto">
              <a:xfrm>
                <a:off x="5612570" y="3771290"/>
                <a:ext cx="1930182" cy="1483583"/>
                <a:chOff x="4311868" y="3745642"/>
                <a:chExt cx="1930182" cy="1483583"/>
              </a:xfrm>
            </p:grpSpPr>
            <p:sp>
              <p:nvSpPr>
                <p:cNvPr id="66" name="Freeform 29"/>
                <p:cNvSpPr/>
                <p:nvPr/>
              </p:nvSpPr>
              <p:spPr bwMode="auto">
                <a:xfrm>
                  <a:off x="4658455" y="3912030"/>
                  <a:ext cx="1584002" cy="1317195"/>
                </a:xfrm>
                <a:custGeom>
                  <a:avLst/>
                  <a:gdLst>
                    <a:gd name="T0" fmla="*/ 2656 w 2662"/>
                    <a:gd name="T1" fmla="*/ 294 h 2215"/>
                    <a:gd name="T2" fmla="*/ 1744 w 2662"/>
                    <a:gd name="T3" fmla="*/ 6 h 2215"/>
                    <a:gd name="T4" fmla="*/ 1751 w 2662"/>
                    <a:gd name="T5" fmla="*/ 0 h 2215"/>
                    <a:gd name="T6" fmla="*/ 1 w 2662"/>
                    <a:gd name="T7" fmla="*/ 1258 h 2215"/>
                    <a:gd name="T8" fmla="*/ 0 w 2662"/>
                    <a:gd name="T9" fmla="*/ 1254 h 2215"/>
                    <a:gd name="T10" fmla="*/ 0 w 2662"/>
                    <a:gd name="T11" fmla="*/ 2214 h 2215"/>
                    <a:gd name="T12" fmla="*/ 1 w 2662"/>
                    <a:gd name="T13" fmla="*/ 2215 h 2215"/>
                    <a:gd name="T14" fmla="*/ 2662 w 2662"/>
                    <a:gd name="T15" fmla="*/ 296 h 2215"/>
                    <a:gd name="T16" fmla="*/ 2656 w 2662"/>
                    <a:gd name="T17" fmla="*/ 294 h 2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62" h="2215">
                      <a:moveTo>
                        <a:pt x="2656" y="294"/>
                      </a:moveTo>
                      <a:lnTo>
                        <a:pt x="1744" y="6"/>
                      </a:lnTo>
                      <a:lnTo>
                        <a:pt x="1751" y="0"/>
                      </a:lnTo>
                      <a:cubicBezTo>
                        <a:pt x="1449" y="714"/>
                        <a:pt x="774" y="1199"/>
                        <a:pt x="1" y="1258"/>
                      </a:cubicBezTo>
                      <a:lnTo>
                        <a:pt x="0" y="1254"/>
                      </a:lnTo>
                      <a:lnTo>
                        <a:pt x="0" y="2214"/>
                      </a:lnTo>
                      <a:lnTo>
                        <a:pt x="1" y="2215"/>
                      </a:lnTo>
                      <a:cubicBezTo>
                        <a:pt x="1188" y="2154"/>
                        <a:pt x="2229" y="1403"/>
                        <a:pt x="2662" y="296"/>
                      </a:cubicBezTo>
                      <a:lnTo>
                        <a:pt x="2656" y="294"/>
                      </a:lnTo>
                      <a:close/>
                    </a:path>
                  </a:pathLst>
                </a:custGeom>
                <a:gradFill>
                  <a:gsLst>
                    <a:gs pos="33000">
                      <a:srgbClr val="F9F9F9"/>
                    </a:gs>
                    <a:gs pos="100000">
                      <a:srgbClr val="D7D7D7"/>
                    </a:gs>
                  </a:gsLst>
                  <a:lin ang="5400000" scaled="0"/>
                </a:gradFill>
                <a:ln w="3175" cap="flat" cmpd="sng" algn="ctr">
                  <a:solidFill>
                    <a:srgbClr val="D7D7D7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1218565" eaLnBrk="0" hangingPunct="0">
                    <a:lnSpc>
                      <a:spcPct val="120000"/>
                    </a:lnSpc>
                    <a:defRPr/>
                  </a:pPr>
                  <a:endParaRPr lang="zh-CN" altLang="en-US" sz="1200" kern="0">
                    <a:solidFill>
                      <a:srgbClr val="4D4D4D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矩形 66"/>
                <p:cNvSpPr/>
                <p:nvPr/>
              </p:nvSpPr>
              <p:spPr bwMode="auto">
                <a:xfrm rot="8762233">
                  <a:off x="4311868" y="3745642"/>
                  <a:ext cx="1800200" cy="977743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spcFirstLastPara="1" anchor="ctr">
                  <a:prstTxWarp prst="textArchUp">
                    <a:avLst/>
                  </a:prstTxWarp>
                </a:bodyPr>
                <a:lstStyle/>
                <a:p>
                  <a:pPr algn="ctr" defTabSz="1218565">
                    <a:defRPr/>
                  </a:pPr>
                  <a:r>
                    <a:rPr lang="zh-CN" altLang="en-US" sz="1200" kern="0" dirty="0">
                      <a:solidFill>
                        <a:srgbClr val="4D4D4D"/>
                      </a:solidFill>
                      <a:cs typeface="+mn-ea"/>
                      <a:sym typeface="+mn-lt"/>
                    </a:rPr>
                    <a:t>Enter the text.</a:t>
                  </a:r>
                </a:p>
              </p:txBody>
            </p:sp>
          </p:grpSp>
          <p:sp>
            <p:nvSpPr>
              <p:cNvPr id="65" name="Line 130"/>
              <p:cNvSpPr>
                <a:spLocks noChangeShapeType="1"/>
              </p:cNvSpPr>
              <p:nvPr/>
            </p:nvSpPr>
            <p:spPr bwMode="auto">
              <a:xfrm>
                <a:off x="7097969" y="1847647"/>
                <a:ext cx="0" cy="456946"/>
              </a:xfrm>
              <a:prstGeom prst="line">
                <a:avLst/>
              </a:prstGeom>
              <a:noFill/>
              <a:ln w="38100">
                <a:noFill/>
                <a:round/>
              </a:ln>
              <a:effectLst/>
            </p:spPr>
            <p:txBody>
              <a:bodyPr/>
              <a:lstStyle/>
              <a:p>
                <a:pPr defTabSz="1218565"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TextBox 1"/>
            <p:cNvSpPr txBox="1"/>
            <p:nvPr/>
          </p:nvSpPr>
          <p:spPr>
            <a:xfrm>
              <a:off x="5109053" y="3239815"/>
              <a:ext cx="2023231" cy="11587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1623695">
                <a:defRPr/>
              </a:pPr>
              <a:r>
                <a:rPr lang="zh-CN" altLang="en-US" sz="2000" kern="0" dirty="0">
                  <a:solidFill>
                    <a:srgbClr val="4D4D4D"/>
                  </a:solidFill>
                  <a:cs typeface="+mn-ea"/>
                  <a:sym typeface="+mn-lt"/>
                </a:rPr>
                <a:t>Enter the text.</a:t>
              </a:r>
            </a:p>
          </p:txBody>
        </p:sp>
      </p:grpSp>
      <p:sp>
        <p:nvSpPr>
          <p:cNvPr id="76" name="矩形 75"/>
          <p:cNvSpPr/>
          <p:nvPr/>
        </p:nvSpPr>
        <p:spPr>
          <a:xfrm>
            <a:off x="5496780" y="1316683"/>
            <a:ext cx="2776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</a:p>
        </p:txBody>
      </p:sp>
      <p:sp>
        <p:nvSpPr>
          <p:cNvPr id="77" name="矩形 76"/>
          <p:cNvSpPr/>
          <p:nvPr/>
        </p:nvSpPr>
        <p:spPr>
          <a:xfrm>
            <a:off x="6320961" y="2488135"/>
            <a:ext cx="2776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</a:p>
        </p:txBody>
      </p:sp>
      <p:sp>
        <p:nvSpPr>
          <p:cNvPr id="78" name="矩形 77"/>
          <p:cNvSpPr/>
          <p:nvPr/>
        </p:nvSpPr>
        <p:spPr>
          <a:xfrm>
            <a:off x="5780686" y="3734607"/>
            <a:ext cx="2776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</a:p>
        </p:txBody>
      </p:sp>
      <p:sp>
        <p:nvSpPr>
          <p:cNvPr id="79" name="矩形 78"/>
          <p:cNvSpPr/>
          <p:nvPr/>
        </p:nvSpPr>
        <p:spPr>
          <a:xfrm>
            <a:off x="194331" y="1516552"/>
            <a:ext cx="2776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</a:p>
        </p:txBody>
      </p:sp>
      <p:sp>
        <p:nvSpPr>
          <p:cNvPr id="80" name="矩形 79"/>
          <p:cNvSpPr/>
          <p:nvPr/>
        </p:nvSpPr>
        <p:spPr>
          <a:xfrm>
            <a:off x="29536" y="3784850"/>
            <a:ext cx="2776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</a:p>
        </p:txBody>
      </p:sp>
    </p:spTree>
    <p:extLst>
      <p:ext uri="{BB962C8B-B14F-4D97-AF65-F5344CB8AC3E}">
        <p14:creationId xmlns:p14="http://schemas.microsoft.com/office/powerpoint/2010/main" val="282185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7" grpId="0" animBg="1"/>
      <p:bldP spid="50" grpId="0" animBg="1"/>
      <p:bldP spid="53" grpId="0" animBg="1"/>
      <p:bldP spid="76" grpId="0"/>
      <p:bldP spid="77" grpId="0"/>
      <p:bldP spid="78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H_Picture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2" y="787893"/>
            <a:ext cx="9144001" cy="4355608"/>
          </a:xfrm>
          <a:prstGeom prst="rect">
            <a:avLst/>
          </a:prstGeom>
          <a:blipFill dpi="0"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35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MH_Other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800168"/>
            <a:ext cx="3606801" cy="4355607"/>
          </a:xfrm>
          <a:prstGeom prst="homePlate">
            <a:avLst>
              <a:gd name="adj" fmla="val 31338"/>
            </a:avLst>
          </a:prstGeom>
          <a:solidFill>
            <a:schemeClr val="accent1">
              <a:alpha val="88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10600030101010101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35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5" name="矩形 4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759726" y="154264"/>
            <a:ext cx="5226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50647" y="1543845"/>
            <a:ext cx="3109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Click here to add text.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0647" y="2278250"/>
            <a:ext cx="2913653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Click here to add a text description, text color, size, font, graphic color, size, style can be changed as needed.</a:t>
            </a:r>
          </a:p>
        </p:txBody>
      </p:sp>
      <p:cxnSp>
        <p:nvCxnSpPr>
          <p:cNvPr id="19" name="PA_直接连接符 30"/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247411" y="2111102"/>
            <a:ext cx="89232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8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PA_组合 178"/>
          <p:cNvGrpSpPr/>
          <p:nvPr>
            <p:custDataLst>
              <p:tags r:id="rId2"/>
            </p:custDataLst>
          </p:nvPr>
        </p:nvGrpSpPr>
        <p:grpSpPr>
          <a:xfrm>
            <a:off x="5078785" y="1189142"/>
            <a:ext cx="2840723" cy="4084252"/>
            <a:chOff x="504462" y="440275"/>
            <a:chExt cx="4334866" cy="6490904"/>
          </a:xfrm>
        </p:grpSpPr>
        <p:grpSp>
          <p:nvGrpSpPr>
            <p:cNvPr id="4" name="Group 1"/>
            <p:cNvGrpSpPr/>
            <p:nvPr/>
          </p:nvGrpSpPr>
          <p:grpSpPr>
            <a:xfrm>
              <a:off x="504462" y="440275"/>
              <a:ext cx="4063811" cy="4034223"/>
              <a:chOff x="672616" y="587033"/>
              <a:chExt cx="5418415" cy="5378964"/>
            </a:xfrm>
          </p:grpSpPr>
          <p:sp>
            <p:nvSpPr>
              <p:cNvPr id="22" name="Freeform: Shape 2"/>
              <p:cNvSpPr/>
              <p:nvPr/>
            </p:nvSpPr>
            <p:spPr>
              <a:xfrm>
                <a:off x="2420633" y="4970028"/>
                <a:ext cx="413922" cy="184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11" y="8293"/>
                    </a:moveTo>
                    <a:lnTo>
                      <a:pt x="0" y="8293"/>
                    </a:lnTo>
                    <a:lnTo>
                      <a:pt x="0" y="21600"/>
                    </a:lnTo>
                    <a:lnTo>
                      <a:pt x="4611" y="21600"/>
                    </a:lnTo>
                    <a:lnTo>
                      <a:pt x="4611" y="18433"/>
                    </a:lnTo>
                    <a:lnTo>
                      <a:pt x="2757" y="18433"/>
                    </a:lnTo>
                    <a:lnTo>
                      <a:pt x="2757" y="12604"/>
                    </a:lnTo>
                    <a:lnTo>
                      <a:pt x="4611" y="12604"/>
                    </a:lnTo>
                    <a:cubicBezTo>
                      <a:pt x="4611" y="12604"/>
                      <a:pt x="4611" y="8293"/>
                      <a:pt x="4611" y="8293"/>
                    </a:cubicBezTo>
                    <a:close/>
                    <a:moveTo>
                      <a:pt x="10775" y="8293"/>
                    </a:moveTo>
                    <a:lnTo>
                      <a:pt x="4611" y="8293"/>
                    </a:lnTo>
                    <a:lnTo>
                      <a:pt x="4611" y="12604"/>
                    </a:lnTo>
                    <a:lnTo>
                      <a:pt x="6465" y="12604"/>
                    </a:lnTo>
                    <a:lnTo>
                      <a:pt x="6465" y="18433"/>
                    </a:lnTo>
                    <a:lnTo>
                      <a:pt x="6465" y="18433"/>
                    </a:lnTo>
                    <a:lnTo>
                      <a:pt x="4611" y="18433"/>
                    </a:lnTo>
                    <a:lnTo>
                      <a:pt x="4611" y="21600"/>
                    </a:lnTo>
                    <a:lnTo>
                      <a:pt x="10775" y="21600"/>
                    </a:lnTo>
                    <a:lnTo>
                      <a:pt x="10775" y="18433"/>
                    </a:lnTo>
                    <a:lnTo>
                      <a:pt x="8921" y="18433"/>
                    </a:lnTo>
                    <a:lnTo>
                      <a:pt x="8921" y="12604"/>
                    </a:lnTo>
                    <a:lnTo>
                      <a:pt x="10775" y="12604"/>
                    </a:lnTo>
                    <a:cubicBezTo>
                      <a:pt x="10775" y="12604"/>
                      <a:pt x="10775" y="8293"/>
                      <a:pt x="10775" y="8293"/>
                    </a:cubicBezTo>
                    <a:close/>
                    <a:moveTo>
                      <a:pt x="14015" y="0"/>
                    </a:moveTo>
                    <a:lnTo>
                      <a:pt x="14015" y="8293"/>
                    </a:lnTo>
                    <a:lnTo>
                      <a:pt x="10775" y="8293"/>
                    </a:lnTo>
                    <a:lnTo>
                      <a:pt x="10775" y="12604"/>
                    </a:lnTo>
                    <a:lnTo>
                      <a:pt x="12628" y="12604"/>
                    </a:lnTo>
                    <a:lnTo>
                      <a:pt x="12628" y="18433"/>
                    </a:lnTo>
                    <a:lnTo>
                      <a:pt x="12628" y="18433"/>
                    </a:lnTo>
                    <a:lnTo>
                      <a:pt x="10775" y="18433"/>
                    </a:lnTo>
                    <a:lnTo>
                      <a:pt x="10775" y="21600"/>
                    </a:lnTo>
                    <a:lnTo>
                      <a:pt x="16989" y="21600"/>
                    </a:lnTo>
                    <a:lnTo>
                      <a:pt x="16989" y="18433"/>
                    </a:lnTo>
                    <a:lnTo>
                      <a:pt x="15135" y="18433"/>
                    </a:lnTo>
                    <a:lnTo>
                      <a:pt x="15135" y="12604"/>
                    </a:lnTo>
                    <a:lnTo>
                      <a:pt x="16989" y="12604"/>
                    </a:lnTo>
                    <a:lnTo>
                      <a:pt x="16989" y="2589"/>
                    </a:lnTo>
                    <a:cubicBezTo>
                      <a:pt x="15990" y="1762"/>
                      <a:pt x="14999" y="899"/>
                      <a:pt x="14015" y="0"/>
                    </a:cubicBezTo>
                    <a:close/>
                    <a:moveTo>
                      <a:pt x="16989" y="21600"/>
                    </a:moveTo>
                    <a:lnTo>
                      <a:pt x="21600" y="21600"/>
                    </a:lnTo>
                    <a:lnTo>
                      <a:pt x="21600" y="8293"/>
                    </a:lnTo>
                    <a:lnTo>
                      <a:pt x="19003" y="8293"/>
                    </a:lnTo>
                    <a:lnTo>
                      <a:pt x="19003" y="4199"/>
                    </a:lnTo>
                    <a:cubicBezTo>
                      <a:pt x="18328" y="3678"/>
                      <a:pt x="17657" y="3143"/>
                      <a:pt x="16989" y="2589"/>
                    </a:cubicBezTo>
                    <a:lnTo>
                      <a:pt x="16989" y="12604"/>
                    </a:lnTo>
                    <a:lnTo>
                      <a:pt x="18842" y="12604"/>
                    </a:lnTo>
                    <a:lnTo>
                      <a:pt x="18842" y="18433"/>
                    </a:lnTo>
                    <a:lnTo>
                      <a:pt x="18842" y="18433"/>
                    </a:lnTo>
                    <a:lnTo>
                      <a:pt x="16989" y="18433"/>
                    </a:lnTo>
                    <a:cubicBezTo>
                      <a:pt x="16989" y="18433"/>
                      <a:pt x="16989" y="21600"/>
                      <a:pt x="16989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3" name="Freeform: Shape 3"/>
              <p:cNvSpPr/>
              <p:nvPr/>
            </p:nvSpPr>
            <p:spPr>
              <a:xfrm>
                <a:off x="2323522" y="5170726"/>
                <a:ext cx="558895" cy="179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37" y="21600"/>
                    </a:moveTo>
                    <a:lnTo>
                      <a:pt x="21600" y="0"/>
                    </a:lnTo>
                    <a:lnTo>
                      <a:pt x="0" y="0"/>
                    </a:lnTo>
                    <a:lnTo>
                      <a:pt x="2426" y="21600"/>
                    </a:lnTo>
                    <a:cubicBezTo>
                      <a:pt x="2426" y="21600"/>
                      <a:pt x="20837" y="21600"/>
                      <a:pt x="20837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4" name="Freeform: Shape 4"/>
              <p:cNvSpPr/>
              <p:nvPr/>
            </p:nvSpPr>
            <p:spPr>
              <a:xfrm>
                <a:off x="1410668" y="3875898"/>
                <a:ext cx="261809" cy="380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26" y="0"/>
                    </a:moveTo>
                    <a:cubicBezTo>
                      <a:pt x="9041" y="346"/>
                      <a:pt x="0" y="6786"/>
                      <a:pt x="0" y="14623"/>
                    </a:cubicBezTo>
                    <a:cubicBezTo>
                      <a:pt x="0" y="17063"/>
                      <a:pt x="890" y="19468"/>
                      <a:pt x="2571" y="21600"/>
                    </a:cubicBezTo>
                    <a:lnTo>
                      <a:pt x="2571" y="17730"/>
                    </a:lnTo>
                    <a:cubicBezTo>
                      <a:pt x="2571" y="17016"/>
                      <a:pt x="2940" y="16355"/>
                      <a:pt x="3587" y="15787"/>
                    </a:cubicBezTo>
                    <a:cubicBezTo>
                      <a:pt x="3534" y="15400"/>
                      <a:pt x="3506" y="15013"/>
                      <a:pt x="3506" y="14623"/>
                    </a:cubicBezTo>
                    <a:cubicBezTo>
                      <a:pt x="3506" y="7912"/>
                      <a:pt x="11443" y="2427"/>
                      <a:pt x="21182" y="2395"/>
                    </a:cubicBezTo>
                    <a:cubicBezTo>
                      <a:pt x="21322" y="2396"/>
                      <a:pt x="21461" y="2398"/>
                      <a:pt x="21600" y="2400"/>
                    </a:cubicBezTo>
                    <a:cubicBezTo>
                      <a:pt x="21162" y="1605"/>
                      <a:pt x="20737" y="805"/>
                      <a:pt x="20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5" name="Freeform: Shape 5"/>
              <p:cNvSpPr/>
              <p:nvPr/>
            </p:nvSpPr>
            <p:spPr>
              <a:xfrm>
                <a:off x="1455986" y="4134864"/>
                <a:ext cx="112372" cy="203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9" y="4534"/>
                    </a:moveTo>
                    <a:cubicBezTo>
                      <a:pt x="114" y="4911"/>
                      <a:pt x="0" y="5299"/>
                      <a:pt x="0" y="5701"/>
                    </a:cubicBezTo>
                    <a:lnTo>
                      <a:pt x="0" y="12660"/>
                    </a:lnTo>
                    <a:lnTo>
                      <a:pt x="0" y="15899"/>
                    </a:lnTo>
                    <a:cubicBezTo>
                      <a:pt x="0" y="19046"/>
                      <a:pt x="6806" y="21600"/>
                      <a:pt x="15200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5200" y="0"/>
                    </a:lnTo>
                    <a:cubicBezTo>
                      <a:pt x="7872" y="0"/>
                      <a:pt x="1755" y="1944"/>
                      <a:pt x="319" y="45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6" name="Freeform: Shape 6"/>
              <p:cNvSpPr/>
              <p:nvPr/>
            </p:nvSpPr>
            <p:spPr>
              <a:xfrm>
                <a:off x="1760271" y="4134864"/>
                <a:ext cx="108180" cy="203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4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6648" y="21600"/>
                    </a:lnTo>
                    <a:cubicBezTo>
                      <a:pt x="13590" y="21600"/>
                      <a:pt x="19486" y="19981"/>
                      <a:pt x="21600" y="17733"/>
                    </a:cubicBezTo>
                    <a:cubicBezTo>
                      <a:pt x="14246" y="12033"/>
                      <a:pt x="7449" y="6116"/>
                      <a:pt x="1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7" name="Freeform: Shape 7"/>
              <p:cNvSpPr/>
              <p:nvPr/>
            </p:nvSpPr>
            <p:spPr>
              <a:xfrm>
                <a:off x="5664180" y="3377388"/>
                <a:ext cx="408473" cy="4084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204"/>
                    </a:moveTo>
                    <a:lnTo>
                      <a:pt x="19371" y="10204"/>
                    </a:lnTo>
                    <a:lnTo>
                      <a:pt x="21257" y="8317"/>
                    </a:lnTo>
                    <a:lnTo>
                      <a:pt x="20412" y="7474"/>
                    </a:lnTo>
                    <a:lnTo>
                      <a:pt x="17684" y="10204"/>
                    </a:lnTo>
                    <a:lnTo>
                      <a:pt x="16935" y="10204"/>
                    </a:lnTo>
                    <a:lnTo>
                      <a:pt x="17637" y="9501"/>
                    </a:lnTo>
                    <a:lnTo>
                      <a:pt x="16793" y="8657"/>
                    </a:lnTo>
                    <a:lnTo>
                      <a:pt x="15248" y="10204"/>
                    </a:lnTo>
                    <a:lnTo>
                      <a:pt x="14068" y="10204"/>
                    </a:lnTo>
                    <a:cubicBezTo>
                      <a:pt x="13981" y="9730"/>
                      <a:pt x="13796" y="9292"/>
                      <a:pt x="13532" y="8912"/>
                    </a:cubicBezTo>
                    <a:lnTo>
                      <a:pt x="14367" y="8077"/>
                    </a:lnTo>
                    <a:lnTo>
                      <a:pt x="16553" y="8077"/>
                    </a:lnTo>
                    <a:lnTo>
                      <a:pt x="16553" y="6885"/>
                    </a:lnTo>
                    <a:lnTo>
                      <a:pt x="15559" y="6885"/>
                    </a:lnTo>
                    <a:lnTo>
                      <a:pt x="16089" y="6354"/>
                    </a:lnTo>
                    <a:lnTo>
                      <a:pt x="19949" y="6354"/>
                    </a:lnTo>
                    <a:lnTo>
                      <a:pt x="19949" y="5161"/>
                    </a:lnTo>
                    <a:lnTo>
                      <a:pt x="17283" y="5161"/>
                    </a:lnTo>
                    <a:lnTo>
                      <a:pt x="18859" y="3585"/>
                    </a:lnTo>
                    <a:lnTo>
                      <a:pt x="18015" y="2742"/>
                    </a:lnTo>
                    <a:lnTo>
                      <a:pt x="16440" y="4318"/>
                    </a:lnTo>
                    <a:lnTo>
                      <a:pt x="16440" y="1651"/>
                    </a:lnTo>
                    <a:lnTo>
                      <a:pt x="15246" y="1651"/>
                    </a:lnTo>
                    <a:lnTo>
                      <a:pt x="15246" y="5510"/>
                    </a:lnTo>
                    <a:lnTo>
                      <a:pt x="14716" y="6041"/>
                    </a:lnTo>
                    <a:lnTo>
                      <a:pt x="14716" y="5048"/>
                    </a:lnTo>
                    <a:lnTo>
                      <a:pt x="13523" y="5048"/>
                    </a:lnTo>
                    <a:lnTo>
                      <a:pt x="13523" y="7234"/>
                    </a:lnTo>
                    <a:lnTo>
                      <a:pt x="12688" y="8068"/>
                    </a:lnTo>
                    <a:cubicBezTo>
                      <a:pt x="12308" y="7805"/>
                      <a:pt x="11870" y="7619"/>
                      <a:pt x="11397" y="7532"/>
                    </a:cubicBezTo>
                    <a:lnTo>
                      <a:pt x="11397" y="6353"/>
                    </a:lnTo>
                    <a:lnTo>
                      <a:pt x="12942" y="4807"/>
                    </a:lnTo>
                    <a:lnTo>
                      <a:pt x="12098" y="3964"/>
                    </a:lnTo>
                    <a:lnTo>
                      <a:pt x="11397" y="4665"/>
                    </a:lnTo>
                    <a:lnTo>
                      <a:pt x="11397" y="3916"/>
                    </a:lnTo>
                    <a:lnTo>
                      <a:pt x="14126" y="1187"/>
                    </a:lnTo>
                    <a:lnTo>
                      <a:pt x="13282" y="343"/>
                    </a:lnTo>
                    <a:lnTo>
                      <a:pt x="11397" y="2229"/>
                    </a:lnTo>
                    <a:lnTo>
                      <a:pt x="11397" y="0"/>
                    </a:lnTo>
                    <a:lnTo>
                      <a:pt x="10204" y="0"/>
                    </a:lnTo>
                    <a:lnTo>
                      <a:pt x="10204" y="2229"/>
                    </a:lnTo>
                    <a:lnTo>
                      <a:pt x="8318" y="343"/>
                    </a:lnTo>
                    <a:lnTo>
                      <a:pt x="7474" y="1187"/>
                    </a:lnTo>
                    <a:lnTo>
                      <a:pt x="10204" y="3916"/>
                    </a:lnTo>
                    <a:lnTo>
                      <a:pt x="10204" y="4665"/>
                    </a:lnTo>
                    <a:lnTo>
                      <a:pt x="9502" y="3964"/>
                    </a:lnTo>
                    <a:lnTo>
                      <a:pt x="8658" y="4807"/>
                    </a:lnTo>
                    <a:lnTo>
                      <a:pt x="10204" y="6353"/>
                    </a:lnTo>
                    <a:lnTo>
                      <a:pt x="10204" y="7532"/>
                    </a:lnTo>
                    <a:cubicBezTo>
                      <a:pt x="9731" y="7619"/>
                      <a:pt x="9293" y="7805"/>
                      <a:pt x="8912" y="8068"/>
                    </a:cubicBezTo>
                    <a:lnTo>
                      <a:pt x="8078" y="7234"/>
                    </a:lnTo>
                    <a:lnTo>
                      <a:pt x="8078" y="5048"/>
                    </a:lnTo>
                    <a:lnTo>
                      <a:pt x="6885" y="5048"/>
                    </a:lnTo>
                    <a:lnTo>
                      <a:pt x="6885" y="6041"/>
                    </a:lnTo>
                    <a:lnTo>
                      <a:pt x="6355" y="5510"/>
                    </a:lnTo>
                    <a:lnTo>
                      <a:pt x="6355" y="1651"/>
                    </a:lnTo>
                    <a:lnTo>
                      <a:pt x="5162" y="1651"/>
                    </a:lnTo>
                    <a:lnTo>
                      <a:pt x="5162" y="4318"/>
                    </a:lnTo>
                    <a:lnTo>
                      <a:pt x="3586" y="2742"/>
                    </a:lnTo>
                    <a:lnTo>
                      <a:pt x="2742" y="3585"/>
                    </a:lnTo>
                    <a:lnTo>
                      <a:pt x="4318" y="5161"/>
                    </a:lnTo>
                    <a:lnTo>
                      <a:pt x="1652" y="5161"/>
                    </a:lnTo>
                    <a:lnTo>
                      <a:pt x="1652" y="6354"/>
                    </a:lnTo>
                    <a:lnTo>
                      <a:pt x="5511" y="6354"/>
                    </a:lnTo>
                    <a:lnTo>
                      <a:pt x="6041" y="6885"/>
                    </a:lnTo>
                    <a:lnTo>
                      <a:pt x="5048" y="6885"/>
                    </a:lnTo>
                    <a:lnTo>
                      <a:pt x="5048" y="8077"/>
                    </a:lnTo>
                    <a:lnTo>
                      <a:pt x="7234" y="8077"/>
                    </a:lnTo>
                    <a:lnTo>
                      <a:pt x="8068" y="8912"/>
                    </a:lnTo>
                    <a:cubicBezTo>
                      <a:pt x="7805" y="9292"/>
                      <a:pt x="7620" y="9730"/>
                      <a:pt x="7533" y="10204"/>
                    </a:cubicBezTo>
                    <a:lnTo>
                      <a:pt x="6353" y="10204"/>
                    </a:lnTo>
                    <a:lnTo>
                      <a:pt x="4808" y="8657"/>
                    </a:lnTo>
                    <a:lnTo>
                      <a:pt x="3964" y="9501"/>
                    </a:lnTo>
                    <a:lnTo>
                      <a:pt x="4666" y="10204"/>
                    </a:lnTo>
                    <a:lnTo>
                      <a:pt x="3917" y="10204"/>
                    </a:lnTo>
                    <a:lnTo>
                      <a:pt x="1188" y="7474"/>
                    </a:lnTo>
                    <a:lnTo>
                      <a:pt x="343" y="8317"/>
                    </a:lnTo>
                    <a:lnTo>
                      <a:pt x="2230" y="10204"/>
                    </a:lnTo>
                    <a:lnTo>
                      <a:pt x="0" y="10204"/>
                    </a:lnTo>
                    <a:lnTo>
                      <a:pt x="0" y="11396"/>
                    </a:lnTo>
                    <a:lnTo>
                      <a:pt x="2230" y="11396"/>
                    </a:lnTo>
                    <a:lnTo>
                      <a:pt x="343" y="13282"/>
                    </a:lnTo>
                    <a:lnTo>
                      <a:pt x="1188" y="14125"/>
                    </a:lnTo>
                    <a:lnTo>
                      <a:pt x="3917" y="11396"/>
                    </a:lnTo>
                    <a:lnTo>
                      <a:pt x="4666" y="11396"/>
                    </a:lnTo>
                    <a:lnTo>
                      <a:pt x="3963" y="12098"/>
                    </a:lnTo>
                    <a:lnTo>
                      <a:pt x="4808" y="12942"/>
                    </a:lnTo>
                    <a:lnTo>
                      <a:pt x="6353" y="11396"/>
                    </a:lnTo>
                    <a:lnTo>
                      <a:pt x="7533" y="11396"/>
                    </a:lnTo>
                    <a:cubicBezTo>
                      <a:pt x="7620" y="11869"/>
                      <a:pt x="7805" y="12308"/>
                      <a:pt x="8068" y="12688"/>
                    </a:cubicBezTo>
                    <a:lnTo>
                      <a:pt x="7234" y="13522"/>
                    </a:lnTo>
                    <a:lnTo>
                      <a:pt x="5048" y="13522"/>
                    </a:lnTo>
                    <a:lnTo>
                      <a:pt x="5048" y="14716"/>
                    </a:lnTo>
                    <a:lnTo>
                      <a:pt x="6041" y="14716"/>
                    </a:lnTo>
                    <a:lnTo>
                      <a:pt x="5511" y="15245"/>
                    </a:lnTo>
                    <a:lnTo>
                      <a:pt x="1652" y="15245"/>
                    </a:lnTo>
                    <a:lnTo>
                      <a:pt x="1652" y="16438"/>
                    </a:lnTo>
                    <a:lnTo>
                      <a:pt x="4318" y="16438"/>
                    </a:lnTo>
                    <a:lnTo>
                      <a:pt x="2742" y="18014"/>
                    </a:lnTo>
                    <a:lnTo>
                      <a:pt x="3586" y="18858"/>
                    </a:lnTo>
                    <a:lnTo>
                      <a:pt x="5162" y="17282"/>
                    </a:lnTo>
                    <a:lnTo>
                      <a:pt x="5162" y="19948"/>
                    </a:lnTo>
                    <a:lnTo>
                      <a:pt x="6355" y="19948"/>
                    </a:lnTo>
                    <a:lnTo>
                      <a:pt x="6355" y="16088"/>
                    </a:lnTo>
                    <a:lnTo>
                      <a:pt x="6885" y="15559"/>
                    </a:lnTo>
                    <a:lnTo>
                      <a:pt x="6885" y="16552"/>
                    </a:lnTo>
                    <a:lnTo>
                      <a:pt x="8078" y="16552"/>
                    </a:lnTo>
                    <a:lnTo>
                      <a:pt x="8078" y="14365"/>
                    </a:lnTo>
                    <a:lnTo>
                      <a:pt x="8912" y="13531"/>
                    </a:lnTo>
                    <a:cubicBezTo>
                      <a:pt x="9293" y="13796"/>
                      <a:pt x="9731" y="13981"/>
                      <a:pt x="10204" y="14067"/>
                    </a:cubicBezTo>
                    <a:lnTo>
                      <a:pt x="10204" y="15247"/>
                    </a:lnTo>
                    <a:lnTo>
                      <a:pt x="8658" y="16792"/>
                    </a:lnTo>
                    <a:lnTo>
                      <a:pt x="9502" y="17636"/>
                    </a:lnTo>
                    <a:lnTo>
                      <a:pt x="10204" y="16934"/>
                    </a:lnTo>
                    <a:lnTo>
                      <a:pt x="10204" y="17682"/>
                    </a:lnTo>
                    <a:lnTo>
                      <a:pt x="7474" y="20412"/>
                    </a:lnTo>
                    <a:lnTo>
                      <a:pt x="8318" y="21256"/>
                    </a:lnTo>
                    <a:lnTo>
                      <a:pt x="10204" y="19370"/>
                    </a:lnTo>
                    <a:lnTo>
                      <a:pt x="10204" y="21600"/>
                    </a:lnTo>
                    <a:lnTo>
                      <a:pt x="11397" y="21600"/>
                    </a:lnTo>
                    <a:lnTo>
                      <a:pt x="11397" y="19370"/>
                    </a:lnTo>
                    <a:lnTo>
                      <a:pt x="13282" y="21256"/>
                    </a:lnTo>
                    <a:lnTo>
                      <a:pt x="14126" y="20412"/>
                    </a:lnTo>
                    <a:lnTo>
                      <a:pt x="11397" y="17682"/>
                    </a:lnTo>
                    <a:lnTo>
                      <a:pt x="11397" y="16934"/>
                    </a:lnTo>
                    <a:lnTo>
                      <a:pt x="12098" y="17636"/>
                    </a:lnTo>
                    <a:lnTo>
                      <a:pt x="12942" y="16792"/>
                    </a:lnTo>
                    <a:lnTo>
                      <a:pt x="11397" y="15247"/>
                    </a:lnTo>
                    <a:lnTo>
                      <a:pt x="11397" y="14067"/>
                    </a:lnTo>
                    <a:cubicBezTo>
                      <a:pt x="11870" y="13981"/>
                      <a:pt x="12308" y="13796"/>
                      <a:pt x="12688" y="13531"/>
                    </a:cubicBezTo>
                    <a:lnTo>
                      <a:pt x="13523" y="14365"/>
                    </a:lnTo>
                    <a:lnTo>
                      <a:pt x="13523" y="16552"/>
                    </a:lnTo>
                    <a:lnTo>
                      <a:pt x="14716" y="16552"/>
                    </a:lnTo>
                    <a:lnTo>
                      <a:pt x="14716" y="15559"/>
                    </a:lnTo>
                    <a:lnTo>
                      <a:pt x="15246" y="16089"/>
                    </a:lnTo>
                    <a:lnTo>
                      <a:pt x="15246" y="19948"/>
                    </a:lnTo>
                    <a:lnTo>
                      <a:pt x="16440" y="19948"/>
                    </a:lnTo>
                    <a:lnTo>
                      <a:pt x="16440" y="17282"/>
                    </a:lnTo>
                    <a:lnTo>
                      <a:pt x="18015" y="18858"/>
                    </a:lnTo>
                    <a:lnTo>
                      <a:pt x="18859" y="18014"/>
                    </a:lnTo>
                    <a:lnTo>
                      <a:pt x="17283" y="16438"/>
                    </a:lnTo>
                    <a:lnTo>
                      <a:pt x="19949" y="16438"/>
                    </a:lnTo>
                    <a:lnTo>
                      <a:pt x="19949" y="15245"/>
                    </a:lnTo>
                    <a:lnTo>
                      <a:pt x="16089" y="15245"/>
                    </a:lnTo>
                    <a:lnTo>
                      <a:pt x="15559" y="14716"/>
                    </a:lnTo>
                    <a:lnTo>
                      <a:pt x="16553" y="14716"/>
                    </a:lnTo>
                    <a:lnTo>
                      <a:pt x="16553" y="13522"/>
                    </a:lnTo>
                    <a:lnTo>
                      <a:pt x="14367" y="13522"/>
                    </a:lnTo>
                    <a:lnTo>
                      <a:pt x="13532" y="12688"/>
                    </a:lnTo>
                    <a:cubicBezTo>
                      <a:pt x="13796" y="12308"/>
                      <a:pt x="13981" y="11869"/>
                      <a:pt x="14068" y="11396"/>
                    </a:cubicBezTo>
                    <a:lnTo>
                      <a:pt x="15248" y="11396"/>
                    </a:lnTo>
                    <a:lnTo>
                      <a:pt x="16793" y="12942"/>
                    </a:lnTo>
                    <a:lnTo>
                      <a:pt x="17637" y="12098"/>
                    </a:lnTo>
                    <a:lnTo>
                      <a:pt x="16935" y="11396"/>
                    </a:lnTo>
                    <a:lnTo>
                      <a:pt x="17684" y="11396"/>
                    </a:lnTo>
                    <a:lnTo>
                      <a:pt x="20412" y="14125"/>
                    </a:lnTo>
                    <a:lnTo>
                      <a:pt x="21256" y="13282"/>
                    </a:lnTo>
                    <a:lnTo>
                      <a:pt x="19371" y="11396"/>
                    </a:lnTo>
                    <a:lnTo>
                      <a:pt x="21600" y="11396"/>
                    </a:lnTo>
                    <a:cubicBezTo>
                      <a:pt x="21600" y="11396"/>
                      <a:pt x="21600" y="10204"/>
                      <a:pt x="21600" y="1020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8" name="Freeform: Shape 8"/>
              <p:cNvSpPr/>
              <p:nvPr/>
            </p:nvSpPr>
            <p:spPr>
              <a:xfrm>
                <a:off x="3864368" y="1189128"/>
                <a:ext cx="82603" cy="34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29" name="Freeform: Shape 9"/>
              <p:cNvSpPr/>
              <p:nvPr/>
            </p:nvSpPr>
            <p:spPr>
              <a:xfrm>
                <a:off x="3553609" y="1240921"/>
                <a:ext cx="448891" cy="3075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0" y="0"/>
                    </a:lnTo>
                    <a:lnTo>
                      <a:pt x="0" y="14583"/>
                    </a:lnTo>
                    <a:cubicBezTo>
                      <a:pt x="1865" y="14837"/>
                      <a:pt x="3714" y="15172"/>
                      <a:pt x="5544" y="15592"/>
                    </a:cubicBezTo>
                    <a:cubicBezTo>
                      <a:pt x="5051" y="14317"/>
                      <a:pt x="4769" y="12844"/>
                      <a:pt x="4769" y="11275"/>
                    </a:cubicBezTo>
                    <a:cubicBezTo>
                      <a:pt x="4769" y="6414"/>
                      <a:pt x="7469" y="2474"/>
                      <a:pt x="10800" y="2474"/>
                    </a:cubicBezTo>
                    <a:lnTo>
                      <a:pt x="10800" y="2474"/>
                    </a:lnTo>
                    <a:cubicBezTo>
                      <a:pt x="14131" y="2474"/>
                      <a:pt x="16831" y="6414"/>
                      <a:pt x="16831" y="11275"/>
                    </a:cubicBezTo>
                    <a:cubicBezTo>
                      <a:pt x="16831" y="14160"/>
                      <a:pt x="15880" y="16720"/>
                      <a:pt x="14411" y="18325"/>
                    </a:cubicBezTo>
                    <a:cubicBezTo>
                      <a:pt x="16850" y="19270"/>
                      <a:pt x="19249" y="20364"/>
                      <a:pt x="21600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0"/>
              <p:cNvSpPr/>
              <p:nvPr/>
            </p:nvSpPr>
            <p:spPr>
              <a:xfrm>
                <a:off x="3696039" y="1318611"/>
                <a:ext cx="168714" cy="16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850" y="21600"/>
                    </a:moveTo>
                    <a:cubicBezTo>
                      <a:pt x="17315" y="21069"/>
                      <a:pt x="21600" y="16440"/>
                      <a:pt x="21600" y="10826"/>
                    </a:cubicBezTo>
                    <a:cubicBezTo>
                      <a:pt x="21600" y="4855"/>
                      <a:pt x="16755" y="0"/>
                      <a:pt x="10800" y="0"/>
                    </a:cubicBezTo>
                    <a:cubicBezTo>
                      <a:pt x="4846" y="0"/>
                      <a:pt x="0" y="4856"/>
                      <a:pt x="0" y="10826"/>
                    </a:cubicBezTo>
                    <a:cubicBezTo>
                      <a:pt x="0" y="14872"/>
                      <a:pt x="2227" y="18407"/>
                      <a:pt x="5516" y="20265"/>
                    </a:cubicBezTo>
                    <a:cubicBezTo>
                      <a:pt x="7637" y="20683"/>
                      <a:pt x="9750" y="21125"/>
                      <a:pt x="1185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1" name="Freeform: Shape 11"/>
              <p:cNvSpPr/>
              <p:nvPr/>
            </p:nvSpPr>
            <p:spPr>
              <a:xfrm>
                <a:off x="1281184" y="2969517"/>
                <a:ext cx="296218" cy="2552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78"/>
                    </a:moveTo>
                    <a:cubicBezTo>
                      <a:pt x="20527" y="277"/>
                      <a:pt x="19355" y="0"/>
                      <a:pt x="18127" y="0"/>
                    </a:cubicBezTo>
                    <a:cubicBezTo>
                      <a:pt x="13052" y="0"/>
                      <a:pt x="8926" y="4720"/>
                      <a:pt x="8829" y="10584"/>
                    </a:cubicBezTo>
                    <a:cubicBezTo>
                      <a:pt x="7895" y="9674"/>
                      <a:pt x="6689" y="9125"/>
                      <a:pt x="5374" y="9125"/>
                    </a:cubicBezTo>
                    <a:cubicBezTo>
                      <a:pt x="2406" y="9125"/>
                      <a:pt x="0" y="11917"/>
                      <a:pt x="0" y="15362"/>
                    </a:cubicBezTo>
                    <a:cubicBezTo>
                      <a:pt x="0" y="18807"/>
                      <a:pt x="2406" y="21600"/>
                      <a:pt x="5374" y="21600"/>
                    </a:cubicBezTo>
                    <a:lnTo>
                      <a:pt x="17727" y="21600"/>
                    </a:lnTo>
                    <a:lnTo>
                      <a:pt x="18127" y="21600"/>
                    </a:lnTo>
                    <a:lnTo>
                      <a:pt x="19949" y="21600"/>
                    </a:lnTo>
                    <a:cubicBezTo>
                      <a:pt x="20101" y="14532"/>
                      <a:pt x="20662" y="7583"/>
                      <a:pt x="21600" y="77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2"/>
              <p:cNvSpPr/>
              <p:nvPr/>
            </p:nvSpPr>
            <p:spPr>
              <a:xfrm>
                <a:off x="1339452" y="3247907"/>
                <a:ext cx="35463" cy="78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13"/>
              <p:cNvSpPr/>
              <p:nvPr/>
            </p:nvSpPr>
            <p:spPr>
              <a:xfrm>
                <a:off x="1423615" y="3293226"/>
                <a:ext cx="35466" cy="7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14"/>
              <p:cNvSpPr/>
              <p:nvPr/>
            </p:nvSpPr>
            <p:spPr>
              <a:xfrm>
                <a:off x="1507780" y="3247907"/>
                <a:ext cx="35463" cy="78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15"/>
              <p:cNvSpPr/>
              <p:nvPr/>
            </p:nvSpPr>
            <p:spPr>
              <a:xfrm>
                <a:off x="692037" y="2671707"/>
                <a:ext cx="467018" cy="5448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26" extrusionOk="0">
                    <a:moveTo>
                      <a:pt x="10800" y="3805"/>
                    </a:moveTo>
                    <a:lnTo>
                      <a:pt x="0" y="3805"/>
                    </a:lnTo>
                    <a:lnTo>
                      <a:pt x="0" y="19783"/>
                    </a:lnTo>
                    <a:lnTo>
                      <a:pt x="1581" y="19783"/>
                    </a:lnTo>
                    <a:lnTo>
                      <a:pt x="1581" y="21526"/>
                    </a:lnTo>
                    <a:lnTo>
                      <a:pt x="4273" y="21526"/>
                    </a:lnTo>
                    <a:lnTo>
                      <a:pt x="4273" y="19783"/>
                    </a:lnTo>
                    <a:lnTo>
                      <a:pt x="10800" y="19783"/>
                    </a:lnTo>
                    <a:lnTo>
                      <a:pt x="10800" y="14993"/>
                    </a:lnTo>
                    <a:lnTo>
                      <a:pt x="1950" y="14993"/>
                    </a:lnTo>
                    <a:lnTo>
                      <a:pt x="1950" y="5568"/>
                    </a:lnTo>
                    <a:lnTo>
                      <a:pt x="1950" y="5568"/>
                    </a:lnTo>
                    <a:lnTo>
                      <a:pt x="10800" y="5568"/>
                    </a:lnTo>
                    <a:cubicBezTo>
                      <a:pt x="10800" y="5568"/>
                      <a:pt x="10800" y="3805"/>
                      <a:pt x="10800" y="3805"/>
                    </a:cubicBezTo>
                    <a:close/>
                    <a:moveTo>
                      <a:pt x="10800" y="19783"/>
                    </a:moveTo>
                    <a:lnTo>
                      <a:pt x="13827" y="19783"/>
                    </a:lnTo>
                    <a:lnTo>
                      <a:pt x="13827" y="18480"/>
                    </a:lnTo>
                    <a:cubicBezTo>
                      <a:pt x="13134" y="18480"/>
                      <a:pt x="12572" y="18000"/>
                      <a:pt x="12572" y="17407"/>
                    </a:cubicBezTo>
                    <a:cubicBezTo>
                      <a:pt x="12572" y="16815"/>
                      <a:pt x="13134" y="16335"/>
                      <a:pt x="13827" y="16335"/>
                    </a:cubicBezTo>
                    <a:lnTo>
                      <a:pt x="13827" y="14993"/>
                    </a:lnTo>
                    <a:lnTo>
                      <a:pt x="10800" y="14993"/>
                    </a:lnTo>
                    <a:cubicBezTo>
                      <a:pt x="10800" y="14993"/>
                      <a:pt x="10800" y="19783"/>
                      <a:pt x="10800" y="19783"/>
                    </a:cubicBezTo>
                    <a:close/>
                    <a:moveTo>
                      <a:pt x="13827" y="3805"/>
                    </a:moveTo>
                    <a:lnTo>
                      <a:pt x="10800" y="3805"/>
                    </a:lnTo>
                    <a:lnTo>
                      <a:pt x="10800" y="5568"/>
                    </a:lnTo>
                    <a:lnTo>
                      <a:pt x="13827" y="5568"/>
                    </a:lnTo>
                    <a:lnTo>
                      <a:pt x="13827" y="3805"/>
                    </a:lnTo>
                    <a:cubicBezTo>
                      <a:pt x="13827" y="3805"/>
                      <a:pt x="13827" y="3805"/>
                      <a:pt x="13827" y="3805"/>
                    </a:cubicBezTo>
                    <a:close/>
                    <a:moveTo>
                      <a:pt x="13827" y="940"/>
                    </a:moveTo>
                    <a:lnTo>
                      <a:pt x="12578" y="119"/>
                    </a:lnTo>
                    <a:cubicBezTo>
                      <a:pt x="12284" y="-74"/>
                      <a:pt x="11861" y="-27"/>
                      <a:pt x="11634" y="225"/>
                    </a:cubicBezTo>
                    <a:cubicBezTo>
                      <a:pt x="11408" y="477"/>
                      <a:pt x="11464" y="837"/>
                      <a:pt x="11758" y="1030"/>
                    </a:cubicBezTo>
                    <a:lnTo>
                      <a:pt x="13827" y="2389"/>
                    </a:lnTo>
                    <a:lnTo>
                      <a:pt x="13827" y="940"/>
                    </a:lnTo>
                    <a:cubicBezTo>
                      <a:pt x="13827" y="940"/>
                      <a:pt x="13827" y="940"/>
                      <a:pt x="13827" y="940"/>
                    </a:cubicBezTo>
                    <a:close/>
                    <a:moveTo>
                      <a:pt x="13827" y="19783"/>
                    </a:moveTo>
                    <a:lnTo>
                      <a:pt x="17327" y="19783"/>
                    </a:lnTo>
                    <a:lnTo>
                      <a:pt x="17327" y="21526"/>
                    </a:lnTo>
                    <a:lnTo>
                      <a:pt x="18000" y="21526"/>
                    </a:lnTo>
                    <a:lnTo>
                      <a:pt x="18000" y="18480"/>
                    </a:lnTo>
                    <a:lnTo>
                      <a:pt x="17999" y="18480"/>
                    </a:lnTo>
                    <a:cubicBezTo>
                      <a:pt x="17306" y="18480"/>
                      <a:pt x="16744" y="18000"/>
                      <a:pt x="16744" y="17407"/>
                    </a:cubicBezTo>
                    <a:lnTo>
                      <a:pt x="16744" y="17407"/>
                    </a:lnTo>
                    <a:cubicBezTo>
                      <a:pt x="16744" y="16815"/>
                      <a:pt x="17306" y="16335"/>
                      <a:pt x="17999" y="16335"/>
                    </a:cubicBezTo>
                    <a:lnTo>
                      <a:pt x="18000" y="16335"/>
                    </a:lnTo>
                    <a:lnTo>
                      <a:pt x="18000" y="14993"/>
                    </a:lnTo>
                    <a:lnTo>
                      <a:pt x="13827" y="14993"/>
                    </a:lnTo>
                    <a:lnTo>
                      <a:pt x="13827" y="16335"/>
                    </a:lnTo>
                    <a:lnTo>
                      <a:pt x="13828" y="16335"/>
                    </a:lnTo>
                    <a:cubicBezTo>
                      <a:pt x="14521" y="16335"/>
                      <a:pt x="15084" y="16815"/>
                      <a:pt x="15084" y="17407"/>
                    </a:cubicBezTo>
                    <a:cubicBezTo>
                      <a:pt x="15084" y="18000"/>
                      <a:pt x="14521" y="18480"/>
                      <a:pt x="13828" y="18480"/>
                    </a:cubicBezTo>
                    <a:lnTo>
                      <a:pt x="13828" y="18480"/>
                    </a:lnTo>
                    <a:lnTo>
                      <a:pt x="13827" y="18480"/>
                    </a:lnTo>
                    <a:cubicBezTo>
                      <a:pt x="13827" y="18480"/>
                      <a:pt x="13827" y="19783"/>
                      <a:pt x="13827" y="19783"/>
                    </a:cubicBezTo>
                    <a:close/>
                    <a:moveTo>
                      <a:pt x="18000" y="1617"/>
                    </a:moveTo>
                    <a:lnTo>
                      <a:pt x="17246" y="2111"/>
                    </a:lnTo>
                    <a:cubicBezTo>
                      <a:pt x="16994" y="2023"/>
                      <a:pt x="16719" y="1974"/>
                      <a:pt x="16430" y="1974"/>
                    </a:cubicBezTo>
                    <a:cubicBezTo>
                      <a:pt x="16140" y="1974"/>
                      <a:pt x="15865" y="2023"/>
                      <a:pt x="15613" y="2112"/>
                    </a:cubicBezTo>
                    <a:lnTo>
                      <a:pt x="13827" y="940"/>
                    </a:lnTo>
                    <a:lnTo>
                      <a:pt x="13827" y="2389"/>
                    </a:lnTo>
                    <a:lnTo>
                      <a:pt x="14579" y="2883"/>
                    </a:lnTo>
                    <a:cubicBezTo>
                      <a:pt x="14394" y="3154"/>
                      <a:pt x="14285" y="3468"/>
                      <a:pt x="14285" y="3805"/>
                    </a:cubicBezTo>
                    <a:lnTo>
                      <a:pt x="13827" y="3805"/>
                    </a:lnTo>
                    <a:lnTo>
                      <a:pt x="13827" y="5568"/>
                    </a:lnTo>
                    <a:lnTo>
                      <a:pt x="18000" y="5568"/>
                    </a:lnTo>
                    <a:lnTo>
                      <a:pt x="18000" y="1617"/>
                    </a:lnTo>
                    <a:cubicBezTo>
                      <a:pt x="18000" y="1617"/>
                      <a:pt x="18000" y="1617"/>
                      <a:pt x="18000" y="1617"/>
                    </a:cubicBezTo>
                    <a:close/>
                    <a:moveTo>
                      <a:pt x="20019" y="21526"/>
                    </a:moveTo>
                    <a:lnTo>
                      <a:pt x="20019" y="19783"/>
                    </a:lnTo>
                    <a:lnTo>
                      <a:pt x="21600" y="19783"/>
                    </a:lnTo>
                    <a:lnTo>
                      <a:pt x="21600" y="3805"/>
                    </a:lnTo>
                    <a:lnTo>
                      <a:pt x="18573" y="3805"/>
                    </a:lnTo>
                    <a:cubicBezTo>
                      <a:pt x="18573" y="3468"/>
                      <a:pt x="18465" y="3154"/>
                      <a:pt x="18280" y="2883"/>
                    </a:cubicBezTo>
                    <a:lnTo>
                      <a:pt x="21101" y="1030"/>
                    </a:lnTo>
                    <a:cubicBezTo>
                      <a:pt x="21396" y="837"/>
                      <a:pt x="21451" y="476"/>
                      <a:pt x="21225" y="225"/>
                    </a:cubicBezTo>
                    <a:cubicBezTo>
                      <a:pt x="20998" y="-27"/>
                      <a:pt x="20577" y="-74"/>
                      <a:pt x="20281" y="119"/>
                    </a:cubicBezTo>
                    <a:lnTo>
                      <a:pt x="18000" y="1617"/>
                    </a:lnTo>
                    <a:lnTo>
                      <a:pt x="18000" y="5568"/>
                    </a:lnTo>
                    <a:lnTo>
                      <a:pt x="19649" y="5568"/>
                    </a:lnTo>
                    <a:lnTo>
                      <a:pt x="19649" y="14993"/>
                    </a:lnTo>
                    <a:lnTo>
                      <a:pt x="18000" y="14993"/>
                    </a:lnTo>
                    <a:lnTo>
                      <a:pt x="18000" y="16335"/>
                    </a:lnTo>
                    <a:cubicBezTo>
                      <a:pt x="18693" y="16335"/>
                      <a:pt x="19256" y="16815"/>
                      <a:pt x="19256" y="17407"/>
                    </a:cubicBezTo>
                    <a:cubicBezTo>
                      <a:pt x="19256" y="18000"/>
                      <a:pt x="18693" y="18480"/>
                      <a:pt x="18000" y="18480"/>
                    </a:cubicBezTo>
                    <a:lnTo>
                      <a:pt x="18000" y="21526"/>
                    </a:lnTo>
                    <a:cubicBezTo>
                      <a:pt x="18000" y="21526"/>
                      <a:pt x="20019" y="21526"/>
                      <a:pt x="20019" y="2152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6" name="Freeform: Shape 16"/>
              <p:cNvSpPr/>
              <p:nvPr/>
            </p:nvSpPr>
            <p:spPr>
              <a:xfrm>
                <a:off x="5469954" y="2030767"/>
                <a:ext cx="279452" cy="169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608" y="0"/>
                    </a:lnTo>
                    <a:lnTo>
                      <a:pt x="1608" y="6442"/>
                    </a:lnTo>
                    <a:lnTo>
                      <a:pt x="0" y="6442"/>
                    </a:lnTo>
                    <a:lnTo>
                      <a:pt x="0" y="15536"/>
                    </a:lnTo>
                    <a:lnTo>
                      <a:pt x="1608" y="15536"/>
                    </a:lnTo>
                    <a:lnTo>
                      <a:pt x="1608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7" name="Freeform: Shape 17"/>
              <p:cNvSpPr/>
              <p:nvPr/>
            </p:nvSpPr>
            <p:spPr>
              <a:xfrm>
                <a:off x="5249835" y="1953077"/>
                <a:ext cx="41621" cy="23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8"/>
              <p:cNvSpPr/>
              <p:nvPr/>
            </p:nvSpPr>
            <p:spPr>
              <a:xfrm>
                <a:off x="5295153" y="2063138"/>
                <a:ext cx="89646" cy="8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21600"/>
                    </a:moveTo>
                    <a:cubicBezTo>
                      <a:pt x="16756" y="21600"/>
                      <a:pt x="21600" y="16752"/>
                      <a:pt x="21600" y="10800"/>
                    </a:cubicBezTo>
                    <a:cubicBezTo>
                      <a:pt x="21600" y="4844"/>
                      <a:pt x="16756" y="0"/>
                      <a:pt x="10799" y="0"/>
                    </a:cubicBezTo>
                    <a:cubicBezTo>
                      <a:pt x="4846" y="0"/>
                      <a:pt x="0" y="4844"/>
                      <a:pt x="0" y="10800"/>
                    </a:cubicBezTo>
                    <a:cubicBezTo>
                      <a:pt x="0" y="16752"/>
                      <a:pt x="4846" y="21600"/>
                      <a:pt x="10799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39" name="Freeform: Shape 19"/>
              <p:cNvSpPr/>
              <p:nvPr/>
            </p:nvSpPr>
            <p:spPr>
              <a:xfrm>
                <a:off x="5217464" y="1991923"/>
                <a:ext cx="234853" cy="451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936" y="21600"/>
                    </a:lnTo>
                    <a:lnTo>
                      <a:pt x="10936" y="9673"/>
                    </a:lnTo>
                    <a:lnTo>
                      <a:pt x="10936" y="9673"/>
                    </a:lnTo>
                    <a:cubicBezTo>
                      <a:pt x="6402" y="9673"/>
                      <a:pt x="2713" y="7756"/>
                      <a:pt x="2713" y="5400"/>
                    </a:cubicBezTo>
                    <a:cubicBezTo>
                      <a:pt x="2713" y="3043"/>
                      <a:pt x="6402" y="1126"/>
                      <a:pt x="10936" y="1126"/>
                    </a:cubicBezTo>
                    <a:lnTo>
                      <a:pt x="10936" y="1126"/>
                    </a:lnTo>
                    <a:lnTo>
                      <a:pt x="10936" y="1126"/>
                    </a:lnTo>
                    <a:lnTo>
                      <a:pt x="10936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10936" y="21600"/>
                    </a:moveTo>
                    <a:lnTo>
                      <a:pt x="21600" y="21600"/>
                    </a:lnTo>
                    <a:lnTo>
                      <a:pt x="21600" y="7531"/>
                    </a:lnTo>
                    <a:lnTo>
                      <a:pt x="21600" y="4121"/>
                    </a:lnTo>
                    <a:lnTo>
                      <a:pt x="21600" y="0"/>
                    </a:lnTo>
                    <a:lnTo>
                      <a:pt x="10936" y="0"/>
                    </a:lnTo>
                    <a:lnTo>
                      <a:pt x="10936" y="1126"/>
                    </a:lnTo>
                    <a:cubicBezTo>
                      <a:pt x="15471" y="1127"/>
                      <a:pt x="19160" y="3043"/>
                      <a:pt x="19160" y="5400"/>
                    </a:cubicBezTo>
                    <a:cubicBezTo>
                      <a:pt x="19160" y="7756"/>
                      <a:pt x="15471" y="9673"/>
                      <a:pt x="10936" y="9673"/>
                    </a:cubicBezTo>
                    <a:cubicBezTo>
                      <a:pt x="10936" y="9673"/>
                      <a:pt x="10936" y="21600"/>
                      <a:pt x="10936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0" name="Freeform: Shape 20"/>
              <p:cNvSpPr/>
              <p:nvPr/>
            </p:nvSpPr>
            <p:spPr>
              <a:xfrm>
                <a:off x="4233394" y="5028295"/>
                <a:ext cx="398369" cy="3983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87" y="3520"/>
                    </a:moveTo>
                    <a:lnTo>
                      <a:pt x="4228" y="2099"/>
                    </a:lnTo>
                    <a:lnTo>
                      <a:pt x="7228" y="496"/>
                    </a:lnTo>
                    <a:lnTo>
                      <a:pt x="7988" y="1918"/>
                    </a:lnTo>
                    <a:cubicBezTo>
                      <a:pt x="8887" y="1633"/>
                      <a:pt x="9835" y="1482"/>
                      <a:pt x="10800" y="1484"/>
                    </a:cubicBezTo>
                    <a:lnTo>
                      <a:pt x="10800" y="3919"/>
                    </a:lnTo>
                    <a:cubicBezTo>
                      <a:pt x="7850" y="3918"/>
                      <a:pt x="5122" y="5830"/>
                      <a:pt x="4219" y="8799"/>
                    </a:cubicBezTo>
                    <a:cubicBezTo>
                      <a:pt x="3114" y="12433"/>
                      <a:pt x="5165" y="16275"/>
                      <a:pt x="8799" y="17380"/>
                    </a:cubicBezTo>
                    <a:lnTo>
                      <a:pt x="8799" y="17380"/>
                    </a:lnTo>
                    <a:cubicBezTo>
                      <a:pt x="9465" y="17583"/>
                      <a:pt x="10139" y="17678"/>
                      <a:pt x="10800" y="17679"/>
                    </a:cubicBezTo>
                    <a:lnTo>
                      <a:pt x="10800" y="20115"/>
                    </a:lnTo>
                    <a:cubicBezTo>
                      <a:pt x="10456" y="20115"/>
                      <a:pt x="10110" y="20096"/>
                      <a:pt x="9764" y="20056"/>
                    </a:cubicBezTo>
                    <a:lnTo>
                      <a:pt x="9294" y="21600"/>
                    </a:lnTo>
                    <a:lnTo>
                      <a:pt x="6040" y="20610"/>
                    </a:lnTo>
                    <a:lnTo>
                      <a:pt x="6509" y="19067"/>
                    </a:lnTo>
                    <a:cubicBezTo>
                      <a:pt x="5328" y="18457"/>
                      <a:pt x="4319" y="17613"/>
                      <a:pt x="3521" y="16612"/>
                    </a:cubicBezTo>
                    <a:lnTo>
                      <a:pt x="2098" y="17371"/>
                    </a:lnTo>
                    <a:lnTo>
                      <a:pt x="497" y="14371"/>
                    </a:lnTo>
                    <a:lnTo>
                      <a:pt x="1919" y="13611"/>
                    </a:lnTo>
                    <a:cubicBezTo>
                      <a:pt x="1531" y="12392"/>
                      <a:pt x="1394" y="11084"/>
                      <a:pt x="1542" y="9763"/>
                    </a:cubicBezTo>
                    <a:lnTo>
                      <a:pt x="0" y="9294"/>
                    </a:lnTo>
                    <a:lnTo>
                      <a:pt x="989" y="6039"/>
                    </a:lnTo>
                    <a:lnTo>
                      <a:pt x="2532" y="6508"/>
                    </a:lnTo>
                    <a:cubicBezTo>
                      <a:pt x="3143" y="5328"/>
                      <a:pt x="3985" y="4318"/>
                      <a:pt x="4987" y="3520"/>
                    </a:cubicBezTo>
                    <a:close/>
                    <a:moveTo>
                      <a:pt x="10800" y="1484"/>
                    </a:moveTo>
                    <a:cubicBezTo>
                      <a:pt x="11144" y="1484"/>
                      <a:pt x="11490" y="1503"/>
                      <a:pt x="11837" y="1543"/>
                    </a:cubicBezTo>
                    <a:lnTo>
                      <a:pt x="12306" y="0"/>
                    </a:lnTo>
                    <a:lnTo>
                      <a:pt x="15560" y="988"/>
                    </a:lnTo>
                    <a:lnTo>
                      <a:pt x="15091" y="2532"/>
                    </a:lnTo>
                    <a:cubicBezTo>
                      <a:pt x="16271" y="3142"/>
                      <a:pt x="17282" y="3986"/>
                      <a:pt x="18080" y="4986"/>
                    </a:cubicBezTo>
                    <a:lnTo>
                      <a:pt x="19502" y="4227"/>
                    </a:lnTo>
                    <a:lnTo>
                      <a:pt x="21103" y="7228"/>
                    </a:lnTo>
                    <a:lnTo>
                      <a:pt x="19681" y="7988"/>
                    </a:lnTo>
                    <a:cubicBezTo>
                      <a:pt x="20068" y="9207"/>
                      <a:pt x="20207" y="10515"/>
                      <a:pt x="20057" y="11836"/>
                    </a:cubicBezTo>
                    <a:lnTo>
                      <a:pt x="21600" y="12305"/>
                    </a:lnTo>
                    <a:lnTo>
                      <a:pt x="20611" y="15559"/>
                    </a:lnTo>
                    <a:lnTo>
                      <a:pt x="19068" y="15090"/>
                    </a:lnTo>
                    <a:cubicBezTo>
                      <a:pt x="18457" y="16271"/>
                      <a:pt x="17614" y="17281"/>
                      <a:pt x="16613" y="18079"/>
                    </a:cubicBezTo>
                    <a:lnTo>
                      <a:pt x="17372" y="19501"/>
                    </a:lnTo>
                    <a:lnTo>
                      <a:pt x="14372" y="21102"/>
                    </a:lnTo>
                    <a:lnTo>
                      <a:pt x="13613" y="19680"/>
                    </a:lnTo>
                    <a:cubicBezTo>
                      <a:pt x="12713" y="19966"/>
                      <a:pt x="11765" y="20116"/>
                      <a:pt x="10800" y="20115"/>
                    </a:cubicBezTo>
                    <a:lnTo>
                      <a:pt x="10800" y="17679"/>
                    </a:lnTo>
                    <a:cubicBezTo>
                      <a:pt x="13750" y="17681"/>
                      <a:pt x="16479" y="15768"/>
                      <a:pt x="17381" y="12800"/>
                    </a:cubicBezTo>
                    <a:cubicBezTo>
                      <a:pt x="18487" y="9166"/>
                      <a:pt x="16435" y="5324"/>
                      <a:pt x="12801" y="4218"/>
                    </a:cubicBezTo>
                    <a:cubicBezTo>
                      <a:pt x="12135" y="4015"/>
                      <a:pt x="11462" y="3920"/>
                      <a:pt x="10800" y="3919"/>
                    </a:cubicBezTo>
                    <a:cubicBezTo>
                      <a:pt x="10800" y="3919"/>
                      <a:pt x="10800" y="1484"/>
                      <a:pt x="10800" y="148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1"/>
              <p:cNvSpPr/>
              <p:nvPr/>
            </p:nvSpPr>
            <p:spPr>
              <a:xfrm>
                <a:off x="4453515" y="5397321"/>
                <a:ext cx="273059" cy="2730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21508"/>
                    </a:moveTo>
                    <a:lnTo>
                      <a:pt x="9745" y="21600"/>
                    </a:lnTo>
                    <a:lnTo>
                      <a:pt x="9604" y="19997"/>
                    </a:lnTo>
                    <a:cubicBezTo>
                      <a:pt x="8523" y="19857"/>
                      <a:pt x="7467" y="19525"/>
                      <a:pt x="6502" y="19018"/>
                    </a:cubicBezTo>
                    <a:lnTo>
                      <a:pt x="5467" y="20251"/>
                    </a:lnTo>
                    <a:lnTo>
                      <a:pt x="2418" y="17692"/>
                    </a:lnTo>
                    <a:lnTo>
                      <a:pt x="3452" y="16458"/>
                    </a:lnTo>
                    <a:cubicBezTo>
                      <a:pt x="2780" y="15589"/>
                      <a:pt x="2275" y="14621"/>
                      <a:pt x="1948" y="13571"/>
                    </a:cubicBezTo>
                    <a:lnTo>
                      <a:pt x="347" y="13711"/>
                    </a:lnTo>
                    <a:lnTo>
                      <a:pt x="0" y="9746"/>
                    </a:lnTo>
                    <a:lnTo>
                      <a:pt x="1601" y="9605"/>
                    </a:lnTo>
                    <a:cubicBezTo>
                      <a:pt x="1742" y="8516"/>
                      <a:pt x="2072" y="7474"/>
                      <a:pt x="2582" y="6501"/>
                    </a:cubicBezTo>
                    <a:lnTo>
                      <a:pt x="1350" y="5467"/>
                    </a:lnTo>
                    <a:lnTo>
                      <a:pt x="3908" y="2417"/>
                    </a:lnTo>
                    <a:lnTo>
                      <a:pt x="5140" y="3451"/>
                    </a:lnTo>
                    <a:cubicBezTo>
                      <a:pt x="6010" y="2780"/>
                      <a:pt x="6980" y="2276"/>
                      <a:pt x="8028" y="1949"/>
                    </a:cubicBezTo>
                    <a:lnTo>
                      <a:pt x="7888" y="346"/>
                    </a:lnTo>
                    <a:lnTo>
                      <a:pt x="10799" y="92"/>
                    </a:lnTo>
                    <a:lnTo>
                      <a:pt x="10799" y="4580"/>
                    </a:lnTo>
                    <a:cubicBezTo>
                      <a:pt x="8991" y="4580"/>
                      <a:pt x="7241" y="5371"/>
                      <a:pt x="6038" y="6803"/>
                    </a:cubicBezTo>
                    <a:cubicBezTo>
                      <a:pt x="3834" y="9429"/>
                      <a:pt x="4179" y="13358"/>
                      <a:pt x="6803" y="15561"/>
                    </a:cubicBezTo>
                    <a:cubicBezTo>
                      <a:pt x="7451" y="16104"/>
                      <a:pt x="8186" y="16505"/>
                      <a:pt x="8988" y="16748"/>
                    </a:cubicBezTo>
                    <a:cubicBezTo>
                      <a:pt x="9586" y="16930"/>
                      <a:pt x="10196" y="17019"/>
                      <a:pt x="10799" y="17019"/>
                    </a:cubicBezTo>
                    <a:cubicBezTo>
                      <a:pt x="10799" y="17019"/>
                      <a:pt x="10799" y="21508"/>
                      <a:pt x="10799" y="21508"/>
                    </a:cubicBezTo>
                    <a:close/>
                    <a:moveTo>
                      <a:pt x="19018" y="15099"/>
                    </a:moveTo>
                    <a:lnTo>
                      <a:pt x="20250" y="16133"/>
                    </a:lnTo>
                    <a:lnTo>
                      <a:pt x="17690" y="19182"/>
                    </a:lnTo>
                    <a:lnTo>
                      <a:pt x="16458" y="18148"/>
                    </a:lnTo>
                    <a:cubicBezTo>
                      <a:pt x="15588" y="18819"/>
                      <a:pt x="14621" y="19324"/>
                      <a:pt x="13571" y="19651"/>
                    </a:cubicBezTo>
                    <a:lnTo>
                      <a:pt x="13711" y="21254"/>
                    </a:lnTo>
                    <a:lnTo>
                      <a:pt x="10799" y="21508"/>
                    </a:lnTo>
                    <a:lnTo>
                      <a:pt x="10799" y="17019"/>
                    </a:lnTo>
                    <a:cubicBezTo>
                      <a:pt x="12608" y="17020"/>
                      <a:pt x="14358" y="16229"/>
                      <a:pt x="15562" y="14797"/>
                    </a:cubicBezTo>
                    <a:cubicBezTo>
                      <a:pt x="17764" y="12170"/>
                      <a:pt x="17422" y="8242"/>
                      <a:pt x="14796" y="6038"/>
                    </a:cubicBezTo>
                    <a:lnTo>
                      <a:pt x="14796" y="6038"/>
                    </a:lnTo>
                    <a:cubicBezTo>
                      <a:pt x="14147" y="5494"/>
                      <a:pt x="13412" y="5095"/>
                      <a:pt x="12611" y="4851"/>
                    </a:cubicBezTo>
                    <a:cubicBezTo>
                      <a:pt x="12014" y="4670"/>
                      <a:pt x="11403" y="4581"/>
                      <a:pt x="10799" y="4580"/>
                    </a:cubicBezTo>
                    <a:lnTo>
                      <a:pt x="10799" y="92"/>
                    </a:lnTo>
                    <a:lnTo>
                      <a:pt x="11854" y="0"/>
                    </a:lnTo>
                    <a:lnTo>
                      <a:pt x="11993" y="1601"/>
                    </a:lnTo>
                    <a:cubicBezTo>
                      <a:pt x="13075" y="1742"/>
                      <a:pt x="14131" y="2075"/>
                      <a:pt x="15099" y="2581"/>
                    </a:cubicBezTo>
                    <a:lnTo>
                      <a:pt x="16132" y="1349"/>
                    </a:lnTo>
                    <a:lnTo>
                      <a:pt x="19181" y="3907"/>
                    </a:lnTo>
                    <a:lnTo>
                      <a:pt x="18148" y="5141"/>
                    </a:lnTo>
                    <a:cubicBezTo>
                      <a:pt x="18819" y="6011"/>
                      <a:pt x="19324" y="6979"/>
                      <a:pt x="19651" y="8029"/>
                    </a:cubicBezTo>
                    <a:lnTo>
                      <a:pt x="21253" y="7889"/>
                    </a:lnTo>
                    <a:lnTo>
                      <a:pt x="21600" y="11854"/>
                    </a:lnTo>
                    <a:lnTo>
                      <a:pt x="19997" y="11993"/>
                    </a:lnTo>
                    <a:cubicBezTo>
                      <a:pt x="19858" y="13084"/>
                      <a:pt x="19528" y="14127"/>
                      <a:pt x="19018" y="1509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2" name="Freeform: Shape 22"/>
              <p:cNvSpPr/>
              <p:nvPr/>
            </p:nvSpPr>
            <p:spPr>
              <a:xfrm>
                <a:off x="5204515" y="3163742"/>
                <a:ext cx="357805" cy="390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800" y="0"/>
                    </a:moveTo>
                    <a:cubicBezTo>
                      <a:pt x="6079" y="0"/>
                      <a:pt x="2761" y="1578"/>
                      <a:pt x="599" y="4041"/>
                    </a:cubicBezTo>
                    <a:cubicBezTo>
                      <a:pt x="613" y="4702"/>
                      <a:pt x="626" y="5362"/>
                      <a:pt x="626" y="6025"/>
                    </a:cubicBezTo>
                    <a:cubicBezTo>
                      <a:pt x="626" y="9671"/>
                      <a:pt x="411" y="13270"/>
                      <a:pt x="0" y="16814"/>
                    </a:cubicBezTo>
                    <a:cubicBezTo>
                      <a:pt x="2118" y="19701"/>
                      <a:pt x="5717" y="21600"/>
                      <a:pt x="9800" y="21600"/>
                    </a:cubicBezTo>
                    <a:lnTo>
                      <a:pt x="9800" y="13895"/>
                    </a:lnTo>
                    <a:lnTo>
                      <a:pt x="3771" y="16319"/>
                    </a:lnTo>
                    <a:lnTo>
                      <a:pt x="7452" y="8650"/>
                    </a:lnTo>
                    <a:lnTo>
                      <a:pt x="7452" y="8650"/>
                    </a:lnTo>
                    <a:lnTo>
                      <a:pt x="9800" y="7705"/>
                    </a:lnTo>
                    <a:cubicBezTo>
                      <a:pt x="9800" y="7705"/>
                      <a:pt x="9800" y="0"/>
                      <a:pt x="9800" y="0"/>
                    </a:cubicBezTo>
                    <a:close/>
                    <a:moveTo>
                      <a:pt x="9801" y="21600"/>
                    </a:moveTo>
                    <a:cubicBezTo>
                      <a:pt x="16317" y="21600"/>
                      <a:pt x="21600" y="16765"/>
                      <a:pt x="21600" y="10800"/>
                    </a:cubicBezTo>
                    <a:cubicBezTo>
                      <a:pt x="21600" y="4836"/>
                      <a:pt x="16317" y="0"/>
                      <a:pt x="9801" y="0"/>
                    </a:cubicBezTo>
                    <a:lnTo>
                      <a:pt x="9800" y="0"/>
                    </a:lnTo>
                    <a:lnTo>
                      <a:pt x="9800" y="7705"/>
                    </a:lnTo>
                    <a:lnTo>
                      <a:pt x="15830" y="5281"/>
                    </a:lnTo>
                    <a:lnTo>
                      <a:pt x="12150" y="12950"/>
                    </a:lnTo>
                    <a:lnTo>
                      <a:pt x="9800" y="13895"/>
                    </a:lnTo>
                    <a:lnTo>
                      <a:pt x="9800" y="21600"/>
                    </a:lnTo>
                    <a:cubicBezTo>
                      <a:pt x="9800" y="21600"/>
                      <a:pt x="9801" y="21600"/>
                      <a:pt x="9801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3" name="Oval 23"/>
              <p:cNvSpPr/>
              <p:nvPr/>
            </p:nvSpPr>
            <p:spPr>
              <a:xfrm>
                <a:off x="5346946" y="3332069"/>
                <a:ext cx="44846" cy="44852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4" name="Freeform: Shape 24"/>
              <p:cNvSpPr/>
              <p:nvPr/>
            </p:nvSpPr>
            <p:spPr>
              <a:xfrm>
                <a:off x="5411687" y="3953588"/>
                <a:ext cx="278446" cy="538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799" y="21600"/>
                    </a:lnTo>
                    <a:lnTo>
                      <a:pt x="10799" y="19673"/>
                    </a:lnTo>
                    <a:cubicBezTo>
                      <a:pt x="9340" y="19673"/>
                      <a:pt x="8158" y="19062"/>
                      <a:pt x="8158" y="18308"/>
                    </a:cubicBezTo>
                    <a:cubicBezTo>
                      <a:pt x="8158" y="17554"/>
                      <a:pt x="9340" y="16942"/>
                      <a:pt x="10799" y="16942"/>
                    </a:cubicBezTo>
                    <a:lnTo>
                      <a:pt x="10799" y="14855"/>
                    </a:lnTo>
                    <a:cubicBezTo>
                      <a:pt x="9340" y="14855"/>
                      <a:pt x="8158" y="14244"/>
                      <a:pt x="8158" y="13490"/>
                    </a:cubicBezTo>
                    <a:cubicBezTo>
                      <a:pt x="8158" y="12736"/>
                      <a:pt x="9340" y="12125"/>
                      <a:pt x="10799" y="12125"/>
                    </a:cubicBezTo>
                    <a:lnTo>
                      <a:pt x="10799" y="10419"/>
                    </a:lnTo>
                    <a:lnTo>
                      <a:pt x="2137" y="10419"/>
                    </a:lnTo>
                    <a:lnTo>
                      <a:pt x="2137" y="6284"/>
                    </a:lnTo>
                    <a:lnTo>
                      <a:pt x="2137" y="6284"/>
                    </a:lnTo>
                    <a:lnTo>
                      <a:pt x="10799" y="6284"/>
                    </a:lnTo>
                    <a:lnTo>
                      <a:pt x="10799" y="5320"/>
                    </a:lnTo>
                    <a:lnTo>
                      <a:pt x="2137" y="5320"/>
                    </a:lnTo>
                    <a:lnTo>
                      <a:pt x="2137" y="1185"/>
                    </a:lnTo>
                    <a:lnTo>
                      <a:pt x="2137" y="1185"/>
                    </a:lnTo>
                    <a:lnTo>
                      <a:pt x="10799" y="1185"/>
                    </a:lnTo>
                    <a:lnTo>
                      <a:pt x="10799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10799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10799" y="0"/>
                    </a:lnTo>
                    <a:lnTo>
                      <a:pt x="10799" y="1185"/>
                    </a:lnTo>
                    <a:lnTo>
                      <a:pt x="19464" y="1185"/>
                    </a:lnTo>
                    <a:lnTo>
                      <a:pt x="19464" y="5320"/>
                    </a:lnTo>
                    <a:lnTo>
                      <a:pt x="10799" y="5320"/>
                    </a:lnTo>
                    <a:lnTo>
                      <a:pt x="10799" y="6284"/>
                    </a:lnTo>
                    <a:lnTo>
                      <a:pt x="19464" y="6284"/>
                    </a:lnTo>
                    <a:lnTo>
                      <a:pt x="19464" y="10419"/>
                    </a:lnTo>
                    <a:lnTo>
                      <a:pt x="10799" y="10419"/>
                    </a:lnTo>
                    <a:lnTo>
                      <a:pt x="10799" y="12125"/>
                    </a:lnTo>
                    <a:lnTo>
                      <a:pt x="10800" y="12125"/>
                    </a:lnTo>
                    <a:cubicBezTo>
                      <a:pt x="12258" y="12125"/>
                      <a:pt x="13440" y="12736"/>
                      <a:pt x="13440" y="13490"/>
                    </a:cubicBezTo>
                    <a:cubicBezTo>
                      <a:pt x="13440" y="14244"/>
                      <a:pt x="12258" y="14855"/>
                      <a:pt x="10800" y="14855"/>
                    </a:cubicBezTo>
                    <a:lnTo>
                      <a:pt x="10800" y="14855"/>
                    </a:lnTo>
                    <a:lnTo>
                      <a:pt x="10799" y="14855"/>
                    </a:lnTo>
                    <a:lnTo>
                      <a:pt x="10799" y="16942"/>
                    </a:lnTo>
                    <a:lnTo>
                      <a:pt x="10800" y="16942"/>
                    </a:lnTo>
                    <a:cubicBezTo>
                      <a:pt x="12258" y="16942"/>
                      <a:pt x="13440" y="17553"/>
                      <a:pt x="13440" y="18308"/>
                    </a:cubicBezTo>
                    <a:cubicBezTo>
                      <a:pt x="13440" y="19061"/>
                      <a:pt x="12258" y="19673"/>
                      <a:pt x="10800" y="19673"/>
                    </a:cubicBezTo>
                    <a:lnTo>
                      <a:pt x="10800" y="19673"/>
                    </a:lnTo>
                    <a:lnTo>
                      <a:pt x="10799" y="19673"/>
                    </a:lnTo>
                    <a:cubicBezTo>
                      <a:pt x="10799" y="19673"/>
                      <a:pt x="10799" y="21600"/>
                      <a:pt x="10799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5" name="Freeform: Shape 25"/>
              <p:cNvSpPr/>
              <p:nvPr/>
            </p:nvSpPr>
            <p:spPr>
              <a:xfrm>
                <a:off x="5709499" y="3953588"/>
                <a:ext cx="116187" cy="538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396"/>
                    </a:moveTo>
                    <a:lnTo>
                      <a:pt x="21600" y="3613"/>
                    </a:lnTo>
                    <a:lnTo>
                      <a:pt x="0" y="0"/>
                    </a:lnTo>
                    <a:lnTo>
                      <a:pt x="0" y="21600"/>
                    </a:lnTo>
                    <a:cubicBezTo>
                      <a:pt x="0" y="21600"/>
                      <a:pt x="21600" y="20396"/>
                      <a:pt x="21600" y="2039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6" name="Freeform: Shape 26"/>
              <p:cNvSpPr/>
              <p:nvPr/>
            </p:nvSpPr>
            <p:spPr>
              <a:xfrm>
                <a:off x="5457006" y="3998907"/>
                <a:ext cx="193302" cy="73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7" name="Freeform: Shape 27"/>
              <p:cNvSpPr/>
              <p:nvPr/>
            </p:nvSpPr>
            <p:spPr>
              <a:xfrm>
                <a:off x="5457006" y="4128390"/>
                <a:ext cx="193302" cy="73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8" name="Freeform: Shape 28"/>
              <p:cNvSpPr/>
              <p:nvPr/>
            </p:nvSpPr>
            <p:spPr>
              <a:xfrm>
                <a:off x="5670654" y="2568121"/>
                <a:ext cx="303969" cy="198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93"/>
                    </a:moveTo>
                    <a:cubicBezTo>
                      <a:pt x="733" y="6296"/>
                      <a:pt x="3791" y="10296"/>
                      <a:pt x="7112" y="10296"/>
                    </a:cubicBezTo>
                    <a:lnTo>
                      <a:pt x="9358" y="10296"/>
                    </a:lnTo>
                    <a:lnTo>
                      <a:pt x="9358" y="17166"/>
                    </a:lnTo>
                    <a:lnTo>
                      <a:pt x="6560" y="17166"/>
                    </a:lnTo>
                    <a:lnTo>
                      <a:pt x="6560" y="21600"/>
                    </a:lnTo>
                    <a:lnTo>
                      <a:pt x="15050" y="21600"/>
                    </a:lnTo>
                    <a:lnTo>
                      <a:pt x="15050" y="17166"/>
                    </a:lnTo>
                    <a:lnTo>
                      <a:pt x="12252" y="17166"/>
                    </a:lnTo>
                    <a:lnTo>
                      <a:pt x="12252" y="10296"/>
                    </a:lnTo>
                    <a:lnTo>
                      <a:pt x="14498" y="10296"/>
                    </a:lnTo>
                    <a:cubicBezTo>
                      <a:pt x="18008" y="10296"/>
                      <a:pt x="20865" y="5603"/>
                      <a:pt x="21600" y="1068"/>
                    </a:cubicBezTo>
                    <a:lnTo>
                      <a:pt x="18790" y="0"/>
                    </a:lnTo>
                    <a:cubicBezTo>
                      <a:pt x="18332" y="2831"/>
                      <a:pt x="16498" y="5861"/>
                      <a:pt x="14498" y="5861"/>
                    </a:cubicBezTo>
                    <a:lnTo>
                      <a:pt x="7112" y="5861"/>
                    </a:lnTo>
                    <a:cubicBezTo>
                      <a:pt x="5193" y="5861"/>
                      <a:pt x="3272" y="3265"/>
                      <a:pt x="2831" y="74"/>
                    </a:cubicBezTo>
                    <a:cubicBezTo>
                      <a:pt x="2831" y="74"/>
                      <a:pt x="0" y="993"/>
                      <a:pt x="0" y="99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49" name="Freeform: Shape 29"/>
              <p:cNvSpPr/>
              <p:nvPr/>
            </p:nvSpPr>
            <p:spPr>
              <a:xfrm>
                <a:off x="2886772" y="664722"/>
                <a:ext cx="61777" cy="1373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0" name="Freeform: Shape 30"/>
              <p:cNvSpPr/>
              <p:nvPr/>
            </p:nvSpPr>
            <p:spPr>
              <a:xfrm>
                <a:off x="2886772" y="878370"/>
                <a:ext cx="61777" cy="2446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1" name="Freeform: Shape 31"/>
              <p:cNvSpPr/>
              <p:nvPr/>
            </p:nvSpPr>
            <p:spPr>
              <a:xfrm>
                <a:off x="2737867" y="664722"/>
                <a:ext cx="61789" cy="254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2" name="Freeform: Shape 32"/>
              <p:cNvSpPr/>
              <p:nvPr/>
            </p:nvSpPr>
            <p:spPr>
              <a:xfrm>
                <a:off x="2737867" y="994905"/>
                <a:ext cx="61789" cy="1274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3" name="Freeform: Shape 33"/>
              <p:cNvSpPr/>
              <p:nvPr/>
            </p:nvSpPr>
            <p:spPr>
              <a:xfrm>
                <a:off x="2588961" y="664723"/>
                <a:ext cx="61784" cy="42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4" name="Freeform: Shape 34"/>
              <p:cNvSpPr/>
              <p:nvPr/>
            </p:nvSpPr>
            <p:spPr>
              <a:xfrm>
                <a:off x="2588961" y="781258"/>
                <a:ext cx="61784" cy="339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5" name="Freeform: Shape 35"/>
              <p:cNvSpPr/>
              <p:nvPr/>
            </p:nvSpPr>
            <p:spPr>
              <a:xfrm>
                <a:off x="2563065" y="716516"/>
                <a:ext cx="113283" cy="48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4911" y="21600"/>
                    </a:lnTo>
                    <a:lnTo>
                      <a:pt x="16691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691" y="0"/>
                    </a:lnTo>
                    <a:lnTo>
                      <a:pt x="4911" y="0"/>
                    </a:lnTo>
                    <a:cubicBezTo>
                      <a:pt x="491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6" name="Freeform: Shape 36"/>
              <p:cNvSpPr/>
              <p:nvPr/>
            </p:nvSpPr>
            <p:spPr>
              <a:xfrm>
                <a:off x="2711971" y="930163"/>
                <a:ext cx="113285" cy="48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4909" y="21600"/>
                    </a:lnTo>
                    <a:lnTo>
                      <a:pt x="1669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690" y="0"/>
                    </a:lnTo>
                    <a:lnTo>
                      <a:pt x="4909" y="0"/>
                    </a:lnTo>
                    <a:cubicBezTo>
                      <a:pt x="4909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7" name="Freeform: Shape 37"/>
              <p:cNvSpPr/>
              <p:nvPr/>
            </p:nvSpPr>
            <p:spPr>
              <a:xfrm>
                <a:off x="2860876" y="813629"/>
                <a:ext cx="113285" cy="48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11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4911" y="21600"/>
                    </a:lnTo>
                    <a:lnTo>
                      <a:pt x="1669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690" y="0"/>
                    </a:lnTo>
                    <a:cubicBezTo>
                      <a:pt x="16690" y="0"/>
                      <a:pt x="4911" y="0"/>
                      <a:pt x="4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8" name="Freeform: Shape 38"/>
              <p:cNvSpPr/>
              <p:nvPr/>
            </p:nvSpPr>
            <p:spPr>
              <a:xfrm>
                <a:off x="3016255" y="1156758"/>
                <a:ext cx="333413" cy="2957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04" h="21600" extrusionOk="0">
                    <a:moveTo>
                      <a:pt x="9183" y="0"/>
                    </a:moveTo>
                    <a:cubicBezTo>
                      <a:pt x="6832" y="0"/>
                      <a:pt x="4482" y="1055"/>
                      <a:pt x="2689" y="3164"/>
                    </a:cubicBezTo>
                    <a:cubicBezTo>
                      <a:pt x="-896" y="7382"/>
                      <a:pt x="-896" y="14220"/>
                      <a:pt x="2689" y="18438"/>
                    </a:cubicBezTo>
                    <a:cubicBezTo>
                      <a:pt x="4482" y="20547"/>
                      <a:pt x="6833" y="21600"/>
                      <a:pt x="9183" y="21600"/>
                    </a:cubicBezTo>
                    <a:lnTo>
                      <a:pt x="9183" y="12855"/>
                    </a:lnTo>
                    <a:lnTo>
                      <a:pt x="3646" y="12855"/>
                    </a:lnTo>
                    <a:lnTo>
                      <a:pt x="3646" y="8746"/>
                    </a:lnTo>
                    <a:lnTo>
                      <a:pt x="9183" y="8746"/>
                    </a:lnTo>
                    <a:cubicBezTo>
                      <a:pt x="9183" y="8746"/>
                      <a:pt x="9183" y="0"/>
                      <a:pt x="9183" y="0"/>
                    </a:cubicBezTo>
                    <a:close/>
                    <a:moveTo>
                      <a:pt x="16984" y="16494"/>
                    </a:moveTo>
                    <a:cubicBezTo>
                      <a:pt x="19186" y="12328"/>
                      <a:pt x="18752" y="6782"/>
                      <a:pt x="15675" y="3164"/>
                    </a:cubicBezTo>
                    <a:cubicBezTo>
                      <a:pt x="13882" y="1055"/>
                      <a:pt x="11533" y="0"/>
                      <a:pt x="9183" y="0"/>
                    </a:cubicBezTo>
                    <a:lnTo>
                      <a:pt x="9183" y="8746"/>
                    </a:lnTo>
                    <a:lnTo>
                      <a:pt x="14719" y="8746"/>
                    </a:lnTo>
                    <a:lnTo>
                      <a:pt x="14719" y="12855"/>
                    </a:lnTo>
                    <a:lnTo>
                      <a:pt x="14718" y="12855"/>
                    </a:lnTo>
                    <a:lnTo>
                      <a:pt x="14718" y="12855"/>
                    </a:lnTo>
                    <a:lnTo>
                      <a:pt x="9183" y="12855"/>
                    </a:lnTo>
                    <a:lnTo>
                      <a:pt x="9183" y="21600"/>
                    </a:lnTo>
                    <a:cubicBezTo>
                      <a:pt x="10864" y="21598"/>
                      <a:pt x="12546" y="21058"/>
                      <a:pt x="14024" y="19978"/>
                    </a:cubicBezTo>
                    <a:lnTo>
                      <a:pt x="15020" y="21150"/>
                    </a:lnTo>
                    <a:cubicBezTo>
                      <a:pt x="16903" y="21003"/>
                      <a:pt x="18798" y="20911"/>
                      <a:pt x="20704" y="20870"/>
                    </a:cubicBezTo>
                    <a:cubicBezTo>
                      <a:pt x="20704" y="20870"/>
                      <a:pt x="16984" y="16494"/>
                      <a:pt x="16984" y="1649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59" name="Freeform: Shape 39"/>
              <p:cNvSpPr/>
              <p:nvPr/>
            </p:nvSpPr>
            <p:spPr>
              <a:xfrm>
                <a:off x="5094454" y="4108967"/>
                <a:ext cx="112938" cy="1129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1" y="0"/>
                    </a:moveTo>
                    <a:cubicBezTo>
                      <a:pt x="4844" y="0"/>
                      <a:pt x="0" y="4844"/>
                      <a:pt x="0" y="10799"/>
                    </a:cubicBezTo>
                    <a:cubicBezTo>
                      <a:pt x="0" y="16758"/>
                      <a:pt x="4844" y="21600"/>
                      <a:pt x="10801" y="21600"/>
                    </a:cubicBezTo>
                    <a:cubicBezTo>
                      <a:pt x="16756" y="21600"/>
                      <a:pt x="21600" y="16758"/>
                      <a:pt x="21600" y="10799"/>
                    </a:cubicBezTo>
                    <a:cubicBezTo>
                      <a:pt x="21600" y="4844"/>
                      <a:pt x="16756" y="0"/>
                      <a:pt x="108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0" name="Freeform: Shape 40"/>
              <p:cNvSpPr/>
              <p:nvPr/>
            </p:nvSpPr>
            <p:spPr>
              <a:xfrm>
                <a:off x="5042661" y="4057174"/>
                <a:ext cx="214008" cy="313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10799" y="21600"/>
                    </a:lnTo>
                    <a:lnTo>
                      <a:pt x="10799" y="19577"/>
                    </a:lnTo>
                    <a:cubicBezTo>
                      <a:pt x="9225" y="19577"/>
                      <a:pt x="7949" y="18705"/>
                      <a:pt x="7949" y="17633"/>
                    </a:cubicBezTo>
                    <a:cubicBezTo>
                      <a:pt x="7949" y="16559"/>
                      <a:pt x="9225" y="15690"/>
                      <a:pt x="10799" y="15690"/>
                    </a:cubicBezTo>
                    <a:lnTo>
                      <a:pt x="10799" y="13214"/>
                    </a:lnTo>
                    <a:cubicBezTo>
                      <a:pt x="6160" y="13213"/>
                      <a:pt x="2400" y="10650"/>
                      <a:pt x="2400" y="7486"/>
                    </a:cubicBezTo>
                    <a:cubicBezTo>
                      <a:pt x="2400" y="4323"/>
                      <a:pt x="6160" y="1759"/>
                      <a:pt x="10799" y="1759"/>
                    </a:cubicBezTo>
                    <a:cubicBezTo>
                      <a:pt x="10799" y="1759"/>
                      <a:pt x="10799" y="0"/>
                      <a:pt x="10799" y="0"/>
                    </a:cubicBezTo>
                    <a:close/>
                    <a:moveTo>
                      <a:pt x="21600" y="0"/>
                    </a:moveTo>
                    <a:lnTo>
                      <a:pt x="10799" y="0"/>
                    </a:lnTo>
                    <a:lnTo>
                      <a:pt x="10799" y="1759"/>
                    </a:lnTo>
                    <a:lnTo>
                      <a:pt x="10800" y="1759"/>
                    </a:lnTo>
                    <a:cubicBezTo>
                      <a:pt x="15438" y="1759"/>
                      <a:pt x="19199" y="4323"/>
                      <a:pt x="19199" y="7486"/>
                    </a:cubicBezTo>
                    <a:cubicBezTo>
                      <a:pt x="19199" y="10650"/>
                      <a:pt x="15439" y="13214"/>
                      <a:pt x="10800" y="13214"/>
                    </a:cubicBezTo>
                    <a:lnTo>
                      <a:pt x="10800" y="13214"/>
                    </a:lnTo>
                    <a:lnTo>
                      <a:pt x="10799" y="13214"/>
                    </a:lnTo>
                    <a:lnTo>
                      <a:pt x="10799" y="15690"/>
                    </a:lnTo>
                    <a:lnTo>
                      <a:pt x="10800" y="15690"/>
                    </a:lnTo>
                    <a:cubicBezTo>
                      <a:pt x="12373" y="15690"/>
                      <a:pt x="13650" y="16559"/>
                      <a:pt x="13650" y="17633"/>
                    </a:cubicBezTo>
                    <a:cubicBezTo>
                      <a:pt x="13650" y="18705"/>
                      <a:pt x="12373" y="19577"/>
                      <a:pt x="10800" y="19577"/>
                    </a:cubicBezTo>
                    <a:lnTo>
                      <a:pt x="10800" y="19577"/>
                    </a:lnTo>
                    <a:lnTo>
                      <a:pt x="10799" y="19577"/>
                    </a:lnTo>
                    <a:lnTo>
                      <a:pt x="10799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1" name="Freeform: Shape 41"/>
              <p:cNvSpPr/>
              <p:nvPr/>
            </p:nvSpPr>
            <p:spPr>
              <a:xfrm>
                <a:off x="4848437" y="4108967"/>
                <a:ext cx="163618" cy="261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0555" y="1273"/>
                      <a:pt x="19475" y="2532"/>
                      <a:pt x="18375" y="3783"/>
                    </a:cubicBezTo>
                    <a:cubicBezTo>
                      <a:pt x="18432" y="4068"/>
                      <a:pt x="18462" y="4359"/>
                      <a:pt x="18462" y="4654"/>
                    </a:cubicBezTo>
                    <a:cubicBezTo>
                      <a:pt x="18462" y="7550"/>
                      <a:pt x="15602" y="10028"/>
                      <a:pt x="11555" y="11042"/>
                    </a:cubicBezTo>
                    <a:cubicBezTo>
                      <a:pt x="10386" y="12213"/>
                      <a:pt x="9191" y="13375"/>
                      <a:pt x="7971" y="14523"/>
                    </a:cubicBezTo>
                    <a:cubicBezTo>
                      <a:pt x="9795" y="14676"/>
                      <a:pt x="11204" y="15652"/>
                      <a:pt x="11204" y="16837"/>
                    </a:cubicBezTo>
                    <a:cubicBezTo>
                      <a:pt x="11204" y="18125"/>
                      <a:pt x="9533" y="19171"/>
                      <a:pt x="7477" y="19171"/>
                    </a:cubicBezTo>
                    <a:lnTo>
                      <a:pt x="7477" y="19171"/>
                    </a:lnTo>
                    <a:cubicBezTo>
                      <a:pt x="6071" y="19171"/>
                      <a:pt x="4849" y="18685"/>
                      <a:pt x="4213" y="17967"/>
                    </a:cubicBezTo>
                    <a:cubicBezTo>
                      <a:pt x="2835" y="19192"/>
                      <a:pt x="1434" y="20404"/>
                      <a:pt x="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2" name="Freeform: Shape 42"/>
              <p:cNvSpPr/>
              <p:nvPr/>
            </p:nvSpPr>
            <p:spPr>
              <a:xfrm>
                <a:off x="4880808" y="2166725"/>
                <a:ext cx="162076" cy="84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57" y="13294"/>
                    </a:moveTo>
                    <a:lnTo>
                      <a:pt x="0" y="13294"/>
                    </a:lnTo>
                    <a:cubicBezTo>
                      <a:pt x="1007" y="16044"/>
                      <a:pt x="2001" y="18809"/>
                      <a:pt x="2978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7257" y="0"/>
                    </a:lnTo>
                    <a:cubicBezTo>
                      <a:pt x="17257" y="0"/>
                      <a:pt x="17257" y="13294"/>
                      <a:pt x="17257" y="132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3" name="Freeform: Shape 43"/>
              <p:cNvSpPr/>
              <p:nvPr/>
            </p:nvSpPr>
            <p:spPr>
              <a:xfrm>
                <a:off x="4757799" y="1920706"/>
                <a:ext cx="245298" cy="279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94" y="12556"/>
                    </a:moveTo>
                    <a:lnTo>
                      <a:pt x="2594" y="13686"/>
                    </a:lnTo>
                    <a:cubicBezTo>
                      <a:pt x="5040" y="16248"/>
                      <a:pt x="7383" y="18888"/>
                      <a:pt x="9621" y="21600"/>
                    </a:cubicBezTo>
                    <a:lnTo>
                      <a:pt x="17615" y="21600"/>
                    </a:lnTo>
                    <a:lnTo>
                      <a:pt x="17615" y="12556"/>
                    </a:lnTo>
                    <a:lnTo>
                      <a:pt x="21600" y="12556"/>
                    </a:lnTo>
                    <a:lnTo>
                      <a:pt x="10105" y="0"/>
                    </a:lnTo>
                    <a:lnTo>
                      <a:pt x="0" y="11035"/>
                    </a:lnTo>
                    <a:cubicBezTo>
                      <a:pt x="506" y="11539"/>
                      <a:pt x="1009" y="12045"/>
                      <a:pt x="1507" y="12556"/>
                    </a:cubicBezTo>
                    <a:cubicBezTo>
                      <a:pt x="1507" y="12556"/>
                      <a:pt x="2594" y="12556"/>
                      <a:pt x="2594" y="1255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4" name="Freeform: Shape 44"/>
              <p:cNvSpPr/>
              <p:nvPr/>
            </p:nvSpPr>
            <p:spPr>
              <a:xfrm>
                <a:off x="3068047" y="587033"/>
                <a:ext cx="594086" cy="4709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96" y="235"/>
                    </a:moveTo>
                    <a:lnTo>
                      <a:pt x="2178" y="4845"/>
                    </a:lnTo>
                    <a:lnTo>
                      <a:pt x="0" y="7829"/>
                    </a:lnTo>
                    <a:lnTo>
                      <a:pt x="0" y="16576"/>
                    </a:lnTo>
                    <a:lnTo>
                      <a:pt x="0" y="17240"/>
                    </a:lnTo>
                    <a:lnTo>
                      <a:pt x="0" y="20353"/>
                    </a:lnTo>
                    <a:cubicBezTo>
                      <a:pt x="0" y="21042"/>
                      <a:pt x="442" y="21600"/>
                      <a:pt x="988" y="21600"/>
                    </a:cubicBezTo>
                    <a:lnTo>
                      <a:pt x="4096" y="21600"/>
                    </a:lnTo>
                    <a:lnTo>
                      <a:pt x="4096" y="15069"/>
                    </a:lnTo>
                    <a:lnTo>
                      <a:pt x="1941" y="15069"/>
                    </a:lnTo>
                    <a:lnTo>
                      <a:pt x="1941" y="12211"/>
                    </a:lnTo>
                    <a:lnTo>
                      <a:pt x="4096" y="12211"/>
                    </a:lnTo>
                    <a:lnTo>
                      <a:pt x="4096" y="6178"/>
                    </a:lnTo>
                    <a:lnTo>
                      <a:pt x="3578" y="6178"/>
                    </a:lnTo>
                    <a:lnTo>
                      <a:pt x="4096" y="4917"/>
                    </a:lnTo>
                    <a:cubicBezTo>
                      <a:pt x="4096" y="4917"/>
                      <a:pt x="4096" y="235"/>
                      <a:pt x="4096" y="235"/>
                    </a:cubicBezTo>
                    <a:close/>
                    <a:moveTo>
                      <a:pt x="4096" y="21600"/>
                    </a:moveTo>
                    <a:lnTo>
                      <a:pt x="4154" y="21600"/>
                    </a:lnTo>
                    <a:cubicBezTo>
                      <a:pt x="4699" y="21600"/>
                      <a:pt x="5142" y="21042"/>
                      <a:pt x="5142" y="20353"/>
                    </a:cubicBezTo>
                    <a:lnTo>
                      <a:pt x="5142" y="17240"/>
                    </a:lnTo>
                    <a:lnTo>
                      <a:pt x="10800" y="17240"/>
                    </a:lnTo>
                    <a:lnTo>
                      <a:pt x="10800" y="6178"/>
                    </a:lnTo>
                    <a:lnTo>
                      <a:pt x="4096" y="6178"/>
                    </a:lnTo>
                    <a:lnTo>
                      <a:pt x="4096" y="12211"/>
                    </a:lnTo>
                    <a:lnTo>
                      <a:pt x="6251" y="12211"/>
                    </a:lnTo>
                    <a:lnTo>
                      <a:pt x="6251" y="15069"/>
                    </a:lnTo>
                    <a:lnTo>
                      <a:pt x="6251" y="15069"/>
                    </a:lnTo>
                    <a:lnTo>
                      <a:pt x="4096" y="15069"/>
                    </a:lnTo>
                    <a:cubicBezTo>
                      <a:pt x="4096" y="15069"/>
                      <a:pt x="4096" y="21600"/>
                      <a:pt x="4096" y="21600"/>
                    </a:cubicBezTo>
                    <a:close/>
                    <a:moveTo>
                      <a:pt x="10800" y="0"/>
                    </a:moveTo>
                    <a:lnTo>
                      <a:pt x="4194" y="0"/>
                    </a:lnTo>
                    <a:lnTo>
                      <a:pt x="4096" y="235"/>
                    </a:lnTo>
                    <a:lnTo>
                      <a:pt x="4096" y="4917"/>
                    </a:lnTo>
                    <a:lnTo>
                      <a:pt x="5392" y="1763"/>
                    </a:lnTo>
                    <a:lnTo>
                      <a:pt x="5392" y="1763"/>
                    </a:lnTo>
                    <a:lnTo>
                      <a:pt x="10800" y="1763"/>
                    </a:lnTo>
                    <a:lnTo>
                      <a:pt x="10800" y="0"/>
                    </a:ln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7240"/>
                    </a:moveTo>
                    <a:lnTo>
                      <a:pt x="16457" y="17240"/>
                    </a:lnTo>
                    <a:lnTo>
                      <a:pt x="16457" y="20353"/>
                    </a:lnTo>
                    <a:cubicBezTo>
                      <a:pt x="16457" y="21042"/>
                      <a:pt x="16901" y="21600"/>
                      <a:pt x="17446" y="21600"/>
                    </a:cubicBezTo>
                    <a:lnTo>
                      <a:pt x="17504" y="21600"/>
                    </a:lnTo>
                    <a:lnTo>
                      <a:pt x="17504" y="15069"/>
                    </a:lnTo>
                    <a:lnTo>
                      <a:pt x="15349" y="15069"/>
                    </a:lnTo>
                    <a:lnTo>
                      <a:pt x="15349" y="12211"/>
                    </a:lnTo>
                    <a:lnTo>
                      <a:pt x="17504" y="12211"/>
                    </a:lnTo>
                    <a:lnTo>
                      <a:pt x="17504" y="6178"/>
                    </a:lnTo>
                    <a:lnTo>
                      <a:pt x="10800" y="6178"/>
                    </a:lnTo>
                    <a:cubicBezTo>
                      <a:pt x="10800" y="6178"/>
                      <a:pt x="10800" y="17240"/>
                      <a:pt x="10800" y="17240"/>
                    </a:cubicBezTo>
                    <a:close/>
                    <a:moveTo>
                      <a:pt x="17504" y="238"/>
                    </a:moveTo>
                    <a:lnTo>
                      <a:pt x="17405" y="0"/>
                    </a:lnTo>
                    <a:lnTo>
                      <a:pt x="10800" y="0"/>
                    </a:lnTo>
                    <a:lnTo>
                      <a:pt x="10800" y="1763"/>
                    </a:lnTo>
                    <a:lnTo>
                      <a:pt x="16208" y="1763"/>
                    </a:lnTo>
                    <a:lnTo>
                      <a:pt x="17504" y="4916"/>
                    </a:lnTo>
                    <a:lnTo>
                      <a:pt x="17504" y="238"/>
                    </a:lnTo>
                    <a:cubicBezTo>
                      <a:pt x="17504" y="238"/>
                      <a:pt x="17504" y="238"/>
                      <a:pt x="17504" y="238"/>
                    </a:cubicBezTo>
                    <a:close/>
                    <a:moveTo>
                      <a:pt x="21600" y="7829"/>
                    </a:moveTo>
                    <a:lnTo>
                      <a:pt x="19421" y="4845"/>
                    </a:lnTo>
                    <a:lnTo>
                      <a:pt x="17504" y="238"/>
                    </a:lnTo>
                    <a:lnTo>
                      <a:pt x="17504" y="4916"/>
                    </a:lnTo>
                    <a:lnTo>
                      <a:pt x="18022" y="6178"/>
                    </a:lnTo>
                    <a:lnTo>
                      <a:pt x="17504" y="6178"/>
                    </a:lnTo>
                    <a:lnTo>
                      <a:pt x="17504" y="12211"/>
                    </a:lnTo>
                    <a:lnTo>
                      <a:pt x="19658" y="12211"/>
                    </a:lnTo>
                    <a:lnTo>
                      <a:pt x="19658" y="15069"/>
                    </a:lnTo>
                    <a:lnTo>
                      <a:pt x="19658" y="15069"/>
                    </a:lnTo>
                    <a:lnTo>
                      <a:pt x="17504" y="15069"/>
                    </a:lnTo>
                    <a:lnTo>
                      <a:pt x="17504" y="21600"/>
                    </a:lnTo>
                    <a:lnTo>
                      <a:pt x="20611" y="21600"/>
                    </a:lnTo>
                    <a:cubicBezTo>
                      <a:pt x="21157" y="21600"/>
                      <a:pt x="21600" y="21042"/>
                      <a:pt x="21600" y="20353"/>
                    </a:cubicBezTo>
                    <a:lnTo>
                      <a:pt x="21600" y="17240"/>
                    </a:lnTo>
                    <a:cubicBezTo>
                      <a:pt x="21600" y="17240"/>
                      <a:pt x="21600" y="7829"/>
                      <a:pt x="21600" y="782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: Shape 45"/>
              <p:cNvSpPr/>
              <p:nvPr/>
            </p:nvSpPr>
            <p:spPr>
              <a:xfrm>
                <a:off x="1138753" y="4426200"/>
                <a:ext cx="510254" cy="5102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50" y="8432"/>
                    </a:moveTo>
                    <a:lnTo>
                      <a:pt x="11550" y="13479"/>
                    </a:lnTo>
                    <a:cubicBezTo>
                      <a:pt x="11511" y="13514"/>
                      <a:pt x="11472" y="13538"/>
                      <a:pt x="11439" y="13541"/>
                    </a:cubicBezTo>
                    <a:cubicBezTo>
                      <a:pt x="11342" y="13548"/>
                      <a:pt x="11249" y="13405"/>
                      <a:pt x="11161" y="13368"/>
                    </a:cubicBezTo>
                    <a:cubicBezTo>
                      <a:pt x="10895" y="13252"/>
                      <a:pt x="10766" y="13468"/>
                      <a:pt x="10546" y="13471"/>
                    </a:cubicBezTo>
                    <a:cubicBezTo>
                      <a:pt x="10341" y="13474"/>
                      <a:pt x="10048" y="13142"/>
                      <a:pt x="10058" y="12950"/>
                    </a:cubicBezTo>
                    <a:cubicBezTo>
                      <a:pt x="10065" y="12832"/>
                      <a:pt x="10126" y="12655"/>
                      <a:pt x="10140" y="12510"/>
                    </a:cubicBezTo>
                    <a:cubicBezTo>
                      <a:pt x="10151" y="12394"/>
                      <a:pt x="10231" y="12326"/>
                      <a:pt x="10233" y="12221"/>
                    </a:cubicBezTo>
                    <a:cubicBezTo>
                      <a:pt x="10234" y="12080"/>
                      <a:pt x="10046" y="11971"/>
                      <a:pt x="9954" y="11955"/>
                    </a:cubicBezTo>
                    <a:cubicBezTo>
                      <a:pt x="9738" y="11914"/>
                      <a:pt x="9437" y="12041"/>
                      <a:pt x="9188" y="11942"/>
                    </a:cubicBezTo>
                    <a:cubicBezTo>
                      <a:pt x="9141" y="11864"/>
                      <a:pt x="9243" y="11810"/>
                      <a:pt x="9270" y="11733"/>
                    </a:cubicBezTo>
                    <a:cubicBezTo>
                      <a:pt x="9285" y="11690"/>
                      <a:pt x="9275" y="11631"/>
                      <a:pt x="9292" y="11583"/>
                    </a:cubicBezTo>
                    <a:cubicBezTo>
                      <a:pt x="9320" y="11510"/>
                      <a:pt x="9397" y="11452"/>
                      <a:pt x="9433" y="11375"/>
                    </a:cubicBezTo>
                    <a:cubicBezTo>
                      <a:pt x="9458" y="11315"/>
                      <a:pt x="9464" y="11229"/>
                      <a:pt x="9490" y="11154"/>
                    </a:cubicBezTo>
                    <a:cubicBezTo>
                      <a:pt x="9520" y="11070"/>
                      <a:pt x="9576" y="11017"/>
                      <a:pt x="9583" y="10958"/>
                    </a:cubicBezTo>
                    <a:cubicBezTo>
                      <a:pt x="9592" y="10879"/>
                      <a:pt x="9562" y="10789"/>
                      <a:pt x="9501" y="10737"/>
                    </a:cubicBezTo>
                    <a:cubicBezTo>
                      <a:pt x="9309" y="10748"/>
                      <a:pt x="9182" y="10757"/>
                      <a:pt x="9072" y="10807"/>
                    </a:cubicBezTo>
                    <a:cubicBezTo>
                      <a:pt x="8821" y="10921"/>
                      <a:pt x="8871" y="11260"/>
                      <a:pt x="8620" y="11340"/>
                    </a:cubicBezTo>
                    <a:cubicBezTo>
                      <a:pt x="8533" y="11367"/>
                      <a:pt x="8413" y="11369"/>
                      <a:pt x="8318" y="11387"/>
                    </a:cubicBezTo>
                    <a:cubicBezTo>
                      <a:pt x="8235" y="11401"/>
                      <a:pt x="8135" y="11446"/>
                      <a:pt x="8051" y="11444"/>
                    </a:cubicBezTo>
                    <a:cubicBezTo>
                      <a:pt x="7950" y="11442"/>
                      <a:pt x="7774" y="11346"/>
                      <a:pt x="7715" y="11282"/>
                    </a:cubicBezTo>
                    <a:cubicBezTo>
                      <a:pt x="7661" y="11224"/>
                      <a:pt x="7532" y="10939"/>
                      <a:pt x="7518" y="10888"/>
                    </a:cubicBezTo>
                    <a:cubicBezTo>
                      <a:pt x="7418" y="10547"/>
                      <a:pt x="7526" y="10233"/>
                      <a:pt x="7656" y="9996"/>
                    </a:cubicBezTo>
                    <a:cubicBezTo>
                      <a:pt x="7684" y="9946"/>
                      <a:pt x="7729" y="9899"/>
                      <a:pt x="7749" y="9846"/>
                    </a:cubicBezTo>
                    <a:cubicBezTo>
                      <a:pt x="7780" y="9765"/>
                      <a:pt x="7760" y="9643"/>
                      <a:pt x="7784" y="9556"/>
                    </a:cubicBezTo>
                    <a:cubicBezTo>
                      <a:pt x="7828" y="9395"/>
                      <a:pt x="8041" y="9298"/>
                      <a:pt x="8191" y="9221"/>
                    </a:cubicBezTo>
                    <a:cubicBezTo>
                      <a:pt x="8360" y="9132"/>
                      <a:pt x="8503" y="8990"/>
                      <a:pt x="8701" y="8978"/>
                    </a:cubicBezTo>
                    <a:cubicBezTo>
                      <a:pt x="8799" y="8971"/>
                      <a:pt x="8943" y="9004"/>
                      <a:pt x="9038" y="9024"/>
                    </a:cubicBezTo>
                    <a:cubicBezTo>
                      <a:pt x="9125" y="9042"/>
                      <a:pt x="9194" y="9100"/>
                      <a:pt x="9270" y="9105"/>
                    </a:cubicBezTo>
                    <a:cubicBezTo>
                      <a:pt x="9484" y="9121"/>
                      <a:pt x="9535" y="8955"/>
                      <a:pt x="9710" y="8861"/>
                    </a:cubicBezTo>
                    <a:cubicBezTo>
                      <a:pt x="9890" y="8887"/>
                      <a:pt x="10011" y="8830"/>
                      <a:pt x="10174" y="8850"/>
                    </a:cubicBezTo>
                    <a:cubicBezTo>
                      <a:pt x="10286" y="8863"/>
                      <a:pt x="10366" y="8982"/>
                      <a:pt x="10453" y="8989"/>
                    </a:cubicBezTo>
                    <a:cubicBezTo>
                      <a:pt x="10526" y="8995"/>
                      <a:pt x="10591" y="8920"/>
                      <a:pt x="10663" y="8931"/>
                    </a:cubicBezTo>
                    <a:cubicBezTo>
                      <a:pt x="10730" y="8941"/>
                      <a:pt x="10848" y="9090"/>
                      <a:pt x="10859" y="9174"/>
                    </a:cubicBezTo>
                    <a:cubicBezTo>
                      <a:pt x="10873" y="9278"/>
                      <a:pt x="10782" y="9372"/>
                      <a:pt x="10813" y="9487"/>
                    </a:cubicBezTo>
                    <a:cubicBezTo>
                      <a:pt x="10922" y="9598"/>
                      <a:pt x="11121" y="9619"/>
                      <a:pt x="11277" y="9683"/>
                    </a:cubicBezTo>
                    <a:cubicBezTo>
                      <a:pt x="11378" y="9599"/>
                      <a:pt x="11291" y="9445"/>
                      <a:pt x="11277" y="9325"/>
                    </a:cubicBezTo>
                    <a:cubicBezTo>
                      <a:pt x="11272" y="9271"/>
                      <a:pt x="11282" y="9224"/>
                      <a:pt x="11277" y="9174"/>
                    </a:cubicBezTo>
                    <a:cubicBezTo>
                      <a:pt x="11268" y="9090"/>
                      <a:pt x="11231" y="9014"/>
                      <a:pt x="11231" y="8943"/>
                    </a:cubicBezTo>
                    <a:cubicBezTo>
                      <a:pt x="11229" y="8694"/>
                      <a:pt x="11380" y="8546"/>
                      <a:pt x="11550" y="8432"/>
                    </a:cubicBezTo>
                    <a:close/>
                    <a:moveTo>
                      <a:pt x="219" y="8623"/>
                    </a:moveTo>
                    <a:cubicBezTo>
                      <a:pt x="183" y="8799"/>
                      <a:pt x="151" y="8976"/>
                      <a:pt x="124" y="9156"/>
                    </a:cubicBezTo>
                    <a:cubicBezTo>
                      <a:pt x="97" y="9334"/>
                      <a:pt x="74" y="9514"/>
                      <a:pt x="55" y="9696"/>
                    </a:cubicBezTo>
                    <a:cubicBezTo>
                      <a:pt x="18" y="10059"/>
                      <a:pt x="0" y="10427"/>
                      <a:pt x="0" y="10800"/>
                    </a:cubicBezTo>
                    <a:cubicBezTo>
                      <a:pt x="0" y="11173"/>
                      <a:pt x="18" y="11541"/>
                      <a:pt x="55" y="11904"/>
                    </a:cubicBezTo>
                    <a:cubicBezTo>
                      <a:pt x="74" y="12086"/>
                      <a:pt x="97" y="12266"/>
                      <a:pt x="124" y="12445"/>
                    </a:cubicBezTo>
                    <a:cubicBezTo>
                      <a:pt x="151" y="12624"/>
                      <a:pt x="183" y="12801"/>
                      <a:pt x="219" y="12977"/>
                    </a:cubicBezTo>
                    <a:cubicBezTo>
                      <a:pt x="255" y="13152"/>
                      <a:pt x="295" y="13326"/>
                      <a:pt x="339" y="13499"/>
                    </a:cubicBezTo>
                    <a:cubicBezTo>
                      <a:pt x="428" y="13844"/>
                      <a:pt x="534" y="14183"/>
                      <a:pt x="655" y="14513"/>
                    </a:cubicBezTo>
                    <a:cubicBezTo>
                      <a:pt x="715" y="14679"/>
                      <a:pt x="780" y="14842"/>
                      <a:pt x="849" y="15004"/>
                    </a:cubicBezTo>
                    <a:cubicBezTo>
                      <a:pt x="917" y="15165"/>
                      <a:pt x="989" y="15324"/>
                      <a:pt x="1065" y="15482"/>
                    </a:cubicBezTo>
                    <a:cubicBezTo>
                      <a:pt x="1103" y="15560"/>
                      <a:pt x="1142" y="15639"/>
                      <a:pt x="1181" y="15716"/>
                    </a:cubicBezTo>
                    <a:cubicBezTo>
                      <a:pt x="1260" y="15872"/>
                      <a:pt x="1344" y="16025"/>
                      <a:pt x="1431" y="16175"/>
                    </a:cubicBezTo>
                    <a:cubicBezTo>
                      <a:pt x="1691" y="16628"/>
                      <a:pt x="1982" y="17059"/>
                      <a:pt x="2303" y="17467"/>
                    </a:cubicBezTo>
                    <a:cubicBezTo>
                      <a:pt x="2463" y="17671"/>
                      <a:pt x="2631" y="17869"/>
                      <a:pt x="2805" y="18061"/>
                    </a:cubicBezTo>
                    <a:cubicBezTo>
                      <a:pt x="2921" y="18189"/>
                      <a:pt x="3041" y="18315"/>
                      <a:pt x="3163" y="18437"/>
                    </a:cubicBezTo>
                    <a:cubicBezTo>
                      <a:pt x="3285" y="18559"/>
                      <a:pt x="3411" y="18678"/>
                      <a:pt x="3538" y="18795"/>
                    </a:cubicBezTo>
                    <a:cubicBezTo>
                      <a:pt x="4113" y="19317"/>
                      <a:pt x="4745" y="19779"/>
                      <a:pt x="5424" y="20169"/>
                    </a:cubicBezTo>
                    <a:cubicBezTo>
                      <a:pt x="5575" y="20255"/>
                      <a:pt x="5728" y="20339"/>
                      <a:pt x="5883" y="20419"/>
                    </a:cubicBezTo>
                    <a:cubicBezTo>
                      <a:pt x="6193" y="20577"/>
                      <a:pt x="6513" y="20722"/>
                      <a:pt x="6840" y="20851"/>
                    </a:cubicBezTo>
                    <a:cubicBezTo>
                      <a:pt x="7003" y="20915"/>
                      <a:pt x="7168" y="20975"/>
                      <a:pt x="7336" y="21032"/>
                    </a:cubicBezTo>
                    <a:cubicBezTo>
                      <a:pt x="8423" y="21400"/>
                      <a:pt x="9588" y="21600"/>
                      <a:pt x="10799" y="21600"/>
                    </a:cubicBezTo>
                    <a:cubicBezTo>
                      <a:pt x="11052" y="21600"/>
                      <a:pt x="11302" y="21591"/>
                      <a:pt x="11550" y="21574"/>
                    </a:cubicBezTo>
                    <a:lnTo>
                      <a:pt x="11550" y="18085"/>
                    </a:lnTo>
                    <a:cubicBezTo>
                      <a:pt x="11505" y="18026"/>
                      <a:pt x="11456" y="17968"/>
                      <a:pt x="11416" y="17907"/>
                    </a:cubicBezTo>
                    <a:cubicBezTo>
                      <a:pt x="11272" y="17688"/>
                      <a:pt x="11157" y="17414"/>
                      <a:pt x="11010" y="17189"/>
                    </a:cubicBezTo>
                    <a:cubicBezTo>
                      <a:pt x="10936" y="17075"/>
                      <a:pt x="10871" y="16945"/>
                      <a:pt x="10790" y="16853"/>
                    </a:cubicBezTo>
                    <a:cubicBezTo>
                      <a:pt x="10742" y="16799"/>
                      <a:pt x="10589" y="16749"/>
                      <a:pt x="10569" y="16667"/>
                    </a:cubicBezTo>
                    <a:cubicBezTo>
                      <a:pt x="10543" y="16561"/>
                      <a:pt x="10464" y="16414"/>
                      <a:pt x="10477" y="16332"/>
                    </a:cubicBezTo>
                    <a:cubicBezTo>
                      <a:pt x="10493" y="16221"/>
                      <a:pt x="10708" y="16132"/>
                      <a:pt x="10708" y="16031"/>
                    </a:cubicBezTo>
                    <a:cubicBezTo>
                      <a:pt x="10708" y="15945"/>
                      <a:pt x="10593" y="15895"/>
                      <a:pt x="10569" y="15823"/>
                    </a:cubicBezTo>
                    <a:cubicBezTo>
                      <a:pt x="10511" y="15645"/>
                      <a:pt x="10603" y="15541"/>
                      <a:pt x="10673" y="15394"/>
                    </a:cubicBezTo>
                    <a:cubicBezTo>
                      <a:pt x="10697" y="15345"/>
                      <a:pt x="10719" y="15267"/>
                      <a:pt x="10743" y="15231"/>
                    </a:cubicBezTo>
                    <a:cubicBezTo>
                      <a:pt x="10786" y="15168"/>
                      <a:pt x="10872" y="15150"/>
                      <a:pt x="10929" y="15081"/>
                    </a:cubicBezTo>
                    <a:cubicBezTo>
                      <a:pt x="10961" y="15043"/>
                      <a:pt x="10981" y="14961"/>
                      <a:pt x="11022" y="14907"/>
                    </a:cubicBezTo>
                    <a:cubicBezTo>
                      <a:pt x="11110" y="14790"/>
                      <a:pt x="11253" y="14746"/>
                      <a:pt x="11289" y="14641"/>
                    </a:cubicBezTo>
                    <a:cubicBezTo>
                      <a:pt x="11318" y="14555"/>
                      <a:pt x="11335" y="14124"/>
                      <a:pt x="11300" y="13981"/>
                    </a:cubicBezTo>
                    <a:cubicBezTo>
                      <a:pt x="11280" y="13897"/>
                      <a:pt x="11202" y="13828"/>
                      <a:pt x="11172" y="13749"/>
                    </a:cubicBezTo>
                    <a:cubicBezTo>
                      <a:pt x="11120" y="13609"/>
                      <a:pt x="11108" y="13456"/>
                      <a:pt x="10963" y="13460"/>
                    </a:cubicBezTo>
                    <a:cubicBezTo>
                      <a:pt x="10874" y="13461"/>
                      <a:pt x="10812" y="13560"/>
                      <a:pt x="10754" y="13621"/>
                    </a:cubicBezTo>
                    <a:cubicBezTo>
                      <a:pt x="10741" y="13704"/>
                      <a:pt x="10748" y="13794"/>
                      <a:pt x="10663" y="13819"/>
                    </a:cubicBezTo>
                    <a:cubicBezTo>
                      <a:pt x="10530" y="13857"/>
                      <a:pt x="10479" y="13680"/>
                      <a:pt x="10325" y="13634"/>
                    </a:cubicBezTo>
                    <a:cubicBezTo>
                      <a:pt x="10265" y="13615"/>
                      <a:pt x="10167" y="13616"/>
                      <a:pt x="10128" y="13598"/>
                    </a:cubicBezTo>
                    <a:cubicBezTo>
                      <a:pt x="10016" y="13548"/>
                      <a:pt x="9979" y="13384"/>
                      <a:pt x="9861" y="13320"/>
                    </a:cubicBezTo>
                    <a:cubicBezTo>
                      <a:pt x="9763" y="13267"/>
                      <a:pt x="9677" y="13286"/>
                      <a:pt x="9617" y="13204"/>
                    </a:cubicBezTo>
                    <a:cubicBezTo>
                      <a:pt x="9593" y="13149"/>
                      <a:pt x="9612" y="13047"/>
                      <a:pt x="9606" y="12973"/>
                    </a:cubicBezTo>
                    <a:cubicBezTo>
                      <a:pt x="9478" y="12899"/>
                      <a:pt x="9371" y="12622"/>
                      <a:pt x="9223" y="12556"/>
                    </a:cubicBezTo>
                    <a:cubicBezTo>
                      <a:pt x="9125" y="12513"/>
                      <a:pt x="8974" y="12517"/>
                      <a:pt x="8852" y="12475"/>
                    </a:cubicBezTo>
                    <a:cubicBezTo>
                      <a:pt x="8794" y="12456"/>
                      <a:pt x="8749" y="12430"/>
                      <a:pt x="8689" y="12417"/>
                    </a:cubicBezTo>
                    <a:cubicBezTo>
                      <a:pt x="8614" y="12401"/>
                      <a:pt x="8538" y="12400"/>
                      <a:pt x="8480" y="12371"/>
                    </a:cubicBezTo>
                    <a:cubicBezTo>
                      <a:pt x="8251" y="12257"/>
                      <a:pt x="8126" y="11889"/>
                      <a:pt x="7842" y="11896"/>
                    </a:cubicBezTo>
                    <a:cubicBezTo>
                      <a:pt x="7721" y="11899"/>
                      <a:pt x="7604" y="12012"/>
                      <a:pt x="7494" y="12012"/>
                    </a:cubicBezTo>
                    <a:cubicBezTo>
                      <a:pt x="7385" y="12011"/>
                      <a:pt x="7201" y="11925"/>
                      <a:pt x="7064" y="11861"/>
                    </a:cubicBezTo>
                    <a:cubicBezTo>
                      <a:pt x="6922" y="11796"/>
                      <a:pt x="6765" y="11759"/>
                      <a:pt x="6647" y="11699"/>
                    </a:cubicBezTo>
                    <a:cubicBezTo>
                      <a:pt x="6552" y="11650"/>
                      <a:pt x="6486" y="11562"/>
                      <a:pt x="6403" y="11525"/>
                    </a:cubicBezTo>
                    <a:cubicBezTo>
                      <a:pt x="6339" y="11497"/>
                      <a:pt x="6246" y="11492"/>
                      <a:pt x="6195" y="11467"/>
                    </a:cubicBezTo>
                    <a:cubicBezTo>
                      <a:pt x="6120" y="11432"/>
                      <a:pt x="6043" y="11358"/>
                      <a:pt x="5950" y="11293"/>
                    </a:cubicBezTo>
                    <a:cubicBezTo>
                      <a:pt x="5863" y="11233"/>
                      <a:pt x="5768" y="11140"/>
                      <a:pt x="5765" y="11062"/>
                    </a:cubicBezTo>
                    <a:cubicBezTo>
                      <a:pt x="5761" y="10972"/>
                      <a:pt x="5848" y="10894"/>
                      <a:pt x="5858" y="10807"/>
                    </a:cubicBezTo>
                    <a:cubicBezTo>
                      <a:pt x="5888" y="10531"/>
                      <a:pt x="5684" y="10333"/>
                      <a:pt x="5556" y="10170"/>
                    </a:cubicBezTo>
                    <a:cubicBezTo>
                      <a:pt x="5460" y="10049"/>
                      <a:pt x="5350" y="9947"/>
                      <a:pt x="5255" y="9834"/>
                    </a:cubicBezTo>
                    <a:cubicBezTo>
                      <a:pt x="5260" y="9760"/>
                      <a:pt x="5260" y="9747"/>
                      <a:pt x="5255" y="9672"/>
                    </a:cubicBezTo>
                    <a:cubicBezTo>
                      <a:pt x="5182" y="9602"/>
                      <a:pt x="5122" y="9499"/>
                      <a:pt x="5045" y="9394"/>
                    </a:cubicBezTo>
                    <a:cubicBezTo>
                      <a:pt x="4977" y="9300"/>
                      <a:pt x="4842" y="9199"/>
                      <a:pt x="4825" y="9094"/>
                    </a:cubicBezTo>
                    <a:cubicBezTo>
                      <a:pt x="4803" y="8963"/>
                      <a:pt x="4875" y="8849"/>
                      <a:pt x="4825" y="8722"/>
                    </a:cubicBezTo>
                    <a:cubicBezTo>
                      <a:pt x="4742" y="8513"/>
                      <a:pt x="4451" y="8608"/>
                      <a:pt x="4488" y="8884"/>
                    </a:cubicBezTo>
                    <a:cubicBezTo>
                      <a:pt x="4499" y="8961"/>
                      <a:pt x="4606" y="9063"/>
                      <a:pt x="4639" y="9139"/>
                    </a:cubicBezTo>
                    <a:cubicBezTo>
                      <a:pt x="4672" y="9217"/>
                      <a:pt x="4666" y="9313"/>
                      <a:pt x="4697" y="9406"/>
                    </a:cubicBezTo>
                    <a:cubicBezTo>
                      <a:pt x="4727" y="9495"/>
                      <a:pt x="4817" y="9572"/>
                      <a:pt x="4848" y="9673"/>
                    </a:cubicBezTo>
                    <a:cubicBezTo>
                      <a:pt x="4897" y="9831"/>
                      <a:pt x="4896" y="10002"/>
                      <a:pt x="4941" y="10101"/>
                    </a:cubicBezTo>
                    <a:cubicBezTo>
                      <a:pt x="4981" y="10189"/>
                      <a:pt x="5128" y="10272"/>
                      <a:pt x="5045" y="10379"/>
                    </a:cubicBezTo>
                    <a:cubicBezTo>
                      <a:pt x="4935" y="10402"/>
                      <a:pt x="4893" y="10292"/>
                      <a:pt x="4825" y="10228"/>
                    </a:cubicBezTo>
                    <a:cubicBezTo>
                      <a:pt x="4787" y="10193"/>
                      <a:pt x="4649" y="10126"/>
                      <a:pt x="4628" y="10043"/>
                    </a:cubicBezTo>
                    <a:cubicBezTo>
                      <a:pt x="4610" y="9975"/>
                      <a:pt x="4671" y="9883"/>
                      <a:pt x="4651" y="9800"/>
                    </a:cubicBezTo>
                    <a:cubicBezTo>
                      <a:pt x="4611" y="9636"/>
                      <a:pt x="4281" y="9632"/>
                      <a:pt x="4279" y="9464"/>
                    </a:cubicBezTo>
                    <a:cubicBezTo>
                      <a:pt x="4279" y="9358"/>
                      <a:pt x="4418" y="9346"/>
                      <a:pt x="4419" y="9244"/>
                    </a:cubicBezTo>
                    <a:cubicBezTo>
                      <a:pt x="4420" y="9132"/>
                      <a:pt x="4266" y="9037"/>
                      <a:pt x="4233" y="8943"/>
                    </a:cubicBezTo>
                    <a:cubicBezTo>
                      <a:pt x="4203" y="8855"/>
                      <a:pt x="4198" y="8717"/>
                      <a:pt x="4187" y="8595"/>
                    </a:cubicBezTo>
                    <a:cubicBezTo>
                      <a:pt x="4176" y="8480"/>
                      <a:pt x="4190" y="8348"/>
                      <a:pt x="4163" y="8259"/>
                    </a:cubicBezTo>
                    <a:cubicBezTo>
                      <a:pt x="4139" y="8179"/>
                      <a:pt x="4020" y="8070"/>
                      <a:pt x="3942" y="8028"/>
                    </a:cubicBezTo>
                    <a:cubicBezTo>
                      <a:pt x="3841" y="7971"/>
                      <a:pt x="3761" y="7994"/>
                      <a:pt x="3710" y="7912"/>
                    </a:cubicBezTo>
                    <a:cubicBezTo>
                      <a:pt x="3668" y="7840"/>
                      <a:pt x="3639" y="7689"/>
                      <a:pt x="3630" y="7611"/>
                    </a:cubicBezTo>
                    <a:cubicBezTo>
                      <a:pt x="3613" y="7471"/>
                      <a:pt x="3626" y="7319"/>
                      <a:pt x="3618" y="7170"/>
                    </a:cubicBezTo>
                    <a:cubicBezTo>
                      <a:pt x="3610" y="7022"/>
                      <a:pt x="3596" y="6879"/>
                      <a:pt x="3618" y="6719"/>
                    </a:cubicBezTo>
                    <a:cubicBezTo>
                      <a:pt x="3675" y="6607"/>
                      <a:pt x="3780" y="6551"/>
                      <a:pt x="3839" y="6440"/>
                    </a:cubicBezTo>
                    <a:cubicBezTo>
                      <a:pt x="3879" y="6363"/>
                      <a:pt x="3885" y="6268"/>
                      <a:pt x="3931" y="6186"/>
                    </a:cubicBezTo>
                    <a:cubicBezTo>
                      <a:pt x="4016" y="6034"/>
                      <a:pt x="4201" y="5895"/>
                      <a:pt x="4326" y="5745"/>
                    </a:cubicBezTo>
                    <a:cubicBezTo>
                      <a:pt x="4460" y="5585"/>
                      <a:pt x="4584" y="5431"/>
                      <a:pt x="4663" y="5247"/>
                    </a:cubicBezTo>
                    <a:cubicBezTo>
                      <a:pt x="4691" y="5182"/>
                      <a:pt x="4766" y="5038"/>
                      <a:pt x="4755" y="4958"/>
                    </a:cubicBezTo>
                    <a:cubicBezTo>
                      <a:pt x="4740" y="4847"/>
                      <a:pt x="4530" y="4755"/>
                      <a:pt x="4546" y="4622"/>
                    </a:cubicBezTo>
                    <a:cubicBezTo>
                      <a:pt x="4557" y="4540"/>
                      <a:pt x="4673" y="4541"/>
                      <a:pt x="4709" y="4461"/>
                    </a:cubicBezTo>
                    <a:cubicBezTo>
                      <a:pt x="4727" y="4418"/>
                      <a:pt x="4743" y="4302"/>
                      <a:pt x="4743" y="4251"/>
                    </a:cubicBezTo>
                    <a:cubicBezTo>
                      <a:pt x="4746" y="4140"/>
                      <a:pt x="4687" y="4024"/>
                      <a:pt x="4709" y="3905"/>
                    </a:cubicBezTo>
                    <a:cubicBezTo>
                      <a:pt x="4728" y="3802"/>
                      <a:pt x="4880" y="3761"/>
                      <a:pt x="4801" y="3649"/>
                    </a:cubicBezTo>
                    <a:cubicBezTo>
                      <a:pt x="4725" y="3538"/>
                      <a:pt x="4585" y="3709"/>
                      <a:pt x="4500" y="3638"/>
                    </a:cubicBezTo>
                    <a:cubicBezTo>
                      <a:pt x="4421" y="3572"/>
                      <a:pt x="4515" y="3492"/>
                      <a:pt x="4523" y="3371"/>
                    </a:cubicBezTo>
                    <a:cubicBezTo>
                      <a:pt x="4526" y="3323"/>
                      <a:pt x="4495" y="3268"/>
                      <a:pt x="4500" y="3232"/>
                    </a:cubicBezTo>
                    <a:cubicBezTo>
                      <a:pt x="4507" y="3180"/>
                      <a:pt x="4608" y="3093"/>
                      <a:pt x="4581" y="3059"/>
                    </a:cubicBezTo>
                    <a:cubicBezTo>
                      <a:pt x="4539" y="3005"/>
                      <a:pt x="4493" y="2899"/>
                      <a:pt x="4428" y="2814"/>
                    </a:cubicBezTo>
                    <a:cubicBezTo>
                      <a:pt x="5723" y="1778"/>
                      <a:pt x="7274" y="1050"/>
                      <a:pt x="8970" y="742"/>
                    </a:cubicBezTo>
                    <a:lnTo>
                      <a:pt x="8970" y="742"/>
                    </a:lnTo>
                    <a:cubicBezTo>
                      <a:pt x="8991" y="778"/>
                      <a:pt x="9008" y="819"/>
                      <a:pt x="9060" y="834"/>
                    </a:cubicBezTo>
                    <a:cubicBezTo>
                      <a:pt x="9161" y="783"/>
                      <a:pt x="9262" y="839"/>
                      <a:pt x="9374" y="834"/>
                    </a:cubicBezTo>
                    <a:cubicBezTo>
                      <a:pt x="9482" y="831"/>
                      <a:pt x="9579" y="781"/>
                      <a:pt x="9698" y="800"/>
                    </a:cubicBezTo>
                    <a:cubicBezTo>
                      <a:pt x="9909" y="833"/>
                      <a:pt x="10205" y="1040"/>
                      <a:pt x="10371" y="928"/>
                    </a:cubicBezTo>
                    <a:cubicBezTo>
                      <a:pt x="10413" y="899"/>
                      <a:pt x="10403" y="851"/>
                      <a:pt x="10441" y="777"/>
                    </a:cubicBezTo>
                    <a:cubicBezTo>
                      <a:pt x="10471" y="718"/>
                      <a:pt x="10518" y="653"/>
                      <a:pt x="10547" y="581"/>
                    </a:cubicBezTo>
                    <a:cubicBezTo>
                      <a:pt x="10631" y="579"/>
                      <a:pt x="10716" y="578"/>
                      <a:pt x="10799" y="578"/>
                    </a:cubicBezTo>
                    <a:cubicBezTo>
                      <a:pt x="11052" y="578"/>
                      <a:pt x="11302" y="587"/>
                      <a:pt x="11550" y="605"/>
                    </a:cubicBezTo>
                    <a:lnTo>
                      <a:pt x="11550" y="27"/>
                    </a:lnTo>
                    <a:cubicBezTo>
                      <a:pt x="11367" y="14"/>
                      <a:pt x="11182" y="6"/>
                      <a:pt x="10997" y="3"/>
                    </a:cubicBezTo>
                    <a:cubicBezTo>
                      <a:pt x="10931" y="2"/>
                      <a:pt x="10866" y="0"/>
                      <a:pt x="10799" y="0"/>
                    </a:cubicBezTo>
                    <a:cubicBezTo>
                      <a:pt x="10688" y="0"/>
                      <a:pt x="10576" y="3"/>
                      <a:pt x="10465" y="6"/>
                    </a:cubicBezTo>
                    <a:cubicBezTo>
                      <a:pt x="9374" y="39"/>
                      <a:pt x="8323" y="234"/>
                      <a:pt x="7336" y="568"/>
                    </a:cubicBezTo>
                    <a:cubicBezTo>
                      <a:pt x="7168" y="625"/>
                      <a:pt x="7003" y="685"/>
                      <a:pt x="6840" y="749"/>
                    </a:cubicBezTo>
                    <a:cubicBezTo>
                      <a:pt x="6789" y="769"/>
                      <a:pt x="6739" y="791"/>
                      <a:pt x="6688" y="811"/>
                    </a:cubicBezTo>
                    <a:cubicBezTo>
                      <a:pt x="6577" y="857"/>
                      <a:pt x="6465" y="905"/>
                      <a:pt x="6355" y="955"/>
                    </a:cubicBezTo>
                    <a:cubicBezTo>
                      <a:pt x="6195" y="1027"/>
                      <a:pt x="6038" y="1103"/>
                      <a:pt x="5882" y="1182"/>
                    </a:cubicBezTo>
                    <a:cubicBezTo>
                      <a:pt x="5727" y="1262"/>
                      <a:pt x="5574" y="1345"/>
                      <a:pt x="5424" y="1432"/>
                    </a:cubicBezTo>
                    <a:cubicBezTo>
                      <a:pt x="4817" y="1781"/>
                      <a:pt x="4248" y="2186"/>
                      <a:pt x="3723" y="2642"/>
                    </a:cubicBezTo>
                    <a:cubicBezTo>
                      <a:pt x="3661" y="2696"/>
                      <a:pt x="3599" y="2751"/>
                      <a:pt x="3538" y="2806"/>
                    </a:cubicBezTo>
                    <a:cubicBezTo>
                      <a:pt x="3410" y="2922"/>
                      <a:pt x="3285" y="3042"/>
                      <a:pt x="3163" y="3164"/>
                    </a:cubicBezTo>
                    <a:cubicBezTo>
                      <a:pt x="3040" y="3286"/>
                      <a:pt x="2921" y="3411"/>
                      <a:pt x="2805" y="3538"/>
                    </a:cubicBezTo>
                    <a:cubicBezTo>
                      <a:pt x="2631" y="3731"/>
                      <a:pt x="2463" y="3929"/>
                      <a:pt x="2303" y="4133"/>
                    </a:cubicBezTo>
                    <a:cubicBezTo>
                      <a:pt x="1982" y="4540"/>
                      <a:pt x="1691" y="4972"/>
                      <a:pt x="1430" y="5425"/>
                    </a:cubicBezTo>
                    <a:cubicBezTo>
                      <a:pt x="1343" y="5576"/>
                      <a:pt x="1260" y="5729"/>
                      <a:pt x="1181" y="5883"/>
                    </a:cubicBezTo>
                    <a:cubicBezTo>
                      <a:pt x="1141" y="5961"/>
                      <a:pt x="1102" y="6040"/>
                      <a:pt x="1064" y="6118"/>
                    </a:cubicBezTo>
                    <a:cubicBezTo>
                      <a:pt x="951" y="6354"/>
                      <a:pt x="846" y="6595"/>
                      <a:pt x="748" y="6840"/>
                    </a:cubicBezTo>
                    <a:cubicBezTo>
                      <a:pt x="716" y="6922"/>
                      <a:pt x="684" y="7005"/>
                      <a:pt x="655" y="7087"/>
                    </a:cubicBezTo>
                    <a:cubicBezTo>
                      <a:pt x="533" y="7418"/>
                      <a:pt x="428" y="7756"/>
                      <a:pt x="339" y="8102"/>
                    </a:cubicBezTo>
                    <a:cubicBezTo>
                      <a:pt x="295" y="8273"/>
                      <a:pt x="255" y="8448"/>
                      <a:pt x="219" y="8623"/>
                    </a:cubicBezTo>
                    <a:cubicBezTo>
                      <a:pt x="219" y="8623"/>
                      <a:pt x="219" y="8623"/>
                      <a:pt x="219" y="8623"/>
                    </a:cubicBezTo>
                    <a:close/>
                    <a:moveTo>
                      <a:pt x="11550" y="21574"/>
                    </a:moveTo>
                    <a:cubicBezTo>
                      <a:pt x="12114" y="21535"/>
                      <a:pt x="12666" y="21453"/>
                      <a:pt x="13203" y="21331"/>
                    </a:cubicBezTo>
                    <a:cubicBezTo>
                      <a:pt x="13564" y="21249"/>
                      <a:pt x="13918" y="21149"/>
                      <a:pt x="14264" y="21033"/>
                    </a:cubicBezTo>
                    <a:cubicBezTo>
                      <a:pt x="14431" y="20975"/>
                      <a:pt x="14596" y="20915"/>
                      <a:pt x="14760" y="20851"/>
                    </a:cubicBezTo>
                    <a:cubicBezTo>
                      <a:pt x="15087" y="20722"/>
                      <a:pt x="15407" y="20578"/>
                      <a:pt x="15717" y="20419"/>
                    </a:cubicBezTo>
                    <a:cubicBezTo>
                      <a:pt x="15872" y="20339"/>
                      <a:pt x="16025" y="20255"/>
                      <a:pt x="16176" y="20169"/>
                    </a:cubicBezTo>
                    <a:cubicBezTo>
                      <a:pt x="16854" y="19779"/>
                      <a:pt x="17486" y="19317"/>
                      <a:pt x="18062" y="18795"/>
                    </a:cubicBezTo>
                    <a:cubicBezTo>
                      <a:pt x="18190" y="18678"/>
                      <a:pt x="18316" y="18559"/>
                      <a:pt x="18437" y="18437"/>
                    </a:cubicBezTo>
                    <a:cubicBezTo>
                      <a:pt x="18559" y="18315"/>
                      <a:pt x="18679" y="18190"/>
                      <a:pt x="18795" y="18062"/>
                    </a:cubicBezTo>
                    <a:cubicBezTo>
                      <a:pt x="18969" y="17870"/>
                      <a:pt x="19136" y="17672"/>
                      <a:pt x="19297" y="17467"/>
                    </a:cubicBezTo>
                    <a:cubicBezTo>
                      <a:pt x="19550" y="17145"/>
                      <a:pt x="19786" y="16807"/>
                      <a:pt x="20001" y="16456"/>
                    </a:cubicBezTo>
                    <a:cubicBezTo>
                      <a:pt x="20058" y="16363"/>
                      <a:pt x="20115" y="16270"/>
                      <a:pt x="20169" y="16175"/>
                    </a:cubicBezTo>
                    <a:cubicBezTo>
                      <a:pt x="20256" y="16025"/>
                      <a:pt x="20340" y="15872"/>
                      <a:pt x="20419" y="15717"/>
                    </a:cubicBezTo>
                    <a:cubicBezTo>
                      <a:pt x="20459" y="15639"/>
                      <a:pt x="20498" y="15560"/>
                      <a:pt x="20536" y="15482"/>
                    </a:cubicBezTo>
                    <a:cubicBezTo>
                      <a:pt x="20611" y="15325"/>
                      <a:pt x="20683" y="15165"/>
                      <a:pt x="20752" y="15004"/>
                    </a:cubicBezTo>
                    <a:cubicBezTo>
                      <a:pt x="20820" y="14842"/>
                      <a:pt x="20885" y="14679"/>
                      <a:pt x="20945" y="14513"/>
                    </a:cubicBezTo>
                    <a:cubicBezTo>
                      <a:pt x="21066" y="14183"/>
                      <a:pt x="21172" y="13844"/>
                      <a:pt x="21260" y="13499"/>
                    </a:cubicBezTo>
                    <a:cubicBezTo>
                      <a:pt x="21305" y="13326"/>
                      <a:pt x="21345" y="13152"/>
                      <a:pt x="21381" y="12977"/>
                    </a:cubicBezTo>
                    <a:cubicBezTo>
                      <a:pt x="21417" y="12801"/>
                      <a:pt x="21448" y="12624"/>
                      <a:pt x="21476" y="12445"/>
                    </a:cubicBezTo>
                    <a:cubicBezTo>
                      <a:pt x="21503" y="12266"/>
                      <a:pt x="21526" y="12086"/>
                      <a:pt x="21545" y="11904"/>
                    </a:cubicBezTo>
                    <a:cubicBezTo>
                      <a:pt x="21582" y="11541"/>
                      <a:pt x="21600" y="11173"/>
                      <a:pt x="21600" y="10800"/>
                    </a:cubicBezTo>
                    <a:cubicBezTo>
                      <a:pt x="21600" y="10427"/>
                      <a:pt x="21582" y="10059"/>
                      <a:pt x="21545" y="9696"/>
                    </a:cubicBezTo>
                    <a:cubicBezTo>
                      <a:pt x="21526" y="9514"/>
                      <a:pt x="21504" y="9334"/>
                      <a:pt x="21476" y="9156"/>
                    </a:cubicBezTo>
                    <a:cubicBezTo>
                      <a:pt x="21448" y="8976"/>
                      <a:pt x="21417" y="8799"/>
                      <a:pt x="21381" y="8623"/>
                    </a:cubicBezTo>
                    <a:cubicBezTo>
                      <a:pt x="21345" y="8448"/>
                      <a:pt x="21305" y="8274"/>
                      <a:pt x="21260" y="8101"/>
                    </a:cubicBezTo>
                    <a:cubicBezTo>
                      <a:pt x="21172" y="7756"/>
                      <a:pt x="21066" y="7418"/>
                      <a:pt x="20945" y="7087"/>
                    </a:cubicBezTo>
                    <a:cubicBezTo>
                      <a:pt x="20915" y="7004"/>
                      <a:pt x="20884" y="6922"/>
                      <a:pt x="20851" y="6840"/>
                    </a:cubicBezTo>
                    <a:cubicBezTo>
                      <a:pt x="20755" y="6595"/>
                      <a:pt x="20649" y="6354"/>
                      <a:pt x="20535" y="6118"/>
                    </a:cubicBezTo>
                    <a:cubicBezTo>
                      <a:pt x="20498" y="6040"/>
                      <a:pt x="20458" y="5961"/>
                      <a:pt x="20419" y="5883"/>
                    </a:cubicBezTo>
                    <a:cubicBezTo>
                      <a:pt x="20339" y="5728"/>
                      <a:pt x="20256" y="5576"/>
                      <a:pt x="20169" y="5425"/>
                    </a:cubicBezTo>
                    <a:cubicBezTo>
                      <a:pt x="19910" y="4972"/>
                      <a:pt x="19617" y="4540"/>
                      <a:pt x="19297" y="4133"/>
                    </a:cubicBezTo>
                    <a:cubicBezTo>
                      <a:pt x="19136" y="3929"/>
                      <a:pt x="18968" y="3731"/>
                      <a:pt x="18795" y="3538"/>
                    </a:cubicBezTo>
                    <a:cubicBezTo>
                      <a:pt x="18678" y="3411"/>
                      <a:pt x="18559" y="3286"/>
                      <a:pt x="18437" y="3164"/>
                    </a:cubicBezTo>
                    <a:cubicBezTo>
                      <a:pt x="18315" y="3041"/>
                      <a:pt x="18189" y="2922"/>
                      <a:pt x="18062" y="2806"/>
                    </a:cubicBezTo>
                    <a:cubicBezTo>
                      <a:pt x="17814" y="2580"/>
                      <a:pt x="17556" y="2367"/>
                      <a:pt x="17288" y="2166"/>
                    </a:cubicBezTo>
                    <a:cubicBezTo>
                      <a:pt x="16934" y="1899"/>
                      <a:pt x="16562" y="1653"/>
                      <a:pt x="16176" y="1431"/>
                    </a:cubicBezTo>
                    <a:cubicBezTo>
                      <a:pt x="16025" y="1345"/>
                      <a:pt x="15872" y="1262"/>
                      <a:pt x="15717" y="1182"/>
                    </a:cubicBezTo>
                    <a:cubicBezTo>
                      <a:pt x="15646" y="1146"/>
                      <a:pt x="15575" y="1111"/>
                      <a:pt x="15503" y="1076"/>
                    </a:cubicBezTo>
                    <a:cubicBezTo>
                      <a:pt x="15418" y="1035"/>
                      <a:pt x="15332" y="993"/>
                      <a:pt x="15244" y="955"/>
                    </a:cubicBezTo>
                    <a:cubicBezTo>
                      <a:pt x="15208" y="938"/>
                      <a:pt x="15172" y="922"/>
                      <a:pt x="15135" y="907"/>
                    </a:cubicBezTo>
                    <a:cubicBezTo>
                      <a:pt x="15012" y="852"/>
                      <a:pt x="14887" y="799"/>
                      <a:pt x="14760" y="749"/>
                    </a:cubicBezTo>
                    <a:cubicBezTo>
                      <a:pt x="14758" y="749"/>
                      <a:pt x="14756" y="748"/>
                      <a:pt x="14755" y="747"/>
                    </a:cubicBezTo>
                    <a:cubicBezTo>
                      <a:pt x="14620" y="695"/>
                      <a:pt x="14484" y="644"/>
                      <a:pt x="14347" y="597"/>
                    </a:cubicBezTo>
                    <a:cubicBezTo>
                      <a:pt x="14319" y="587"/>
                      <a:pt x="14292" y="577"/>
                      <a:pt x="14263" y="568"/>
                    </a:cubicBezTo>
                    <a:cubicBezTo>
                      <a:pt x="13944" y="460"/>
                      <a:pt x="13618" y="366"/>
                      <a:pt x="13285" y="288"/>
                    </a:cubicBezTo>
                    <a:cubicBezTo>
                      <a:pt x="13181" y="263"/>
                      <a:pt x="13077" y="240"/>
                      <a:pt x="12972" y="218"/>
                    </a:cubicBezTo>
                    <a:cubicBezTo>
                      <a:pt x="12896" y="203"/>
                      <a:pt x="12820" y="189"/>
                      <a:pt x="12744" y="175"/>
                    </a:cubicBezTo>
                    <a:cubicBezTo>
                      <a:pt x="12353" y="104"/>
                      <a:pt x="11955" y="54"/>
                      <a:pt x="11550" y="27"/>
                    </a:cubicBezTo>
                    <a:lnTo>
                      <a:pt x="11550" y="605"/>
                    </a:lnTo>
                    <a:cubicBezTo>
                      <a:pt x="11988" y="637"/>
                      <a:pt x="12419" y="697"/>
                      <a:pt x="12841" y="783"/>
                    </a:cubicBezTo>
                    <a:cubicBezTo>
                      <a:pt x="12812" y="855"/>
                      <a:pt x="12721" y="823"/>
                      <a:pt x="12646" y="859"/>
                    </a:cubicBezTo>
                    <a:cubicBezTo>
                      <a:pt x="12574" y="891"/>
                      <a:pt x="12548" y="960"/>
                      <a:pt x="12472" y="975"/>
                    </a:cubicBezTo>
                    <a:cubicBezTo>
                      <a:pt x="12260" y="1014"/>
                      <a:pt x="12086" y="921"/>
                      <a:pt x="11903" y="928"/>
                    </a:cubicBezTo>
                    <a:cubicBezTo>
                      <a:pt x="11895" y="1007"/>
                      <a:pt x="11993" y="1053"/>
                      <a:pt x="12042" y="1078"/>
                    </a:cubicBezTo>
                    <a:cubicBezTo>
                      <a:pt x="12208" y="1165"/>
                      <a:pt x="12342" y="1152"/>
                      <a:pt x="12576" y="1148"/>
                    </a:cubicBezTo>
                    <a:cubicBezTo>
                      <a:pt x="12696" y="1145"/>
                      <a:pt x="12833" y="1183"/>
                      <a:pt x="12936" y="1113"/>
                    </a:cubicBezTo>
                    <a:cubicBezTo>
                      <a:pt x="13001" y="1068"/>
                      <a:pt x="12997" y="970"/>
                      <a:pt x="13052" y="916"/>
                    </a:cubicBezTo>
                    <a:cubicBezTo>
                      <a:pt x="13075" y="893"/>
                      <a:pt x="13109" y="870"/>
                      <a:pt x="13148" y="850"/>
                    </a:cubicBezTo>
                    <a:cubicBezTo>
                      <a:pt x="13262" y="877"/>
                      <a:pt x="13376" y="907"/>
                      <a:pt x="13490" y="938"/>
                    </a:cubicBezTo>
                    <a:cubicBezTo>
                      <a:pt x="13470" y="1016"/>
                      <a:pt x="13344" y="997"/>
                      <a:pt x="13343" y="1102"/>
                    </a:cubicBezTo>
                    <a:cubicBezTo>
                      <a:pt x="13423" y="1150"/>
                      <a:pt x="13611" y="1075"/>
                      <a:pt x="13683" y="993"/>
                    </a:cubicBezTo>
                    <a:cubicBezTo>
                      <a:pt x="13711" y="1001"/>
                      <a:pt x="13739" y="1009"/>
                      <a:pt x="13768" y="1017"/>
                    </a:cubicBezTo>
                    <a:cubicBezTo>
                      <a:pt x="13932" y="1067"/>
                      <a:pt x="14094" y="1121"/>
                      <a:pt x="14254" y="1179"/>
                    </a:cubicBezTo>
                    <a:cubicBezTo>
                      <a:pt x="14483" y="1262"/>
                      <a:pt x="14709" y="1352"/>
                      <a:pt x="14930" y="1450"/>
                    </a:cubicBezTo>
                    <a:cubicBezTo>
                      <a:pt x="14887" y="1475"/>
                      <a:pt x="14842" y="1507"/>
                      <a:pt x="14805" y="1507"/>
                    </a:cubicBezTo>
                    <a:cubicBezTo>
                      <a:pt x="14709" y="1506"/>
                      <a:pt x="14668" y="1378"/>
                      <a:pt x="14561" y="1426"/>
                    </a:cubicBezTo>
                    <a:cubicBezTo>
                      <a:pt x="14551" y="1550"/>
                      <a:pt x="14692" y="1600"/>
                      <a:pt x="14781" y="1657"/>
                    </a:cubicBezTo>
                    <a:cubicBezTo>
                      <a:pt x="14878" y="1719"/>
                      <a:pt x="14979" y="1781"/>
                      <a:pt x="15013" y="1889"/>
                    </a:cubicBezTo>
                    <a:cubicBezTo>
                      <a:pt x="14919" y="2089"/>
                      <a:pt x="14768" y="1878"/>
                      <a:pt x="14619" y="1878"/>
                    </a:cubicBezTo>
                    <a:cubicBezTo>
                      <a:pt x="14454" y="1876"/>
                      <a:pt x="14214" y="2190"/>
                      <a:pt x="14073" y="1935"/>
                    </a:cubicBezTo>
                    <a:cubicBezTo>
                      <a:pt x="14108" y="1801"/>
                      <a:pt x="14257" y="1779"/>
                      <a:pt x="14294" y="1645"/>
                    </a:cubicBezTo>
                    <a:cubicBezTo>
                      <a:pt x="14262" y="1651"/>
                      <a:pt x="14231" y="1661"/>
                      <a:pt x="14200" y="1674"/>
                    </a:cubicBezTo>
                    <a:cubicBezTo>
                      <a:pt x="14145" y="1696"/>
                      <a:pt x="14090" y="1725"/>
                      <a:pt x="14034" y="1756"/>
                    </a:cubicBezTo>
                    <a:cubicBezTo>
                      <a:pt x="13960" y="1795"/>
                      <a:pt x="13882" y="1835"/>
                      <a:pt x="13794" y="1855"/>
                    </a:cubicBezTo>
                    <a:cubicBezTo>
                      <a:pt x="13714" y="1872"/>
                      <a:pt x="13634" y="1867"/>
                      <a:pt x="13563" y="1889"/>
                    </a:cubicBezTo>
                    <a:cubicBezTo>
                      <a:pt x="13423" y="1930"/>
                      <a:pt x="13327" y="2032"/>
                      <a:pt x="13180" y="2086"/>
                    </a:cubicBezTo>
                    <a:cubicBezTo>
                      <a:pt x="13123" y="2107"/>
                      <a:pt x="13054" y="2100"/>
                      <a:pt x="12995" y="2121"/>
                    </a:cubicBezTo>
                    <a:cubicBezTo>
                      <a:pt x="12854" y="2167"/>
                      <a:pt x="12687" y="2251"/>
                      <a:pt x="12542" y="2329"/>
                    </a:cubicBezTo>
                    <a:cubicBezTo>
                      <a:pt x="12394" y="2409"/>
                      <a:pt x="12227" y="2493"/>
                      <a:pt x="12136" y="2573"/>
                    </a:cubicBezTo>
                    <a:cubicBezTo>
                      <a:pt x="12086" y="2616"/>
                      <a:pt x="11957" y="2767"/>
                      <a:pt x="11961" y="2815"/>
                    </a:cubicBezTo>
                    <a:cubicBezTo>
                      <a:pt x="11967" y="2885"/>
                      <a:pt x="12098" y="2907"/>
                      <a:pt x="12101" y="2978"/>
                    </a:cubicBezTo>
                    <a:cubicBezTo>
                      <a:pt x="12098" y="3021"/>
                      <a:pt x="12025" y="3113"/>
                      <a:pt x="12078" y="3175"/>
                    </a:cubicBezTo>
                    <a:cubicBezTo>
                      <a:pt x="12125" y="3231"/>
                      <a:pt x="12220" y="3186"/>
                      <a:pt x="12321" y="3198"/>
                    </a:cubicBezTo>
                    <a:cubicBezTo>
                      <a:pt x="12499" y="3220"/>
                      <a:pt x="12614" y="3366"/>
                      <a:pt x="12750" y="3441"/>
                    </a:cubicBezTo>
                    <a:cubicBezTo>
                      <a:pt x="12853" y="3498"/>
                      <a:pt x="13006" y="3565"/>
                      <a:pt x="13122" y="3580"/>
                    </a:cubicBezTo>
                    <a:cubicBezTo>
                      <a:pt x="13282" y="3600"/>
                      <a:pt x="13460" y="3534"/>
                      <a:pt x="13481" y="3661"/>
                    </a:cubicBezTo>
                    <a:cubicBezTo>
                      <a:pt x="13503" y="3784"/>
                      <a:pt x="13332" y="3827"/>
                      <a:pt x="13319" y="3905"/>
                    </a:cubicBezTo>
                    <a:cubicBezTo>
                      <a:pt x="13406" y="4017"/>
                      <a:pt x="13260" y="4072"/>
                      <a:pt x="13261" y="4171"/>
                    </a:cubicBezTo>
                    <a:cubicBezTo>
                      <a:pt x="13261" y="4251"/>
                      <a:pt x="13361" y="4371"/>
                      <a:pt x="13447" y="4379"/>
                    </a:cubicBezTo>
                    <a:cubicBezTo>
                      <a:pt x="13564" y="4389"/>
                      <a:pt x="13735" y="4264"/>
                      <a:pt x="13784" y="4147"/>
                    </a:cubicBezTo>
                    <a:cubicBezTo>
                      <a:pt x="13841" y="4009"/>
                      <a:pt x="13817" y="3820"/>
                      <a:pt x="13923" y="3718"/>
                    </a:cubicBezTo>
                    <a:cubicBezTo>
                      <a:pt x="14463" y="3734"/>
                      <a:pt x="14921" y="3474"/>
                      <a:pt x="14886" y="2920"/>
                    </a:cubicBezTo>
                    <a:cubicBezTo>
                      <a:pt x="14883" y="2865"/>
                      <a:pt x="14851" y="2795"/>
                      <a:pt x="14863" y="2735"/>
                    </a:cubicBezTo>
                    <a:cubicBezTo>
                      <a:pt x="14880" y="2645"/>
                      <a:pt x="15034" y="2570"/>
                      <a:pt x="15014" y="2457"/>
                    </a:cubicBezTo>
                    <a:cubicBezTo>
                      <a:pt x="15072" y="2438"/>
                      <a:pt x="15107" y="2391"/>
                      <a:pt x="15137" y="2338"/>
                    </a:cubicBezTo>
                    <a:cubicBezTo>
                      <a:pt x="15181" y="2259"/>
                      <a:pt x="15216" y="2170"/>
                      <a:pt x="15298" y="2139"/>
                    </a:cubicBezTo>
                    <a:cubicBezTo>
                      <a:pt x="15305" y="2137"/>
                      <a:pt x="15309" y="2133"/>
                      <a:pt x="15316" y="2132"/>
                    </a:cubicBezTo>
                    <a:cubicBezTo>
                      <a:pt x="15362" y="2122"/>
                      <a:pt x="15412" y="2131"/>
                      <a:pt x="15464" y="2146"/>
                    </a:cubicBezTo>
                    <a:cubicBezTo>
                      <a:pt x="15557" y="2174"/>
                      <a:pt x="15657" y="2221"/>
                      <a:pt x="15767" y="2213"/>
                    </a:cubicBezTo>
                    <a:cubicBezTo>
                      <a:pt x="15824" y="2209"/>
                      <a:pt x="15897" y="2159"/>
                      <a:pt x="15953" y="2167"/>
                    </a:cubicBezTo>
                    <a:cubicBezTo>
                      <a:pt x="16067" y="2183"/>
                      <a:pt x="16135" y="2323"/>
                      <a:pt x="16220" y="2387"/>
                    </a:cubicBezTo>
                    <a:cubicBezTo>
                      <a:pt x="16296" y="2445"/>
                      <a:pt x="16376" y="2426"/>
                      <a:pt x="16395" y="2503"/>
                    </a:cubicBezTo>
                    <a:cubicBezTo>
                      <a:pt x="16372" y="2631"/>
                      <a:pt x="16283" y="2637"/>
                      <a:pt x="16290" y="2755"/>
                    </a:cubicBezTo>
                    <a:cubicBezTo>
                      <a:pt x="16290" y="2755"/>
                      <a:pt x="16290" y="2757"/>
                      <a:pt x="16290" y="2758"/>
                    </a:cubicBezTo>
                    <a:cubicBezTo>
                      <a:pt x="16298" y="2864"/>
                      <a:pt x="16409" y="2945"/>
                      <a:pt x="16464" y="2955"/>
                    </a:cubicBezTo>
                    <a:cubicBezTo>
                      <a:pt x="16549" y="2971"/>
                      <a:pt x="16670" y="2926"/>
                      <a:pt x="16754" y="2885"/>
                    </a:cubicBezTo>
                    <a:cubicBezTo>
                      <a:pt x="16845" y="2842"/>
                      <a:pt x="16928" y="2750"/>
                      <a:pt x="17008" y="2684"/>
                    </a:cubicBezTo>
                    <a:cubicBezTo>
                      <a:pt x="17121" y="2772"/>
                      <a:pt x="17234" y="2861"/>
                      <a:pt x="17344" y="2953"/>
                    </a:cubicBezTo>
                    <a:cubicBezTo>
                      <a:pt x="17357" y="3004"/>
                      <a:pt x="17365" y="3050"/>
                      <a:pt x="17369" y="3082"/>
                    </a:cubicBezTo>
                    <a:cubicBezTo>
                      <a:pt x="17385" y="3207"/>
                      <a:pt x="17353" y="3303"/>
                      <a:pt x="17358" y="3419"/>
                    </a:cubicBezTo>
                    <a:cubicBezTo>
                      <a:pt x="17373" y="3613"/>
                      <a:pt x="17620" y="3594"/>
                      <a:pt x="17741" y="3696"/>
                    </a:cubicBezTo>
                    <a:cubicBezTo>
                      <a:pt x="17777" y="3727"/>
                      <a:pt x="17791" y="3806"/>
                      <a:pt x="17822" y="3846"/>
                    </a:cubicBezTo>
                    <a:cubicBezTo>
                      <a:pt x="17881" y="3925"/>
                      <a:pt x="17952" y="3925"/>
                      <a:pt x="17961" y="4009"/>
                    </a:cubicBezTo>
                    <a:cubicBezTo>
                      <a:pt x="17983" y="4209"/>
                      <a:pt x="17779" y="4225"/>
                      <a:pt x="17799" y="4449"/>
                    </a:cubicBezTo>
                    <a:cubicBezTo>
                      <a:pt x="17757" y="4535"/>
                      <a:pt x="17651" y="4530"/>
                      <a:pt x="17659" y="4645"/>
                    </a:cubicBezTo>
                    <a:cubicBezTo>
                      <a:pt x="17673" y="4828"/>
                      <a:pt x="17936" y="4688"/>
                      <a:pt x="18007" y="4831"/>
                    </a:cubicBezTo>
                    <a:cubicBezTo>
                      <a:pt x="18047" y="4908"/>
                      <a:pt x="18001" y="4964"/>
                      <a:pt x="17973" y="5074"/>
                    </a:cubicBezTo>
                    <a:cubicBezTo>
                      <a:pt x="18063" y="5181"/>
                      <a:pt x="18062" y="5352"/>
                      <a:pt x="17903" y="5352"/>
                    </a:cubicBezTo>
                    <a:cubicBezTo>
                      <a:pt x="17807" y="5352"/>
                      <a:pt x="17781" y="5249"/>
                      <a:pt x="17683" y="5224"/>
                    </a:cubicBezTo>
                    <a:cubicBezTo>
                      <a:pt x="17628" y="5211"/>
                      <a:pt x="17554" y="5214"/>
                      <a:pt x="17485" y="5201"/>
                    </a:cubicBezTo>
                    <a:cubicBezTo>
                      <a:pt x="17427" y="5191"/>
                      <a:pt x="17356" y="5174"/>
                      <a:pt x="17301" y="5166"/>
                    </a:cubicBezTo>
                    <a:cubicBezTo>
                      <a:pt x="17156" y="5150"/>
                      <a:pt x="17001" y="5191"/>
                      <a:pt x="16917" y="5109"/>
                    </a:cubicBezTo>
                    <a:cubicBezTo>
                      <a:pt x="17055" y="4926"/>
                      <a:pt x="17238" y="4745"/>
                      <a:pt x="17416" y="4588"/>
                    </a:cubicBezTo>
                    <a:cubicBezTo>
                      <a:pt x="17468" y="4540"/>
                      <a:pt x="17582" y="4508"/>
                      <a:pt x="17555" y="4414"/>
                    </a:cubicBezTo>
                    <a:cubicBezTo>
                      <a:pt x="17457" y="4327"/>
                      <a:pt x="17335" y="4419"/>
                      <a:pt x="17242" y="4472"/>
                    </a:cubicBezTo>
                    <a:cubicBezTo>
                      <a:pt x="17144" y="4527"/>
                      <a:pt x="17027" y="4606"/>
                      <a:pt x="16917" y="4623"/>
                    </a:cubicBezTo>
                    <a:cubicBezTo>
                      <a:pt x="16725" y="4651"/>
                      <a:pt x="16470" y="4566"/>
                      <a:pt x="16313" y="4669"/>
                    </a:cubicBezTo>
                    <a:cubicBezTo>
                      <a:pt x="16292" y="4756"/>
                      <a:pt x="16492" y="4722"/>
                      <a:pt x="16464" y="4855"/>
                    </a:cubicBezTo>
                    <a:cubicBezTo>
                      <a:pt x="16387" y="4866"/>
                      <a:pt x="16315" y="4873"/>
                      <a:pt x="16255" y="4819"/>
                    </a:cubicBezTo>
                    <a:cubicBezTo>
                      <a:pt x="16201" y="4771"/>
                      <a:pt x="16232" y="4698"/>
                      <a:pt x="16198" y="4669"/>
                    </a:cubicBezTo>
                    <a:cubicBezTo>
                      <a:pt x="16138" y="4619"/>
                      <a:pt x="15914" y="4606"/>
                      <a:pt x="15814" y="4623"/>
                    </a:cubicBezTo>
                    <a:cubicBezTo>
                      <a:pt x="15693" y="4642"/>
                      <a:pt x="15584" y="4715"/>
                      <a:pt x="15571" y="4819"/>
                    </a:cubicBezTo>
                    <a:cubicBezTo>
                      <a:pt x="15717" y="4888"/>
                      <a:pt x="15958" y="4749"/>
                      <a:pt x="16012" y="4924"/>
                    </a:cubicBezTo>
                    <a:cubicBezTo>
                      <a:pt x="15931" y="5068"/>
                      <a:pt x="15743" y="5147"/>
                      <a:pt x="15767" y="5341"/>
                    </a:cubicBezTo>
                    <a:cubicBezTo>
                      <a:pt x="15778" y="5415"/>
                      <a:pt x="15867" y="5515"/>
                      <a:pt x="15930" y="5526"/>
                    </a:cubicBezTo>
                    <a:cubicBezTo>
                      <a:pt x="15995" y="5537"/>
                      <a:pt x="16030" y="5473"/>
                      <a:pt x="16093" y="5479"/>
                    </a:cubicBezTo>
                    <a:cubicBezTo>
                      <a:pt x="16158" y="5486"/>
                      <a:pt x="16143" y="5560"/>
                      <a:pt x="16220" y="5549"/>
                    </a:cubicBezTo>
                    <a:cubicBezTo>
                      <a:pt x="16332" y="5502"/>
                      <a:pt x="16394" y="5345"/>
                      <a:pt x="16522" y="5352"/>
                    </a:cubicBezTo>
                    <a:cubicBezTo>
                      <a:pt x="16675" y="5539"/>
                      <a:pt x="16384" y="5629"/>
                      <a:pt x="16220" y="5688"/>
                    </a:cubicBezTo>
                    <a:cubicBezTo>
                      <a:pt x="16035" y="5755"/>
                      <a:pt x="15793" y="5791"/>
                      <a:pt x="15651" y="5850"/>
                    </a:cubicBezTo>
                    <a:cubicBezTo>
                      <a:pt x="15577" y="5881"/>
                      <a:pt x="15297" y="6153"/>
                      <a:pt x="15257" y="5942"/>
                    </a:cubicBezTo>
                    <a:cubicBezTo>
                      <a:pt x="15229" y="5792"/>
                      <a:pt x="15396" y="5835"/>
                      <a:pt x="15431" y="5711"/>
                    </a:cubicBezTo>
                    <a:cubicBezTo>
                      <a:pt x="15252" y="5676"/>
                      <a:pt x="15084" y="5788"/>
                      <a:pt x="14921" y="5850"/>
                    </a:cubicBezTo>
                    <a:cubicBezTo>
                      <a:pt x="14687" y="5938"/>
                      <a:pt x="14292" y="5994"/>
                      <a:pt x="14236" y="6256"/>
                    </a:cubicBezTo>
                    <a:cubicBezTo>
                      <a:pt x="14225" y="6308"/>
                      <a:pt x="14259" y="6406"/>
                      <a:pt x="14225" y="6440"/>
                    </a:cubicBezTo>
                    <a:cubicBezTo>
                      <a:pt x="14196" y="6469"/>
                      <a:pt x="14030" y="6474"/>
                      <a:pt x="13958" y="6499"/>
                    </a:cubicBezTo>
                    <a:cubicBezTo>
                      <a:pt x="13846" y="6537"/>
                      <a:pt x="13749" y="6619"/>
                      <a:pt x="13679" y="6637"/>
                    </a:cubicBezTo>
                    <a:cubicBezTo>
                      <a:pt x="13627" y="6652"/>
                      <a:pt x="13550" y="6648"/>
                      <a:pt x="13517" y="6661"/>
                    </a:cubicBezTo>
                    <a:cubicBezTo>
                      <a:pt x="13425" y="6697"/>
                      <a:pt x="13390" y="6822"/>
                      <a:pt x="13284" y="6905"/>
                    </a:cubicBezTo>
                    <a:cubicBezTo>
                      <a:pt x="13241" y="6938"/>
                      <a:pt x="13145" y="6962"/>
                      <a:pt x="13110" y="6996"/>
                    </a:cubicBezTo>
                    <a:cubicBezTo>
                      <a:pt x="13050" y="7056"/>
                      <a:pt x="13042" y="7206"/>
                      <a:pt x="12937" y="7228"/>
                    </a:cubicBezTo>
                    <a:cubicBezTo>
                      <a:pt x="12869" y="7234"/>
                      <a:pt x="12814" y="7178"/>
                      <a:pt x="12750" y="7217"/>
                    </a:cubicBezTo>
                    <a:cubicBezTo>
                      <a:pt x="12743" y="7364"/>
                      <a:pt x="12803" y="7566"/>
                      <a:pt x="12739" y="7714"/>
                    </a:cubicBezTo>
                    <a:cubicBezTo>
                      <a:pt x="12602" y="7826"/>
                      <a:pt x="12450" y="7905"/>
                      <a:pt x="12275" y="8004"/>
                    </a:cubicBezTo>
                    <a:cubicBezTo>
                      <a:pt x="12178" y="8059"/>
                      <a:pt x="12091" y="8074"/>
                      <a:pt x="11973" y="8131"/>
                    </a:cubicBezTo>
                    <a:cubicBezTo>
                      <a:pt x="11890" y="8173"/>
                      <a:pt x="11814" y="8272"/>
                      <a:pt x="11718" y="8329"/>
                    </a:cubicBezTo>
                    <a:cubicBezTo>
                      <a:pt x="11663" y="8361"/>
                      <a:pt x="11605" y="8395"/>
                      <a:pt x="11550" y="8432"/>
                    </a:cubicBezTo>
                    <a:lnTo>
                      <a:pt x="11550" y="13479"/>
                    </a:lnTo>
                    <a:cubicBezTo>
                      <a:pt x="11607" y="13429"/>
                      <a:pt x="11663" y="13356"/>
                      <a:pt x="11695" y="13297"/>
                    </a:cubicBezTo>
                    <a:cubicBezTo>
                      <a:pt x="11760" y="13179"/>
                      <a:pt x="11765" y="13079"/>
                      <a:pt x="11881" y="13020"/>
                    </a:cubicBezTo>
                    <a:cubicBezTo>
                      <a:pt x="12005" y="12955"/>
                      <a:pt x="12104" y="12986"/>
                      <a:pt x="12264" y="12926"/>
                    </a:cubicBezTo>
                    <a:cubicBezTo>
                      <a:pt x="12335" y="12900"/>
                      <a:pt x="12397" y="12855"/>
                      <a:pt x="12461" y="12811"/>
                    </a:cubicBezTo>
                    <a:cubicBezTo>
                      <a:pt x="12517" y="12772"/>
                      <a:pt x="12576" y="12672"/>
                      <a:pt x="12646" y="12741"/>
                    </a:cubicBezTo>
                    <a:cubicBezTo>
                      <a:pt x="12739" y="12834"/>
                      <a:pt x="12533" y="12886"/>
                      <a:pt x="12612" y="12985"/>
                    </a:cubicBezTo>
                    <a:cubicBezTo>
                      <a:pt x="12773" y="13070"/>
                      <a:pt x="12854" y="12826"/>
                      <a:pt x="12972" y="12823"/>
                    </a:cubicBezTo>
                    <a:cubicBezTo>
                      <a:pt x="13008" y="12822"/>
                      <a:pt x="13137" y="12895"/>
                      <a:pt x="13203" y="12939"/>
                    </a:cubicBezTo>
                    <a:cubicBezTo>
                      <a:pt x="13294" y="12998"/>
                      <a:pt x="13325" y="13081"/>
                      <a:pt x="13423" y="13100"/>
                    </a:cubicBezTo>
                    <a:cubicBezTo>
                      <a:pt x="13487" y="13113"/>
                      <a:pt x="13590" y="13076"/>
                      <a:pt x="13679" y="13089"/>
                    </a:cubicBezTo>
                    <a:cubicBezTo>
                      <a:pt x="13797" y="13106"/>
                      <a:pt x="13868" y="13207"/>
                      <a:pt x="13958" y="13204"/>
                    </a:cubicBezTo>
                    <a:cubicBezTo>
                      <a:pt x="14067" y="13202"/>
                      <a:pt x="14120" y="13083"/>
                      <a:pt x="14214" y="13066"/>
                    </a:cubicBezTo>
                    <a:cubicBezTo>
                      <a:pt x="14417" y="13028"/>
                      <a:pt x="14494" y="13088"/>
                      <a:pt x="14584" y="13216"/>
                    </a:cubicBezTo>
                    <a:cubicBezTo>
                      <a:pt x="14686" y="13234"/>
                      <a:pt x="14689" y="13099"/>
                      <a:pt x="14782" y="13147"/>
                    </a:cubicBezTo>
                    <a:cubicBezTo>
                      <a:pt x="14731" y="13248"/>
                      <a:pt x="14799" y="13294"/>
                      <a:pt x="14839" y="13379"/>
                    </a:cubicBezTo>
                    <a:cubicBezTo>
                      <a:pt x="14865" y="13433"/>
                      <a:pt x="14862" y="13471"/>
                      <a:pt x="14886" y="13494"/>
                    </a:cubicBezTo>
                    <a:cubicBezTo>
                      <a:pt x="14941" y="13547"/>
                      <a:pt x="15048" y="13547"/>
                      <a:pt x="15130" y="13598"/>
                    </a:cubicBezTo>
                    <a:cubicBezTo>
                      <a:pt x="15215" y="13652"/>
                      <a:pt x="15263" y="13752"/>
                      <a:pt x="15362" y="13865"/>
                    </a:cubicBezTo>
                    <a:cubicBezTo>
                      <a:pt x="15463" y="13980"/>
                      <a:pt x="15633" y="14100"/>
                      <a:pt x="15767" y="14108"/>
                    </a:cubicBezTo>
                    <a:cubicBezTo>
                      <a:pt x="15895" y="14116"/>
                      <a:pt x="15999" y="14072"/>
                      <a:pt x="16105" y="14084"/>
                    </a:cubicBezTo>
                    <a:cubicBezTo>
                      <a:pt x="16344" y="14114"/>
                      <a:pt x="16493" y="14234"/>
                      <a:pt x="16662" y="14364"/>
                    </a:cubicBezTo>
                    <a:cubicBezTo>
                      <a:pt x="16755" y="14435"/>
                      <a:pt x="16840" y="14486"/>
                      <a:pt x="16870" y="14571"/>
                    </a:cubicBezTo>
                    <a:cubicBezTo>
                      <a:pt x="16892" y="14632"/>
                      <a:pt x="16881" y="14713"/>
                      <a:pt x="16905" y="14779"/>
                    </a:cubicBezTo>
                    <a:cubicBezTo>
                      <a:pt x="16956" y="14924"/>
                      <a:pt x="17168" y="14994"/>
                      <a:pt x="17090" y="15242"/>
                    </a:cubicBezTo>
                    <a:cubicBezTo>
                      <a:pt x="17126" y="15316"/>
                      <a:pt x="17204" y="15342"/>
                      <a:pt x="17288" y="15394"/>
                    </a:cubicBezTo>
                    <a:cubicBezTo>
                      <a:pt x="17356" y="15435"/>
                      <a:pt x="17412" y="15521"/>
                      <a:pt x="17485" y="15533"/>
                    </a:cubicBezTo>
                    <a:cubicBezTo>
                      <a:pt x="17532" y="15540"/>
                      <a:pt x="17584" y="15518"/>
                      <a:pt x="17624" y="15521"/>
                    </a:cubicBezTo>
                    <a:cubicBezTo>
                      <a:pt x="17756" y="15529"/>
                      <a:pt x="17846" y="15581"/>
                      <a:pt x="17961" y="15625"/>
                    </a:cubicBezTo>
                    <a:cubicBezTo>
                      <a:pt x="18032" y="15652"/>
                      <a:pt x="18123" y="15664"/>
                      <a:pt x="18170" y="15695"/>
                    </a:cubicBezTo>
                    <a:cubicBezTo>
                      <a:pt x="18229" y="15735"/>
                      <a:pt x="18236" y="15868"/>
                      <a:pt x="18310" y="15903"/>
                    </a:cubicBezTo>
                    <a:cubicBezTo>
                      <a:pt x="18357" y="15926"/>
                      <a:pt x="18463" y="15894"/>
                      <a:pt x="18542" y="15903"/>
                    </a:cubicBezTo>
                    <a:cubicBezTo>
                      <a:pt x="18666" y="15917"/>
                      <a:pt x="18835" y="15994"/>
                      <a:pt x="18948" y="15996"/>
                    </a:cubicBezTo>
                    <a:cubicBezTo>
                      <a:pt x="19016" y="15997"/>
                      <a:pt x="19072" y="15968"/>
                      <a:pt x="19133" y="15973"/>
                    </a:cubicBezTo>
                    <a:cubicBezTo>
                      <a:pt x="19274" y="15983"/>
                      <a:pt x="19385" y="16073"/>
                      <a:pt x="19494" y="16172"/>
                    </a:cubicBezTo>
                    <a:cubicBezTo>
                      <a:pt x="18096" y="18426"/>
                      <a:pt x="15847" y="20098"/>
                      <a:pt x="13199" y="20737"/>
                    </a:cubicBezTo>
                    <a:cubicBezTo>
                      <a:pt x="13190" y="20635"/>
                      <a:pt x="13161" y="20533"/>
                      <a:pt x="13157" y="20432"/>
                    </a:cubicBezTo>
                    <a:cubicBezTo>
                      <a:pt x="13148" y="20212"/>
                      <a:pt x="13181" y="20056"/>
                      <a:pt x="13146" y="19853"/>
                    </a:cubicBezTo>
                    <a:cubicBezTo>
                      <a:pt x="13118" y="19699"/>
                      <a:pt x="13085" y="19463"/>
                      <a:pt x="13030" y="19366"/>
                    </a:cubicBezTo>
                    <a:cubicBezTo>
                      <a:pt x="12967" y="19259"/>
                      <a:pt x="12723" y="19076"/>
                      <a:pt x="12600" y="19007"/>
                    </a:cubicBezTo>
                    <a:cubicBezTo>
                      <a:pt x="12519" y="18962"/>
                      <a:pt x="12422" y="18946"/>
                      <a:pt x="12333" y="18903"/>
                    </a:cubicBezTo>
                    <a:cubicBezTo>
                      <a:pt x="12144" y="18810"/>
                      <a:pt x="11778" y="18616"/>
                      <a:pt x="11695" y="18429"/>
                    </a:cubicBezTo>
                    <a:cubicBezTo>
                      <a:pt x="11671" y="18375"/>
                      <a:pt x="11675" y="18303"/>
                      <a:pt x="11648" y="18244"/>
                    </a:cubicBezTo>
                    <a:cubicBezTo>
                      <a:pt x="11624" y="18188"/>
                      <a:pt x="11589" y="18136"/>
                      <a:pt x="11550" y="18085"/>
                    </a:cubicBezTo>
                    <a:cubicBezTo>
                      <a:pt x="11550" y="18085"/>
                      <a:pt x="11550" y="21574"/>
                      <a:pt x="11550" y="2157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6" name="Freeform: Shape 46"/>
              <p:cNvSpPr/>
              <p:nvPr/>
            </p:nvSpPr>
            <p:spPr>
              <a:xfrm>
                <a:off x="672616" y="3332069"/>
                <a:ext cx="178617" cy="524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6" h="21600" extrusionOk="0">
                    <a:moveTo>
                      <a:pt x="2320" y="2533"/>
                    </a:moveTo>
                    <a:cubicBezTo>
                      <a:pt x="1414" y="3409"/>
                      <a:pt x="397" y="4291"/>
                      <a:pt x="77" y="5223"/>
                    </a:cubicBezTo>
                    <a:cubicBezTo>
                      <a:pt x="-222" y="6099"/>
                      <a:pt x="365" y="6736"/>
                      <a:pt x="1599" y="7487"/>
                    </a:cubicBezTo>
                    <a:cubicBezTo>
                      <a:pt x="2836" y="8239"/>
                      <a:pt x="5005" y="9342"/>
                      <a:pt x="7609" y="9847"/>
                    </a:cubicBezTo>
                    <a:lnTo>
                      <a:pt x="7609" y="21600"/>
                    </a:lnTo>
                    <a:lnTo>
                      <a:pt x="13485" y="21600"/>
                    </a:lnTo>
                    <a:lnTo>
                      <a:pt x="13485" y="9860"/>
                    </a:lnTo>
                    <a:cubicBezTo>
                      <a:pt x="16115" y="9360"/>
                      <a:pt x="18310" y="8246"/>
                      <a:pt x="19557" y="7488"/>
                    </a:cubicBezTo>
                    <a:cubicBezTo>
                      <a:pt x="20791" y="6736"/>
                      <a:pt x="21378" y="6099"/>
                      <a:pt x="21080" y="5223"/>
                    </a:cubicBezTo>
                    <a:cubicBezTo>
                      <a:pt x="20761" y="4291"/>
                      <a:pt x="19744" y="3410"/>
                      <a:pt x="18836" y="2533"/>
                    </a:cubicBezTo>
                    <a:cubicBezTo>
                      <a:pt x="18121" y="1842"/>
                      <a:pt x="16699" y="127"/>
                      <a:pt x="14070" y="21"/>
                    </a:cubicBezTo>
                    <a:lnTo>
                      <a:pt x="15639" y="5060"/>
                    </a:lnTo>
                    <a:lnTo>
                      <a:pt x="13679" y="5060"/>
                    </a:lnTo>
                    <a:lnTo>
                      <a:pt x="12109" y="0"/>
                    </a:lnTo>
                    <a:lnTo>
                      <a:pt x="10578" y="0"/>
                    </a:lnTo>
                    <a:lnTo>
                      <a:pt x="9044" y="0"/>
                    </a:lnTo>
                    <a:lnTo>
                      <a:pt x="7478" y="5060"/>
                    </a:lnTo>
                    <a:lnTo>
                      <a:pt x="5519" y="5060"/>
                    </a:lnTo>
                    <a:lnTo>
                      <a:pt x="7085" y="21"/>
                    </a:lnTo>
                    <a:cubicBezTo>
                      <a:pt x="4458" y="127"/>
                      <a:pt x="3035" y="1842"/>
                      <a:pt x="2320" y="253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7" name="Freeform: Shape 47"/>
              <p:cNvSpPr/>
              <p:nvPr/>
            </p:nvSpPr>
            <p:spPr>
              <a:xfrm>
                <a:off x="912159" y="3319122"/>
                <a:ext cx="192363" cy="536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53" y="21600"/>
                    </a:moveTo>
                    <a:lnTo>
                      <a:pt x="13553" y="10290"/>
                    </a:lnTo>
                    <a:cubicBezTo>
                      <a:pt x="18184" y="9761"/>
                      <a:pt x="21600" y="7932"/>
                      <a:pt x="21600" y="5756"/>
                    </a:cubicBezTo>
                    <a:cubicBezTo>
                      <a:pt x="21600" y="3167"/>
                      <a:pt x="16764" y="0"/>
                      <a:pt x="10800" y="0"/>
                    </a:cubicBezTo>
                    <a:cubicBezTo>
                      <a:pt x="4834" y="0"/>
                      <a:pt x="0" y="3167"/>
                      <a:pt x="0" y="5756"/>
                    </a:cubicBezTo>
                    <a:cubicBezTo>
                      <a:pt x="0" y="7922"/>
                      <a:pt x="3386" y="9744"/>
                      <a:pt x="7985" y="10282"/>
                    </a:cubicBezTo>
                    <a:lnTo>
                      <a:pt x="7985" y="21600"/>
                    </a:lnTo>
                    <a:cubicBezTo>
                      <a:pt x="7985" y="21600"/>
                      <a:pt x="13553" y="21600"/>
                      <a:pt x="13553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8" name="Freeform: Shape 48"/>
              <p:cNvSpPr/>
              <p:nvPr/>
            </p:nvSpPr>
            <p:spPr>
              <a:xfrm>
                <a:off x="1112856" y="3921217"/>
                <a:ext cx="224096" cy="2253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822" y="19850"/>
                    </a:moveTo>
                    <a:cubicBezTo>
                      <a:pt x="6524" y="20956"/>
                      <a:pt x="8556" y="21600"/>
                      <a:pt x="10743" y="21600"/>
                    </a:cubicBezTo>
                    <a:cubicBezTo>
                      <a:pt x="16739" y="21600"/>
                      <a:pt x="21600" y="16764"/>
                      <a:pt x="21600" y="10800"/>
                    </a:cubicBezTo>
                    <a:cubicBezTo>
                      <a:pt x="21600" y="4836"/>
                      <a:pt x="16739" y="0"/>
                      <a:pt x="10743" y="0"/>
                    </a:cubicBezTo>
                    <a:cubicBezTo>
                      <a:pt x="5289" y="0"/>
                      <a:pt x="775" y="3997"/>
                      <a:pt x="0" y="9206"/>
                    </a:cubicBezTo>
                    <a:lnTo>
                      <a:pt x="10743" y="9206"/>
                    </a:lnTo>
                    <a:lnTo>
                      <a:pt x="14302" y="9206"/>
                    </a:lnTo>
                    <a:lnTo>
                      <a:pt x="11941" y="11857"/>
                    </a:lnTo>
                    <a:cubicBezTo>
                      <a:pt x="11941" y="11857"/>
                      <a:pt x="4822" y="19850"/>
                      <a:pt x="4822" y="1985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69" name="Freeform: Shape 49"/>
              <p:cNvSpPr/>
              <p:nvPr/>
            </p:nvSpPr>
            <p:spPr>
              <a:xfrm>
                <a:off x="756778" y="4031278"/>
                <a:ext cx="463392" cy="43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637" y="11573"/>
                    </a:moveTo>
                    <a:lnTo>
                      <a:pt x="9637" y="12194"/>
                    </a:lnTo>
                    <a:lnTo>
                      <a:pt x="9637" y="12817"/>
                    </a:lnTo>
                    <a:lnTo>
                      <a:pt x="9637" y="19740"/>
                    </a:lnTo>
                    <a:cubicBezTo>
                      <a:pt x="8188" y="19980"/>
                      <a:pt x="7131" y="20721"/>
                      <a:pt x="7131" y="21600"/>
                    </a:cubicBezTo>
                    <a:lnTo>
                      <a:pt x="14159" y="21600"/>
                    </a:lnTo>
                    <a:cubicBezTo>
                      <a:pt x="14159" y="20784"/>
                      <a:pt x="13250" y="20089"/>
                      <a:pt x="11962" y="19801"/>
                    </a:cubicBezTo>
                    <a:lnTo>
                      <a:pt x="11962" y="12817"/>
                    </a:lnTo>
                    <a:lnTo>
                      <a:pt x="11962" y="12194"/>
                    </a:lnTo>
                    <a:lnTo>
                      <a:pt x="11962" y="11573"/>
                    </a:lnTo>
                    <a:lnTo>
                      <a:pt x="18118" y="4180"/>
                    </a:lnTo>
                    <a:lnTo>
                      <a:pt x="21600" y="0"/>
                    </a:lnTo>
                    <a:lnTo>
                      <a:pt x="16348" y="0"/>
                    </a:lnTo>
                    <a:lnTo>
                      <a:pt x="0" y="0"/>
                    </a:lnTo>
                    <a:cubicBezTo>
                      <a:pt x="0" y="0"/>
                      <a:pt x="9637" y="11573"/>
                      <a:pt x="9637" y="1157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0" name="Freeform: Shape 50"/>
              <p:cNvSpPr/>
              <p:nvPr/>
            </p:nvSpPr>
            <p:spPr>
              <a:xfrm>
                <a:off x="3799626" y="949586"/>
                <a:ext cx="497397" cy="129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85" y="11105"/>
                    </a:moveTo>
                    <a:lnTo>
                      <a:pt x="7515" y="11105"/>
                    </a:lnTo>
                    <a:lnTo>
                      <a:pt x="7515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4085" y="0"/>
                    </a:lnTo>
                    <a:cubicBezTo>
                      <a:pt x="14085" y="0"/>
                      <a:pt x="14085" y="11105"/>
                      <a:pt x="14085" y="111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1" name="Freeform: Shape 51"/>
              <p:cNvSpPr/>
              <p:nvPr/>
            </p:nvSpPr>
            <p:spPr>
              <a:xfrm>
                <a:off x="4006799" y="949586"/>
                <a:ext cx="94571" cy="38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2" name="Freeform: Shape 52"/>
              <p:cNvSpPr/>
              <p:nvPr/>
            </p:nvSpPr>
            <p:spPr>
              <a:xfrm>
                <a:off x="3799626" y="664723"/>
                <a:ext cx="497397" cy="2595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5524" y="0"/>
                    </a:lnTo>
                    <a:lnTo>
                      <a:pt x="5524" y="7830"/>
                    </a:lnTo>
                    <a:lnTo>
                      <a:pt x="0" y="7830"/>
                    </a:lnTo>
                    <a:lnTo>
                      <a:pt x="0" y="21600"/>
                    </a:lnTo>
                    <a:lnTo>
                      <a:pt x="7515" y="21600"/>
                    </a:lnTo>
                    <a:lnTo>
                      <a:pt x="10800" y="21600"/>
                    </a:lnTo>
                    <a:lnTo>
                      <a:pt x="10800" y="7830"/>
                    </a:lnTo>
                    <a:lnTo>
                      <a:pt x="7372" y="7830"/>
                    </a:lnTo>
                    <a:lnTo>
                      <a:pt x="7372" y="7830"/>
                    </a:lnTo>
                    <a:lnTo>
                      <a:pt x="7372" y="3542"/>
                    </a:lnTo>
                    <a:lnTo>
                      <a:pt x="10800" y="3542"/>
                    </a:lnTo>
                    <a:cubicBezTo>
                      <a:pt x="10800" y="3542"/>
                      <a:pt x="10800" y="0"/>
                      <a:pt x="10800" y="0"/>
                    </a:cubicBezTo>
                    <a:close/>
                    <a:moveTo>
                      <a:pt x="16077" y="0"/>
                    </a:moveTo>
                    <a:lnTo>
                      <a:pt x="10800" y="0"/>
                    </a:lnTo>
                    <a:lnTo>
                      <a:pt x="10800" y="3542"/>
                    </a:lnTo>
                    <a:lnTo>
                      <a:pt x="14229" y="3542"/>
                    </a:lnTo>
                    <a:lnTo>
                      <a:pt x="14229" y="7830"/>
                    </a:lnTo>
                    <a:lnTo>
                      <a:pt x="10800" y="7830"/>
                    </a:lnTo>
                    <a:lnTo>
                      <a:pt x="10800" y="21600"/>
                    </a:lnTo>
                    <a:lnTo>
                      <a:pt x="14085" y="21600"/>
                    </a:lnTo>
                    <a:lnTo>
                      <a:pt x="21600" y="21600"/>
                    </a:lnTo>
                    <a:lnTo>
                      <a:pt x="21600" y="7830"/>
                    </a:lnTo>
                    <a:lnTo>
                      <a:pt x="16077" y="7830"/>
                    </a:lnTo>
                    <a:cubicBezTo>
                      <a:pt x="16077" y="7830"/>
                      <a:pt x="16077" y="0"/>
                      <a:pt x="160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3" name="Freeform: Shape 53"/>
              <p:cNvSpPr/>
              <p:nvPr/>
            </p:nvSpPr>
            <p:spPr>
              <a:xfrm>
                <a:off x="1132279" y="1467516"/>
                <a:ext cx="503584" cy="5185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80" y="0"/>
                    </a:moveTo>
                    <a:cubicBezTo>
                      <a:pt x="9548" y="0"/>
                      <a:pt x="8469" y="3391"/>
                      <a:pt x="8469" y="4684"/>
                    </a:cubicBezTo>
                    <a:lnTo>
                      <a:pt x="8469" y="7962"/>
                    </a:lnTo>
                    <a:lnTo>
                      <a:pt x="0" y="11432"/>
                    </a:lnTo>
                    <a:lnTo>
                      <a:pt x="0" y="13741"/>
                    </a:lnTo>
                    <a:lnTo>
                      <a:pt x="8469" y="12153"/>
                    </a:lnTo>
                    <a:lnTo>
                      <a:pt x="8469" y="16691"/>
                    </a:lnTo>
                    <a:lnTo>
                      <a:pt x="4836" y="19291"/>
                    </a:lnTo>
                    <a:lnTo>
                      <a:pt x="4836" y="21600"/>
                    </a:lnTo>
                    <a:lnTo>
                      <a:pt x="10844" y="19559"/>
                    </a:lnTo>
                    <a:lnTo>
                      <a:pt x="16764" y="21600"/>
                    </a:lnTo>
                    <a:lnTo>
                      <a:pt x="16764" y="19291"/>
                    </a:lnTo>
                    <a:lnTo>
                      <a:pt x="13292" y="16768"/>
                    </a:lnTo>
                    <a:lnTo>
                      <a:pt x="13292" y="12159"/>
                    </a:lnTo>
                    <a:lnTo>
                      <a:pt x="21600" y="13740"/>
                    </a:lnTo>
                    <a:lnTo>
                      <a:pt x="21600" y="11432"/>
                    </a:lnTo>
                    <a:lnTo>
                      <a:pt x="13292" y="7977"/>
                    </a:lnTo>
                    <a:lnTo>
                      <a:pt x="13292" y="4684"/>
                    </a:lnTo>
                    <a:cubicBezTo>
                      <a:pt x="13292" y="3391"/>
                      <a:pt x="12213" y="0"/>
                      <a:pt x="108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4" name="Freeform: Shape 54"/>
              <p:cNvSpPr/>
              <p:nvPr/>
            </p:nvSpPr>
            <p:spPr>
              <a:xfrm>
                <a:off x="5191567" y="2568121"/>
                <a:ext cx="303217" cy="4870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95" y="432"/>
                    </a:moveTo>
                    <a:lnTo>
                      <a:pt x="0" y="432"/>
                    </a:lnTo>
                    <a:lnTo>
                      <a:pt x="0" y="18687"/>
                    </a:lnTo>
                    <a:cubicBezTo>
                      <a:pt x="239" y="19652"/>
                      <a:pt x="440" y="20624"/>
                      <a:pt x="624" y="21600"/>
                    </a:cubicBezTo>
                    <a:lnTo>
                      <a:pt x="4395" y="21600"/>
                    </a:lnTo>
                    <a:lnTo>
                      <a:pt x="4395" y="20185"/>
                    </a:lnTo>
                    <a:lnTo>
                      <a:pt x="2317" y="20185"/>
                    </a:lnTo>
                    <a:lnTo>
                      <a:pt x="2317" y="18461"/>
                    </a:lnTo>
                    <a:lnTo>
                      <a:pt x="4395" y="18461"/>
                    </a:lnTo>
                    <a:lnTo>
                      <a:pt x="4395" y="17221"/>
                    </a:lnTo>
                    <a:lnTo>
                      <a:pt x="2317" y="17221"/>
                    </a:lnTo>
                    <a:lnTo>
                      <a:pt x="2317" y="15497"/>
                    </a:lnTo>
                    <a:lnTo>
                      <a:pt x="4395" y="15497"/>
                    </a:lnTo>
                    <a:lnTo>
                      <a:pt x="4395" y="13977"/>
                    </a:lnTo>
                    <a:lnTo>
                      <a:pt x="2317" y="13977"/>
                    </a:lnTo>
                    <a:lnTo>
                      <a:pt x="2317" y="1783"/>
                    </a:lnTo>
                    <a:lnTo>
                      <a:pt x="4395" y="1783"/>
                    </a:lnTo>
                    <a:cubicBezTo>
                      <a:pt x="4395" y="1783"/>
                      <a:pt x="4395" y="432"/>
                      <a:pt x="4395" y="432"/>
                    </a:cubicBezTo>
                    <a:close/>
                    <a:moveTo>
                      <a:pt x="4395" y="21600"/>
                    </a:moveTo>
                    <a:lnTo>
                      <a:pt x="10800" y="21600"/>
                    </a:lnTo>
                    <a:lnTo>
                      <a:pt x="10800" y="20185"/>
                    </a:lnTo>
                    <a:lnTo>
                      <a:pt x="8723" y="20185"/>
                    </a:lnTo>
                    <a:lnTo>
                      <a:pt x="8723" y="18461"/>
                    </a:lnTo>
                    <a:lnTo>
                      <a:pt x="10800" y="18461"/>
                    </a:lnTo>
                    <a:lnTo>
                      <a:pt x="10800" y="17221"/>
                    </a:lnTo>
                    <a:lnTo>
                      <a:pt x="8723" y="17221"/>
                    </a:lnTo>
                    <a:lnTo>
                      <a:pt x="8723" y="15497"/>
                    </a:lnTo>
                    <a:lnTo>
                      <a:pt x="10800" y="15497"/>
                    </a:lnTo>
                    <a:lnTo>
                      <a:pt x="10800" y="13977"/>
                    </a:lnTo>
                    <a:lnTo>
                      <a:pt x="4395" y="13977"/>
                    </a:lnTo>
                    <a:lnTo>
                      <a:pt x="4395" y="15497"/>
                    </a:lnTo>
                    <a:lnTo>
                      <a:pt x="6473" y="15497"/>
                    </a:lnTo>
                    <a:lnTo>
                      <a:pt x="6473" y="17221"/>
                    </a:lnTo>
                    <a:lnTo>
                      <a:pt x="6473" y="17221"/>
                    </a:lnTo>
                    <a:lnTo>
                      <a:pt x="4395" y="17221"/>
                    </a:lnTo>
                    <a:lnTo>
                      <a:pt x="4395" y="18461"/>
                    </a:lnTo>
                    <a:lnTo>
                      <a:pt x="6473" y="18461"/>
                    </a:lnTo>
                    <a:lnTo>
                      <a:pt x="6473" y="20185"/>
                    </a:lnTo>
                    <a:lnTo>
                      <a:pt x="6473" y="20185"/>
                    </a:lnTo>
                    <a:lnTo>
                      <a:pt x="4395" y="20185"/>
                    </a:lnTo>
                    <a:cubicBezTo>
                      <a:pt x="4395" y="20185"/>
                      <a:pt x="4395" y="21600"/>
                      <a:pt x="4395" y="21600"/>
                    </a:cubicBezTo>
                    <a:close/>
                    <a:moveTo>
                      <a:pt x="10800" y="432"/>
                    </a:moveTo>
                    <a:lnTo>
                      <a:pt x="4395" y="432"/>
                    </a:lnTo>
                    <a:lnTo>
                      <a:pt x="4395" y="1783"/>
                    </a:lnTo>
                    <a:lnTo>
                      <a:pt x="10800" y="1783"/>
                    </a:lnTo>
                    <a:lnTo>
                      <a:pt x="10800" y="432"/>
                    </a:lnTo>
                    <a:cubicBezTo>
                      <a:pt x="10800" y="432"/>
                      <a:pt x="10800" y="432"/>
                      <a:pt x="10800" y="432"/>
                    </a:cubicBezTo>
                    <a:close/>
                    <a:moveTo>
                      <a:pt x="10800" y="21600"/>
                    </a:moveTo>
                    <a:lnTo>
                      <a:pt x="17205" y="21600"/>
                    </a:lnTo>
                    <a:lnTo>
                      <a:pt x="17205" y="20185"/>
                    </a:lnTo>
                    <a:lnTo>
                      <a:pt x="15128" y="20185"/>
                    </a:lnTo>
                    <a:lnTo>
                      <a:pt x="15128" y="18461"/>
                    </a:lnTo>
                    <a:lnTo>
                      <a:pt x="17205" y="18461"/>
                    </a:lnTo>
                    <a:lnTo>
                      <a:pt x="17205" y="17221"/>
                    </a:lnTo>
                    <a:lnTo>
                      <a:pt x="15128" y="17221"/>
                    </a:lnTo>
                    <a:lnTo>
                      <a:pt x="15128" y="15497"/>
                    </a:lnTo>
                    <a:lnTo>
                      <a:pt x="17205" y="15497"/>
                    </a:lnTo>
                    <a:lnTo>
                      <a:pt x="17205" y="13977"/>
                    </a:lnTo>
                    <a:lnTo>
                      <a:pt x="10800" y="13977"/>
                    </a:lnTo>
                    <a:lnTo>
                      <a:pt x="10800" y="15497"/>
                    </a:lnTo>
                    <a:lnTo>
                      <a:pt x="12878" y="15497"/>
                    </a:lnTo>
                    <a:lnTo>
                      <a:pt x="12878" y="17221"/>
                    </a:lnTo>
                    <a:lnTo>
                      <a:pt x="12878" y="17221"/>
                    </a:lnTo>
                    <a:lnTo>
                      <a:pt x="10800" y="17221"/>
                    </a:lnTo>
                    <a:lnTo>
                      <a:pt x="10800" y="18461"/>
                    </a:lnTo>
                    <a:lnTo>
                      <a:pt x="12878" y="18461"/>
                    </a:lnTo>
                    <a:lnTo>
                      <a:pt x="12878" y="20185"/>
                    </a:lnTo>
                    <a:lnTo>
                      <a:pt x="12878" y="20185"/>
                    </a:lnTo>
                    <a:lnTo>
                      <a:pt x="10800" y="20185"/>
                    </a:lnTo>
                    <a:cubicBezTo>
                      <a:pt x="10800" y="20185"/>
                      <a:pt x="10800" y="21600"/>
                      <a:pt x="10800" y="21600"/>
                    </a:cubicBezTo>
                    <a:close/>
                    <a:moveTo>
                      <a:pt x="15128" y="0"/>
                    </a:moveTo>
                    <a:lnTo>
                      <a:pt x="15128" y="432"/>
                    </a:lnTo>
                    <a:lnTo>
                      <a:pt x="10800" y="432"/>
                    </a:lnTo>
                    <a:lnTo>
                      <a:pt x="10800" y="1783"/>
                    </a:lnTo>
                    <a:lnTo>
                      <a:pt x="17205" y="1783"/>
                    </a:lnTo>
                    <a:lnTo>
                      <a:pt x="17205" y="0"/>
                    </a:lnTo>
                    <a:lnTo>
                      <a:pt x="15128" y="0"/>
                    </a:lnTo>
                    <a:cubicBezTo>
                      <a:pt x="15128" y="0"/>
                      <a:pt x="15128" y="0"/>
                      <a:pt x="15128" y="0"/>
                    </a:cubicBezTo>
                    <a:close/>
                    <a:moveTo>
                      <a:pt x="17205" y="21600"/>
                    </a:moveTo>
                    <a:lnTo>
                      <a:pt x="21600" y="21600"/>
                    </a:lnTo>
                    <a:lnTo>
                      <a:pt x="21600" y="432"/>
                    </a:lnTo>
                    <a:lnTo>
                      <a:pt x="19283" y="432"/>
                    </a:lnTo>
                    <a:lnTo>
                      <a:pt x="19283" y="0"/>
                    </a:lnTo>
                    <a:lnTo>
                      <a:pt x="17205" y="0"/>
                    </a:lnTo>
                    <a:lnTo>
                      <a:pt x="17205" y="1783"/>
                    </a:lnTo>
                    <a:lnTo>
                      <a:pt x="19283" y="1783"/>
                    </a:lnTo>
                    <a:lnTo>
                      <a:pt x="19283" y="13977"/>
                    </a:lnTo>
                    <a:lnTo>
                      <a:pt x="19283" y="13977"/>
                    </a:lnTo>
                    <a:lnTo>
                      <a:pt x="17205" y="13977"/>
                    </a:lnTo>
                    <a:lnTo>
                      <a:pt x="17205" y="15497"/>
                    </a:lnTo>
                    <a:lnTo>
                      <a:pt x="19283" y="15497"/>
                    </a:lnTo>
                    <a:lnTo>
                      <a:pt x="19283" y="17221"/>
                    </a:lnTo>
                    <a:lnTo>
                      <a:pt x="19283" y="17221"/>
                    </a:lnTo>
                    <a:lnTo>
                      <a:pt x="17205" y="17221"/>
                    </a:lnTo>
                    <a:lnTo>
                      <a:pt x="17205" y="18461"/>
                    </a:lnTo>
                    <a:lnTo>
                      <a:pt x="19283" y="18461"/>
                    </a:lnTo>
                    <a:lnTo>
                      <a:pt x="19283" y="20185"/>
                    </a:lnTo>
                    <a:lnTo>
                      <a:pt x="19283" y="20185"/>
                    </a:lnTo>
                    <a:lnTo>
                      <a:pt x="17205" y="20185"/>
                    </a:lnTo>
                    <a:cubicBezTo>
                      <a:pt x="17205" y="20185"/>
                      <a:pt x="17205" y="21600"/>
                      <a:pt x="17205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5" name="Freeform: Shape 55"/>
              <p:cNvSpPr/>
              <p:nvPr/>
            </p:nvSpPr>
            <p:spPr>
              <a:xfrm>
                <a:off x="4239868" y="1545207"/>
                <a:ext cx="196255" cy="868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978"/>
                    </a:moveTo>
                    <a:lnTo>
                      <a:pt x="8431" y="21600"/>
                    </a:lnTo>
                    <a:lnTo>
                      <a:pt x="21600" y="21600"/>
                    </a:lnTo>
                    <a:lnTo>
                      <a:pt x="2679" y="0"/>
                    </a:lnTo>
                    <a:cubicBezTo>
                      <a:pt x="2679" y="0"/>
                      <a:pt x="0" y="11978"/>
                      <a:pt x="0" y="1197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6" name="Freeform: Shape 56"/>
              <p:cNvSpPr/>
              <p:nvPr/>
            </p:nvSpPr>
            <p:spPr>
              <a:xfrm>
                <a:off x="4239868" y="1642318"/>
                <a:ext cx="474143" cy="2374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53" y="21600"/>
                    </a:moveTo>
                    <a:lnTo>
                      <a:pt x="17420" y="21600"/>
                    </a:lnTo>
                    <a:lnTo>
                      <a:pt x="17420" y="17323"/>
                    </a:lnTo>
                    <a:lnTo>
                      <a:pt x="21600" y="17323"/>
                    </a:lnTo>
                    <a:lnTo>
                      <a:pt x="21600" y="4278"/>
                    </a:lnTo>
                    <a:lnTo>
                      <a:pt x="17420" y="4278"/>
                    </a:lnTo>
                    <a:lnTo>
                      <a:pt x="17420" y="0"/>
                    </a:lnTo>
                    <a:lnTo>
                      <a:pt x="10136" y="0"/>
                    </a:lnTo>
                    <a:lnTo>
                      <a:pt x="4685" y="0"/>
                    </a:lnTo>
                    <a:lnTo>
                      <a:pt x="0" y="0"/>
                    </a:lnTo>
                    <a:lnTo>
                      <a:pt x="0" y="642"/>
                    </a:lnTo>
                    <a:cubicBezTo>
                      <a:pt x="2258" y="3036"/>
                      <a:pt x="4453" y="5632"/>
                      <a:pt x="6582" y="8415"/>
                    </a:cubicBezTo>
                    <a:lnTo>
                      <a:pt x="13065" y="8415"/>
                    </a:lnTo>
                    <a:lnTo>
                      <a:pt x="13065" y="13184"/>
                    </a:lnTo>
                    <a:lnTo>
                      <a:pt x="10034" y="13184"/>
                    </a:lnTo>
                    <a:cubicBezTo>
                      <a:pt x="11865" y="15848"/>
                      <a:pt x="13640" y="18654"/>
                      <a:pt x="15353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7" name="Freeform: Shape 57"/>
              <p:cNvSpPr/>
              <p:nvPr/>
            </p:nvSpPr>
            <p:spPr>
              <a:xfrm>
                <a:off x="5657705" y="2846510"/>
                <a:ext cx="366302" cy="2925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692" y="0"/>
                    </a:moveTo>
                    <a:lnTo>
                      <a:pt x="2331" y="0"/>
                    </a:lnTo>
                    <a:cubicBezTo>
                      <a:pt x="1044" y="0"/>
                      <a:pt x="0" y="1307"/>
                      <a:pt x="0" y="2919"/>
                    </a:cubicBezTo>
                    <a:lnTo>
                      <a:pt x="0" y="10897"/>
                    </a:lnTo>
                    <a:lnTo>
                      <a:pt x="1865" y="10897"/>
                    </a:lnTo>
                    <a:cubicBezTo>
                      <a:pt x="3593" y="10897"/>
                      <a:pt x="4506" y="12042"/>
                      <a:pt x="4506" y="14206"/>
                    </a:cubicBezTo>
                    <a:lnTo>
                      <a:pt x="4506" y="21600"/>
                    </a:lnTo>
                    <a:lnTo>
                      <a:pt x="7692" y="21600"/>
                    </a:lnTo>
                    <a:lnTo>
                      <a:pt x="7692" y="14789"/>
                    </a:lnTo>
                    <a:cubicBezTo>
                      <a:pt x="6621" y="14789"/>
                      <a:pt x="5749" y="13698"/>
                      <a:pt x="5749" y="12357"/>
                    </a:cubicBezTo>
                    <a:cubicBezTo>
                      <a:pt x="5749" y="11016"/>
                      <a:pt x="6621" y="9925"/>
                      <a:pt x="7692" y="9924"/>
                    </a:cubicBezTo>
                    <a:lnTo>
                      <a:pt x="7692" y="8368"/>
                    </a:lnTo>
                    <a:cubicBezTo>
                      <a:pt x="6621" y="8368"/>
                      <a:pt x="5749" y="7277"/>
                      <a:pt x="5749" y="5935"/>
                    </a:cubicBezTo>
                    <a:cubicBezTo>
                      <a:pt x="5749" y="4594"/>
                      <a:pt x="6621" y="3503"/>
                      <a:pt x="7692" y="3503"/>
                    </a:cubicBezTo>
                    <a:cubicBezTo>
                      <a:pt x="7692" y="3503"/>
                      <a:pt x="7692" y="0"/>
                      <a:pt x="7692" y="0"/>
                    </a:cubicBezTo>
                    <a:close/>
                    <a:moveTo>
                      <a:pt x="13908" y="0"/>
                    </a:moveTo>
                    <a:lnTo>
                      <a:pt x="7692" y="0"/>
                    </a:lnTo>
                    <a:lnTo>
                      <a:pt x="7692" y="3503"/>
                    </a:lnTo>
                    <a:lnTo>
                      <a:pt x="7692" y="3503"/>
                    </a:lnTo>
                    <a:lnTo>
                      <a:pt x="7692" y="3503"/>
                    </a:lnTo>
                    <a:cubicBezTo>
                      <a:pt x="8763" y="3503"/>
                      <a:pt x="9634" y="4594"/>
                      <a:pt x="9634" y="5935"/>
                    </a:cubicBezTo>
                    <a:cubicBezTo>
                      <a:pt x="9634" y="7277"/>
                      <a:pt x="8763" y="8368"/>
                      <a:pt x="7692" y="8368"/>
                    </a:cubicBezTo>
                    <a:lnTo>
                      <a:pt x="7692" y="8368"/>
                    </a:lnTo>
                    <a:lnTo>
                      <a:pt x="7692" y="9924"/>
                    </a:lnTo>
                    <a:lnTo>
                      <a:pt x="7692" y="9924"/>
                    </a:lnTo>
                    <a:lnTo>
                      <a:pt x="7692" y="9924"/>
                    </a:lnTo>
                    <a:cubicBezTo>
                      <a:pt x="8763" y="9924"/>
                      <a:pt x="9634" y="11016"/>
                      <a:pt x="9634" y="12357"/>
                    </a:cubicBezTo>
                    <a:cubicBezTo>
                      <a:pt x="9634" y="13698"/>
                      <a:pt x="8763" y="14789"/>
                      <a:pt x="7692" y="14789"/>
                    </a:cubicBezTo>
                    <a:lnTo>
                      <a:pt x="7692" y="14789"/>
                    </a:lnTo>
                    <a:lnTo>
                      <a:pt x="7692" y="21600"/>
                    </a:lnTo>
                    <a:lnTo>
                      <a:pt x="13908" y="21600"/>
                    </a:lnTo>
                    <a:lnTo>
                      <a:pt x="13908" y="14789"/>
                    </a:lnTo>
                    <a:lnTo>
                      <a:pt x="13907" y="14789"/>
                    </a:lnTo>
                    <a:cubicBezTo>
                      <a:pt x="12837" y="14789"/>
                      <a:pt x="11966" y="13698"/>
                      <a:pt x="11966" y="12357"/>
                    </a:cubicBezTo>
                    <a:cubicBezTo>
                      <a:pt x="11966" y="11016"/>
                      <a:pt x="12837" y="9924"/>
                      <a:pt x="13907" y="9924"/>
                    </a:cubicBezTo>
                    <a:lnTo>
                      <a:pt x="13907" y="9924"/>
                    </a:lnTo>
                    <a:lnTo>
                      <a:pt x="13908" y="9924"/>
                    </a:lnTo>
                    <a:lnTo>
                      <a:pt x="13908" y="8368"/>
                    </a:lnTo>
                    <a:lnTo>
                      <a:pt x="13907" y="8368"/>
                    </a:lnTo>
                    <a:cubicBezTo>
                      <a:pt x="12837" y="8368"/>
                      <a:pt x="11966" y="7277"/>
                      <a:pt x="11966" y="5935"/>
                    </a:cubicBezTo>
                    <a:cubicBezTo>
                      <a:pt x="11966" y="4594"/>
                      <a:pt x="12837" y="3503"/>
                      <a:pt x="13907" y="3503"/>
                    </a:cubicBezTo>
                    <a:lnTo>
                      <a:pt x="13907" y="3503"/>
                    </a:lnTo>
                    <a:lnTo>
                      <a:pt x="13908" y="3503"/>
                    </a:lnTo>
                    <a:cubicBezTo>
                      <a:pt x="13908" y="3503"/>
                      <a:pt x="13908" y="0"/>
                      <a:pt x="13908" y="0"/>
                    </a:cubicBezTo>
                    <a:close/>
                    <a:moveTo>
                      <a:pt x="17093" y="21600"/>
                    </a:moveTo>
                    <a:lnTo>
                      <a:pt x="17093" y="14206"/>
                    </a:lnTo>
                    <a:cubicBezTo>
                      <a:pt x="17093" y="12042"/>
                      <a:pt x="18163" y="10897"/>
                      <a:pt x="19891" y="10897"/>
                    </a:cubicBezTo>
                    <a:lnTo>
                      <a:pt x="21600" y="10897"/>
                    </a:lnTo>
                    <a:lnTo>
                      <a:pt x="21600" y="2919"/>
                    </a:lnTo>
                    <a:cubicBezTo>
                      <a:pt x="21600" y="1307"/>
                      <a:pt x="20557" y="0"/>
                      <a:pt x="19269" y="0"/>
                    </a:cubicBezTo>
                    <a:lnTo>
                      <a:pt x="13908" y="0"/>
                    </a:lnTo>
                    <a:lnTo>
                      <a:pt x="13908" y="3503"/>
                    </a:lnTo>
                    <a:cubicBezTo>
                      <a:pt x="14979" y="3503"/>
                      <a:pt x="15850" y="4594"/>
                      <a:pt x="15850" y="5935"/>
                    </a:cubicBezTo>
                    <a:cubicBezTo>
                      <a:pt x="15850" y="7277"/>
                      <a:pt x="14979" y="8368"/>
                      <a:pt x="13908" y="8368"/>
                    </a:cubicBezTo>
                    <a:lnTo>
                      <a:pt x="13908" y="9924"/>
                    </a:lnTo>
                    <a:cubicBezTo>
                      <a:pt x="14979" y="9925"/>
                      <a:pt x="15850" y="11016"/>
                      <a:pt x="15850" y="12357"/>
                    </a:cubicBezTo>
                    <a:cubicBezTo>
                      <a:pt x="15850" y="13698"/>
                      <a:pt x="14979" y="14789"/>
                      <a:pt x="13908" y="14789"/>
                    </a:cubicBezTo>
                    <a:lnTo>
                      <a:pt x="13908" y="21600"/>
                    </a:lnTo>
                    <a:cubicBezTo>
                      <a:pt x="13908" y="21600"/>
                      <a:pt x="17093" y="21600"/>
                      <a:pt x="17093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8" name="Freeform: Shape 58"/>
              <p:cNvSpPr/>
              <p:nvPr/>
            </p:nvSpPr>
            <p:spPr>
              <a:xfrm>
                <a:off x="5592964" y="3008363"/>
                <a:ext cx="498067" cy="266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29" y="0"/>
                    </a:moveTo>
                    <a:lnTo>
                      <a:pt x="18743" y="0"/>
                    </a:lnTo>
                    <a:lnTo>
                      <a:pt x="17486" y="0"/>
                    </a:lnTo>
                    <a:cubicBezTo>
                      <a:pt x="16539" y="0"/>
                      <a:pt x="16000" y="795"/>
                      <a:pt x="16000" y="2567"/>
                    </a:cubicBezTo>
                    <a:lnTo>
                      <a:pt x="16000" y="11762"/>
                    </a:lnTo>
                    <a:lnTo>
                      <a:pt x="5601" y="11762"/>
                    </a:lnTo>
                    <a:lnTo>
                      <a:pt x="5601" y="2567"/>
                    </a:lnTo>
                    <a:cubicBezTo>
                      <a:pt x="5601" y="795"/>
                      <a:pt x="5176" y="0"/>
                      <a:pt x="4229" y="0"/>
                    </a:cubicBezTo>
                    <a:lnTo>
                      <a:pt x="2858" y="0"/>
                    </a:lnTo>
                    <a:lnTo>
                      <a:pt x="1486" y="0"/>
                    </a:lnTo>
                    <a:cubicBezTo>
                      <a:pt x="539" y="0"/>
                      <a:pt x="0" y="795"/>
                      <a:pt x="0" y="2567"/>
                    </a:cubicBezTo>
                    <a:lnTo>
                      <a:pt x="0" y="16039"/>
                    </a:lnTo>
                    <a:cubicBezTo>
                      <a:pt x="0" y="17810"/>
                      <a:pt x="1111" y="19888"/>
                      <a:pt x="2058" y="19888"/>
                    </a:cubicBezTo>
                    <a:cubicBezTo>
                      <a:pt x="2058" y="20036"/>
                      <a:pt x="2069" y="20179"/>
                      <a:pt x="2087" y="20316"/>
                    </a:cubicBezTo>
                    <a:cubicBezTo>
                      <a:pt x="2120" y="20554"/>
                      <a:pt x="2179" y="20772"/>
                      <a:pt x="2259" y="20957"/>
                    </a:cubicBezTo>
                    <a:cubicBezTo>
                      <a:pt x="2426" y="21348"/>
                      <a:pt x="2683" y="21600"/>
                      <a:pt x="2972" y="21600"/>
                    </a:cubicBezTo>
                    <a:lnTo>
                      <a:pt x="3315" y="21600"/>
                    </a:lnTo>
                    <a:cubicBezTo>
                      <a:pt x="3603" y="21600"/>
                      <a:pt x="3860" y="21348"/>
                      <a:pt x="4028" y="20957"/>
                    </a:cubicBezTo>
                    <a:cubicBezTo>
                      <a:pt x="4108" y="20772"/>
                      <a:pt x="4166" y="20554"/>
                      <a:pt x="4199" y="20316"/>
                    </a:cubicBezTo>
                    <a:cubicBezTo>
                      <a:pt x="4218" y="20179"/>
                      <a:pt x="4229" y="20036"/>
                      <a:pt x="4229" y="19888"/>
                    </a:cubicBezTo>
                    <a:lnTo>
                      <a:pt x="17372" y="19888"/>
                    </a:lnTo>
                    <a:cubicBezTo>
                      <a:pt x="17372" y="20036"/>
                      <a:pt x="17383" y="20179"/>
                      <a:pt x="17402" y="20316"/>
                    </a:cubicBezTo>
                    <a:cubicBezTo>
                      <a:pt x="17435" y="20554"/>
                      <a:pt x="17493" y="20772"/>
                      <a:pt x="17573" y="20957"/>
                    </a:cubicBezTo>
                    <a:cubicBezTo>
                      <a:pt x="17741" y="21348"/>
                      <a:pt x="17997" y="21600"/>
                      <a:pt x="18286" y="21600"/>
                    </a:cubicBezTo>
                    <a:lnTo>
                      <a:pt x="18629" y="21600"/>
                    </a:lnTo>
                    <a:cubicBezTo>
                      <a:pt x="18918" y="21600"/>
                      <a:pt x="19175" y="21348"/>
                      <a:pt x="19342" y="20957"/>
                    </a:cubicBezTo>
                    <a:cubicBezTo>
                      <a:pt x="19422" y="20772"/>
                      <a:pt x="19480" y="20554"/>
                      <a:pt x="19513" y="20316"/>
                    </a:cubicBezTo>
                    <a:cubicBezTo>
                      <a:pt x="19532" y="20179"/>
                      <a:pt x="19543" y="20036"/>
                      <a:pt x="19543" y="19888"/>
                    </a:cubicBezTo>
                    <a:lnTo>
                      <a:pt x="20229" y="19888"/>
                    </a:lnTo>
                    <a:cubicBezTo>
                      <a:pt x="21176" y="19888"/>
                      <a:pt x="21600" y="17810"/>
                      <a:pt x="21600" y="16039"/>
                    </a:cubicBezTo>
                    <a:lnTo>
                      <a:pt x="21600" y="2567"/>
                    </a:lnTo>
                    <a:cubicBezTo>
                      <a:pt x="21600" y="795"/>
                      <a:pt x="21176" y="0"/>
                      <a:pt x="202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79" name="Freeform: Shape 59"/>
              <p:cNvSpPr/>
              <p:nvPr/>
            </p:nvSpPr>
            <p:spPr>
              <a:xfrm>
                <a:off x="5767765" y="2911251"/>
                <a:ext cx="39548" cy="39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8" y="0"/>
                    </a:moveTo>
                    <a:cubicBezTo>
                      <a:pt x="16765" y="0"/>
                      <a:pt x="21600" y="4840"/>
                      <a:pt x="21600" y="10802"/>
                    </a:cubicBezTo>
                    <a:cubicBezTo>
                      <a:pt x="21600" y="16763"/>
                      <a:pt x="16765" y="21600"/>
                      <a:pt x="10798" y="21600"/>
                    </a:cubicBezTo>
                    <a:cubicBezTo>
                      <a:pt x="4841" y="21600"/>
                      <a:pt x="0" y="16763"/>
                      <a:pt x="0" y="10802"/>
                    </a:cubicBezTo>
                    <a:cubicBezTo>
                      <a:pt x="0" y="4840"/>
                      <a:pt x="4841" y="0"/>
                      <a:pt x="107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0" name="Oval 60"/>
              <p:cNvSpPr/>
              <p:nvPr/>
            </p:nvSpPr>
            <p:spPr>
              <a:xfrm>
                <a:off x="5877826" y="2911251"/>
                <a:ext cx="39534" cy="39529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1" name="Freeform: Shape 61"/>
              <p:cNvSpPr/>
              <p:nvPr/>
            </p:nvSpPr>
            <p:spPr>
              <a:xfrm>
                <a:off x="5767765" y="2995414"/>
                <a:ext cx="39548" cy="39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8" y="0"/>
                    </a:moveTo>
                    <a:cubicBezTo>
                      <a:pt x="16765" y="0"/>
                      <a:pt x="21600" y="4842"/>
                      <a:pt x="21600" y="10802"/>
                    </a:cubicBezTo>
                    <a:cubicBezTo>
                      <a:pt x="21600" y="16768"/>
                      <a:pt x="16765" y="21600"/>
                      <a:pt x="10798" y="21600"/>
                    </a:cubicBezTo>
                    <a:cubicBezTo>
                      <a:pt x="4841" y="21600"/>
                      <a:pt x="0" y="16768"/>
                      <a:pt x="0" y="10802"/>
                    </a:cubicBezTo>
                    <a:cubicBezTo>
                      <a:pt x="0" y="4842"/>
                      <a:pt x="4841" y="0"/>
                      <a:pt x="107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2" name="Freeform: Shape 62"/>
              <p:cNvSpPr/>
              <p:nvPr/>
            </p:nvSpPr>
            <p:spPr>
              <a:xfrm>
                <a:off x="5877826" y="2995414"/>
                <a:ext cx="39534" cy="39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5" y="0"/>
                    </a:moveTo>
                    <a:cubicBezTo>
                      <a:pt x="16764" y="0"/>
                      <a:pt x="21600" y="4842"/>
                      <a:pt x="21600" y="10802"/>
                    </a:cubicBezTo>
                    <a:cubicBezTo>
                      <a:pt x="21600" y="16768"/>
                      <a:pt x="16764" y="21600"/>
                      <a:pt x="10795" y="21600"/>
                    </a:cubicBezTo>
                    <a:cubicBezTo>
                      <a:pt x="4836" y="21600"/>
                      <a:pt x="0" y="16768"/>
                      <a:pt x="0" y="10802"/>
                    </a:cubicBezTo>
                    <a:cubicBezTo>
                      <a:pt x="0" y="4842"/>
                      <a:pt x="4836" y="0"/>
                      <a:pt x="107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3" name="Freeform: Shape 63"/>
              <p:cNvSpPr/>
              <p:nvPr/>
            </p:nvSpPr>
            <p:spPr>
              <a:xfrm>
                <a:off x="3022729" y="5261365"/>
                <a:ext cx="401277" cy="106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39" y="21600"/>
                    </a:moveTo>
                    <a:lnTo>
                      <a:pt x="3435" y="21600"/>
                    </a:lnTo>
                    <a:lnTo>
                      <a:pt x="18164" y="21600"/>
                    </a:lnTo>
                    <a:lnTo>
                      <a:pt x="18533" y="21600"/>
                    </a:lnTo>
                    <a:lnTo>
                      <a:pt x="21600" y="0"/>
                    </a:lnTo>
                    <a:lnTo>
                      <a:pt x="21537" y="0"/>
                    </a:lnTo>
                    <a:lnTo>
                      <a:pt x="18341" y="0"/>
                    </a:lnTo>
                    <a:lnTo>
                      <a:pt x="15785" y="0"/>
                    </a:lnTo>
                    <a:lnTo>
                      <a:pt x="5815" y="0"/>
                    </a:lnTo>
                    <a:lnTo>
                      <a:pt x="3259" y="0"/>
                    </a:lnTo>
                    <a:lnTo>
                      <a:pt x="0" y="0"/>
                    </a:lnTo>
                    <a:cubicBezTo>
                      <a:pt x="0" y="0"/>
                      <a:pt x="2939" y="21600"/>
                      <a:pt x="2939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4" name="Freeform: Shape 64"/>
              <p:cNvSpPr/>
              <p:nvPr/>
            </p:nvSpPr>
            <p:spPr>
              <a:xfrm>
                <a:off x="3016255" y="5280787"/>
                <a:ext cx="401303" cy="188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19128" y="9948"/>
                    </a:lnTo>
                    <a:lnTo>
                      <a:pt x="18980" y="10735"/>
                    </a:lnTo>
                    <a:lnTo>
                      <a:pt x="18596" y="10735"/>
                    </a:lnTo>
                    <a:lnTo>
                      <a:pt x="17862" y="10735"/>
                    </a:lnTo>
                    <a:lnTo>
                      <a:pt x="12490" y="10735"/>
                    </a:lnTo>
                    <a:cubicBezTo>
                      <a:pt x="12530" y="10901"/>
                      <a:pt x="12555" y="11047"/>
                      <a:pt x="12555" y="11244"/>
                    </a:cubicBezTo>
                    <a:cubicBezTo>
                      <a:pt x="12555" y="11957"/>
                      <a:pt x="12449" y="12635"/>
                      <a:pt x="12267" y="13179"/>
                    </a:cubicBezTo>
                    <a:cubicBezTo>
                      <a:pt x="11963" y="14267"/>
                      <a:pt x="11448" y="14805"/>
                      <a:pt x="10864" y="14805"/>
                    </a:cubicBezTo>
                    <a:cubicBezTo>
                      <a:pt x="10279" y="14805"/>
                      <a:pt x="9764" y="14267"/>
                      <a:pt x="9460" y="13179"/>
                    </a:cubicBezTo>
                    <a:cubicBezTo>
                      <a:pt x="9279" y="12635"/>
                      <a:pt x="9173" y="11957"/>
                      <a:pt x="9173" y="11244"/>
                    </a:cubicBezTo>
                    <a:cubicBezTo>
                      <a:pt x="9173" y="11047"/>
                      <a:pt x="9197" y="10901"/>
                      <a:pt x="9238" y="10735"/>
                    </a:cubicBezTo>
                    <a:lnTo>
                      <a:pt x="3865" y="10735"/>
                    </a:lnTo>
                    <a:lnTo>
                      <a:pt x="3003" y="10735"/>
                    </a:lnTo>
                    <a:lnTo>
                      <a:pt x="2612" y="10735"/>
                    </a:lnTo>
                    <a:lnTo>
                      <a:pt x="2402" y="9963"/>
                    </a:lnTo>
                    <a:lnTo>
                      <a:pt x="0" y="78"/>
                    </a:lnTo>
                    <a:cubicBezTo>
                      <a:pt x="0" y="78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5" name="Freeform: Shape 65"/>
              <p:cNvSpPr/>
              <p:nvPr/>
            </p:nvSpPr>
            <p:spPr>
              <a:xfrm>
                <a:off x="3080997" y="5118934"/>
                <a:ext cx="280191" cy="1306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9260"/>
                    </a:lnTo>
                    <a:cubicBezTo>
                      <a:pt x="21600" y="4258"/>
                      <a:pt x="19773" y="0"/>
                      <a:pt x="17441" y="0"/>
                    </a:cubicBezTo>
                    <a:lnTo>
                      <a:pt x="4159" y="0"/>
                    </a:lnTo>
                    <a:cubicBezTo>
                      <a:pt x="1826" y="0"/>
                      <a:pt x="0" y="4258"/>
                      <a:pt x="0" y="9260"/>
                    </a:cubicBezTo>
                    <a:lnTo>
                      <a:pt x="0" y="21600"/>
                    </a:lnTo>
                    <a:lnTo>
                      <a:pt x="3661" y="21600"/>
                    </a:lnTo>
                    <a:lnTo>
                      <a:pt x="3661" y="9260"/>
                    </a:lnTo>
                    <a:cubicBezTo>
                      <a:pt x="3661" y="8586"/>
                      <a:pt x="3845" y="7855"/>
                      <a:pt x="4159" y="7855"/>
                    </a:cubicBezTo>
                    <a:lnTo>
                      <a:pt x="17441" y="7855"/>
                    </a:lnTo>
                    <a:cubicBezTo>
                      <a:pt x="17754" y="7855"/>
                      <a:pt x="17940" y="8586"/>
                      <a:pt x="17940" y="9260"/>
                    </a:cubicBezTo>
                    <a:lnTo>
                      <a:pt x="17940" y="21600"/>
                    </a:lnTo>
                    <a:cubicBezTo>
                      <a:pt x="17940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6" name="Freeform: Shape 66"/>
              <p:cNvSpPr/>
              <p:nvPr/>
            </p:nvSpPr>
            <p:spPr>
              <a:xfrm>
                <a:off x="1954495" y="1435146"/>
                <a:ext cx="419872" cy="419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lnTo>
                      <a:pt x="10800" y="21600"/>
                    </a:lnTo>
                    <a:lnTo>
                      <a:pt x="10800" y="13917"/>
                    </a:lnTo>
                    <a:lnTo>
                      <a:pt x="10800" y="13917"/>
                    </a:lnTo>
                    <a:lnTo>
                      <a:pt x="10800" y="13917"/>
                    </a:lnTo>
                    <a:cubicBezTo>
                      <a:pt x="9081" y="13917"/>
                      <a:pt x="7683" y="12519"/>
                      <a:pt x="7683" y="10800"/>
                    </a:cubicBezTo>
                    <a:cubicBezTo>
                      <a:pt x="7683" y="9081"/>
                      <a:pt x="9081" y="7683"/>
                      <a:pt x="10800" y="7683"/>
                    </a:cubicBezTo>
                    <a:lnTo>
                      <a:pt x="10800" y="7683"/>
                    </a:lnTo>
                    <a:lnTo>
                      <a:pt x="10800" y="0"/>
                    </a:ln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21600"/>
                    </a:moveTo>
                    <a:cubicBezTo>
                      <a:pt x="12067" y="21600"/>
                      <a:pt x="13283" y="21381"/>
                      <a:pt x="14413" y="20980"/>
                    </a:cubicBezTo>
                    <a:cubicBezTo>
                      <a:pt x="16084" y="19633"/>
                      <a:pt x="17803" y="18342"/>
                      <a:pt x="19566" y="17109"/>
                    </a:cubicBezTo>
                    <a:cubicBezTo>
                      <a:pt x="20846" y="15334"/>
                      <a:pt x="21600" y="1315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lnTo>
                      <a:pt x="10800" y="7683"/>
                    </a:lnTo>
                    <a:cubicBezTo>
                      <a:pt x="12519" y="7683"/>
                      <a:pt x="13918" y="9081"/>
                      <a:pt x="13918" y="10800"/>
                    </a:cubicBezTo>
                    <a:cubicBezTo>
                      <a:pt x="13918" y="12519"/>
                      <a:pt x="12519" y="13917"/>
                      <a:pt x="10800" y="13917"/>
                    </a:cubicBezTo>
                    <a:cubicBezTo>
                      <a:pt x="10800" y="13917"/>
                      <a:pt x="10800" y="21600"/>
                      <a:pt x="1080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7" name="Freeform: Shape 67"/>
              <p:cNvSpPr/>
              <p:nvPr/>
            </p:nvSpPr>
            <p:spPr>
              <a:xfrm>
                <a:off x="2116349" y="1597000"/>
                <a:ext cx="97723" cy="977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6"/>
                      <a:pt x="0" y="10800"/>
                    </a:cubicBezTo>
                    <a:cubicBezTo>
                      <a:pt x="0" y="16756"/>
                      <a:pt x="4846" y="21600"/>
                      <a:pt x="10800" y="21600"/>
                    </a:cubicBezTo>
                    <a:lnTo>
                      <a:pt x="10802" y="21600"/>
                    </a:lnTo>
                    <a:lnTo>
                      <a:pt x="10802" y="18445"/>
                    </a:lnTo>
                    <a:lnTo>
                      <a:pt x="10800" y="18445"/>
                    </a:lnTo>
                    <a:lnTo>
                      <a:pt x="10800" y="18445"/>
                    </a:lnTo>
                    <a:cubicBezTo>
                      <a:pt x="6577" y="18445"/>
                      <a:pt x="3155" y="15022"/>
                      <a:pt x="3155" y="10800"/>
                    </a:cubicBezTo>
                    <a:cubicBezTo>
                      <a:pt x="3155" y="6576"/>
                      <a:pt x="6577" y="3154"/>
                      <a:pt x="10800" y="3154"/>
                    </a:cubicBezTo>
                    <a:lnTo>
                      <a:pt x="10802" y="3154"/>
                    </a:lnTo>
                    <a:lnTo>
                      <a:pt x="10802" y="0"/>
                    </a:lnTo>
                    <a:cubicBezTo>
                      <a:pt x="10802" y="0"/>
                      <a:pt x="10800" y="0"/>
                      <a:pt x="10800" y="0"/>
                    </a:cubicBezTo>
                    <a:close/>
                    <a:moveTo>
                      <a:pt x="10802" y="21600"/>
                    </a:moveTo>
                    <a:cubicBezTo>
                      <a:pt x="16757" y="21599"/>
                      <a:pt x="21600" y="16756"/>
                      <a:pt x="21600" y="10800"/>
                    </a:cubicBezTo>
                    <a:cubicBezTo>
                      <a:pt x="21600" y="4847"/>
                      <a:pt x="16757" y="1"/>
                      <a:pt x="10802" y="0"/>
                    </a:cubicBezTo>
                    <a:lnTo>
                      <a:pt x="10802" y="3154"/>
                    </a:lnTo>
                    <a:cubicBezTo>
                      <a:pt x="15025" y="3154"/>
                      <a:pt x="18448" y="6578"/>
                      <a:pt x="18448" y="10800"/>
                    </a:cubicBezTo>
                    <a:cubicBezTo>
                      <a:pt x="18448" y="15020"/>
                      <a:pt x="15025" y="18445"/>
                      <a:pt x="10802" y="18445"/>
                    </a:cubicBezTo>
                    <a:cubicBezTo>
                      <a:pt x="10802" y="18445"/>
                      <a:pt x="10802" y="21600"/>
                      <a:pt x="10802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8" name="Freeform: Shape 68"/>
              <p:cNvSpPr/>
              <p:nvPr/>
            </p:nvSpPr>
            <p:spPr>
              <a:xfrm>
                <a:off x="1954495" y="845998"/>
                <a:ext cx="516538" cy="4339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399" y="0"/>
                    </a:moveTo>
                    <a:cubicBezTo>
                      <a:pt x="13266" y="2259"/>
                      <a:pt x="8771" y="2259"/>
                      <a:pt x="7639" y="0"/>
                    </a:cubicBezTo>
                    <a:cubicBezTo>
                      <a:pt x="7639" y="0"/>
                      <a:pt x="1100" y="4401"/>
                      <a:pt x="0" y="7586"/>
                    </a:cubicBezTo>
                    <a:lnTo>
                      <a:pt x="2033" y="11234"/>
                    </a:lnTo>
                    <a:cubicBezTo>
                      <a:pt x="2033" y="11234"/>
                      <a:pt x="3967" y="8802"/>
                      <a:pt x="4834" y="7933"/>
                    </a:cubicBezTo>
                    <a:lnTo>
                      <a:pt x="4800" y="21600"/>
                    </a:lnTo>
                    <a:lnTo>
                      <a:pt x="10800" y="21600"/>
                    </a:lnTo>
                    <a:lnTo>
                      <a:pt x="16800" y="21600"/>
                    </a:lnTo>
                    <a:lnTo>
                      <a:pt x="16767" y="7933"/>
                    </a:lnTo>
                    <a:cubicBezTo>
                      <a:pt x="17633" y="8802"/>
                      <a:pt x="19567" y="11234"/>
                      <a:pt x="19567" y="11234"/>
                    </a:cubicBezTo>
                    <a:lnTo>
                      <a:pt x="21600" y="7586"/>
                    </a:lnTo>
                    <a:cubicBezTo>
                      <a:pt x="20500" y="4401"/>
                      <a:pt x="14399" y="0"/>
                      <a:pt x="143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89" name="Freeform: Shape 69"/>
              <p:cNvSpPr/>
              <p:nvPr/>
            </p:nvSpPr>
            <p:spPr>
              <a:xfrm>
                <a:off x="2148719" y="826577"/>
                <a:ext cx="143522" cy="40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0" h="21040" extrusionOk="0">
                    <a:moveTo>
                      <a:pt x="10640" y="21040"/>
                    </a:moveTo>
                    <a:cubicBezTo>
                      <a:pt x="15458" y="21040"/>
                      <a:pt x="19678" y="14939"/>
                      <a:pt x="21136" y="5859"/>
                    </a:cubicBezTo>
                    <a:cubicBezTo>
                      <a:pt x="21440" y="3956"/>
                      <a:pt x="21247" y="1568"/>
                      <a:pt x="20703" y="505"/>
                    </a:cubicBezTo>
                    <a:cubicBezTo>
                      <a:pt x="20157" y="-560"/>
                      <a:pt x="19467" y="120"/>
                      <a:pt x="19164" y="2013"/>
                    </a:cubicBezTo>
                    <a:cubicBezTo>
                      <a:pt x="18272" y="7559"/>
                      <a:pt x="15059" y="13166"/>
                      <a:pt x="10640" y="13166"/>
                    </a:cubicBezTo>
                    <a:cubicBezTo>
                      <a:pt x="6221" y="13166"/>
                      <a:pt x="3008" y="7559"/>
                      <a:pt x="2118" y="2013"/>
                    </a:cubicBezTo>
                    <a:cubicBezTo>
                      <a:pt x="1813" y="120"/>
                      <a:pt x="1125" y="-560"/>
                      <a:pt x="579" y="502"/>
                    </a:cubicBezTo>
                    <a:cubicBezTo>
                      <a:pt x="34" y="1568"/>
                      <a:pt x="-160" y="3956"/>
                      <a:pt x="144" y="5859"/>
                    </a:cubicBezTo>
                    <a:cubicBezTo>
                      <a:pt x="1603" y="14939"/>
                      <a:pt x="5822" y="21040"/>
                      <a:pt x="10640" y="2104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0" name="Freeform: Shape 70"/>
              <p:cNvSpPr/>
              <p:nvPr/>
            </p:nvSpPr>
            <p:spPr>
              <a:xfrm>
                <a:off x="5133300" y="4659270"/>
                <a:ext cx="432653" cy="4455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7" h="21083" extrusionOk="0">
                    <a:moveTo>
                      <a:pt x="16066" y="283"/>
                    </a:moveTo>
                    <a:cubicBezTo>
                      <a:pt x="15675" y="-95"/>
                      <a:pt x="15040" y="-95"/>
                      <a:pt x="14648" y="283"/>
                    </a:cubicBezTo>
                    <a:lnTo>
                      <a:pt x="14289" y="630"/>
                    </a:lnTo>
                    <a:cubicBezTo>
                      <a:pt x="13899" y="1006"/>
                      <a:pt x="13129" y="1315"/>
                      <a:pt x="12577" y="1315"/>
                    </a:cubicBezTo>
                    <a:lnTo>
                      <a:pt x="4776" y="1315"/>
                    </a:lnTo>
                    <a:cubicBezTo>
                      <a:pt x="4224" y="1315"/>
                      <a:pt x="3620" y="1724"/>
                      <a:pt x="3434" y="2226"/>
                    </a:cubicBezTo>
                    <a:lnTo>
                      <a:pt x="130" y="11080"/>
                    </a:lnTo>
                    <a:cubicBezTo>
                      <a:pt x="-305" y="12246"/>
                      <a:pt x="389" y="13202"/>
                      <a:pt x="1673" y="13202"/>
                    </a:cubicBezTo>
                    <a:lnTo>
                      <a:pt x="8165" y="13202"/>
                    </a:lnTo>
                    <a:cubicBezTo>
                      <a:pt x="8449" y="14110"/>
                      <a:pt x="8291" y="14839"/>
                      <a:pt x="8020" y="15233"/>
                    </a:cubicBezTo>
                    <a:cubicBezTo>
                      <a:pt x="7618" y="15815"/>
                      <a:pt x="6525" y="16890"/>
                      <a:pt x="6725" y="18505"/>
                    </a:cubicBezTo>
                    <a:cubicBezTo>
                      <a:pt x="6791" y="19035"/>
                      <a:pt x="7121" y="19860"/>
                      <a:pt x="7457" y="20285"/>
                    </a:cubicBezTo>
                    <a:cubicBezTo>
                      <a:pt x="8421" y="21505"/>
                      <a:pt x="9826" y="21223"/>
                      <a:pt x="9826" y="20128"/>
                    </a:cubicBezTo>
                    <a:cubicBezTo>
                      <a:pt x="9826" y="18828"/>
                      <a:pt x="9113" y="17528"/>
                      <a:pt x="11647" y="15922"/>
                    </a:cubicBezTo>
                    <a:cubicBezTo>
                      <a:pt x="14181" y="14316"/>
                      <a:pt x="15913" y="11173"/>
                      <a:pt x="15913" y="11163"/>
                    </a:cubicBezTo>
                    <a:cubicBezTo>
                      <a:pt x="15913" y="11153"/>
                      <a:pt x="16229" y="10839"/>
                      <a:pt x="16621" y="10461"/>
                    </a:cubicBezTo>
                    <a:lnTo>
                      <a:pt x="20904" y="6325"/>
                    </a:lnTo>
                    <a:cubicBezTo>
                      <a:pt x="21295" y="5947"/>
                      <a:pt x="21295" y="5333"/>
                      <a:pt x="20904" y="4956"/>
                    </a:cubicBezTo>
                    <a:cubicBezTo>
                      <a:pt x="20904" y="4956"/>
                      <a:pt x="16066" y="283"/>
                      <a:pt x="16066" y="28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1" name="Freeform: Shape 71"/>
              <p:cNvSpPr/>
              <p:nvPr/>
            </p:nvSpPr>
            <p:spPr>
              <a:xfrm>
                <a:off x="5463481" y="4620425"/>
                <a:ext cx="143867" cy="143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73" y="21600"/>
                    </a:moveTo>
                    <a:lnTo>
                      <a:pt x="0" y="4027"/>
                    </a:lnTo>
                    <a:lnTo>
                      <a:pt x="4025" y="0"/>
                    </a:lnTo>
                    <a:lnTo>
                      <a:pt x="21600" y="17575"/>
                    </a:lnTo>
                    <a:cubicBezTo>
                      <a:pt x="21600" y="17575"/>
                      <a:pt x="17573" y="21600"/>
                      <a:pt x="17573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2" name="Freeform: Shape 72"/>
              <p:cNvSpPr/>
              <p:nvPr/>
            </p:nvSpPr>
            <p:spPr>
              <a:xfrm>
                <a:off x="1507779" y="1143810"/>
                <a:ext cx="484000" cy="467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77" h="21553" extrusionOk="0">
                    <a:moveTo>
                      <a:pt x="2789" y="17354"/>
                    </a:moveTo>
                    <a:cubicBezTo>
                      <a:pt x="5032" y="17633"/>
                      <a:pt x="6888" y="15177"/>
                      <a:pt x="8686" y="14140"/>
                    </a:cubicBezTo>
                    <a:cubicBezTo>
                      <a:pt x="8896" y="14018"/>
                      <a:pt x="9558" y="13606"/>
                      <a:pt x="9756" y="13948"/>
                    </a:cubicBezTo>
                    <a:cubicBezTo>
                      <a:pt x="9939" y="14265"/>
                      <a:pt x="9839" y="14817"/>
                      <a:pt x="9833" y="15174"/>
                    </a:cubicBezTo>
                    <a:cubicBezTo>
                      <a:pt x="9819" y="16050"/>
                      <a:pt x="9780" y="16927"/>
                      <a:pt x="9741" y="17802"/>
                    </a:cubicBezTo>
                    <a:cubicBezTo>
                      <a:pt x="9695" y="18846"/>
                      <a:pt x="9644" y="20511"/>
                      <a:pt x="9581" y="21553"/>
                    </a:cubicBezTo>
                    <a:lnTo>
                      <a:pt x="11395" y="21553"/>
                    </a:lnTo>
                    <a:cubicBezTo>
                      <a:pt x="11332" y="20511"/>
                      <a:pt x="11281" y="18846"/>
                      <a:pt x="11235" y="17802"/>
                    </a:cubicBezTo>
                    <a:cubicBezTo>
                      <a:pt x="11196" y="16927"/>
                      <a:pt x="11157" y="16050"/>
                      <a:pt x="11143" y="15174"/>
                    </a:cubicBezTo>
                    <a:cubicBezTo>
                      <a:pt x="11137" y="14817"/>
                      <a:pt x="11037" y="14265"/>
                      <a:pt x="11220" y="13948"/>
                    </a:cubicBezTo>
                    <a:cubicBezTo>
                      <a:pt x="11418" y="13606"/>
                      <a:pt x="12080" y="14019"/>
                      <a:pt x="12289" y="14140"/>
                    </a:cubicBezTo>
                    <a:cubicBezTo>
                      <a:pt x="14088" y="15177"/>
                      <a:pt x="15944" y="17633"/>
                      <a:pt x="18186" y="17354"/>
                    </a:cubicBezTo>
                    <a:cubicBezTo>
                      <a:pt x="19413" y="17201"/>
                      <a:pt x="20159" y="16023"/>
                      <a:pt x="20532" y="14874"/>
                    </a:cubicBezTo>
                    <a:cubicBezTo>
                      <a:pt x="21264" y="12615"/>
                      <a:pt x="21288" y="8441"/>
                      <a:pt x="19072" y="7019"/>
                    </a:cubicBezTo>
                    <a:cubicBezTo>
                      <a:pt x="15699" y="4855"/>
                      <a:pt x="14579" y="11701"/>
                      <a:pt x="11711" y="11965"/>
                    </a:cubicBezTo>
                    <a:cubicBezTo>
                      <a:pt x="11167" y="12015"/>
                      <a:pt x="11246" y="11791"/>
                      <a:pt x="11401" y="11239"/>
                    </a:cubicBezTo>
                    <a:cubicBezTo>
                      <a:pt x="11664" y="10310"/>
                      <a:pt x="12164" y="9418"/>
                      <a:pt x="12715" y="8649"/>
                    </a:cubicBezTo>
                    <a:cubicBezTo>
                      <a:pt x="13904" y="6989"/>
                      <a:pt x="15487" y="4837"/>
                      <a:pt x="15147" y="2597"/>
                    </a:cubicBezTo>
                    <a:cubicBezTo>
                      <a:pt x="14837" y="544"/>
                      <a:pt x="12537" y="-47"/>
                      <a:pt x="10488" y="3"/>
                    </a:cubicBezTo>
                    <a:cubicBezTo>
                      <a:pt x="8438" y="-47"/>
                      <a:pt x="6138" y="544"/>
                      <a:pt x="5829" y="2597"/>
                    </a:cubicBezTo>
                    <a:cubicBezTo>
                      <a:pt x="5489" y="4837"/>
                      <a:pt x="7072" y="6989"/>
                      <a:pt x="8261" y="8649"/>
                    </a:cubicBezTo>
                    <a:cubicBezTo>
                      <a:pt x="8811" y="9418"/>
                      <a:pt x="9312" y="10310"/>
                      <a:pt x="9574" y="11239"/>
                    </a:cubicBezTo>
                    <a:cubicBezTo>
                      <a:pt x="9730" y="11791"/>
                      <a:pt x="9808" y="12015"/>
                      <a:pt x="9265" y="11965"/>
                    </a:cubicBezTo>
                    <a:cubicBezTo>
                      <a:pt x="6397" y="11701"/>
                      <a:pt x="5276" y="4855"/>
                      <a:pt x="1904" y="7019"/>
                    </a:cubicBezTo>
                    <a:cubicBezTo>
                      <a:pt x="-312" y="8441"/>
                      <a:pt x="-288" y="12615"/>
                      <a:pt x="444" y="14874"/>
                    </a:cubicBezTo>
                    <a:cubicBezTo>
                      <a:pt x="817" y="16023"/>
                      <a:pt x="1563" y="17201"/>
                      <a:pt x="2789" y="173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3" name="Freeform: Shape 73"/>
              <p:cNvSpPr/>
              <p:nvPr/>
            </p:nvSpPr>
            <p:spPr>
              <a:xfrm>
                <a:off x="892736" y="1985449"/>
                <a:ext cx="427603" cy="4553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5" h="21404" extrusionOk="0">
                    <a:moveTo>
                      <a:pt x="17754" y="14776"/>
                    </a:moveTo>
                    <a:cubicBezTo>
                      <a:pt x="18219" y="14447"/>
                      <a:pt x="18804" y="14266"/>
                      <a:pt x="19347" y="14087"/>
                    </a:cubicBezTo>
                    <a:cubicBezTo>
                      <a:pt x="19946" y="13889"/>
                      <a:pt x="20627" y="13735"/>
                      <a:pt x="21155" y="13392"/>
                    </a:cubicBezTo>
                    <a:cubicBezTo>
                      <a:pt x="21404" y="12538"/>
                      <a:pt x="21533" y="11678"/>
                      <a:pt x="21430" y="10793"/>
                    </a:cubicBezTo>
                    <a:cubicBezTo>
                      <a:pt x="21254" y="9286"/>
                      <a:pt x="20947" y="7826"/>
                      <a:pt x="20874" y="6304"/>
                    </a:cubicBezTo>
                    <a:cubicBezTo>
                      <a:pt x="18935" y="7345"/>
                      <a:pt x="16663" y="7963"/>
                      <a:pt x="16029" y="10211"/>
                    </a:cubicBezTo>
                    <a:cubicBezTo>
                      <a:pt x="15890" y="10700"/>
                      <a:pt x="15206" y="12123"/>
                      <a:pt x="14402" y="11668"/>
                    </a:cubicBezTo>
                    <a:cubicBezTo>
                      <a:pt x="13790" y="11320"/>
                      <a:pt x="14148" y="10473"/>
                      <a:pt x="14455" y="10065"/>
                    </a:cubicBezTo>
                    <a:cubicBezTo>
                      <a:pt x="15170" y="9119"/>
                      <a:pt x="16049" y="8339"/>
                      <a:pt x="16084" y="7093"/>
                    </a:cubicBezTo>
                    <a:cubicBezTo>
                      <a:pt x="16113" y="6020"/>
                      <a:pt x="15339" y="5110"/>
                      <a:pt x="14670" y="4305"/>
                    </a:cubicBezTo>
                    <a:cubicBezTo>
                      <a:pt x="13440" y="2827"/>
                      <a:pt x="11918" y="1596"/>
                      <a:pt x="10756" y="63"/>
                    </a:cubicBezTo>
                    <a:lnTo>
                      <a:pt x="10756" y="0"/>
                    </a:lnTo>
                    <a:cubicBezTo>
                      <a:pt x="10749" y="11"/>
                      <a:pt x="10741" y="21"/>
                      <a:pt x="10732" y="32"/>
                    </a:cubicBezTo>
                    <a:cubicBezTo>
                      <a:pt x="10725" y="21"/>
                      <a:pt x="10716" y="11"/>
                      <a:pt x="10709" y="0"/>
                    </a:cubicBezTo>
                    <a:lnTo>
                      <a:pt x="10709" y="63"/>
                    </a:lnTo>
                    <a:cubicBezTo>
                      <a:pt x="9548" y="1597"/>
                      <a:pt x="8026" y="2827"/>
                      <a:pt x="6795" y="4305"/>
                    </a:cubicBezTo>
                    <a:cubicBezTo>
                      <a:pt x="6127" y="5110"/>
                      <a:pt x="5352" y="6021"/>
                      <a:pt x="5381" y="7093"/>
                    </a:cubicBezTo>
                    <a:cubicBezTo>
                      <a:pt x="5417" y="8339"/>
                      <a:pt x="6296" y="9120"/>
                      <a:pt x="7010" y="10065"/>
                    </a:cubicBezTo>
                    <a:cubicBezTo>
                      <a:pt x="7318" y="10473"/>
                      <a:pt x="7675" y="11321"/>
                      <a:pt x="7063" y="11668"/>
                    </a:cubicBezTo>
                    <a:cubicBezTo>
                      <a:pt x="6260" y="12123"/>
                      <a:pt x="5575" y="10701"/>
                      <a:pt x="5437" y="10212"/>
                    </a:cubicBezTo>
                    <a:cubicBezTo>
                      <a:pt x="4803" y="7963"/>
                      <a:pt x="2531" y="7345"/>
                      <a:pt x="591" y="6305"/>
                    </a:cubicBezTo>
                    <a:cubicBezTo>
                      <a:pt x="519" y="7827"/>
                      <a:pt x="211" y="9286"/>
                      <a:pt x="35" y="10794"/>
                    </a:cubicBezTo>
                    <a:cubicBezTo>
                      <a:pt x="-67" y="11678"/>
                      <a:pt x="62" y="12538"/>
                      <a:pt x="311" y="13392"/>
                    </a:cubicBezTo>
                    <a:cubicBezTo>
                      <a:pt x="839" y="13735"/>
                      <a:pt x="1520" y="13889"/>
                      <a:pt x="2119" y="14087"/>
                    </a:cubicBezTo>
                    <a:cubicBezTo>
                      <a:pt x="2662" y="14266"/>
                      <a:pt x="3247" y="14447"/>
                      <a:pt x="3712" y="14776"/>
                    </a:cubicBezTo>
                    <a:cubicBezTo>
                      <a:pt x="4218" y="15136"/>
                      <a:pt x="4179" y="15959"/>
                      <a:pt x="3384" y="15866"/>
                    </a:cubicBezTo>
                    <a:cubicBezTo>
                      <a:pt x="2243" y="15731"/>
                      <a:pt x="1216" y="14699"/>
                      <a:pt x="38" y="14790"/>
                    </a:cubicBezTo>
                    <a:cubicBezTo>
                      <a:pt x="606" y="17514"/>
                      <a:pt x="2007" y="20016"/>
                      <a:pt x="4853" y="21171"/>
                    </a:cubicBezTo>
                    <a:cubicBezTo>
                      <a:pt x="5906" y="21600"/>
                      <a:pt x="6360" y="21419"/>
                      <a:pt x="7238" y="20768"/>
                    </a:cubicBezTo>
                    <a:cubicBezTo>
                      <a:pt x="7964" y="20228"/>
                      <a:pt x="8507" y="19660"/>
                      <a:pt x="9435" y="19459"/>
                    </a:cubicBezTo>
                    <a:cubicBezTo>
                      <a:pt x="9805" y="19380"/>
                      <a:pt x="10170" y="19557"/>
                      <a:pt x="10185" y="19175"/>
                    </a:cubicBezTo>
                    <a:cubicBezTo>
                      <a:pt x="10196" y="18867"/>
                      <a:pt x="10207" y="18558"/>
                      <a:pt x="10218" y="18249"/>
                    </a:cubicBezTo>
                    <a:cubicBezTo>
                      <a:pt x="10340" y="14901"/>
                      <a:pt x="10611" y="12945"/>
                      <a:pt x="10733" y="9597"/>
                    </a:cubicBezTo>
                    <a:cubicBezTo>
                      <a:pt x="10855" y="12945"/>
                      <a:pt x="11126" y="14901"/>
                      <a:pt x="11248" y="18249"/>
                    </a:cubicBezTo>
                    <a:cubicBezTo>
                      <a:pt x="11259" y="18558"/>
                      <a:pt x="11270" y="18867"/>
                      <a:pt x="11282" y="19175"/>
                    </a:cubicBezTo>
                    <a:cubicBezTo>
                      <a:pt x="11295" y="19557"/>
                      <a:pt x="11661" y="19380"/>
                      <a:pt x="12031" y="19459"/>
                    </a:cubicBezTo>
                    <a:cubicBezTo>
                      <a:pt x="12960" y="19660"/>
                      <a:pt x="13502" y="20228"/>
                      <a:pt x="14228" y="20768"/>
                    </a:cubicBezTo>
                    <a:cubicBezTo>
                      <a:pt x="15105" y="21419"/>
                      <a:pt x="15560" y="21600"/>
                      <a:pt x="16614" y="21171"/>
                    </a:cubicBezTo>
                    <a:cubicBezTo>
                      <a:pt x="19458" y="20016"/>
                      <a:pt x="20860" y="17514"/>
                      <a:pt x="21428" y="14790"/>
                    </a:cubicBezTo>
                    <a:cubicBezTo>
                      <a:pt x="20251" y="14699"/>
                      <a:pt x="19222" y="15731"/>
                      <a:pt x="18082" y="15866"/>
                    </a:cubicBezTo>
                    <a:cubicBezTo>
                      <a:pt x="17286" y="15959"/>
                      <a:pt x="17248" y="15135"/>
                      <a:pt x="17754" y="1477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4" name="Freeform: Shape 74"/>
              <p:cNvSpPr/>
              <p:nvPr/>
            </p:nvSpPr>
            <p:spPr>
              <a:xfrm>
                <a:off x="1093434" y="2406267"/>
                <a:ext cx="30124" cy="1410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5" name="Freeform: Shape 75"/>
              <p:cNvSpPr/>
              <p:nvPr/>
            </p:nvSpPr>
            <p:spPr>
              <a:xfrm>
                <a:off x="1760272" y="1946604"/>
                <a:ext cx="351963" cy="2931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512" y="21600"/>
                    </a:lnTo>
                    <a:lnTo>
                      <a:pt x="5512" y="19066"/>
                    </a:lnTo>
                    <a:lnTo>
                      <a:pt x="2089" y="19066"/>
                    </a:lnTo>
                    <a:lnTo>
                      <a:pt x="2089" y="19066"/>
                    </a:lnTo>
                    <a:lnTo>
                      <a:pt x="5512" y="13351"/>
                    </a:lnTo>
                    <a:lnTo>
                      <a:pt x="5512" y="7506"/>
                    </a:lnTo>
                    <a:lnTo>
                      <a:pt x="5512" y="7506"/>
                    </a:lnTo>
                    <a:cubicBezTo>
                      <a:pt x="4432" y="7506"/>
                      <a:pt x="3556" y="6454"/>
                      <a:pt x="3556" y="5157"/>
                    </a:cubicBezTo>
                    <a:cubicBezTo>
                      <a:pt x="3556" y="3860"/>
                      <a:pt x="4432" y="2808"/>
                      <a:pt x="5512" y="2808"/>
                    </a:cubicBezTo>
                    <a:lnTo>
                      <a:pt x="5512" y="2808"/>
                    </a:lnTo>
                    <a:lnTo>
                      <a:pt x="5512" y="2808"/>
                    </a:lnTo>
                    <a:lnTo>
                      <a:pt x="5512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5512" y="13351"/>
                    </a:moveTo>
                    <a:lnTo>
                      <a:pt x="7040" y="10801"/>
                    </a:lnTo>
                    <a:lnTo>
                      <a:pt x="9955" y="15666"/>
                    </a:lnTo>
                    <a:cubicBezTo>
                      <a:pt x="10922" y="14142"/>
                      <a:pt x="11914" y="12641"/>
                      <a:pt x="12933" y="11170"/>
                    </a:cubicBezTo>
                    <a:lnTo>
                      <a:pt x="15369" y="7105"/>
                    </a:lnTo>
                    <a:lnTo>
                      <a:pt x="15369" y="7105"/>
                    </a:lnTo>
                    <a:lnTo>
                      <a:pt x="15591" y="7476"/>
                    </a:lnTo>
                    <a:cubicBezTo>
                      <a:pt x="17514" y="4893"/>
                      <a:pt x="19518" y="2398"/>
                      <a:pt x="21600" y="0"/>
                    </a:cubicBezTo>
                    <a:lnTo>
                      <a:pt x="5512" y="0"/>
                    </a:lnTo>
                    <a:lnTo>
                      <a:pt x="5512" y="2808"/>
                    </a:lnTo>
                    <a:cubicBezTo>
                      <a:pt x="6594" y="2808"/>
                      <a:pt x="7470" y="3860"/>
                      <a:pt x="7470" y="5157"/>
                    </a:cubicBezTo>
                    <a:cubicBezTo>
                      <a:pt x="7470" y="6454"/>
                      <a:pt x="6594" y="7506"/>
                      <a:pt x="5512" y="7506"/>
                    </a:cubicBezTo>
                    <a:cubicBezTo>
                      <a:pt x="5512" y="7506"/>
                      <a:pt x="5512" y="13351"/>
                      <a:pt x="5512" y="13351"/>
                    </a:cubicBezTo>
                    <a:close/>
                    <a:moveTo>
                      <a:pt x="5512" y="21600"/>
                    </a:moveTo>
                    <a:lnTo>
                      <a:pt x="6388" y="21600"/>
                    </a:lnTo>
                    <a:cubicBezTo>
                      <a:pt x="6871" y="20749"/>
                      <a:pt x="7360" y="19902"/>
                      <a:pt x="7858" y="19066"/>
                    </a:cubicBezTo>
                    <a:lnTo>
                      <a:pt x="5512" y="19066"/>
                    </a:lnTo>
                    <a:lnTo>
                      <a:pt x="5512" y="21600"/>
                    </a:lnTo>
                    <a:cubicBezTo>
                      <a:pt x="5512" y="21600"/>
                      <a:pt x="5512" y="21600"/>
                      <a:pt x="5512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6" name="Freeform: Shape 76"/>
              <p:cNvSpPr/>
              <p:nvPr/>
            </p:nvSpPr>
            <p:spPr>
              <a:xfrm>
                <a:off x="5210989" y="1661741"/>
                <a:ext cx="42810" cy="218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66" y="507"/>
                    </a:moveTo>
                    <a:cubicBezTo>
                      <a:pt x="18381" y="201"/>
                      <a:pt x="14968" y="18"/>
                      <a:pt x="11516" y="2"/>
                    </a:cubicBezTo>
                    <a:cubicBezTo>
                      <a:pt x="11318" y="0"/>
                      <a:pt x="11130" y="0"/>
                      <a:pt x="10942" y="0"/>
                    </a:cubicBezTo>
                    <a:cubicBezTo>
                      <a:pt x="7025" y="0"/>
                      <a:pt x="3279" y="200"/>
                      <a:pt x="0" y="559"/>
                    </a:cubicBezTo>
                    <a:lnTo>
                      <a:pt x="140" y="21600"/>
                    </a:lnTo>
                    <a:lnTo>
                      <a:pt x="21600" y="21595"/>
                    </a:lnTo>
                    <a:cubicBezTo>
                      <a:pt x="21600" y="21595"/>
                      <a:pt x="21466" y="507"/>
                      <a:pt x="21466" y="5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7" name="Freeform: Shape 77"/>
              <p:cNvSpPr/>
              <p:nvPr/>
            </p:nvSpPr>
            <p:spPr>
              <a:xfrm>
                <a:off x="5210989" y="1363931"/>
                <a:ext cx="42576" cy="29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7" y="20449"/>
                    </a:moveTo>
                    <a:cubicBezTo>
                      <a:pt x="13754" y="20449"/>
                      <a:pt x="14502" y="20461"/>
                      <a:pt x="15326" y="20472"/>
                    </a:cubicBezTo>
                    <a:cubicBezTo>
                      <a:pt x="17424" y="20578"/>
                      <a:pt x="19515" y="20779"/>
                      <a:pt x="21600" y="21028"/>
                    </a:cubicBezTo>
                    <a:lnTo>
                      <a:pt x="21581" y="0"/>
                    </a:lnTo>
                    <a:lnTo>
                      <a:pt x="0" y="40"/>
                    </a:lnTo>
                    <a:lnTo>
                      <a:pt x="13" y="21600"/>
                    </a:lnTo>
                    <a:cubicBezTo>
                      <a:pt x="4295" y="20871"/>
                      <a:pt x="8628" y="20449"/>
                      <a:pt x="12997" y="20449"/>
                    </a:cubicBezTo>
                    <a:cubicBezTo>
                      <a:pt x="12997" y="20449"/>
                      <a:pt x="13007" y="20449"/>
                      <a:pt x="13007" y="20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8" name="Freeform: Shape 78"/>
              <p:cNvSpPr/>
              <p:nvPr/>
            </p:nvSpPr>
            <p:spPr>
              <a:xfrm>
                <a:off x="5036187" y="1402776"/>
                <a:ext cx="405022" cy="300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0" h="21600" extrusionOk="0">
                    <a:moveTo>
                      <a:pt x="11658" y="62"/>
                    </a:moveTo>
                    <a:cubicBezTo>
                      <a:pt x="11435" y="34"/>
                      <a:pt x="11209" y="12"/>
                      <a:pt x="10981" y="3"/>
                    </a:cubicBezTo>
                    <a:cubicBezTo>
                      <a:pt x="10908" y="1"/>
                      <a:pt x="10834" y="0"/>
                      <a:pt x="10761" y="0"/>
                    </a:cubicBezTo>
                    <a:cubicBezTo>
                      <a:pt x="10303" y="0"/>
                      <a:pt x="9851" y="44"/>
                      <a:pt x="9408" y="119"/>
                    </a:cubicBezTo>
                    <a:cubicBezTo>
                      <a:pt x="4214" y="1006"/>
                      <a:pt x="137" y="6928"/>
                      <a:pt x="4" y="14246"/>
                    </a:cubicBezTo>
                    <a:cubicBezTo>
                      <a:pt x="-32" y="16186"/>
                      <a:pt x="213" y="18045"/>
                      <a:pt x="688" y="19756"/>
                    </a:cubicBezTo>
                    <a:cubicBezTo>
                      <a:pt x="816" y="20218"/>
                      <a:pt x="949" y="20431"/>
                      <a:pt x="1091" y="20431"/>
                    </a:cubicBezTo>
                    <a:cubicBezTo>
                      <a:pt x="1252" y="20431"/>
                      <a:pt x="1425" y="20157"/>
                      <a:pt x="1615" y="19661"/>
                    </a:cubicBezTo>
                    <a:cubicBezTo>
                      <a:pt x="2133" y="18305"/>
                      <a:pt x="3176" y="17386"/>
                      <a:pt x="4370" y="17386"/>
                    </a:cubicBezTo>
                    <a:cubicBezTo>
                      <a:pt x="4395" y="17386"/>
                      <a:pt x="4421" y="17386"/>
                      <a:pt x="4448" y="17388"/>
                    </a:cubicBezTo>
                    <a:cubicBezTo>
                      <a:pt x="5674" y="17429"/>
                      <a:pt x="6716" y="18429"/>
                      <a:pt x="7194" y="19847"/>
                    </a:cubicBezTo>
                    <a:cubicBezTo>
                      <a:pt x="7357" y="20329"/>
                      <a:pt x="7423" y="20568"/>
                      <a:pt x="7494" y="20568"/>
                    </a:cubicBezTo>
                    <a:cubicBezTo>
                      <a:pt x="7566" y="20568"/>
                      <a:pt x="7641" y="20334"/>
                      <a:pt x="7818" y="19868"/>
                    </a:cubicBezTo>
                    <a:cubicBezTo>
                      <a:pt x="8161" y="18973"/>
                      <a:pt x="8733" y="18271"/>
                      <a:pt x="9425" y="17896"/>
                    </a:cubicBezTo>
                    <a:cubicBezTo>
                      <a:pt x="9781" y="17703"/>
                      <a:pt x="10168" y="17595"/>
                      <a:pt x="10573" y="17595"/>
                    </a:cubicBezTo>
                    <a:cubicBezTo>
                      <a:pt x="10599" y="17595"/>
                      <a:pt x="10626" y="17595"/>
                      <a:pt x="10652" y="17596"/>
                    </a:cubicBezTo>
                    <a:cubicBezTo>
                      <a:pt x="11007" y="17607"/>
                      <a:pt x="11351" y="17704"/>
                      <a:pt x="11675" y="17867"/>
                    </a:cubicBezTo>
                    <a:cubicBezTo>
                      <a:pt x="12462" y="18264"/>
                      <a:pt x="13119" y="19061"/>
                      <a:pt x="13454" y="20050"/>
                    </a:cubicBezTo>
                    <a:cubicBezTo>
                      <a:pt x="13618" y="20538"/>
                      <a:pt x="13686" y="20782"/>
                      <a:pt x="13760" y="20782"/>
                    </a:cubicBezTo>
                    <a:cubicBezTo>
                      <a:pt x="13831" y="20782"/>
                      <a:pt x="13908" y="20553"/>
                      <a:pt x="14086" y="20095"/>
                    </a:cubicBezTo>
                    <a:cubicBezTo>
                      <a:pt x="14615" y="18735"/>
                      <a:pt x="15584" y="17801"/>
                      <a:pt x="16778" y="17801"/>
                    </a:cubicBezTo>
                    <a:cubicBezTo>
                      <a:pt x="16804" y="17801"/>
                      <a:pt x="16830" y="17803"/>
                      <a:pt x="16856" y="17803"/>
                    </a:cubicBezTo>
                    <a:cubicBezTo>
                      <a:pt x="18081" y="17845"/>
                      <a:pt x="19124" y="18845"/>
                      <a:pt x="19602" y="20263"/>
                    </a:cubicBezTo>
                    <a:cubicBezTo>
                      <a:pt x="19709" y="20582"/>
                      <a:pt x="19777" y="20895"/>
                      <a:pt x="19819" y="21170"/>
                    </a:cubicBezTo>
                    <a:cubicBezTo>
                      <a:pt x="19863" y="21452"/>
                      <a:pt x="19930" y="21600"/>
                      <a:pt x="20012" y="21600"/>
                    </a:cubicBezTo>
                    <a:cubicBezTo>
                      <a:pt x="20080" y="21600"/>
                      <a:pt x="20158" y="21498"/>
                      <a:pt x="20239" y="21286"/>
                    </a:cubicBezTo>
                    <a:cubicBezTo>
                      <a:pt x="20335" y="21036"/>
                      <a:pt x="20440" y="20742"/>
                      <a:pt x="20542" y="20421"/>
                    </a:cubicBezTo>
                    <a:cubicBezTo>
                      <a:pt x="21079" y="18747"/>
                      <a:pt x="21392" y="16904"/>
                      <a:pt x="21427" y="14965"/>
                    </a:cubicBezTo>
                    <a:cubicBezTo>
                      <a:pt x="21568" y="7232"/>
                      <a:pt x="17253" y="759"/>
                      <a:pt x="11658" y="6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99" name="Freeform: Shape 79"/>
              <p:cNvSpPr/>
              <p:nvPr/>
            </p:nvSpPr>
            <p:spPr>
              <a:xfrm>
                <a:off x="3424126" y="5831089"/>
                <a:ext cx="160217" cy="113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7" extrusionOk="0">
                    <a:moveTo>
                      <a:pt x="14083" y="6105"/>
                    </a:moveTo>
                    <a:cubicBezTo>
                      <a:pt x="15450" y="4070"/>
                      <a:pt x="17234" y="2621"/>
                      <a:pt x="19057" y="1526"/>
                    </a:cubicBezTo>
                    <a:cubicBezTo>
                      <a:pt x="19690" y="1146"/>
                      <a:pt x="20881" y="172"/>
                      <a:pt x="21600" y="243"/>
                    </a:cubicBezTo>
                    <a:cubicBezTo>
                      <a:pt x="18695" y="-87"/>
                      <a:pt x="15614" y="-313"/>
                      <a:pt x="12842" y="1179"/>
                    </a:cubicBezTo>
                    <a:cubicBezTo>
                      <a:pt x="10419" y="2483"/>
                      <a:pt x="8456" y="5065"/>
                      <a:pt x="6937" y="7939"/>
                    </a:cubicBezTo>
                    <a:cubicBezTo>
                      <a:pt x="5933" y="9840"/>
                      <a:pt x="5211" y="11925"/>
                      <a:pt x="4407" y="13992"/>
                    </a:cubicBezTo>
                    <a:cubicBezTo>
                      <a:pt x="3421" y="16524"/>
                      <a:pt x="2123" y="20261"/>
                      <a:pt x="0" y="21287"/>
                    </a:cubicBezTo>
                    <a:cubicBezTo>
                      <a:pt x="2687" y="20871"/>
                      <a:pt x="5310" y="19235"/>
                      <a:pt x="7404" y="16885"/>
                    </a:cubicBezTo>
                    <a:cubicBezTo>
                      <a:pt x="10096" y="13873"/>
                      <a:pt x="11746" y="9578"/>
                      <a:pt x="14083" y="610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0" name="Freeform: Shape 80"/>
              <p:cNvSpPr/>
              <p:nvPr/>
            </p:nvSpPr>
            <p:spPr>
              <a:xfrm>
                <a:off x="3437074" y="5831089"/>
                <a:ext cx="210316" cy="1349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17" extrusionOk="0">
                    <a:moveTo>
                      <a:pt x="13983" y="2079"/>
                    </a:moveTo>
                    <a:cubicBezTo>
                      <a:pt x="11684" y="3887"/>
                      <a:pt x="10224" y="6189"/>
                      <a:pt x="8651" y="9181"/>
                    </a:cubicBezTo>
                    <a:cubicBezTo>
                      <a:pt x="7508" y="11358"/>
                      <a:pt x="6215" y="13852"/>
                      <a:pt x="4615" y="15344"/>
                    </a:cubicBezTo>
                    <a:cubicBezTo>
                      <a:pt x="3349" y="16523"/>
                      <a:pt x="1523" y="17927"/>
                      <a:pt x="0" y="18131"/>
                    </a:cubicBezTo>
                    <a:cubicBezTo>
                      <a:pt x="3621" y="21377"/>
                      <a:pt x="8187" y="21283"/>
                      <a:pt x="11783" y="18023"/>
                    </a:cubicBezTo>
                    <a:cubicBezTo>
                      <a:pt x="15100" y="15019"/>
                      <a:pt x="16327" y="10046"/>
                      <a:pt x="18203" y="5337"/>
                    </a:cubicBezTo>
                    <a:cubicBezTo>
                      <a:pt x="18796" y="3848"/>
                      <a:pt x="19553" y="2500"/>
                      <a:pt x="20431" y="1365"/>
                    </a:cubicBezTo>
                    <a:cubicBezTo>
                      <a:pt x="20638" y="1100"/>
                      <a:pt x="21288" y="71"/>
                      <a:pt x="21600" y="90"/>
                    </a:cubicBezTo>
                    <a:cubicBezTo>
                      <a:pt x="18993" y="-223"/>
                      <a:pt x="16312" y="240"/>
                      <a:pt x="13983" y="207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1" name="Freeform: Shape 81"/>
              <p:cNvSpPr/>
              <p:nvPr/>
            </p:nvSpPr>
            <p:spPr>
              <a:xfrm>
                <a:off x="3424126" y="5714554"/>
                <a:ext cx="137089" cy="96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6" extrusionOk="0">
                    <a:moveTo>
                      <a:pt x="6934" y="7936"/>
                    </a:moveTo>
                    <a:cubicBezTo>
                      <a:pt x="5933" y="9838"/>
                      <a:pt x="5210" y="11923"/>
                      <a:pt x="4405" y="13988"/>
                    </a:cubicBezTo>
                    <a:cubicBezTo>
                      <a:pt x="3421" y="16522"/>
                      <a:pt x="2121" y="20259"/>
                      <a:pt x="0" y="21286"/>
                    </a:cubicBezTo>
                    <a:cubicBezTo>
                      <a:pt x="2685" y="20870"/>
                      <a:pt x="5310" y="19232"/>
                      <a:pt x="7404" y="16886"/>
                    </a:cubicBezTo>
                    <a:cubicBezTo>
                      <a:pt x="10093" y="13877"/>
                      <a:pt x="11745" y="9580"/>
                      <a:pt x="14081" y="6104"/>
                    </a:cubicBezTo>
                    <a:cubicBezTo>
                      <a:pt x="15449" y="4067"/>
                      <a:pt x="17234" y="2620"/>
                      <a:pt x="19057" y="1526"/>
                    </a:cubicBezTo>
                    <a:cubicBezTo>
                      <a:pt x="19688" y="1146"/>
                      <a:pt x="20880" y="172"/>
                      <a:pt x="21600" y="244"/>
                    </a:cubicBezTo>
                    <a:cubicBezTo>
                      <a:pt x="18693" y="-86"/>
                      <a:pt x="15612" y="-314"/>
                      <a:pt x="12841" y="1179"/>
                    </a:cubicBezTo>
                    <a:cubicBezTo>
                      <a:pt x="10420" y="2479"/>
                      <a:pt x="8457" y="5063"/>
                      <a:pt x="6934" y="793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2" name="Freeform: Shape 82"/>
              <p:cNvSpPr/>
              <p:nvPr/>
            </p:nvSpPr>
            <p:spPr>
              <a:xfrm>
                <a:off x="3437074" y="5714555"/>
                <a:ext cx="179968" cy="1154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16" extrusionOk="0">
                    <a:moveTo>
                      <a:pt x="20431" y="1366"/>
                    </a:moveTo>
                    <a:cubicBezTo>
                      <a:pt x="20637" y="1099"/>
                      <a:pt x="21288" y="72"/>
                      <a:pt x="21600" y="92"/>
                    </a:cubicBezTo>
                    <a:cubicBezTo>
                      <a:pt x="18992" y="-225"/>
                      <a:pt x="16312" y="238"/>
                      <a:pt x="13981" y="2076"/>
                    </a:cubicBezTo>
                    <a:cubicBezTo>
                      <a:pt x="11684" y="3892"/>
                      <a:pt x="10224" y="6188"/>
                      <a:pt x="8651" y="9184"/>
                    </a:cubicBezTo>
                    <a:cubicBezTo>
                      <a:pt x="7506" y="11359"/>
                      <a:pt x="6216" y="13851"/>
                      <a:pt x="4615" y="15341"/>
                    </a:cubicBezTo>
                    <a:cubicBezTo>
                      <a:pt x="3347" y="16519"/>
                      <a:pt x="1522" y="17923"/>
                      <a:pt x="0" y="18132"/>
                    </a:cubicBezTo>
                    <a:cubicBezTo>
                      <a:pt x="3622" y="21375"/>
                      <a:pt x="8186" y="21281"/>
                      <a:pt x="11782" y="18022"/>
                    </a:cubicBezTo>
                    <a:cubicBezTo>
                      <a:pt x="15099" y="15018"/>
                      <a:pt x="16326" y="10045"/>
                      <a:pt x="18203" y="5337"/>
                    </a:cubicBezTo>
                    <a:cubicBezTo>
                      <a:pt x="18795" y="3849"/>
                      <a:pt x="19551" y="2501"/>
                      <a:pt x="20431" y="13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3" name="Freeform: Shape 83"/>
              <p:cNvSpPr/>
              <p:nvPr/>
            </p:nvSpPr>
            <p:spPr>
              <a:xfrm>
                <a:off x="3249324" y="5831089"/>
                <a:ext cx="160211" cy="113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7" extrusionOk="0">
                    <a:moveTo>
                      <a:pt x="7518" y="6105"/>
                    </a:moveTo>
                    <a:cubicBezTo>
                      <a:pt x="9855" y="9578"/>
                      <a:pt x="11506" y="13873"/>
                      <a:pt x="14197" y="16885"/>
                    </a:cubicBezTo>
                    <a:cubicBezTo>
                      <a:pt x="16290" y="19235"/>
                      <a:pt x="18914" y="20871"/>
                      <a:pt x="21600" y="21287"/>
                    </a:cubicBezTo>
                    <a:cubicBezTo>
                      <a:pt x="19478" y="20261"/>
                      <a:pt x="18178" y="16524"/>
                      <a:pt x="17193" y="13987"/>
                    </a:cubicBezTo>
                    <a:cubicBezTo>
                      <a:pt x="16389" y="11925"/>
                      <a:pt x="15666" y="9837"/>
                      <a:pt x="14663" y="7939"/>
                    </a:cubicBezTo>
                    <a:cubicBezTo>
                      <a:pt x="13143" y="5065"/>
                      <a:pt x="11179" y="2483"/>
                      <a:pt x="8758" y="1179"/>
                    </a:cubicBezTo>
                    <a:cubicBezTo>
                      <a:pt x="5986" y="-313"/>
                      <a:pt x="2905" y="-87"/>
                      <a:pt x="0" y="243"/>
                    </a:cubicBezTo>
                    <a:cubicBezTo>
                      <a:pt x="719" y="172"/>
                      <a:pt x="1909" y="1146"/>
                      <a:pt x="2542" y="1526"/>
                    </a:cubicBezTo>
                    <a:cubicBezTo>
                      <a:pt x="4365" y="2621"/>
                      <a:pt x="6149" y="4070"/>
                      <a:pt x="7518" y="610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4" name="Freeform: Shape 84"/>
              <p:cNvSpPr/>
              <p:nvPr/>
            </p:nvSpPr>
            <p:spPr>
              <a:xfrm>
                <a:off x="3184583" y="5831089"/>
                <a:ext cx="210303" cy="1349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17" extrusionOk="0">
                    <a:moveTo>
                      <a:pt x="3397" y="5337"/>
                    </a:moveTo>
                    <a:cubicBezTo>
                      <a:pt x="5272" y="10046"/>
                      <a:pt x="6500" y="15021"/>
                      <a:pt x="9817" y="18023"/>
                    </a:cubicBezTo>
                    <a:cubicBezTo>
                      <a:pt x="13412" y="21283"/>
                      <a:pt x="17979" y="21377"/>
                      <a:pt x="21600" y="18131"/>
                    </a:cubicBezTo>
                    <a:cubicBezTo>
                      <a:pt x="20078" y="17927"/>
                      <a:pt x="18253" y="16523"/>
                      <a:pt x="16986" y="15344"/>
                    </a:cubicBezTo>
                    <a:cubicBezTo>
                      <a:pt x="15385" y="13856"/>
                      <a:pt x="14093" y="11360"/>
                      <a:pt x="12949" y="9185"/>
                    </a:cubicBezTo>
                    <a:cubicBezTo>
                      <a:pt x="11376" y="6190"/>
                      <a:pt x="9915" y="3889"/>
                      <a:pt x="7616" y="2079"/>
                    </a:cubicBezTo>
                    <a:cubicBezTo>
                      <a:pt x="5285" y="240"/>
                      <a:pt x="2605" y="-223"/>
                      <a:pt x="0" y="90"/>
                    </a:cubicBezTo>
                    <a:cubicBezTo>
                      <a:pt x="311" y="71"/>
                      <a:pt x="962" y="1100"/>
                      <a:pt x="1168" y="1367"/>
                    </a:cubicBezTo>
                    <a:cubicBezTo>
                      <a:pt x="2047" y="2500"/>
                      <a:pt x="2803" y="3848"/>
                      <a:pt x="3397" y="533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5" name="Freeform: Shape 85"/>
              <p:cNvSpPr/>
              <p:nvPr/>
            </p:nvSpPr>
            <p:spPr>
              <a:xfrm>
                <a:off x="3268746" y="5714554"/>
                <a:ext cx="137090" cy="96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6" extrusionOk="0">
                    <a:moveTo>
                      <a:pt x="8761" y="1179"/>
                    </a:moveTo>
                    <a:cubicBezTo>
                      <a:pt x="5986" y="-314"/>
                      <a:pt x="2905" y="-86"/>
                      <a:pt x="0" y="244"/>
                    </a:cubicBezTo>
                    <a:cubicBezTo>
                      <a:pt x="719" y="172"/>
                      <a:pt x="1911" y="1146"/>
                      <a:pt x="2543" y="1526"/>
                    </a:cubicBezTo>
                    <a:cubicBezTo>
                      <a:pt x="4366" y="2620"/>
                      <a:pt x="6151" y="4067"/>
                      <a:pt x="7517" y="6104"/>
                    </a:cubicBezTo>
                    <a:cubicBezTo>
                      <a:pt x="9854" y="9580"/>
                      <a:pt x="11506" y="13877"/>
                      <a:pt x="14197" y="16886"/>
                    </a:cubicBezTo>
                    <a:cubicBezTo>
                      <a:pt x="16289" y="19232"/>
                      <a:pt x="18913" y="20870"/>
                      <a:pt x="21600" y="21286"/>
                    </a:cubicBezTo>
                    <a:cubicBezTo>
                      <a:pt x="19477" y="20259"/>
                      <a:pt x="18178" y="16522"/>
                      <a:pt x="17194" y="13988"/>
                    </a:cubicBezTo>
                    <a:cubicBezTo>
                      <a:pt x="16390" y="11923"/>
                      <a:pt x="15667" y="9838"/>
                      <a:pt x="14665" y="7936"/>
                    </a:cubicBezTo>
                    <a:cubicBezTo>
                      <a:pt x="13145" y="5063"/>
                      <a:pt x="11179" y="2479"/>
                      <a:pt x="8761" y="117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6" name="Freeform: Shape 86"/>
              <p:cNvSpPr/>
              <p:nvPr/>
            </p:nvSpPr>
            <p:spPr>
              <a:xfrm>
                <a:off x="3216954" y="5714555"/>
                <a:ext cx="179949" cy="1154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16" extrusionOk="0">
                    <a:moveTo>
                      <a:pt x="0" y="92"/>
                    </a:moveTo>
                    <a:cubicBezTo>
                      <a:pt x="312" y="72"/>
                      <a:pt x="962" y="1099"/>
                      <a:pt x="1167" y="1366"/>
                    </a:cubicBezTo>
                    <a:cubicBezTo>
                      <a:pt x="2048" y="2501"/>
                      <a:pt x="2804" y="3849"/>
                      <a:pt x="3397" y="5337"/>
                    </a:cubicBezTo>
                    <a:cubicBezTo>
                      <a:pt x="5274" y="10045"/>
                      <a:pt x="6502" y="15018"/>
                      <a:pt x="9819" y="18022"/>
                    </a:cubicBezTo>
                    <a:cubicBezTo>
                      <a:pt x="13413" y="21281"/>
                      <a:pt x="17980" y="21375"/>
                      <a:pt x="21600" y="18132"/>
                    </a:cubicBezTo>
                    <a:cubicBezTo>
                      <a:pt x="20079" y="17923"/>
                      <a:pt x="18252" y="16519"/>
                      <a:pt x="16984" y="15341"/>
                    </a:cubicBezTo>
                    <a:cubicBezTo>
                      <a:pt x="15385" y="13851"/>
                      <a:pt x="14093" y="11359"/>
                      <a:pt x="12949" y="9184"/>
                    </a:cubicBezTo>
                    <a:cubicBezTo>
                      <a:pt x="11377" y="6188"/>
                      <a:pt x="9916" y="3892"/>
                      <a:pt x="7617" y="2076"/>
                    </a:cubicBezTo>
                    <a:cubicBezTo>
                      <a:pt x="5287" y="238"/>
                      <a:pt x="2606" y="-225"/>
                      <a:pt x="0" y="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7" name="Freeform: Shape 87"/>
              <p:cNvSpPr/>
              <p:nvPr/>
            </p:nvSpPr>
            <p:spPr>
              <a:xfrm>
                <a:off x="3411178" y="5623917"/>
                <a:ext cx="72871" cy="154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8" h="21600" extrusionOk="0">
                    <a:moveTo>
                      <a:pt x="13732" y="7315"/>
                    </a:moveTo>
                    <a:cubicBezTo>
                      <a:pt x="10269" y="9819"/>
                      <a:pt x="5512" y="11843"/>
                      <a:pt x="2774" y="14587"/>
                    </a:cubicBezTo>
                    <a:cubicBezTo>
                      <a:pt x="640" y="16723"/>
                      <a:pt x="-390" y="19218"/>
                      <a:pt x="135" y="21600"/>
                    </a:cubicBezTo>
                    <a:cubicBezTo>
                      <a:pt x="593" y="19624"/>
                      <a:pt x="4792" y="17980"/>
                      <a:pt x="7596" y="16778"/>
                    </a:cubicBezTo>
                    <a:cubicBezTo>
                      <a:pt x="9881" y="15794"/>
                      <a:pt x="12223" y="14881"/>
                      <a:pt x="14225" y="13748"/>
                    </a:cubicBezTo>
                    <a:cubicBezTo>
                      <a:pt x="17244" y="12039"/>
                      <a:pt x="19729" y="9980"/>
                      <a:pt x="20419" y="7706"/>
                    </a:cubicBezTo>
                    <a:cubicBezTo>
                      <a:pt x="21210" y="5101"/>
                      <a:pt x="19717" y="2465"/>
                      <a:pt x="18162" y="0"/>
                    </a:cubicBezTo>
                    <a:cubicBezTo>
                      <a:pt x="18537" y="614"/>
                      <a:pt x="17777" y="1778"/>
                      <a:pt x="17548" y="2378"/>
                    </a:cubicBezTo>
                    <a:cubicBezTo>
                      <a:pt x="16877" y="4107"/>
                      <a:pt x="15756" y="5850"/>
                      <a:pt x="13732" y="731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8" name="Freeform: Shape 88"/>
              <p:cNvSpPr/>
              <p:nvPr/>
            </p:nvSpPr>
            <p:spPr>
              <a:xfrm>
                <a:off x="3378806" y="5578598"/>
                <a:ext cx="92064" cy="1977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27" h="21600" extrusionOk="0">
                    <a:moveTo>
                      <a:pt x="5560" y="21600"/>
                    </a:moveTo>
                    <a:cubicBezTo>
                      <a:pt x="5210" y="20220"/>
                      <a:pt x="6150" y="18410"/>
                      <a:pt x="7043" y="17126"/>
                    </a:cubicBezTo>
                    <a:cubicBezTo>
                      <a:pt x="8174" y="15506"/>
                      <a:pt x="10605" y="14026"/>
                      <a:pt x="12721" y="12716"/>
                    </a:cubicBezTo>
                    <a:cubicBezTo>
                      <a:pt x="15632" y="10919"/>
                      <a:pt x="17766" y="9315"/>
                      <a:pt x="19004" y="7030"/>
                    </a:cubicBezTo>
                    <a:cubicBezTo>
                      <a:pt x="20264" y="4713"/>
                      <a:pt x="19763" y="2272"/>
                      <a:pt x="18378" y="0"/>
                    </a:cubicBezTo>
                    <a:cubicBezTo>
                      <a:pt x="18520" y="273"/>
                      <a:pt x="17564" y="989"/>
                      <a:pt x="17330" y="1207"/>
                    </a:cubicBezTo>
                    <a:cubicBezTo>
                      <a:pt x="16338" y="2141"/>
                      <a:pt x="15046" y="2994"/>
                      <a:pt x="13527" y="3719"/>
                    </a:cubicBezTo>
                    <a:cubicBezTo>
                      <a:pt x="8716" y="6015"/>
                      <a:pt x="3343" y="7773"/>
                      <a:pt x="1098" y="11120"/>
                    </a:cubicBezTo>
                    <a:cubicBezTo>
                      <a:pt x="-1336" y="14751"/>
                      <a:pt x="329" y="18818"/>
                      <a:pt x="556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09" name="Freeform: Shape 89"/>
              <p:cNvSpPr/>
              <p:nvPr/>
            </p:nvSpPr>
            <p:spPr>
              <a:xfrm>
                <a:off x="2537169" y="1292715"/>
                <a:ext cx="225679" cy="3208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274"/>
                    </a:moveTo>
                    <a:lnTo>
                      <a:pt x="21600" y="0"/>
                    </a:lnTo>
                    <a:lnTo>
                      <a:pt x="10950" y="0"/>
                    </a:lnTo>
                    <a:lnTo>
                      <a:pt x="0" y="19678"/>
                    </a:lnTo>
                    <a:lnTo>
                      <a:pt x="6167" y="21600"/>
                    </a:lnTo>
                    <a:cubicBezTo>
                      <a:pt x="10581" y="20128"/>
                      <a:pt x="15099" y="18783"/>
                      <a:pt x="19707" y="17569"/>
                    </a:cubicBezTo>
                    <a:cubicBezTo>
                      <a:pt x="19707" y="17569"/>
                      <a:pt x="21600" y="14274"/>
                      <a:pt x="21600" y="14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0" name="Freeform: Shape 90"/>
              <p:cNvSpPr/>
              <p:nvPr/>
            </p:nvSpPr>
            <p:spPr>
              <a:xfrm>
                <a:off x="2776711" y="1292714"/>
                <a:ext cx="42254" cy="1139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19428" y="17751"/>
                      <a:pt x="20737" y="7964"/>
                      <a:pt x="21109" y="644"/>
                    </a:cubicBezTo>
                    <a:cubicBezTo>
                      <a:pt x="21122" y="387"/>
                      <a:pt x="21312" y="177"/>
                      <a:pt x="21600" y="0"/>
                    </a:cubicBez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1" name="Freeform: Shape 91"/>
              <p:cNvSpPr/>
              <p:nvPr/>
            </p:nvSpPr>
            <p:spPr>
              <a:xfrm>
                <a:off x="2776712" y="1292714"/>
                <a:ext cx="187207" cy="244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19" y="0"/>
                    </a:moveTo>
                    <a:cubicBezTo>
                      <a:pt x="6280" y="83"/>
                      <a:pt x="6318" y="181"/>
                      <a:pt x="6317" y="300"/>
                    </a:cubicBezTo>
                    <a:cubicBezTo>
                      <a:pt x="6214" y="4446"/>
                      <a:pt x="5565" y="9517"/>
                      <a:pt x="0" y="11380"/>
                    </a:cubicBezTo>
                    <a:lnTo>
                      <a:pt x="0" y="18744"/>
                    </a:lnTo>
                    <a:lnTo>
                      <a:pt x="1506" y="21600"/>
                    </a:lnTo>
                    <a:cubicBezTo>
                      <a:pt x="8064" y="19872"/>
                      <a:pt x="14768" y="18385"/>
                      <a:pt x="21600" y="17151"/>
                    </a:cubicBezTo>
                    <a:lnTo>
                      <a:pt x="12838" y="0"/>
                    </a:lnTo>
                    <a:cubicBezTo>
                      <a:pt x="12838" y="0"/>
                      <a:pt x="6219" y="0"/>
                      <a:pt x="62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2" name="Freeform: Shape 92"/>
              <p:cNvSpPr/>
              <p:nvPr/>
            </p:nvSpPr>
            <p:spPr>
              <a:xfrm>
                <a:off x="2647228" y="1253870"/>
                <a:ext cx="236244" cy="310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10184" y="21600"/>
                    </a:lnTo>
                    <a:lnTo>
                      <a:pt x="11414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3" name="Freeform: Shape 93"/>
              <p:cNvSpPr/>
              <p:nvPr/>
            </p:nvSpPr>
            <p:spPr>
              <a:xfrm>
                <a:off x="1727901" y="4626898"/>
                <a:ext cx="333619" cy="1962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174" y="0"/>
                    </a:moveTo>
                    <a:lnTo>
                      <a:pt x="12174" y="3671"/>
                    </a:lnTo>
                    <a:cubicBezTo>
                      <a:pt x="1349" y="3671"/>
                      <a:pt x="0" y="21600"/>
                      <a:pt x="0" y="21600"/>
                    </a:cubicBezTo>
                    <a:cubicBezTo>
                      <a:pt x="0" y="21600"/>
                      <a:pt x="3378" y="17505"/>
                      <a:pt x="12174" y="17505"/>
                    </a:cubicBezTo>
                    <a:lnTo>
                      <a:pt x="12174" y="21175"/>
                    </a:lnTo>
                    <a:lnTo>
                      <a:pt x="21600" y="10588"/>
                    </a:lnTo>
                    <a:cubicBezTo>
                      <a:pt x="21600" y="10588"/>
                      <a:pt x="12174" y="0"/>
                      <a:pt x="121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4" name="Freeform: Shape 94"/>
              <p:cNvSpPr/>
              <p:nvPr/>
            </p:nvSpPr>
            <p:spPr>
              <a:xfrm>
                <a:off x="1695529" y="4801700"/>
                <a:ext cx="331418" cy="1961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89" y="21600"/>
                    </a:moveTo>
                    <a:lnTo>
                      <a:pt x="9489" y="17928"/>
                    </a:lnTo>
                    <a:cubicBezTo>
                      <a:pt x="20386" y="17928"/>
                      <a:pt x="21600" y="0"/>
                      <a:pt x="21600" y="0"/>
                    </a:cubicBezTo>
                    <a:cubicBezTo>
                      <a:pt x="21600" y="0"/>
                      <a:pt x="18342" y="4093"/>
                      <a:pt x="9489" y="4093"/>
                    </a:cubicBezTo>
                    <a:lnTo>
                      <a:pt x="9489" y="422"/>
                    </a:lnTo>
                    <a:lnTo>
                      <a:pt x="0" y="11010"/>
                    </a:lnTo>
                    <a:cubicBezTo>
                      <a:pt x="0" y="11010"/>
                      <a:pt x="9489" y="21600"/>
                      <a:pt x="9489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5" name="Freeform: Shape 95"/>
              <p:cNvSpPr/>
              <p:nvPr/>
            </p:nvSpPr>
            <p:spPr>
              <a:xfrm>
                <a:off x="4945550" y="1143810"/>
                <a:ext cx="194187" cy="1952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821" y="19850"/>
                    </a:moveTo>
                    <a:cubicBezTo>
                      <a:pt x="6524" y="20956"/>
                      <a:pt x="8557" y="21600"/>
                      <a:pt x="10742" y="21600"/>
                    </a:cubicBezTo>
                    <a:cubicBezTo>
                      <a:pt x="16739" y="21600"/>
                      <a:pt x="21600" y="16763"/>
                      <a:pt x="21600" y="10799"/>
                    </a:cubicBezTo>
                    <a:cubicBezTo>
                      <a:pt x="21600" y="4835"/>
                      <a:pt x="16739" y="0"/>
                      <a:pt x="10742" y="0"/>
                    </a:cubicBezTo>
                    <a:cubicBezTo>
                      <a:pt x="5289" y="0"/>
                      <a:pt x="776" y="3996"/>
                      <a:pt x="0" y="9205"/>
                    </a:cubicBezTo>
                    <a:lnTo>
                      <a:pt x="10742" y="9205"/>
                    </a:lnTo>
                    <a:lnTo>
                      <a:pt x="14302" y="9205"/>
                    </a:lnTo>
                    <a:lnTo>
                      <a:pt x="11941" y="11857"/>
                    </a:lnTo>
                    <a:cubicBezTo>
                      <a:pt x="11941" y="11857"/>
                      <a:pt x="4821" y="19850"/>
                      <a:pt x="4821" y="1985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6" name="Freeform: Shape 96"/>
              <p:cNvSpPr/>
              <p:nvPr/>
            </p:nvSpPr>
            <p:spPr>
              <a:xfrm>
                <a:off x="4641264" y="1240922"/>
                <a:ext cx="401518" cy="377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637" y="11573"/>
                    </a:moveTo>
                    <a:lnTo>
                      <a:pt x="9637" y="12195"/>
                    </a:lnTo>
                    <a:lnTo>
                      <a:pt x="9637" y="12817"/>
                    </a:lnTo>
                    <a:lnTo>
                      <a:pt x="9637" y="19740"/>
                    </a:lnTo>
                    <a:cubicBezTo>
                      <a:pt x="8188" y="19980"/>
                      <a:pt x="7131" y="20721"/>
                      <a:pt x="7131" y="21600"/>
                    </a:cubicBezTo>
                    <a:lnTo>
                      <a:pt x="14159" y="21600"/>
                    </a:lnTo>
                    <a:cubicBezTo>
                      <a:pt x="14159" y="20785"/>
                      <a:pt x="13250" y="20088"/>
                      <a:pt x="11963" y="19801"/>
                    </a:cubicBezTo>
                    <a:lnTo>
                      <a:pt x="11963" y="12817"/>
                    </a:lnTo>
                    <a:lnTo>
                      <a:pt x="11963" y="12195"/>
                    </a:lnTo>
                    <a:lnTo>
                      <a:pt x="11963" y="11573"/>
                    </a:lnTo>
                    <a:lnTo>
                      <a:pt x="18119" y="4180"/>
                    </a:lnTo>
                    <a:lnTo>
                      <a:pt x="21600" y="0"/>
                    </a:lnTo>
                    <a:lnTo>
                      <a:pt x="16348" y="0"/>
                    </a:lnTo>
                    <a:lnTo>
                      <a:pt x="0" y="0"/>
                    </a:lnTo>
                    <a:cubicBezTo>
                      <a:pt x="0" y="0"/>
                      <a:pt x="9637" y="11573"/>
                      <a:pt x="9637" y="1157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7" name="Freeform: Shape 97"/>
              <p:cNvSpPr/>
              <p:nvPr/>
            </p:nvSpPr>
            <p:spPr>
              <a:xfrm>
                <a:off x="4226919" y="1240922"/>
                <a:ext cx="276448" cy="276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50" y="8431"/>
                    </a:moveTo>
                    <a:lnTo>
                      <a:pt x="11550" y="13479"/>
                    </a:lnTo>
                    <a:cubicBezTo>
                      <a:pt x="11511" y="13514"/>
                      <a:pt x="11472" y="13538"/>
                      <a:pt x="11439" y="13540"/>
                    </a:cubicBezTo>
                    <a:cubicBezTo>
                      <a:pt x="11343" y="13547"/>
                      <a:pt x="11249" y="13405"/>
                      <a:pt x="11161" y="13367"/>
                    </a:cubicBezTo>
                    <a:cubicBezTo>
                      <a:pt x="10896" y="13251"/>
                      <a:pt x="10767" y="13468"/>
                      <a:pt x="10546" y="13471"/>
                    </a:cubicBezTo>
                    <a:cubicBezTo>
                      <a:pt x="10341" y="13473"/>
                      <a:pt x="10048" y="13142"/>
                      <a:pt x="10058" y="12949"/>
                    </a:cubicBezTo>
                    <a:cubicBezTo>
                      <a:pt x="10065" y="12832"/>
                      <a:pt x="10126" y="12654"/>
                      <a:pt x="10139" y="12510"/>
                    </a:cubicBezTo>
                    <a:cubicBezTo>
                      <a:pt x="10151" y="12394"/>
                      <a:pt x="10232" y="12325"/>
                      <a:pt x="10232" y="12220"/>
                    </a:cubicBezTo>
                    <a:cubicBezTo>
                      <a:pt x="10235" y="12079"/>
                      <a:pt x="10045" y="11970"/>
                      <a:pt x="9955" y="11954"/>
                    </a:cubicBezTo>
                    <a:cubicBezTo>
                      <a:pt x="9738" y="11914"/>
                      <a:pt x="9437" y="12040"/>
                      <a:pt x="9189" y="11941"/>
                    </a:cubicBezTo>
                    <a:cubicBezTo>
                      <a:pt x="9141" y="11864"/>
                      <a:pt x="9243" y="11809"/>
                      <a:pt x="9270" y="11733"/>
                    </a:cubicBezTo>
                    <a:cubicBezTo>
                      <a:pt x="9285" y="11690"/>
                      <a:pt x="9274" y="11630"/>
                      <a:pt x="9293" y="11583"/>
                    </a:cubicBezTo>
                    <a:cubicBezTo>
                      <a:pt x="9320" y="11509"/>
                      <a:pt x="9397" y="11452"/>
                      <a:pt x="9433" y="11375"/>
                    </a:cubicBezTo>
                    <a:cubicBezTo>
                      <a:pt x="9458" y="11315"/>
                      <a:pt x="9463" y="11228"/>
                      <a:pt x="9490" y="11154"/>
                    </a:cubicBezTo>
                    <a:cubicBezTo>
                      <a:pt x="9520" y="11070"/>
                      <a:pt x="9576" y="11016"/>
                      <a:pt x="9583" y="10957"/>
                    </a:cubicBezTo>
                    <a:cubicBezTo>
                      <a:pt x="9591" y="10879"/>
                      <a:pt x="9562" y="10789"/>
                      <a:pt x="9502" y="10737"/>
                    </a:cubicBezTo>
                    <a:cubicBezTo>
                      <a:pt x="9308" y="10747"/>
                      <a:pt x="9181" y="10757"/>
                      <a:pt x="9071" y="10807"/>
                    </a:cubicBezTo>
                    <a:cubicBezTo>
                      <a:pt x="8821" y="10921"/>
                      <a:pt x="8871" y="11260"/>
                      <a:pt x="8620" y="11340"/>
                    </a:cubicBezTo>
                    <a:cubicBezTo>
                      <a:pt x="8533" y="11367"/>
                      <a:pt x="8413" y="11369"/>
                      <a:pt x="8318" y="11386"/>
                    </a:cubicBezTo>
                    <a:cubicBezTo>
                      <a:pt x="8235" y="11401"/>
                      <a:pt x="8136" y="11445"/>
                      <a:pt x="8051" y="11444"/>
                    </a:cubicBezTo>
                    <a:cubicBezTo>
                      <a:pt x="7950" y="11442"/>
                      <a:pt x="7774" y="11345"/>
                      <a:pt x="7715" y="11281"/>
                    </a:cubicBezTo>
                    <a:cubicBezTo>
                      <a:pt x="7660" y="11224"/>
                      <a:pt x="7532" y="10938"/>
                      <a:pt x="7518" y="10888"/>
                    </a:cubicBezTo>
                    <a:cubicBezTo>
                      <a:pt x="7418" y="10547"/>
                      <a:pt x="7526" y="10233"/>
                      <a:pt x="7656" y="9996"/>
                    </a:cubicBezTo>
                    <a:cubicBezTo>
                      <a:pt x="7684" y="9945"/>
                      <a:pt x="7730" y="9898"/>
                      <a:pt x="7749" y="9845"/>
                    </a:cubicBezTo>
                    <a:cubicBezTo>
                      <a:pt x="7780" y="9765"/>
                      <a:pt x="7760" y="9643"/>
                      <a:pt x="7785" y="9556"/>
                    </a:cubicBezTo>
                    <a:cubicBezTo>
                      <a:pt x="7828" y="9395"/>
                      <a:pt x="8041" y="9298"/>
                      <a:pt x="8191" y="9220"/>
                    </a:cubicBezTo>
                    <a:cubicBezTo>
                      <a:pt x="8361" y="9131"/>
                      <a:pt x="8503" y="8990"/>
                      <a:pt x="8701" y="8977"/>
                    </a:cubicBezTo>
                    <a:cubicBezTo>
                      <a:pt x="8799" y="8969"/>
                      <a:pt x="8943" y="9004"/>
                      <a:pt x="9038" y="9023"/>
                    </a:cubicBezTo>
                    <a:cubicBezTo>
                      <a:pt x="9125" y="9041"/>
                      <a:pt x="9193" y="9099"/>
                      <a:pt x="9270" y="9104"/>
                    </a:cubicBezTo>
                    <a:cubicBezTo>
                      <a:pt x="9484" y="9120"/>
                      <a:pt x="9535" y="8954"/>
                      <a:pt x="9710" y="8861"/>
                    </a:cubicBezTo>
                    <a:cubicBezTo>
                      <a:pt x="9890" y="8887"/>
                      <a:pt x="10012" y="8830"/>
                      <a:pt x="10174" y="8849"/>
                    </a:cubicBezTo>
                    <a:cubicBezTo>
                      <a:pt x="10286" y="8862"/>
                      <a:pt x="10366" y="8982"/>
                      <a:pt x="10453" y="8988"/>
                    </a:cubicBezTo>
                    <a:cubicBezTo>
                      <a:pt x="10526" y="8994"/>
                      <a:pt x="10591" y="8920"/>
                      <a:pt x="10662" y="8930"/>
                    </a:cubicBezTo>
                    <a:cubicBezTo>
                      <a:pt x="10730" y="8941"/>
                      <a:pt x="10848" y="9090"/>
                      <a:pt x="10860" y="9173"/>
                    </a:cubicBezTo>
                    <a:cubicBezTo>
                      <a:pt x="10873" y="9277"/>
                      <a:pt x="10782" y="9372"/>
                      <a:pt x="10813" y="9486"/>
                    </a:cubicBezTo>
                    <a:cubicBezTo>
                      <a:pt x="10922" y="9597"/>
                      <a:pt x="11121" y="9619"/>
                      <a:pt x="11277" y="9683"/>
                    </a:cubicBezTo>
                    <a:cubicBezTo>
                      <a:pt x="11378" y="9600"/>
                      <a:pt x="11291" y="9445"/>
                      <a:pt x="11277" y="9324"/>
                    </a:cubicBezTo>
                    <a:cubicBezTo>
                      <a:pt x="11272" y="9271"/>
                      <a:pt x="11282" y="9223"/>
                      <a:pt x="11277" y="9173"/>
                    </a:cubicBezTo>
                    <a:cubicBezTo>
                      <a:pt x="11268" y="9090"/>
                      <a:pt x="11231" y="9014"/>
                      <a:pt x="11231" y="8942"/>
                    </a:cubicBezTo>
                    <a:cubicBezTo>
                      <a:pt x="11229" y="8694"/>
                      <a:pt x="11380" y="8545"/>
                      <a:pt x="11550" y="8431"/>
                    </a:cubicBezTo>
                    <a:close/>
                    <a:moveTo>
                      <a:pt x="219" y="8623"/>
                    </a:moveTo>
                    <a:cubicBezTo>
                      <a:pt x="183" y="8799"/>
                      <a:pt x="152" y="8976"/>
                      <a:pt x="124" y="9155"/>
                    </a:cubicBezTo>
                    <a:cubicBezTo>
                      <a:pt x="96" y="9334"/>
                      <a:pt x="74" y="9514"/>
                      <a:pt x="55" y="9695"/>
                    </a:cubicBezTo>
                    <a:cubicBezTo>
                      <a:pt x="18" y="10058"/>
                      <a:pt x="0" y="10427"/>
                      <a:pt x="0" y="10799"/>
                    </a:cubicBezTo>
                    <a:cubicBezTo>
                      <a:pt x="0" y="11172"/>
                      <a:pt x="18" y="11541"/>
                      <a:pt x="55" y="11904"/>
                    </a:cubicBezTo>
                    <a:cubicBezTo>
                      <a:pt x="74" y="12085"/>
                      <a:pt x="96" y="12266"/>
                      <a:pt x="124" y="12444"/>
                    </a:cubicBezTo>
                    <a:cubicBezTo>
                      <a:pt x="152" y="12623"/>
                      <a:pt x="183" y="12800"/>
                      <a:pt x="219" y="12976"/>
                    </a:cubicBezTo>
                    <a:cubicBezTo>
                      <a:pt x="255" y="13152"/>
                      <a:pt x="295" y="13327"/>
                      <a:pt x="340" y="13499"/>
                    </a:cubicBezTo>
                    <a:cubicBezTo>
                      <a:pt x="428" y="13844"/>
                      <a:pt x="534" y="14182"/>
                      <a:pt x="655" y="14513"/>
                    </a:cubicBezTo>
                    <a:cubicBezTo>
                      <a:pt x="716" y="14678"/>
                      <a:pt x="780" y="14842"/>
                      <a:pt x="849" y="15004"/>
                    </a:cubicBezTo>
                    <a:cubicBezTo>
                      <a:pt x="916" y="15165"/>
                      <a:pt x="989" y="15324"/>
                      <a:pt x="1065" y="15482"/>
                    </a:cubicBezTo>
                    <a:cubicBezTo>
                      <a:pt x="1103" y="15560"/>
                      <a:pt x="1142" y="15639"/>
                      <a:pt x="1181" y="15716"/>
                    </a:cubicBezTo>
                    <a:cubicBezTo>
                      <a:pt x="1261" y="15872"/>
                      <a:pt x="1344" y="16024"/>
                      <a:pt x="1431" y="16175"/>
                    </a:cubicBezTo>
                    <a:cubicBezTo>
                      <a:pt x="1690" y="16627"/>
                      <a:pt x="1982" y="17059"/>
                      <a:pt x="2303" y="17467"/>
                    </a:cubicBezTo>
                    <a:cubicBezTo>
                      <a:pt x="2464" y="17671"/>
                      <a:pt x="2632" y="17870"/>
                      <a:pt x="2805" y="18061"/>
                    </a:cubicBezTo>
                    <a:cubicBezTo>
                      <a:pt x="2921" y="18189"/>
                      <a:pt x="3041" y="18314"/>
                      <a:pt x="3163" y="18436"/>
                    </a:cubicBezTo>
                    <a:cubicBezTo>
                      <a:pt x="3286" y="18559"/>
                      <a:pt x="3411" y="18677"/>
                      <a:pt x="3538" y="18794"/>
                    </a:cubicBezTo>
                    <a:cubicBezTo>
                      <a:pt x="4113" y="19317"/>
                      <a:pt x="4744" y="19779"/>
                      <a:pt x="5425" y="20168"/>
                    </a:cubicBezTo>
                    <a:cubicBezTo>
                      <a:pt x="5575" y="20255"/>
                      <a:pt x="5728" y="20339"/>
                      <a:pt x="5883" y="20418"/>
                    </a:cubicBezTo>
                    <a:cubicBezTo>
                      <a:pt x="6193" y="20577"/>
                      <a:pt x="6513" y="20721"/>
                      <a:pt x="6840" y="20851"/>
                    </a:cubicBezTo>
                    <a:cubicBezTo>
                      <a:pt x="7003" y="20915"/>
                      <a:pt x="7168" y="20975"/>
                      <a:pt x="7336" y="21031"/>
                    </a:cubicBezTo>
                    <a:cubicBezTo>
                      <a:pt x="8423" y="21400"/>
                      <a:pt x="9588" y="21600"/>
                      <a:pt x="10799" y="21600"/>
                    </a:cubicBezTo>
                    <a:cubicBezTo>
                      <a:pt x="11052" y="21600"/>
                      <a:pt x="11302" y="21591"/>
                      <a:pt x="11550" y="21574"/>
                    </a:cubicBezTo>
                    <a:lnTo>
                      <a:pt x="11550" y="18084"/>
                    </a:lnTo>
                    <a:cubicBezTo>
                      <a:pt x="11505" y="18025"/>
                      <a:pt x="11456" y="17968"/>
                      <a:pt x="11416" y="17907"/>
                    </a:cubicBezTo>
                    <a:cubicBezTo>
                      <a:pt x="11273" y="17688"/>
                      <a:pt x="11157" y="17414"/>
                      <a:pt x="11010" y="17189"/>
                    </a:cubicBezTo>
                    <a:cubicBezTo>
                      <a:pt x="10935" y="17074"/>
                      <a:pt x="10871" y="16944"/>
                      <a:pt x="10790" y="16852"/>
                    </a:cubicBezTo>
                    <a:cubicBezTo>
                      <a:pt x="10741" y="16799"/>
                      <a:pt x="10589" y="16748"/>
                      <a:pt x="10569" y="16667"/>
                    </a:cubicBezTo>
                    <a:cubicBezTo>
                      <a:pt x="10542" y="16560"/>
                      <a:pt x="10464" y="16413"/>
                      <a:pt x="10477" y="16331"/>
                    </a:cubicBezTo>
                    <a:cubicBezTo>
                      <a:pt x="10492" y="16221"/>
                      <a:pt x="10708" y="16132"/>
                      <a:pt x="10708" y="16031"/>
                    </a:cubicBezTo>
                    <a:cubicBezTo>
                      <a:pt x="10708" y="15945"/>
                      <a:pt x="10594" y="15895"/>
                      <a:pt x="10569" y="15822"/>
                    </a:cubicBezTo>
                    <a:cubicBezTo>
                      <a:pt x="10511" y="15644"/>
                      <a:pt x="10604" y="15540"/>
                      <a:pt x="10674" y="15394"/>
                    </a:cubicBezTo>
                    <a:cubicBezTo>
                      <a:pt x="10697" y="15345"/>
                      <a:pt x="10719" y="15267"/>
                      <a:pt x="10743" y="15231"/>
                    </a:cubicBezTo>
                    <a:cubicBezTo>
                      <a:pt x="10786" y="15168"/>
                      <a:pt x="10872" y="15150"/>
                      <a:pt x="10929" y="15081"/>
                    </a:cubicBezTo>
                    <a:cubicBezTo>
                      <a:pt x="10960" y="15043"/>
                      <a:pt x="10981" y="14962"/>
                      <a:pt x="11022" y="14907"/>
                    </a:cubicBezTo>
                    <a:cubicBezTo>
                      <a:pt x="11110" y="14790"/>
                      <a:pt x="11252" y="14746"/>
                      <a:pt x="11288" y="14641"/>
                    </a:cubicBezTo>
                    <a:cubicBezTo>
                      <a:pt x="11318" y="14554"/>
                      <a:pt x="11335" y="14125"/>
                      <a:pt x="11300" y="13980"/>
                    </a:cubicBezTo>
                    <a:cubicBezTo>
                      <a:pt x="11280" y="13897"/>
                      <a:pt x="11202" y="13827"/>
                      <a:pt x="11172" y="13749"/>
                    </a:cubicBezTo>
                    <a:cubicBezTo>
                      <a:pt x="11120" y="13609"/>
                      <a:pt x="11108" y="13456"/>
                      <a:pt x="10963" y="13459"/>
                    </a:cubicBezTo>
                    <a:cubicBezTo>
                      <a:pt x="10874" y="13461"/>
                      <a:pt x="10812" y="13559"/>
                      <a:pt x="10754" y="13621"/>
                    </a:cubicBezTo>
                    <a:cubicBezTo>
                      <a:pt x="10741" y="13704"/>
                      <a:pt x="10748" y="13793"/>
                      <a:pt x="10662" y="13818"/>
                    </a:cubicBezTo>
                    <a:cubicBezTo>
                      <a:pt x="10530" y="13857"/>
                      <a:pt x="10479" y="13679"/>
                      <a:pt x="10325" y="13633"/>
                    </a:cubicBezTo>
                    <a:cubicBezTo>
                      <a:pt x="10264" y="13614"/>
                      <a:pt x="10166" y="13615"/>
                      <a:pt x="10128" y="13598"/>
                    </a:cubicBezTo>
                    <a:cubicBezTo>
                      <a:pt x="10015" y="13547"/>
                      <a:pt x="9979" y="13384"/>
                      <a:pt x="9861" y="13320"/>
                    </a:cubicBezTo>
                    <a:cubicBezTo>
                      <a:pt x="9762" y="13267"/>
                      <a:pt x="9677" y="13286"/>
                      <a:pt x="9617" y="13205"/>
                    </a:cubicBezTo>
                    <a:cubicBezTo>
                      <a:pt x="9592" y="13148"/>
                      <a:pt x="9612" y="13047"/>
                      <a:pt x="9606" y="12973"/>
                    </a:cubicBezTo>
                    <a:cubicBezTo>
                      <a:pt x="9478" y="12899"/>
                      <a:pt x="9371" y="12621"/>
                      <a:pt x="9222" y="12556"/>
                    </a:cubicBezTo>
                    <a:cubicBezTo>
                      <a:pt x="9125" y="12512"/>
                      <a:pt x="8974" y="12516"/>
                      <a:pt x="8852" y="12475"/>
                    </a:cubicBezTo>
                    <a:cubicBezTo>
                      <a:pt x="8794" y="12455"/>
                      <a:pt x="8749" y="12430"/>
                      <a:pt x="8689" y="12417"/>
                    </a:cubicBezTo>
                    <a:cubicBezTo>
                      <a:pt x="8614" y="12401"/>
                      <a:pt x="8538" y="12399"/>
                      <a:pt x="8480" y="12371"/>
                    </a:cubicBezTo>
                    <a:cubicBezTo>
                      <a:pt x="8250" y="12257"/>
                      <a:pt x="8127" y="11888"/>
                      <a:pt x="7842" y="11896"/>
                    </a:cubicBezTo>
                    <a:cubicBezTo>
                      <a:pt x="7722" y="11899"/>
                      <a:pt x="7604" y="12012"/>
                      <a:pt x="7494" y="12012"/>
                    </a:cubicBezTo>
                    <a:cubicBezTo>
                      <a:pt x="7385" y="12011"/>
                      <a:pt x="7201" y="11924"/>
                      <a:pt x="7064" y="11861"/>
                    </a:cubicBezTo>
                    <a:cubicBezTo>
                      <a:pt x="6922" y="11795"/>
                      <a:pt x="6764" y="11759"/>
                      <a:pt x="6647" y="11699"/>
                    </a:cubicBezTo>
                    <a:cubicBezTo>
                      <a:pt x="6551" y="11650"/>
                      <a:pt x="6486" y="11562"/>
                      <a:pt x="6403" y="11525"/>
                    </a:cubicBezTo>
                    <a:cubicBezTo>
                      <a:pt x="6339" y="11497"/>
                      <a:pt x="6247" y="11492"/>
                      <a:pt x="6195" y="11467"/>
                    </a:cubicBezTo>
                    <a:cubicBezTo>
                      <a:pt x="6120" y="11432"/>
                      <a:pt x="6042" y="11357"/>
                      <a:pt x="5950" y="11293"/>
                    </a:cubicBezTo>
                    <a:cubicBezTo>
                      <a:pt x="5863" y="11232"/>
                      <a:pt x="5768" y="11140"/>
                      <a:pt x="5764" y="11062"/>
                    </a:cubicBezTo>
                    <a:cubicBezTo>
                      <a:pt x="5761" y="10971"/>
                      <a:pt x="5848" y="10894"/>
                      <a:pt x="5858" y="10807"/>
                    </a:cubicBezTo>
                    <a:cubicBezTo>
                      <a:pt x="5888" y="10530"/>
                      <a:pt x="5684" y="10333"/>
                      <a:pt x="5556" y="10170"/>
                    </a:cubicBezTo>
                    <a:cubicBezTo>
                      <a:pt x="5460" y="10049"/>
                      <a:pt x="5349" y="9946"/>
                      <a:pt x="5255" y="9834"/>
                    </a:cubicBezTo>
                    <a:cubicBezTo>
                      <a:pt x="5260" y="9760"/>
                      <a:pt x="5260" y="9746"/>
                      <a:pt x="5255" y="9672"/>
                    </a:cubicBezTo>
                    <a:cubicBezTo>
                      <a:pt x="5183" y="9602"/>
                      <a:pt x="5122" y="9498"/>
                      <a:pt x="5045" y="9394"/>
                    </a:cubicBezTo>
                    <a:cubicBezTo>
                      <a:pt x="4977" y="9299"/>
                      <a:pt x="4843" y="9199"/>
                      <a:pt x="4825" y="9093"/>
                    </a:cubicBezTo>
                    <a:cubicBezTo>
                      <a:pt x="4804" y="8963"/>
                      <a:pt x="4875" y="8848"/>
                      <a:pt x="4825" y="8722"/>
                    </a:cubicBezTo>
                    <a:cubicBezTo>
                      <a:pt x="4742" y="8512"/>
                      <a:pt x="4451" y="8607"/>
                      <a:pt x="4488" y="8884"/>
                    </a:cubicBezTo>
                    <a:cubicBezTo>
                      <a:pt x="4498" y="8960"/>
                      <a:pt x="4607" y="9063"/>
                      <a:pt x="4640" y="9139"/>
                    </a:cubicBezTo>
                    <a:cubicBezTo>
                      <a:pt x="4673" y="9217"/>
                      <a:pt x="4666" y="9313"/>
                      <a:pt x="4697" y="9405"/>
                    </a:cubicBezTo>
                    <a:cubicBezTo>
                      <a:pt x="4727" y="9495"/>
                      <a:pt x="4817" y="9572"/>
                      <a:pt x="4849" y="9672"/>
                    </a:cubicBezTo>
                    <a:cubicBezTo>
                      <a:pt x="4897" y="9830"/>
                      <a:pt x="4896" y="10001"/>
                      <a:pt x="4941" y="10101"/>
                    </a:cubicBezTo>
                    <a:cubicBezTo>
                      <a:pt x="4980" y="10189"/>
                      <a:pt x="5128" y="10272"/>
                      <a:pt x="5045" y="10379"/>
                    </a:cubicBezTo>
                    <a:cubicBezTo>
                      <a:pt x="4936" y="10401"/>
                      <a:pt x="4893" y="10292"/>
                      <a:pt x="4825" y="10228"/>
                    </a:cubicBezTo>
                    <a:cubicBezTo>
                      <a:pt x="4787" y="10193"/>
                      <a:pt x="4649" y="10125"/>
                      <a:pt x="4628" y="10042"/>
                    </a:cubicBezTo>
                    <a:cubicBezTo>
                      <a:pt x="4610" y="9975"/>
                      <a:pt x="4671" y="9883"/>
                      <a:pt x="4651" y="9799"/>
                    </a:cubicBezTo>
                    <a:cubicBezTo>
                      <a:pt x="4611" y="9636"/>
                      <a:pt x="4280" y="9631"/>
                      <a:pt x="4279" y="9463"/>
                    </a:cubicBezTo>
                    <a:cubicBezTo>
                      <a:pt x="4279" y="9357"/>
                      <a:pt x="4418" y="9345"/>
                      <a:pt x="4419" y="9243"/>
                    </a:cubicBezTo>
                    <a:cubicBezTo>
                      <a:pt x="4420" y="9131"/>
                      <a:pt x="4266" y="9037"/>
                      <a:pt x="4233" y="8942"/>
                    </a:cubicBezTo>
                    <a:cubicBezTo>
                      <a:pt x="4202" y="8855"/>
                      <a:pt x="4197" y="8717"/>
                      <a:pt x="4187" y="8595"/>
                    </a:cubicBezTo>
                    <a:cubicBezTo>
                      <a:pt x="4176" y="8480"/>
                      <a:pt x="4191" y="8347"/>
                      <a:pt x="4163" y="8259"/>
                    </a:cubicBezTo>
                    <a:cubicBezTo>
                      <a:pt x="4140" y="8179"/>
                      <a:pt x="4019" y="8070"/>
                      <a:pt x="3943" y="8027"/>
                    </a:cubicBezTo>
                    <a:cubicBezTo>
                      <a:pt x="3841" y="7971"/>
                      <a:pt x="3761" y="7994"/>
                      <a:pt x="3710" y="7911"/>
                    </a:cubicBezTo>
                    <a:cubicBezTo>
                      <a:pt x="3668" y="7839"/>
                      <a:pt x="3639" y="7688"/>
                      <a:pt x="3630" y="7611"/>
                    </a:cubicBezTo>
                    <a:cubicBezTo>
                      <a:pt x="3613" y="7471"/>
                      <a:pt x="3626" y="7319"/>
                      <a:pt x="3618" y="7170"/>
                    </a:cubicBezTo>
                    <a:cubicBezTo>
                      <a:pt x="3610" y="7022"/>
                      <a:pt x="3595" y="6879"/>
                      <a:pt x="3618" y="6718"/>
                    </a:cubicBezTo>
                    <a:cubicBezTo>
                      <a:pt x="3675" y="6606"/>
                      <a:pt x="3780" y="6552"/>
                      <a:pt x="3838" y="6441"/>
                    </a:cubicBezTo>
                    <a:cubicBezTo>
                      <a:pt x="3879" y="6364"/>
                      <a:pt x="3885" y="6268"/>
                      <a:pt x="3932" y="6186"/>
                    </a:cubicBezTo>
                    <a:cubicBezTo>
                      <a:pt x="4016" y="6034"/>
                      <a:pt x="4201" y="5895"/>
                      <a:pt x="4325" y="5745"/>
                    </a:cubicBezTo>
                    <a:cubicBezTo>
                      <a:pt x="4460" y="5585"/>
                      <a:pt x="4584" y="5430"/>
                      <a:pt x="4663" y="5247"/>
                    </a:cubicBezTo>
                    <a:cubicBezTo>
                      <a:pt x="4691" y="5182"/>
                      <a:pt x="4766" y="5037"/>
                      <a:pt x="4755" y="4958"/>
                    </a:cubicBezTo>
                    <a:cubicBezTo>
                      <a:pt x="4740" y="4846"/>
                      <a:pt x="4529" y="4754"/>
                      <a:pt x="4546" y="4622"/>
                    </a:cubicBezTo>
                    <a:cubicBezTo>
                      <a:pt x="4557" y="4540"/>
                      <a:pt x="4674" y="4541"/>
                      <a:pt x="4708" y="4460"/>
                    </a:cubicBezTo>
                    <a:cubicBezTo>
                      <a:pt x="4727" y="4419"/>
                      <a:pt x="4743" y="4301"/>
                      <a:pt x="4743" y="4251"/>
                    </a:cubicBezTo>
                    <a:cubicBezTo>
                      <a:pt x="4746" y="4140"/>
                      <a:pt x="4687" y="4023"/>
                      <a:pt x="4708" y="3904"/>
                    </a:cubicBezTo>
                    <a:cubicBezTo>
                      <a:pt x="4728" y="3802"/>
                      <a:pt x="4880" y="3760"/>
                      <a:pt x="4802" y="3649"/>
                    </a:cubicBezTo>
                    <a:cubicBezTo>
                      <a:pt x="4724" y="3538"/>
                      <a:pt x="4585" y="3709"/>
                      <a:pt x="4500" y="3637"/>
                    </a:cubicBezTo>
                    <a:cubicBezTo>
                      <a:pt x="4422" y="3571"/>
                      <a:pt x="4516" y="3492"/>
                      <a:pt x="4523" y="3371"/>
                    </a:cubicBezTo>
                    <a:cubicBezTo>
                      <a:pt x="4526" y="3323"/>
                      <a:pt x="4495" y="3267"/>
                      <a:pt x="4500" y="3232"/>
                    </a:cubicBezTo>
                    <a:cubicBezTo>
                      <a:pt x="4507" y="3180"/>
                      <a:pt x="4608" y="3092"/>
                      <a:pt x="4581" y="3058"/>
                    </a:cubicBezTo>
                    <a:cubicBezTo>
                      <a:pt x="4539" y="3005"/>
                      <a:pt x="4494" y="2898"/>
                      <a:pt x="4428" y="2813"/>
                    </a:cubicBezTo>
                    <a:cubicBezTo>
                      <a:pt x="5723" y="1778"/>
                      <a:pt x="7273" y="1050"/>
                      <a:pt x="8969" y="741"/>
                    </a:cubicBezTo>
                    <a:lnTo>
                      <a:pt x="8969" y="741"/>
                    </a:lnTo>
                    <a:cubicBezTo>
                      <a:pt x="8991" y="778"/>
                      <a:pt x="9009" y="819"/>
                      <a:pt x="9061" y="835"/>
                    </a:cubicBezTo>
                    <a:cubicBezTo>
                      <a:pt x="9161" y="782"/>
                      <a:pt x="9261" y="838"/>
                      <a:pt x="9374" y="835"/>
                    </a:cubicBezTo>
                    <a:cubicBezTo>
                      <a:pt x="9482" y="831"/>
                      <a:pt x="9580" y="781"/>
                      <a:pt x="9698" y="800"/>
                    </a:cubicBezTo>
                    <a:cubicBezTo>
                      <a:pt x="9910" y="832"/>
                      <a:pt x="10204" y="1039"/>
                      <a:pt x="10371" y="928"/>
                    </a:cubicBezTo>
                    <a:cubicBezTo>
                      <a:pt x="10413" y="899"/>
                      <a:pt x="10404" y="851"/>
                      <a:pt x="10441" y="777"/>
                    </a:cubicBezTo>
                    <a:cubicBezTo>
                      <a:pt x="10471" y="718"/>
                      <a:pt x="10518" y="653"/>
                      <a:pt x="10547" y="581"/>
                    </a:cubicBezTo>
                    <a:cubicBezTo>
                      <a:pt x="10631" y="579"/>
                      <a:pt x="10715" y="578"/>
                      <a:pt x="10799" y="578"/>
                    </a:cubicBezTo>
                    <a:cubicBezTo>
                      <a:pt x="11052" y="578"/>
                      <a:pt x="11302" y="587"/>
                      <a:pt x="11550" y="605"/>
                    </a:cubicBezTo>
                    <a:lnTo>
                      <a:pt x="11550" y="26"/>
                    </a:lnTo>
                    <a:cubicBezTo>
                      <a:pt x="11367" y="13"/>
                      <a:pt x="11183" y="5"/>
                      <a:pt x="10997" y="2"/>
                    </a:cubicBezTo>
                    <a:cubicBezTo>
                      <a:pt x="10931" y="1"/>
                      <a:pt x="10865" y="0"/>
                      <a:pt x="10799" y="0"/>
                    </a:cubicBezTo>
                    <a:cubicBezTo>
                      <a:pt x="10688" y="0"/>
                      <a:pt x="10576" y="2"/>
                      <a:pt x="10465" y="6"/>
                    </a:cubicBezTo>
                    <a:cubicBezTo>
                      <a:pt x="9374" y="39"/>
                      <a:pt x="8323" y="233"/>
                      <a:pt x="7335" y="567"/>
                    </a:cubicBezTo>
                    <a:cubicBezTo>
                      <a:pt x="7168" y="624"/>
                      <a:pt x="7002" y="684"/>
                      <a:pt x="6840" y="749"/>
                    </a:cubicBezTo>
                    <a:cubicBezTo>
                      <a:pt x="6790" y="769"/>
                      <a:pt x="6739" y="790"/>
                      <a:pt x="6689" y="811"/>
                    </a:cubicBezTo>
                    <a:cubicBezTo>
                      <a:pt x="6577" y="857"/>
                      <a:pt x="6465" y="904"/>
                      <a:pt x="6355" y="954"/>
                    </a:cubicBezTo>
                    <a:cubicBezTo>
                      <a:pt x="6195" y="1026"/>
                      <a:pt x="6038" y="1102"/>
                      <a:pt x="5882" y="1182"/>
                    </a:cubicBezTo>
                    <a:cubicBezTo>
                      <a:pt x="5727" y="1261"/>
                      <a:pt x="5574" y="1344"/>
                      <a:pt x="5424" y="1431"/>
                    </a:cubicBezTo>
                    <a:cubicBezTo>
                      <a:pt x="4817" y="1780"/>
                      <a:pt x="4248" y="2186"/>
                      <a:pt x="3723" y="2641"/>
                    </a:cubicBezTo>
                    <a:cubicBezTo>
                      <a:pt x="3661" y="2696"/>
                      <a:pt x="3599" y="2750"/>
                      <a:pt x="3538" y="2806"/>
                    </a:cubicBezTo>
                    <a:cubicBezTo>
                      <a:pt x="3410" y="2922"/>
                      <a:pt x="3285" y="3041"/>
                      <a:pt x="3163" y="3163"/>
                    </a:cubicBezTo>
                    <a:cubicBezTo>
                      <a:pt x="3041" y="3286"/>
                      <a:pt x="2921" y="3410"/>
                      <a:pt x="2805" y="3538"/>
                    </a:cubicBezTo>
                    <a:cubicBezTo>
                      <a:pt x="2632" y="3730"/>
                      <a:pt x="2464" y="3928"/>
                      <a:pt x="2303" y="4132"/>
                    </a:cubicBezTo>
                    <a:cubicBezTo>
                      <a:pt x="1982" y="4540"/>
                      <a:pt x="1690" y="4972"/>
                      <a:pt x="1430" y="5425"/>
                    </a:cubicBezTo>
                    <a:cubicBezTo>
                      <a:pt x="1343" y="5574"/>
                      <a:pt x="1261" y="5729"/>
                      <a:pt x="1181" y="5883"/>
                    </a:cubicBezTo>
                    <a:cubicBezTo>
                      <a:pt x="1141" y="5961"/>
                      <a:pt x="1103" y="6039"/>
                      <a:pt x="1064" y="6118"/>
                    </a:cubicBezTo>
                    <a:cubicBezTo>
                      <a:pt x="951" y="6354"/>
                      <a:pt x="846" y="6594"/>
                      <a:pt x="748" y="6840"/>
                    </a:cubicBezTo>
                    <a:cubicBezTo>
                      <a:pt x="716" y="6922"/>
                      <a:pt x="685" y="7004"/>
                      <a:pt x="655" y="7087"/>
                    </a:cubicBezTo>
                    <a:cubicBezTo>
                      <a:pt x="534" y="7417"/>
                      <a:pt x="428" y="7756"/>
                      <a:pt x="339" y="8101"/>
                    </a:cubicBezTo>
                    <a:cubicBezTo>
                      <a:pt x="295" y="8273"/>
                      <a:pt x="255" y="8447"/>
                      <a:pt x="219" y="8623"/>
                    </a:cubicBezTo>
                    <a:cubicBezTo>
                      <a:pt x="219" y="8623"/>
                      <a:pt x="219" y="8623"/>
                      <a:pt x="219" y="8623"/>
                    </a:cubicBezTo>
                    <a:close/>
                    <a:moveTo>
                      <a:pt x="11550" y="21574"/>
                    </a:moveTo>
                    <a:cubicBezTo>
                      <a:pt x="12114" y="21536"/>
                      <a:pt x="12666" y="21453"/>
                      <a:pt x="13203" y="21330"/>
                    </a:cubicBezTo>
                    <a:cubicBezTo>
                      <a:pt x="13564" y="21250"/>
                      <a:pt x="13918" y="21149"/>
                      <a:pt x="14264" y="21033"/>
                    </a:cubicBezTo>
                    <a:cubicBezTo>
                      <a:pt x="14432" y="20975"/>
                      <a:pt x="14596" y="20915"/>
                      <a:pt x="14760" y="20851"/>
                    </a:cubicBezTo>
                    <a:cubicBezTo>
                      <a:pt x="15087" y="20722"/>
                      <a:pt x="15407" y="20577"/>
                      <a:pt x="15717" y="20418"/>
                    </a:cubicBezTo>
                    <a:cubicBezTo>
                      <a:pt x="15872" y="20339"/>
                      <a:pt x="16025" y="20255"/>
                      <a:pt x="16176" y="20169"/>
                    </a:cubicBezTo>
                    <a:cubicBezTo>
                      <a:pt x="16855" y="19779"/>
                      <a:pt x="17486" y="19317"/>
                      <a:pt x="18062" y="18794"/>
                    </a:cubicBezTo>
                    <a:cubicBezTo>
                      <a:pt x="18190" y="18678"/>
                      <a:pt x="18315" y="18559"/>
                      <a:pt x="18437" y="18436"/>
                    </a:cubicBezTo>
                    <a:cubicBezTo>
                      <a:pt x="18559" y="18314"/>
                      <a:pt x="18679" y="18189"/>
                      <a:pt x="18795" y="18061"/>
                    </a:cubicBezTo>
                    <a:cubicBezTo>
                      <a:pt x="18969" y="17870"/>
                      <a:pt x="19136" y="17671"/>
                      <a:pt x="19296" y="17467"/>
                    </a:cubicBezTo>
                    <a:cubicBezTo>
                      <a:pt x="19550" y="17145"/>
                      <a:pt x="19785" y="16807"/>
                      <a:pt x="20001" y="16456"/>
                    </a:cubicBezTo>
                    <a:cubicBezTo>
                      <a:pt x="20058" y="16363"/>
                      <a:pt x="20115" y="16270"/>
                      <a:pt x="20169" y="16175"/>
                    </a:cubicBezTo>
                    <a:cubicBezTo>
                      <a:pt x="20256" y="16024"/>
                      <a:pt x="20340" y="15872"/>
                      <a:pt x="20418" y="15716"/>
                    </a:cubicBezTo>
                    <a:cubicBezTo>
                      <a:pt x="20458" y="15639"/>
                      <a:pt x="20497" y="15560"/>
                      <a:pt x="20535" y="15482"/>
                    </a:cubicBezTo>
                    <a:cubicBezTo>
                      <a:pt x="20611" y="15325"/>
                      <a:pt x="20683" y="15166"/>
                      <a:pt x="20752" y="15004"/>
                    </a:cubicBezTo>
                    <a:cubicBezTo>
                      <a:pt x="20820" y="14842"/>
                      <a:pt x="20885" y="14679"/>
                      <a:pt x="20945" y="14513"/>
                    </a:cubicBezTo>
                    <a:cubicBezTo>
                      <a:pt x="21066" y="14182"/>
                      <a:pt x="21171" y="13844"/>
                      <a:pt x="21260" y="13499"/>
                    </a:cubicBezTo>
                    <a:cubicBezTo>
                      <a:pt x="21305" y="13327"/>
                      <a:pt x="21345" y="13152"/>
                      <a:pt x="21380" y="12976"/>
                    </a:cubicBezTo>
                    <a:cubicBezTo>
                      <a:pt x="21417" y="12800"/>
                      <a:pt x="21448" y="12623"/>
                      <a:pt x="21476" y="12444"/>
                    </a:cubicBezTo>
                    <a:cubicBezTo>
                      <a:pt x="21503" y="12266"/>
                      <a:pt x="21526" y="12086"/>
                      <a:pt x="21545" y="11904"/>
                    </a:cubicBezTo>
                    <a:cubicBezTo>
                      <a:pt x="21581" y="11541"/>
                      <a:pt x="21600" y="11173"/>
                      <a:pt x="21600" y="10799"/>
                    </a:cubicBezTo>
                    <a:cubicBezTo>
                      <a:pt x="21600" y="10427"/>
                      <a:pt x="21581" y="10058"/>
                      <a:pt x="21545" y="9695"/>
                    </a:cubicBezTo>
                    <a:cubicBezTo>
                      <a:pt x="21526" y="9514"/>
                      <a:pt x="21503" y="9334"/>
                      <a:pt x="21476" y="9155"/>
                    </a:cubicBezTo>
                    <a:cubicBezTo>
                      <a:pt x="21448" y="8976"/>
                      <a:pt x="21417" y="8799"/>
                      <a:pt x="21380" y="8623"/>
                    </a:cubicBezTo>
                    <a:cubicBezTo>
                      <a:pt x="21345" y="8447"/>
                      <a:pt x="21305" y="8273"/>
                      <a:pt x="21260" y="8100"/>
                    </a:cubicBezTo>
                    <a:cubicBezTo>
                      <a:pt x="21171" y="7756"/>
                      <a:pt x="21066" y="7417"/>
                      <a:pt x="20945" y="7087"/>
                    </a:cubicBezTo>
                    <a:cubicBezTo>
                      <a:pt x="20915" y="7004"/>
                      <a:pt x="20884" y="6922"/>
                      <a:pt x="20851" y="6839"/>
                    </a:cubicBezTo>
                    <a:cubicBezTo>
                      <a:pt x="20754" y="6594"/>
                      <a:pt x="20650" y="6354"/>
                      <a:pt x="20535" y="6118"/>
                    </a:cubicBezTo>
                    <a:cubicBezTo>
                      <a:pt x="20497" y="6039"/>
                      <a:pt x="20458" y="5960"/>
                      <a:pt x="20418" y="5883"/>
                    </a:cubicBezTo>
                    <a:cubicBezTo>
                      <a:pt x="20339" y="5728"/>
                      <a:pt x="20255" y="5574"/>
                      <a:pt x="20169" y="5425"/>
                    </a:cubicBezTo>
                    <a:cubicBezTo>
                      <a:pt x="19910" y="4972"/>
                      <a:pt x="19617" y="4540"/>
                      <a:pt x="19296" y="4132"/>
                    </a:cubicBezTo>
                    <a:cubicBezTo>
                      <a:pt x="19136" y="3928"/>
                      <a:pt x="18968" y="3730"/>
                      <a:pt x="18795" y="3538"/>
                    </a:cubicBezTo>
                    <a:cubicBezTo>
                      <a:pt x="18678" y="3410"/>
                      <a:pt x="18559" y="3286"/>
                      <a:pt x="18437" y="3163"/>
                    </a:cubicBezTo>
                    <a:cubicBezTo>
                      <a:pt x="18314" y="3041"/>
                      <a:pt x="18189" y="2922"/>
                      <a:pt x="18062" y="2806"/>
                    </a:cubicBezTo>
                    <a:cubicBezTo>
                      <a:pt x="17814" y="2580"/>
                      <a:pt x="17556" y="2367"/>
                      <a:pt x="17288" y="2165"/>
                    </a:cubicBezTo>
                    <a:cubicBezTo>
                      <a:pt x="16934" y="1899"/>
                      <a:pt x="16562" y="1654"/>
                      <a:pt x="16176" y="1431"/>
                    </a:cubicBezTo>
                    <a:cubicBezTo>
                      <a:pt x="16025" y="1344"/>
                      <a:pt x="15872" y="1261"/>
                      <a:pt x="15717" y="1181"/>
                    </a:cubicBezTo>
                    <a:cubicBezTo>
                      <a:pt x="15646" y="1145"/>
                      <a:pt x="15575" y="1110"/>
                      <a:pt x="15503" y="1076"/>
                    </a:cubicBezTo>
                    <a:cubicBezTo>
                      <a:pt x="15418" y="1034"/>
                      <a:pt x="15331" y="993"/>
                      <a:pt x="15244" y="954"/>
                    </a:cubicBezTo>
                    <a:cubicBezTo>
                      <a:pt x="15208" y="938"/>
                      <a:pt x="15171" y="922"/>
                      <a:pt x="15135" y="905"/>
                    </a:cubicBezTo>
                    <a:cubicBezTo>
                      <a:pt x="15011" y="851"/>
                      <a:pt x="14886" y="799"/>
                      <a:pt x="14760" y="749"/>
                    </a:cubicBezTo>
                    <a:cubicBezTo>
                      <a:pt x="14759" y="748"/>
                      <a:pt x="14757" y="748"/>
                      <a:pt x="14755" y="747"/>
                    </a:cubicBezTo>
                    <a:cubicBezTo>
                      <a:pt x="14620" y="694"/>
                      <a:pt x="14484" y="644"/>
                      <a:pt x="14348" y="597"/>
                    </a:cubicBezTo>
                    <a:cubicBezTo>
                      <a:pt x="14319" y="587"/>
                      <a:pt x="14292" y="576"/>
                      <a:pt x="14264" y="567"/>
                    </a:cubicBezTo>
                    <a:cubicBezTo>
                      <a:pt x="13944" y="459"/>
                      <a:pt x="13618" y="366"/>
                      <a:pt x="13285" y="287"/>
                    </a:cubicBezTo>
                    <a:cubicBezTo>
                      <a:pt x="13181" y="263"/>
                      <a:pt x="13077" y="240"/>
                      <a:pt x="12972" y="219"/>
                    </a:cubicBezTo>
                    <a:cubicBezTo>
                      <a:pt x="12896" y="204"/>
                      <a:pt x="12820" y="189"/>
                      <a:pt x="12743" y="175"/>
                    </a:cubicBezTo>
                    <a:cubicBezTo>
                      <a:pt x="12353" y="103"/>
                      <a:pt x="11954" y="54"/>
                      <a:pt x="11550" y="26"/>
                    </a:cubicBezTo>
                    <a:lnTo>
                      <a:pt x="11550" y="605"/>
                    </a:lnTo>
                    <a:cubicBezTo>
                      <a:pt x="11988" y="637"/>
                      <a:pt x="12419" y="696"/>
                      <a:pt x="12841" y="782"/>
                    </a:cubicBezTo>
                    <a:cubicBezTo>
                      <a:pt x="12813" y="855"/>
                      <a:pt x="12721" y="822"/>
                      <a:pt x="12646" y="858"/>
                    </a:cubicBezTo>
                    <a:cubicBezTo>
                      <a:pt x="12574" y="891"/>
                      <a:pt x="12548" y="960"/>
                      <a:pt x="12472" y="974"/>
                    </a:cubicBezTo>
                    <a:cubicBezTo>
                      <a:pt x="12261" y="1014"/>
                      <a:pt x="12087" y="921"/>
                      <a:pt x="11903" y="928"/>
                    </a:cubicBezTo>
                    <a:cubicBezTo>
                      <a:pt x="11895" y="1006"/>
                      <a:pt x="11993" y="1053"/>
                      <a:pt x="12042" y="1078"/>
                    </a:cubicBezTo>
                    <a:cubicBezTo>
                      <a:pt x="12208" y="1165"/>
                      <a:pt x="12342" y="1152"/>
                      <a:pt x="12576" y="1147"/>
                    </a:cubicBezTo>
                    <a:cubicBezTo>
                      <a:pt x="12696" y="1145"/>
                      <a:pt x="12833" y="1183"/>
                      <a:pt x="12936" y="1113"/>
                    </a:cubicBezTo>
                    <a:cubicBezTo>
                      <a:pt x="13001" y="1068"/>
                      <a:pt x="12997" y="970"/>
                      <a:pt x="13052" y="916"/>
                    </a:cubicBezTo>
                    <a:cubicBezTo>
                      <a:pt x="13075" y="893"/>
                      <a:pt x="13109" y="870"/>
                      <a:pt x="13147" y="850"/>
                    </a:cubicBezTo>
                    <a:cubicBezTo>
                      <a:pt x="13261" y="877"/>
                      <a:pt x="13376" y="906"/>
                      <a:pt x="13489" y="937"/>
                    </a:cubicBezTo>
                    <a:cubicBezTo>
                      <a:pt x="13470" y="1016"/>
                      <a:pt x="13343" y="997"/>
                      <a:pt x="13342" y="1101"/>
                    </a:cubicBezTo>
                    <a:cubicBezTo>
                      <a:pt x="13422" y="1149"/>
                      <a:pt x="13611" y="1075"/>
                      <a:pt x="13683" y="992"/>
                    </a:cubicBezTo>
                    <a:cubicBezTo>
                      <a:pt x="13711" y="1000"/>
                      <a:pt x="13739" y="1008"/>
                      <a:pt x="13767" y="1017"/>
                    </a:cubicBezTo>
                    <a:cubicBezTo>
                      <a:pt x="13932" y="1067"/>
                      <a:pt x="14094" y="1121"/>
                      <a:pt x="14254" y="1179"/>
                    </a:cubicBezTo>
                    <a:cubicBezTo>
                      <a:pt x="14484" y="1261"/>
                      <a:pt x="14709" y="1351"/>
                      <a:pt x="14930" y="1450"/>
                    </a:cubicBezTo>
                    <a:cubicBezTo>
                      <a:pt x="14887" y="1475"/>
                      <a:pt x="14842" y="1507"/>
                      <a:pt x="14805" y="1507"/>
                    </a:cubicBezTo>
                    <a:cubicBezTo>
                      <a:pt x="14709" y="1506"/>
                      <a:pt x="14668" y="1378"/>
                      <a:pt x="14561" y="1425"/>
                    </a:cubicBezTo>
                    <a:cubicBezTo>
                      <a:pt x="14552" y="1549"/>
                      <a:pt x="14691" y="1599"/>
                      <a:pt x="14781" y="1657"/>
                    </a:cubicBezTo>
                    <a:cubicBezTo>
                      <a:pt x="14877" y="1719"/>
                      <a:pt x="14979" y="1780"/>
                      <a:pt x="15014" y="1888"/>
                    </a:cubicBezTo>
                    <a:cubicBezTo>
                      <a:pt x="14919" y="2088"/>
                      <a:pt x="14768" y="1878"/>
                      <a:pt x="14619" y="1878"/>
                    </a:cubicBezTo>
                    <a:cubicBezTo>
                      <a:pt x="14454" y="1876"/>
                      <a:pt x="14214" y="2189"/>
                      <a:pt x="14073" y="1935"/>
                    </a:cubicBezTo>
                    <a:cubicBezTo>
                      <a:pt x="14108" y="1800"/>
                      <a:pt x="14257" y="1779"/>
                      <a:pt x="14294" y="1646"/>
                    </a:cubicBezTo>
                    <a:cubicBezTo>
                      <a:pt x="14261" y="1651"/>
                      <a:pt x="14231" y="1661"/>
                      <a:pt x="14199" y="1674"/>
                    </a:cubicBezTo>
                    <a:cubicBezTo>
                      <a:pt x="14145" y="1696"/>
                      <a:pt x="14090" y="1725"/>
                      <a:pt x="14033" y="1755"/>
                    </a:cubicBezTo>
                    <a:cubicBezTo>
                      <a:pt x="13960" y="1795"/>
                      <a:pt x="13882" y="1834"/>
                      <a:pt x="13795" y="1854"/>
                    </a:cubicBezTo>
                    <a:cubicBezTo>
                      <a:pt x="13714" y="1872"/>
                      <a:pt x="13634" y="1867"/>
                      <a:pt x="13562" y="1888"/>
                    </a:cubicBezTo>
                    <a:cubicBezTo>
                      <a:pt x="13423" y="1929"/>
                      <a:pt x="13327" y="2031"/>
                      <a:pt x="13179" y="2086"/>
                    </a:cubicBezTo>
                    <a:cubicBezTo>
                      <a:pt x="13123" y="2106"/>
                      <a:pt x="13054" y="2100"/>
                      <a:pt x="12994" y="2120"/>
                    </a:cubicBezTo>
                    <a:cubicBezTo>
                      <a:pt x="12854" y="2167"/>
                      <a:pt x="12687" y="2250"/>
                      <a:pt x="12542" y="2329"/>
                    </a:cubicBezTo>
                    <a:cubicBezTo>
                      <a:pt x="12394" y="2409"/>
                      <a:pt x="12226" y="2492"/>
                      <a:pt x="12135" y="2572"/>
                    </a:cubicBezTo>
                    <a:cubicBezTo>
                      <a:pt x="12087" y="2615"/>
                      <a:pt x="11957" y="2766"/>
                      <a:pt x="11962" y="2815"/>
                    </a:cubicBezTo>
                    <a:cubicBezTo>
                      <a:pt x="11967" y="2884"/>
                      <a:pt x="12097" y="2907"/>
                      <a:pt x="12100" y="2977"/>
                    </a:cubicBezTo>
                    <a:cubicBezTo>
                      <a:pt x="12097" y="3020"/>
                      <a:pt x="12025" y="3112"/>
                      <a:pt x="12078" y="3174"/>
                    </a:cubicBezTo>
                    <a:cubicBezTo>
                      <a:pt x="12125" y="3231"/>
                      <a:pt x="12220" y="3185"/>
                      <a:pt x="12321" y="3197"/>
                    </a:cubicBezTo>
                    <a:cubicBezTo>
                      <a:pt x="12499" y="3219"/>
                      <a:pt x="12614" y="3365"/>
                      <a:pt x="12751" y="3440"/>
                    </a:cubicBezTo>
                    <a:cubicBezTo>
                      <a:pt x="12852" y="3497"/>
                      <a:pt x="13005" y="3565"/>
                      <a:pt x="13122" y="3580"/>
                    </a:cubicBezTo>
                    <a:cubicBezTo>
                      <a:pt x="13282" y="3599"/>
                      <a:pt x="13459" y="3533"/>
                      <a:pt x="13482" y="3661"/>
                    </a:cubicBezTo>
                    <a:cubicBezTo>
                      <a:pt x="13502" y="3784"/>
                      <a:pt x="13331" y="3827"/>
                      <a:pt x="13319" y="3904"/>
                    </a:cubicBezTo>
                    <a:cubicBezTo>
                      <a:pt x="13406" y="4017"/>
                      <a:pt x="13260" y="4072"/>
                      <a:pt x="13261" y="4171"/>
                    </a:cubicBezTo>
                    <a:cubicBezTo>
                      <a:pt x="13261" y="4250"/>
                      <a:pt x="13361" y="4371"/>
                      <a:pt x="13447" y="4379"/>
                    </a:cubicBezTo>
                    <a:cubicBezTo>
                      <a:pt x="13563" y="4388"/>
                      <a:pt x="13735" y="4264"/>
                      <a:pt x="13783" y="4147"/>
                    </a:cubicBezTo>
                    <a:cubicBezTo>
                      <a:pt x="13841" y="4008"/>
                      <a:pt x="13817" y="3819"/>
                      <a:pt x="13922" y="3718"/>
                    </a:cubicBezTo>
                    <a:cubicBezTo>
                      <a:pt x="14463" y="3733"/>
                      <a:pt x="14921" y="3474"/>
                      <a:pt x="14886" y="2920"/>
                    </a:cubicBezTo>
                    <a:cubicBezTo>
                      <a:pt x="14882" y="2864"/>
                      <a:pt x="14852" y="2794"/>
                      <a:pt x="14863" y="2735"/>
                    </a:cubicBezTo>
                    <a:cubicBezTo>
                      <a:pt x="14880" y="2645"/>
                      <a:pt x="15034" y="2570"/>
                      <a:pt x="15014" y="2457"/>
                    </a:cubicBezTo>
                    <a:cubicBezTo>
                      <a:pt x="15072" y="2437"/>
                      <a:pt x="15106" y="2391"/>
                      <a:pt x="15137" y="2338"/>
                    </a:cubicBezTo>
                    <a:cubicBezTo>
                      <a:pt x="15182" y="2259"/>
                      <a:pt x="15216" y="2169"/>
                      <a:pt x="15298" y="2139"/>
                    </a:cubicBezTo>
                    <a:cubicBezTo>
                      <a:pt x="15305" y="2137"/>
                      <a:pt x="15309" y="2133"/>
                      <a:pt x="15315" y="2132"/>
                    </a:cubicBezTo>
                    <a:cubicBezTo>
                      <a:pt x="15362" y="2121"/>
                      <a:pt x="15412" y="2130"/>
                      <a:pt x="15464" y="2146"/>
                    </a:cubicBezTo>
                    <a:cubicBezTo>
                      <a:pt x="15557" y="2173"/>
                      <a:pt x="15657" y="2220"/>
                      <a:pt x="15767" y="2212"/>
                    </a:cubicBezTo>
                    <a:cubicBezTo>
                      <a:pt x="15824" y="2209"/>
                      <a:pt x="15897" y="2159"/>
                      <a:pt x="15954" y="2167"/>
                    </a:cubicBezTo>
                    <a:cubicBezTo>
                      <a:pt x="16067" y="2182"/>
                      <a:pt x="16135" y="2322"/>
                      <a:pt x="16220" y="2387"/>
                    </a:cubicBezTo>
                    <a:cubicBezTo>
                      <a:pt x="16295" y="2444"/>
                      <a:pt x="16376" y="2425"/>
                      <a:pt x="16394" y="2502"/>
                    </a:cubicBezTo>
                    <a:cubicBezTo>
                      <a:pt x="16372" y="2631"/>
                      <a:pt x="16283" y="2636"/>
                      <a:pt x="16291" y="2754"/>
                    </a:cubicBezTo>
                    <a:cubicBezTo>
                      <a:pt x="16291" y="2755"/>
                      <a:pt x="16291" y="2756"/>
                      <a:pt x="16291" y="2757"/>
                    </a:cubicBezTo>
                    <a:cubicBezTo>
                      <a:pt x="16298" y="2863"/>
                      <a:pt x="16410" y="2944"/>
                      <a:pt x="16463" y="2954"/>
                    </a:cubicBezTo>
                    <a:cubicBezTo>
                      <a:pt x="16549" y="2970"/>
                      <a:pt x="16669" y="2925"/>
                      <a:pt x="16754" y="2885"/>
                    </a:cubicBezTo>
                    <a:cubicBezTo>
                      <a:pt x="16845" y="2842"/>
                      <a:pt x="16928" y="2749"/>
                      <a:pt x="17008" y="2683"/>
                    </a:cubicBezTo>
                    <a:cubicBezTo>
                      <a:pt x="17122" y="2771"/>
                      <a:pt x="17235" y="2860"/>
                      <a:pt x="17344" y="2952"/>
                    </a:cubicBezTo>
                    <a:cubicBezTo>
                      <a:pt x="17357" y="3004"/>
                      <a:pt x="17366" y="3050"/>
                      <a:pt x="17369" y="3082"/>
                    </a:cubicBezTo>
                    <a:cubicBezTo>
                      <a:pt x="17385" y="3206"/>
                      <a:pt x="17352" y="3302"/>
                      <a:pt x="17358" y="3418"/>
                    </a:cubicBezTo>
                    <a:cubicBezTo>
                      <a:pt x="17372" y="3613"/>
                      <a:pt x="17619" y="3593"/>
                      <a:pt x="17741" y="3696"/>
                    </a:cubicBezTo>
                    <a:cubicBezTo>
                      <a:pt x="17777" y="3726"/>
                      <a:pt x="17791" y="3806"/>
                      <a:pt x="17822" y="3846"/>
                    </a:cubicBezTo>
                    <a:cubicBezTo>
                      <a:pt x="17881" y="3925"/>
                      <a:pt x="17952" y="3925"/>
                      <a:pt x="17961" y="4008"/>
                    </a:cubicBezTo>
                    <a:cubicBezTo>
                      <a:pt x="17983" y="4208"/>
                      <a:pt x="17779" y="4225"/>
                      <a:pt x="17798" y="4448"/>
                    </a:cubicBezTo>
                    <a:cubicBezTo>
                      <a:pt x="17757" y="4535"/>
                      <a:pt x="17650" y="4530"/>
                      <a:pt x="17659" y="4645"/>
                    </a:cubicBezTo>
                    <a:cubicBezTo>
                      <a:pt x="17673" y="4828"/>
                      <a:pt x="17936" y="4688"/>
                      <a:pt x="18008" y="4831"/>
                    </a:cubicBezTo>
                    <a:cubicBezTo>
                      <a:pt x="18046" y="4907"/>
                      <a:pt x="18002" y="4964"/>
                      <a:pt x="17972" y="5074"/>
                    </a:cubicBezTo>
                    <a:cubicBezTo>
                      <a:pt x="18062" y="5180"/>
                      <a:pt x="18062" y="5352"/>
                      <a:pt x="17903" y="5352"/>
                    </a:cubicBezTo>
                    <a:cubicBezTo>
                      <a:pt x="17807" y="5352"/>
                      <a:pt x="17780" y="5248"/>
                      <a:pt x="17683" y="5224"/>
                    </a:cubicBezTo>
                    <a:cubicBezTo>
                      <a:pt x="17628" y="5210"/>
                      <a:pt x="17554" y="5214"/>
                      <a:pt x="17485" y="5201"/>
                    </a:cubicBezTo>
                    <a:cubicBezTo>
                      <a:pt x="17426" y="5190"/>
                      <a:pt x="17356" y="5173"/>
                      <a:pt x="17300" y="5166"/>
                    </a:cubicBezTo>
                    <a:cubicBezTo>
                      <a:pt x="17156" y="5150"/>
                      <a:pt x="17001" y="5191"/>
                      <a:pt x="16916" y="5108"/>
                    </a:cubicBezTo>
                    <a:cubicBezTo>
                      <a:pt x="17054" y="4926"/>
                      <a:pt x="17238" y="4745"/>
                      <a:pt x="17416" y="4587"/>
                    </a:cubicBezTo>
                    <a:cubicBezTo>
                      <a:pt x="17468" y="4540"/>
                      <a:pt x="17582" y="4508"/>
                      <a:pt x="17555" y="4414"/>
                    </a:cubicBezTo>
                    <a:cubicBezTo>
                      <a:pt x="17456" y="4327"/>
                      <a:pt x="17335" y="4419"/>
                      <a:pt x="17242" y="4471"/>
                    </a:cubicBezTo>
                    <a:cubicBezTo>
                      <a:pt x="17144" y="4527"/>
                      <a:pt x="17026" y="4606"/>
                      <a:pt x="16916" y="4622"/>
                    </a:cubicBezTo>
                    <a:cubicBezTo>
                      <a:pt x="16725" y="4650"/>
                      <a:pt x="16470" y="4566"/>
                      <a:pt x="16313" y="4668"/>
                    </a:cubicBezTo>
                    <a:cubicBezTo>
                      <a:pt x="16292" y="4755"/>
                      <a:pt x="16492" y="4722"/>
                      <a:pt x="16463" y="4854"/>
                    </a:cubicBezTo>
                    <a:cubicBezTo>
                      <a:pt x="16387" y="4867"/>
                      <a:pt x="16315" y="4873"/>
                      <a:pt x="16255" y="4819"/>
                    </a:cubicBezTo>
                    <a:cubicBezTo>
                      <a:pt x="16201" y="4770"/>
                      <a:pt x="16232" y="4697"/>
                      <a:pt x="16198" y="4668"/>
                    </a:cubicBezTo>
                    <a:cubicBezTo>
                      <a:pt x="16137" y="4619"/>
                      <a:pt x="15914" y="4605"/>
                      <a:pt x="15815" y="4622"/>
                    </a:cubicBezTo>
                    <a:cubicBezTo>
                      <a:pt x="15693" y="4642"/>
                      <a:pt x="15585" y="4715"/>
                      <a:pt x="15571" y="4819"/>
                    </a:cubicBezTo>
                    <a:cubicBezTo>
                      <a:pt x="15717" y="4887"/>
                      <a:pt x="15959" y="4748"/>
                      <a:pt x="16011" y="4923"/>
                    </a:cubicBezTo>
                    <a:cubicBezTo>
                      <a:pt x="15931" y="5067"/>
                      <a:pt x="15742" y="5146"/>
                      <a:pt x="15767" y="5340"/>
                    </a:cubicBezTo>
                    <a:cubicBezTo>
                      <a:pt x="15778" y="5414"/>
                      <a:pt x="15867" y="5514"/>
                      <a:pt x="15930" y="5525"/>
                    </a:cubicBezTo>
                    <a:cubicBezTo>
                      <a:pt x="15994" y="5536"/>
                      <a:pt x="16030" y="5473"/>
                      <a:pt x="16093" y="5478"/>
                    </a:cubicBezTo>
                    <a:cubicBezTo>
                      <a:pt x="16158" y="5485"/>
                      <a:pt x="16143" y="5560"/>
                      <a:pt x="16220" y="5548"/>
                    </a:cubicBezTo>
                    <a:cubicBezTo>
                      <a:pt x="16333" y="5501"/>
                      <a:pt x="16394" y="5344"/>
                      <a:pt x="16522" y="5352"/>
                    </a:cubicBezTo>
                    <a:cubicBezTo>
                      <a:pt x="16675" y="5537"/>
                      <a:pt x="16383" y="5628"/>
                      <a:pt x="16220" y="5688"/>
                    </a:cubicBezTo>
                    <a:cubicBezTo>
                      <a:pt x="16035" y="5755"/>
                      <a:pt x="15794" y="5791"/>
                      <a:pt x="15651" y="5850"/>
                    </a:cubicBezTo>
                    <a:cubicBezTo>
                      <a:pt x="15577" y="5881"/>
                      <a:pt x="15297" y="6152"/>
                      <a:pt x="15257" y="5942"/>
                    </a:cubicBezTo>
                    <a:cubicBezTo>
                      <a:pt x="15229" y="5791"/>
                      <a:pt x="15396" y="5835"/>
                      <a:pt x="15431" y="5711"/>
                    </a:cubicBezTo>
                    <a:cubicBezTo>
                      <a:pt x="15252" y="5675"/>
                      <a:pt x="15084" y="5788"/>
                      <a:pt x="14921" y="5850"/>
                    </a:cubicBezTo>
                    <a:cubicBezTo>
                      <a:pt x="14687" y="5938"/>
                      <a:pt x="14292" y="5994"/>
                      <a:pt x="14236" y="6255"/>
                    </a:cubicBezTo>
                    <a:cubicBezTo>
                      <a:pt x="14225" y="6307"/>
                      <a:pt x="14259" y="6406"/>
                      <a:pt x="14225" y="6441"/>
                    </a:cubicBezTo>
                    <a:cubicBezTo>
                      <a:pt x="14196" y="6469"/>
                      <a:pt x="14030" y="6474"/>
                      <a:pt x="13958" y="6499"/>
                    </a:cubicBezTo>
                    <a:cubicBezTo>
                      <a:pt x="13846" y="6536"/>
                      <a:pt x="13748" y="6618"/>
                      <a:pt x="13679" y="6637"/>
                    </a:cubicBezTo>
                    <a:cubicBezTo>
                      <a:pt x="13627" y="6651"/>
                      <a:pt x="13549" y="6648"/>
                      <a:pt x="13516" y="6661"/>
                    </a:cubicBezTo>
                    <a:cubicBezTo>
                      <a:pt x="13424" y="6696"/>
                      <a:pt x="13390" y="6821"/>
                      <a:pt x="13284" y="6903"/>
                    </a:cubicBezTo>
                    <a:cubicBezTo>
                      <a:pt x="13241" y="6938"/>
                      <a:pt x="13145" y="6962"/>
                      <a:pt x="13110" y="6996"/>
                    </a:cubicBezTo>
                    <a:cubicBezTo>
                      <a:pt x="13049" y="7056"/>
                      <a:pt x="13042" y="7205"/>
                      <a:pt x="12936" y="7228"/>
                    </a:cubicBezTo>
                    <a:cubicBezTo>
                      <a:pt x="12869" y="7233"/>
                      <a:pt x="12814" y="7177"/>
                      <a:pt x="12751" y="7216"/>
                    </a:cubicBezTo>
                    <a:cubicBezTo>
                      <a:pt x="12743" y="7364"/>
                      <a:pt x="12803" y="7565"/>
                      <a:pt x="12739" y="7714"/>
                    </a:cubicBezTo>
                    <a:cubicBezTo>
                      <a:pt x="12601" y="7826"/>
                      <a:pt x="12451" y="7905"/>
                      <a:pt x="12275" y="8004"/>
                    </a:cubicBezTo>
                    <a:cubicBezTo>
                      <a:pt x="12178" y="8059"/>
                      <a:pt x="12092" y="8072"/>
                      <a:pt x="11973" y="8131"/>
                    </a:cubicBezTo>
                    <a:cubicBezTo>
                      <a:pt x="11890" y="8173"/>
                      <a:pt x="11814" y="8272"/>
                      <a:pt x="11718" y="8329"/>
                    </a:cubicBezTo>
                    <a:cubicBezTo>
                      <a:pt x="11663" y="8361"/>
                      <a:pt x="11605" y="8394"/>
                      <a:pt x="11550" y="8431"/>
                    </a:cubicBezTo>
                    <a:lnTo>
                      <a:pt x="11550" y="13479"/>
                    </a:lnTo>
                    <a:cubicBezTo>
                      <a:pt x="11606" y="13428"/>
                      <a:pt x="11663" y="13355"/>
                      <a:pt x="11695" y="13297"/>
                    </a:cubicBezTo>
                    <a:cubicBezTo>
                      <a:pt x="11761" y="13179"/>
                      <a:pt x="11765" y="13079"/>
                      <a:pt x="11881" y="13020"/>
                    </a:cubicBezTo>
                    <a:cubicBezTo>
                      <a:pt x="12005" y="12955"/>
                      <a:pt x="12104" y="12986"/>
                      <a:pt x="12263" y="12926"/>
                    </a:cubicBezTo>
                    <a:cubicBezTo>
                      <a:pt x="12335" y="12900"/>
                      <a:pt x="12396" y="12855"/>
                      <a:pt x="12461" y="12811"/>
                    </a:cubicBezTo>
                    <a:cubicBezTo>
                      <a:pt x="12517" y="12772"/>
                      <a:pt x="12576" y="12671"/>
                      <a:pt x="12646" y="12741"/>
                    </a:cubicBezTo>
                    <a:cubicBezTo>
                      <a:pt x="12739" y="12834"/>
                      <a:pt x="12533" y="12886"/>
                      <a:pt x="12612" y="12984"/>
                    </a:cubicBezTo>
                    <a:cubicBezTo>
                      <a:pt x="12772" y="13069"/>
                      <a:pt x="12854" y="12826"/>
                      <a:pt x="12972" y="12822"/>
                    </a:cubicBezTo>
                    <a:cubicBezTo>
                      <a:pt x="13008" y="12822"/>
                      <a:pt x="13137" y="12895"/>
                      <a:pt x="13203" y="12938"/>
                    </a:cubicBezTo>
                    <a:cubicBezTo>
                      <a:pt x="13294" y="12998"/>
                      <a:pt x="13325" y="13081"/>
                      <a:pt x="13423" y="13099"/>
                    </a:cubicBezTo>
                    <a:cubicBezTo>
                      <a:pt x="13487" y="13113"/>
                      <a:pt x="13589" y="13076"/>
                      <a:pt x="13679" y="13088"/>
                    </a:cubicBezTo>
                    <a:cubicBezTo>
                      <a:pt x="13797" y="13105"/>
                      <a:pt x="13868" y="13207"/>
                      <a:pt x="13958" y="13205"/>
                    </a:cubicBezTo>
                    <a:cubicBezTo>
                      <a:pt x="14067" y="13201"/>
                      <a:pt x="14119" y="13083"/>
                      <a:pt x="14214" y="13065"/>
                    </a:cubicBezTo>
                    <a:cubicBezTo>
                      <a:pt x="14417" y="13027"/>
                      <a:pt x="14493" y="13088"/>
                      <a:pt x="14584" y="13216"/>
                    </a:cubicBezTo>
                    <a:cubicBezTo>
                      <a:pt x="14686" y="13233"/>
                      <a:pt x="14689" y="13099"/>
                      <a:pt x="14782" y="13147"/>
                    </a:cubicBezTo>
                    <a:cubicBezTo>
                      <a:pt x="14730" y="13248"/>
                      <a:pt x="14799" y="13294"/>
                      <a:pt x="14839" y="13378"/>
                    </a:cubicBezTo>
                    <a:cubicBezTo>
                      <a:pt x="14866" y="13432"/>
                      <a:pt x="14861" y="13471"/>
                      <a:pt x="14886" y="13494"/>
                    </a:cubicBezTo>
                    <a:cubicBezTo>
                      <a:pt x="14942" y="13546"/>
                      <a:pt x="15048" y="13546"/>
                      <a:pt x="15130" y="13598"/>
                    </a:cubicBezTo>
                    <a:cubicBezTo>
                      <a:pt x="15216" y="13652"/>
                      <a:pt x="15263" y="13752"/>
                      <a:pt x="15361" y="13864"/>
                    </a:cubicBezTo>
                    <a:cubicBezTo>
                      <a:pt x="15462" y="13980"/>
                      <a:pt x="15633" y="14099"/>
                      <a:pt x="15767" y="14107"/>
                    </a:cubicBezTo>
                    <a:cubicBezTo>
                      <a:pt x="15895" y="14115"/>
                      <a:pt x="15999" y="14072"/>
                      <a:pt x="16104" y="14084"/>
                    </a:cubicBezTo>
                    <a:cubicBezTo>
                      <a:pt x="16344" y="14114"/>
                      <a:pt x="16494" y="14233"/>
                      <a:pt x="16662" y="14363"/>
                    </a:cubicBezTo>
                    <a:cubicBezTo>
                      <a:pt x="16755" y="14434"/>
                      <a:pt x="16840" y="14485"/>
                      <a:pt x="16870" y="14571"/>
                    </a:cubicBezTo>
                    <a:cubicBezTo>
                      <a:pt x="16891" y="14631"/>
                      <a:pt x="16881" y="14712"/>
                      <a:pt x="16905" y="14780"/>
                    </a:cubicBezTo>
                    <a:cubicBezTo>
                      <a:pt x="16956" y="14924"/>
                      <a:pt x="17167" y="14994"/>
                      <a:pt x="17091" y="15242"/>
                    </a:cubicBezTo>
                    <a:cubicBezTo>
                      <a:pt x="17126" y="15316"/>
                      <a:pt x="17204" y="15342"/>
                      <a:pt x="17288" y="15394"/>
                    </a:cubicBezTo>
                    <a:cubicBezTo>
                      <a:pt x="17356" y="15434"/>
                      <a:pt x="17412" y="15520"/>
                      <a:pt x="17485" y="15533"/>
                    </a:cubicBezTo>
                    <a:cubicBezTo>
                      <a:pt x="17532" y="15540"/>
                      <a:pt x="17584" y="15517"/>
                      <a:pt x="17624" y="15520"/>
                    </a:cubicBezTo>
                    <a:cubicBezTo>
                      <a:pt x="17757" y="15530"/>
                      <a:pt x="17846" y="15581"/>
                      <a:pt x="17961" y="15625"/>
                    </a:cubicBezTo>
                    <a:cubicBezTo>
                      <a:pt x="18032" y="15652"/>
                      <a:pt x="18122" y="15663"/>
                      <a:pt x="18170" y="15695"/>
                    </a:cubicBezTo>
                    <a:cubicBezTo>
                      <a:pt x="18229" y="15735"/>
                      <a:pt x="18236" y="15867"/>
                      <a:pt x="18309" y="15903"/>
                    </a:cubicBezTo>
                    <a:cubicBezTo>
                      <a:pt x="18357" y="15926"/>
                      <a:pt x="18463" y="15894"/>
                      <a:pt x="18542" y="15903"/>
                    </a:cubicBezTo>
                    <a:cubicBezTo>
                      <a:pt x="18666" y="15917"/>
                      <a:pt x="18835" y="15993"/>
                      <a:pt x="18948" y="15995"/>
                    </a:cubicBezTo>
                    <a:cubicBezTo>
                      <a:pt x="19016" y="15997"/>
                      <a:pt x="19072" y="15968"/>
                      <a:pt x="19132" y="15973"/>
                    </a:cubicBezTo>
                    <a:cubicBezTo>
                      <a:pt x="19274" y="15983"/>
                      <a:pt x="19385" y="16072"/>
                      <a:pt x="19494" y="16172"/>
                    </a:cubicBezTo>
                    <a:cubicBezTo>
                      <a:pt x="18096" y="18425"/>
                      <a:pt x="15847" y="20098"/>
                      <a:pt x="13199" y="20737"/>
                    </a:cubicBezTo>
                    <a:cubicBezTo>
                      <a:pt x="13190" y="20635"/>
                      <a:pt x="13162" y="20533"/>
                      <a:pt x="13157" y="20432"/>
                    </a:cubicBezTo>
                    <a:cubicBezTo>
                      <a:pt x="13147" y="20211"/>
                      <a:pt x="13181" y="20056"/>
                      <a:pt x="13146" y="19852"/>
                    </a:cubicBezTo>
                    <a:cubicBezTo>
                      <a:pt x="13118" y="19698"/>
                      <a:pt x="13085" y="19463"/>
                      <a:pt x="13030" y="19366"/>
                    </a:cubicBezTo>
                    <a:cubicBezTo>
                      <a:pt x="12967" y="19258"/>
                      <a:pt x="12723" y="19076"/>
                      <a:pt x="12600" y="19007"/>
                    </a:cubicBezTo>
                    <a:cubicBezTo>
                      <a:pt x="12519" y="18962"/>
                      <a:pt x="12422" y="18946"/>
                      <a:pt x="12334" y="18903"/>
                    </a:cubicBezTo>
                    <a:cubicBezTo>
                      <a:pt x="12144" y="18811"/>
                      <a:pt x="11778" y="18615"/>
                      <a:pt x="11695" y="18428"/>
                    </a:cubicBezTo>
                    <a:cubicBezTo>
                      <a:pt x="11671" y="18374"/>
                      <a:pt x="11674" y="18303"/>
                      <a:pt x="11648" y="18243"/>
                    </a:cubicBezTo>
                    <a:cubicBezTo>
                      <a:pt x="11625" y="18187"/>
                      <a:pt x="11589" y="18135"/>
                      <a:pt x="11550" y="18084"/>
                    </a:cubicBezTo>
                    <a:cubicBezTo>
                      <a:pt x="11550" y="18084"/>
                      <a:pt x="11550" y="21574"/>
                      <a:pt x="11550" y="2157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8" name="Freeform: Shape 98"/>
              <p:cNvSpPr/>
              <p:nvPr/>
            </p:nvSpPr>
            <p:spPr>
              <a:xfrm>
                <a:off x="4459989" y="826576"/>
                <a:ext cx="296623" cy="183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11" y="21600"/>
                    </a:moveTo>
                    <a:lnTo>
                      <a:pt x="0" y="21600"/>
                    </a:lnTo>
                    <a:lnTo>
                      <a:pt x="0" y="12001"/>
                    </a:lnTo>
                    <a:lnTo>
                      <a:pt x="2597" y="12001"/>
                    </a:lnTo>
                    <a:lnTo>
                      <a:pt x="2597" y="0"/>
                    </a:lnTo>
                    <a:lnTo>
                      <a:pt x="4611" y="0"/>
                    </a:lnTo>
                    <a:lnTo>
                      <a:pt x="4611" y="15111"/>
                    </a:lnTo>
                    <a:lnTo>
                      <a:pt x="2757" y="15111"/>
                    </a:lnTo>
                    <a:lnTo>
                      <a:pt x="2757" y="19317"/>
                    </a:lnTo>
                    <a:lnTo>
                      <a:pt x="2757" y="19317"/>
                    </a:lnTo>
                    <a:lnTo>
                      <a:pt x="4611" y="19317"/>
                    </a:lnTo>
                    <a:cubicBezTo>
                      <a:pt x="4611" y="19317"/>
                      <a:pt x="4611" y="21600"/>
                      <a:pt x="4611" y="21600"/>
                    </a:cubicBezTo>
                    <a:close/>
                    <a:moveTo>
                      <a:pt x="7584" y="0"/>
                    </a:moveTo>
                    <a:lnTo>
                      <a:pt x="7584" y="12001"/>
                    </a:lnTo>
                    <a:lnTo>
                      <a:pt x="10825" y="12001"/>
                    </a:lnTo>
                    <a:lnTo>
                      <a:pt x="10825" y="15111"/>
                    </a:lnTo>
                    <a:lnTo>
                      <a:pt x="8971" y="15111"/>
                    </a:lnTo>
                    <a:lnTo>
                      <a:pt x="8971" y="19317"/>
                    </a:lnTo>
                    <a:lnTo>
                      <a:pt x="8971" y="19317"/>
                    </a:lnTo>
                    <a:lnTo>
                      <a:pt x="10825" y="19317"/>
                    </a:lnTo>
                    <a:lnTo>
                      <a:pt x="10825" y="21600"/>
                    </a:lnTo>
                    <a:lnTo>
                      <a:pt x="4611" y="21600"/>
                    </a:lnTo>
                    <a:lnTo>
                      <a:pt x="4611" y="19317"/>
                    </a:lnTo>
                    <a:lnTo>
                      <a:pt x="6465" y="19317"/>
                    </a:lnTo>
                    <a:lnTo>
                      <a:pt x="6465" y="15111"/>
                    </a:lnTo>
                    <a:lnTo>
                      <a:pt x="4611" y="15111"/>
                    </a:lnTo>
                    <a:lnTo>
                      <a:pt x="4611" y="0"/>
                    </a:lnTo>
                    <a:cubicBezTo>
                      <a:pt x="4611" y="0"/>
                      <a:pt x="7584" y="0"/>
                      <a:pt x="7584" y="0"/>
                    </a:cubicBezTo>
                    <a:close/>
                    <a:moveTo>
                      <a:pt x="10825" y="12001"/>
                    </a:moveTo>
                    <a:lnTo>
                      <a:pt x="16989" y="12001"/>
                    </a:lnTo>
                    <a:lnTo>
                      <a:pt x="16989" y="15111"/>
                    </a:lnTo>
                    <a:lnTo>
                      <a:pt x="15135" y="15111"/>
                    </a:lnTo>
                    <a:lnTo>
                      <a:pt x="15135" y="19317"/>
                    </a:lnTo>
                    <a:lnTo>
                      <a:pt x="15135" y="19317"/>
                    </a:lnTo>
                    <a:lnTo>
                      <a:pt x="16989" y="19317"/>
                    </a:lnTo>
                    <a:lnTo>
                      <a:pt x="16989" y="21600"/>
                    </a:lnTo>
                    <a:lnTo>
                      <a:pt x="10825" y="21600"/>
                    </a:lnTo>
                    <a:lnTo>
                      <a:pt x="10825" y="19317"/>
                    </a:lnTo>
                    <a:lnTo>
                      <a:pt x="12679" y="19317"/>
                    </a:lnTo>
                    <a:lnTo>
                      <a:pt x="12679" y="15111"/>
                    </a:lnTo>
                    <a:lnTo>
                      <a:pt x="10825" y="15111"/>
                    </a:lnTo>
                    <a:cubicBezTo>
                      <a:pt x="10825" y="15111"/>
                      <a:pt x="10825" y="12001"/>
                      <a:pt x="10825" y="12001"/>
                    </a:cubicBezTo>
                    <a:close/>
                    <a:moveTo>
                      <a:pt x="16989" y="12001"/>
                    </a:moveTo>
                    <a:lnTo>
                      <a:pt x="21600" y="12001"/>
                    </a:lnTo>
                    <a:lnTo>
                      <a:pt x="21600" y="21600"/>
                    </a:lnTo>
                    <a:lnTo>
                      <a:pt x="16989" y="21600"/>
                    </a:lnTo>
                    <a:lnTo>
                      <a:pt x="16989" y="19317"/>
                    </a:lnTo>
                    <a:lnTo>
                      <a:pt x="18842" y="19317"/>
                    </a:lnTo>
                    <a:lnTo>
                      <a:pt x="18842" y="15111"/>
                    </a:lnTo>
                    <a:lnTo>
                      <a:pt x="16989" y="15111"/>
                    </a:lnTo>
                    <a:cubicBezTo>
                      <a:pt x="16989" y="15111"/>
                      <a:pt x="16989" y="12001"/>
                      <a:pt x="16989" y="120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19" name="Freeform: Shape 99"/>
              <p:cNvSpPr/>
              <p:nvPr/>
            </p:nvSpPr>
            <p:spPr>
              <a:xfrm>
                <a:off x="4427617" y="1020801"/>
                <a:ext cx="400506" cy="128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63" y="2160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19174" y="21600"/>
                    </a:lnTo>
                    <a:cubicBezTo>
                      <a:pt x="19174" y="21600"/>
                      <a:pt x="763" y="21600"/>
                      <a:pt x="763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0" name="Freeform: Shape 100"/>
              <p:cNvSpPr/>
              <p:nvPr/>
            </p:nvSpPr>
            <p:spPr>
              <a:xfrm>
                <a:off x="1462461" y="2147302"/>
                <a:ext cx="150521" cy="256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973"/>
                    </a:moveTo>
                    <a:lnTo>
                      <a:pt x="0" y="17980"/>
                    </a:lnTo>
                    <a:cubicBezTo>
                      <a:pt x="0" y="19979"/>
                      <a:pt x="2764" y="21600"/>
                      <a:pt x="6172" y="21600"/>
                    </a:cubicBezTo>
                    <a:lnTo>
                      <a:pt x="15428" y="21600"/>
                    </a:lnTo>
                    <a:cubicBezTo>
                      <a:pt x="18837" y="21600"/>
                      <a:pt x="21600" y="19979"/>
                      <a:pt x="21600" y="17980"/>
                    </a:cubicBezTo>
                    <a:lnTo>
                      <a:pt x="21600" y="14973"/>
                    </a:lnTo>
                    <a:lnTo>
                      <a:pt x="13887" y="14973"/>
                    </a:lnTo>
                    <a:lnTo>
                      <a:pt x="13887" y="12258"/>
                    </a:lnTo>
                    <a:lnTo>
                      <a:pt x="21600" y="12258"/>
                    </a:lnTo>
                    <a:lnTo>
                      <a:pt x="21600" y="8115"/>
                    </a:lnTo>
                    <a:lnTo>
                      <a:pt x="13887" y="8115"/>
                    </a:lnTo>
                    <a:lnTo>
                      <a:pt x="13887" y="5400"/>
                    </a:lnTo>
                    <a:lnTo>
                      <a:pt x="21600" y="5400"/>
                    </a:lnTo>
                    <a:lnTo>
                      <a:pt x="21600" y="3619"/>
                    </a:lnTo>
                    <a:cubicBezTo>
                      <a:pt x="21600" y="1620"/>
                      <a:pt x="18837" y="0"/>
                      <a:pt x="15428" y="0"/>
                    </a:cubicBezTo>
                    <a:lnTo>
                      <a:pt x="6172" y="0"/>
                    </a:lnTo>
                    <a:cubicBezTo>
                      <a:pt x="2764" y="0"/>
                      <a:pt x="0" y="1620"/>
                      <a:pt x="0" y="3619"/>
                    </a:cubicBezTo>
                    <a:lnTo>
                      <a:pt x="0" y="5400"/>
                    </a:lnTo>
                    <a:lnTo>
                      <a:pt x="7716" y="5400"/>
                    </a:lnTo>
                    <a:lnTo>
                      <a:pt x="7716" y="8115"/>
                    </a:lnTo>
                    <a:lnTo>
                      <a:pt x="0" y="8115"/>
                    </a:lnTo>
                    <a:lnTo>
                      <a:pt x="0" y="12258"/>
                    </a:lnTo>
                    <a:lnTo>
                      <a:pt x="7716" y="12258"/>
                    </a:lnTo>
                    <a:lnTo>
                      <a:pt x="7716" y="14973"/>
                    </a:lnTo>
                    <a:cubicBezTo>
                      <a:pt x="7716" y="14973"/>
                      <a:pt x="0" y="14973"/>
                      <a:pt x="0" y="1497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1" name="Freeform: Shape 101"/>
              <p:cNvSpPr/>
              <p:nvPr/>
            </p:nvSpPr>
            <p:spPr>
              <a:xfrm>
                <a:off x="1417142" y="2373897"/>
                <a:ext cx="240707" cy="157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94"/>
                    </a:moveTo>
                    <a:cubicBezTo>
                      <a:pt x="733" y="6297"/>
                      <a:pt x="3791" y="10296"/>
                      <a:pt x="7112" y="10296"/>
                    </a:cubicBezTo>
                    <a:lnTo>
                      <a:pt x="9358" y="10296"/>
                    </a:lnTo>
                    <a:lnTo>
                      <a:pt x="9358" y="17165"/>
                    </a:lnTo>
                    <a:lnTo>
                      <a:pt x="6561" y="17165"/>
                    </a:lnTo>
                    <a:lnTo>
                      <a:pt x="6561" y="21600"/>
                    </a:lnTo>
                    <a:lnTo>
                      <a:pt x="15050" y="21600"/>
                    </a:lnTo>
                    <a:lnTo>
                      <a:pt x="15050" y="17165"/>
                    </a:lnTo>
                    <a:lnTo>
                      <a:pt x="12253" y="17165"/>
                    </a:lnTo>
                    <a:lnTo>
                      <a:pt x="12253" y="10296"/>
                    </a:lnTo>
                    <a:lnTo>
                      <a:pt x="14499" y="10296"/>
                    </a:lnTo>
                    <a:cubicBezTo>
                      <a:pt x="18008" y="10296"/>
                      <a:pt x="20865" y="5604"/>
                      <a:pt x="21600" y="1068"/>
                    </a:cubicBezTo>
                    <a:lnTo>
                      <a:pt x="18791" y="0"/>
                    </a:lnTo>
                    <a:cubicBezTo>
                      <a:pt x="18333" y="2831"/>
                      <a:pt x="16500" y="5862"/>
                      <a:pt x="14499" y="5862"/>
                    </a:cubicBezTo>
                    <a:lnTo>
                      <a:pt x="7112" y="5862"/>
                    </a:lnTo>
                    <a:cubicBezTo>
                      <a:pt x="5193" y="5862"/>
                      <a:pt x="3273" y="3265"/>
                      <a:pt x="2831" y="75"/>
                    </a:cubicBezTo>
                    <a:cubicBezTo>
                      <a:pt x="2831" y="75"/>
                      <a:pt x="0" y="994"/>
                      <a:pt x="0" y="9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2" name="Freeform: Shape 102"/>
              <p:cNvSpPr/>
              <p:nvPr/>
            </p:nvSpPr>
            <p:spPr>
              <a:xfrm>
                <a:off x="1184072" y="3429182"/>
                <a:ext cx="213120" cy="3423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95" y="432"/>
                    </a:moveTo>
                    <a:lnTo>
                      <a:pt x="0" y="432"/>
                    </a:lnTo>
                    <a:lnTo>
                      <a:pt x="0" y="21600"/>
                    </a:lnTo>
                    <a:lnTo>
                      <a:pt x="4395" y="21600"/>
                    </a:lnTo>
                    <a:lnTo>
                      <a:pt x="4395" y="20186"/>
                    </a:lnTo>
                    <a:lnTo>
                      <a:pt x="2317" y="20186"/>
                    </a:lnTo>
                    <a:lnTo>
                      <a:pt x="2317" y="18462"/>
                    </a:lnTo>
                    <a:lnTo>
                      <a:pt x="4395" y="18462"/>
                    </a:lnTo>
                    <a:lnTo>
                      <a:pt x="4395" y="17222"/>
                    </a:lnTo>
                    <a:lnTo>
                      <a:pt x="2317" y="17222"/>
                    </a:lnTo>
                    <a:lnTo>
                      <a:pt x="2317" y="15497"/>
                    </a:lnTo>
                    <a:lnTo>
                      <a:pt x="4395" y="15497"/>
                    </a:lnTo>
                    <a:lnTo>
                      <a:pt x="4395" y="13977"/>
                    </a:lnTo>
                    <a:lnTo>
                      <a:pt x="2317" y="13977"/>
                    </a:lnTo>
                    <a:lnTo>
                      <a:pt x="2317" y="1784"/>
                    </a:lnTo>
                    <a:lnTo>
                      <a:pt x="4395" y="1784"/>
                    </a:lnTo>
                    <a:cubicBezTo>
                      <a:pt x="4395" y="1784"/>
                      <a:pt x="4395" y="432"/>
                      <a:pt x="4395" y="432"/>
                    </a:cubicBezTo>
                    <a:close/>
                    <a:moveTo>
                      <a:pt x="4395" y="21600"/>
                    </a:moveTo>
                    <a:lnTo>
                      <a:pt x="10800" y="21600"/>
                    </a:lnTo>
                    <a:lnTo>
                      <a:pt x="10800" y="20186"/>
                    </a:lnTo>
                    <a:lnTo>
                      <a:pt x="8723" y="20186"/>
                    </a:lnTo>
                    <a:lnTo>
                      <a:pt x="8723" y="18462"/>
                    </a:lnTo>
                    <a:lnTo>
                      <a:pt x="10800" y="18462"/>
                    </a:lnTo>
                    <a:lnTo>
                      <a:pt x="10800" y="17222"/>
                    </a:lnTo>
                    <a:lnTo>
                      <a:pt x="8723" y="17222"/>
                    </a:lnTo>
                    <a:lnTo>
                      <a:pt x="8723" y="15497"/>
                    </a:lnTo>
                    <a:lnTo>
                      <a:pt x="10800" y="15497"/>
                    </a:lnTo>
                    <a:lnTo>
                      <a:pt x="10800" y="13977"/>
                    </a:lnTo>
                    <a:lnTo>
                      <a:pt x="4395" y="13977"/>
                    </a:lnTo>
                    <a:lnTo>
                      <a:pt x="4395" y="15497"/>
                    </a:lnTo>
                    <a:lnTo>
                      <a:pt x="6472" y="15497"/>
                    </a:lnTo>
                    <a:lnTo>
                      <a:pt x="6472" y="17222"/>
                    </a:lnTo>
                    <a:lnTo>
                      <a:pt x="6472" y="17222"/>
                    </a:lnTo>
                    <a:lnTo>
                      <a:pt x="4395" y="17222"/>
                    </a:lnTo>
                    <a:lnTo>
                      <a:pt x="4395" y="18462"/>
                    </a:lnTo>
                    <a:lnTo>
                      <a:pt x="6472" y="18462"/>
                    </a:lnTo>
                    <a:lnTo>
                      <a:pt x="6472" y="20186"/>
                    </a:lnTo>
                    <a:lnTo>
                      <a:pt x="6472" y="20186"/>
                    </a:lnTo>
                    <a:lnTo>
                      <a:pt x="4395" y="20186"/>
                    </a:lnTo>
                    <a:cubicBezTo>
                      <a:pt x="4395" y="20186"/>
                      <a:pt x="4395" y="21600"/>
                      <a:pt x="4395" y="21600"/>
                    </a:cubicBezTo>
                    <a:close/>
                    <a:moveTo>
                      <a:pt x="10800" y="432"/>
                    </a:moveTo>
                    <a:lnTo>
                      <a:pt x="4395" y="432"/>
                    </a:lnTo>
                    <a:lnTo>
                      <a:pt x="4395" y="1784"/>
                    </a:lnTo>
                    <a:lnTo>
                      <a:pt x="10800" y="1784"/>
                    </a:lnTo>
                    <a:lnTo>
                      <a:pt x="10800" y="432"/>
                    </a:lnTo>
                    <a:cubicBezTo>
                      <a:pt x="10800" y="432"/>
                      <a:pt x="10800" y="432"/>
                      <a:pt x="10800" y="432"/>
                    </a:cubicBezTo>
                    <a:close/>
                    <a:moveTo>
                      <a:pt x="10800" y="21600"/>
                    </a:moveTo>
                    <a:lnTo>
                      <a:pt x="17205" y="21600"/>
                    </a:lnTo>
                    <a:lnTo>
                      <a:pt x="17205" y="20186"/>
                    </a:lnTo>
                    <a:lnTo>
                      <a:pt x="15128" y="20186"/>
                    </a:lnTo>
                    <a:lnTo>
                      <a:pt x="15128" y="18462"/>
                    </a:lnTo>
                    <a:lnTo>
                      <a:pt x="17205" y="18462"/>
                    </a:lnTo>
                    <a:lnTo>
                      <a:pt x="17205" y="17222"/>
                    </a:lnTo>
                    <a:lnTo>
                      <a:pt x="15128" y="17222"/>
                    </a:lnTo>
                    <a:lnTo>
                      <a:pt x="15128" y="15497"/>
                    </a:lnTo>
                    <a:lnTo>
                      <a:pt x="17205" y="15497"/>
                    </a:lnTo>
                    <a:lnTo>
                      <a:pt x="17205" y="13977"/>
                    </a:lnTo>
                    <a:lnTo>
                      <a:pt x="10800" y="13977"/>
                    </a:lnTo>
                    <a:lnTo>
                      <a:pt x="10800" y="15497"/>
                    </a:lnTo>
                    <a:lnTo>
                      <a:pt x="12878" y="15497"/>
                    </a:lnTo>
                    <a:lnTo>
                      <a:pt x="12878" y="17222"/>
                    </a:lnTo>
                    <a:lnTo>
                      <a:pt x="12878" y="17222"/>
                    </a:lnTo>
                    <a:lnTo>
                      <a:pt x="10800" y="17222"/>
                    </a:lnTo>
                    <a:lnTo>
                      <a:pt x="10800" y="18462"/>
                    </a:lnTo>
                    <a:lnTo>
                      <a:pt x="12878" y="18462"/>
                    </a:lnTo>
                    <a:lnTo>
                      <a:pt x="12878" y="20186"/>
                    </a:lnTo>
                    <a:lnTo>
                      <a:pt x="12878" y="20186"/>
                    </a:lnTo>
                    <a:lnTo>
                      <a:pt x="10800" y="20186"/>
                    </a:lnTo>
                    <a:cubicBezTo>
                      <a:pt x="10800" y="20186"/>
                      <a:pt x="10800" y="21600"/>
                      <a:pt x="10800" y="21600"/>
                    </a:cubicBezTo>
                    <a:close/>
                    <a:moveTo>
                      <a:pt x="15128" y="0"/>
                    </a:moveTo>
                    <a:lnTo>
                      <a:pt x="15128" y="432"/>
                    </a:lnTo>
                    <a:lnTo>
                      <a:pt x="10800" y="432"/>
                    </a:lnTo>
                    <a:lnTo>
                      <a:pt x="10800" y="1784"/>
                    </a:lnTo>
                    <a:lnTo>
                      <a:pt x="17205" y="1784"/>
                    </a:lnTo>
                    <a:lnTo>
                      <a:pt x="17205" y="0"/>
                    </a:lnTo>
                    <a:lnTo>
                      <a:pt x="15128" y="0"/>
                    </a:lnTo>
                    <a:cubicBezTo>
                      <a:pt x="15128" y="0"/>
                      <a:pt x="15128" y="0"/>
                      <a:pt x="15128" y="0"/>
                    </a:cubicBezTo>
                    <a:close/>
                    <a:moveTo>
                      <a:pt x="17205" y="21600"/>
                    </a:moveTo>
                    <a:lnTo>
                      <a:pt x="21600" y="21600"/>
                    </a:lnTo>
                    <a:lnTo>
                      <a:pt x="21600" y="432"/>
                    </a:lnTo>
                    <a:lnTo>
                      <a:pt x="19283" y="432"/>
                    </a:lnTo>
                    <a:lnTo>
                      <a:pt x="19283" y="0"/>
                    </a:lnTo>
                    <a:lnTo>
                      <a:pt x="17205" y="0"/>
                    </a:lnTo>
                    <a:lnTo>
                      <a:pt x="17205" y="1784"/>
                    </a:lnTo>
                    <a:lnTo>
                      <a:pt x="19283" y="1784"/>
                    </a:lnTo>
                    <a:lnTo>
                      <a:pt x="19283" y="13977"/>
                    </a:lnTo>
                    <a:lnTo>
                      <a:pt x="19283" y="13977"/>
                    </a:lnTo>
                    <a:lnTo>
                      <a:pt x="17205" y="13977"/>
                    </a:lnTo>
                    <a:lnTo>
                      <a:pt x="17205" y="15497"/>
                    </a:lnTo>
                    <a:lnTo>
                      <a:pt x="19283" y="15497"/>
                    </a:lnTo>
                    <a:lnTo>
                      <a:pt x="19283" y="17222"/>
                    </a:lnTo>
                    <a:lnTo>
                      <a:pt x="19283" y="17222"/>
                    </a:lnTo>
                    <a:lnTo>
                      <a:pt x="17205" y="17222"/>
                    </a:lnTo>
                    <a:lnTo>
                      <a:pt x="17205" y="18462"/>
                    </a:lnTo>
                    <a:lnTo>
                      <a:pt x="19283" y="18462"/>
                    </a:lnTo>
                    <a:lnTo>
                      <a:pt x="19283" y="20186"/>
                    </a:lnTo>
                    <a:lnTo>
                      <a:pt x="19283" y="20186"/>
                    </a:lnTo>
                    <a:lnTo>
                      <a:pt x="17205" y="20186"/>
                    </a:lnTo>
                    <a:cubicBezTo>
                      <a:pt x="17205" y="20186"/>
                      <a:pt x="17205" y="21600"/>
                      <a:pt x="17205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3" name="Freeform: Shape 103"/>
              <p:cNvSpPr/>
              <p:nvPr/>
            </p:nvSpPr>
            <p:spPr>
              <a:xfrm>
                <a:off x="2155194" y="5481486"/>
                <a:ext cx="267745" cy="267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0" y="12549"/>
                    </a:moveTo>
                    <a:lnTo>
                      <a:pt x="48" y="13189"/>
                    </a:lnTo>
                    <a:lnTo>
                      <a:pt x="1634" y="16906"/>
                    </a:lnTo>
                    <a:lnTo>
                      <a:pt x="3135" y="16266"/>
                    </a:lnTo>
                    <a:cubicBezTo>
                      <a:pt x="3782" y="17176"/>
                      <a:pt x="4573" y="17951"/>
                      <a:pt x="5495" y="18578"/>
                    </a:cubicBezTo>
                    <a:lnTo>
                      <a:pt x="4887" y="20092"/>
                    </a:lnTo>
                    <a:lnTo>
                      <a:pt x="8636" y="21600"/>
                    </a:lnTo>
                    <a:lnTo>
                      <a:pt x="9245" y="20086"/>
                    </a:lnTo>
                    <a:cubicBezTo>
                      <a:pt x="9759" y="20172"/>
                      <a:pt x="10280" y="20216"/>
                      <a:pt x="10800" y="20216"/>
                    </a:cubicBezTo>
                    <a:lnTo>
                      <a:pt x="10800" y="17112"/>
                    </a:lnTo>
                    <a:cubicBezTo>
                      <a:pt x="8267" y="17110"/>
                      <a:pt x="5990" y="15605"/>
                      <a:pt x="4995" y="13274"/>
                    </a:cubicBezTo>
                    <a:cubicBezTo>
                      <a:pt x="3633" y="10074"/>
                      <a:pt x="5124" y="6361"/>
                      <a:pt x="8325" y="4996"/>
                    </a:cubicBezTo>
                    <a:lnTo>
                      <a:pt x="8325" y="4996"/>
                    </a:lnTo>
                    <a:cubicBezTo>
                      <a:pt x="9115" y="4658"/>
                      <a:pt x="9947" y="4488"/>
                      <a:pt x="10797" y="4488"/>
                    </a:cubicBezTo>
                    <a:lnTo>
                      <a:pt x="10800" y="4488"/>
                    </a:lnTo>
                    <a:lnTo>
                      <a:pt x="10800" y="1384"/>
                    </a:lnTo>
                    <a:cubicBezTo>
                      <a:pt x="10214" y="1384"/>
                      <a:pt x="9628" y="1438"/>
                      <a:pt x="9052" y="1550"/>
                    </a:cubicBezTo>
                    <a:lnTo>
                      <a:pt x="8411" y="47"/>
                    </a:lnTo>
                    <a:lnTo>
                      <a:pt x="4694" y="1632"/>
                    </a:lnTo>
                    <a:lnTo>
                      <a:pt x="5334" y="3135"/>
                    </a:lnTo>
                    <a:cubicBezTo>
                      <a:pt x="4425" y="3781"/>
                      <a:pt x="3649" y="4572"/>
                      <a:pt x="3022" y="5495"/>
                    </a:cubicBezTo>
                    <a:lnTo>
                      <a:pt x="1508" y="4886"/>
                    </a:lnTo>
                    <a:lnTo>
                      <a:pt x="0" y="8635"/>
                    </a:lnTo>
                    <a:lnTo>
                      <a:pt x="1516" y="9244"/>
                    </a:lnTo>
                    <a:cubicBezTo>
                      <a:pt x="1329" y="10343"/>
                      <a:pt x="1341" y="11452"/>
                      <a:pt x="1550" y="12549"/>
                    </a:cubicBezTo>
                    <a:close/>
                    <a:moveTo>
                      <a:pt x="10800" y="20216"/>
                    </a:moveTo>
                    <a:cubicBezTo>
                      <a:pt x="11387" y="20216"/>
                      <a:pt x="11972" y="20161"/>
                      <a:pt x="12548" y="20050"/>
                    </a:cubicBezTo>
                    <a:lnTo>
                      <a:pt x="13189" y="21553"/>
                    </a:lnTo>
                    <a:lnTo>
                      <a:pt x="16906" y="19968"/>
                    </a:lnTo>
                    <a:lnTo>
                      <a:pt x="16266" y="18465"/>
                    </a:lnTo>
                    <a:cubicBezTo>
                      <a:pt x="17175" y="17819"/>
                      <a:pt x="17951" y="17027"/>
                      <a:pt x="18578" y="16104"/>
                    </a:cubicBezTo>
                    <a:lnTo>
                      <a:pt x="20093" y="16714"/>
                    </a:lnTo>
                    <a:lnTo>
                      <a:pt x="21600" y="12965"/>
                    </a:lnTo>
                    <a:lnTo>
                      <a:pt x="20086" y="12356"/>
                    </a:lnTo>
                    <a:cubicBezTo>
                      <a:pt x="20271" y="11256"/>
                      <a:pt x="20259" y="10148"/>
                      <a:pt x="20051" y="9051"/>
                    </a:cubicBezTo>
                    <a:lnTo>
                      <a:pt x="21552" y="8410"/>
                    </a:lnTo>
                    <a:lnTo>
                      <a:pt x="19968" y="4694"/>
                    </a:lnTo>
                    <a:lnTo>
                      <a:pt x="18466" y="5333"/>
                    </a:lnTo>
                    <a:cubicBezTo>
                      <a:pt x="17820" y="4424"/>
                      <a:pt x="17026" y="3649"/>
                      <a:pt x="16105" y="3022"/>
                    </a:cubicBezTo>
                    <a:lnTo>
                      <a:pt x="16715" y="1507"/>
                    </a:lnTo>
                    <a:lnTo>
                      <a:pt x="12966" y="0"/>
                    </a:lnTo>
                    <a:lnTo>
                      <a:pt x="12357" y="1514"/>
                    </a:lnTo>
                    <a:cubicBezTo>
                      <a:pt x="11842" y="1428"/>
                      <a:pt x="11321" y="1384"/>
                      <a:pt x="10800" y="1384"/>
                    </a:cubicBezTo>
                    <a:lnTo>
                      <a:pt x="10800" y="4488"/>
                    </a:lnTo>
                    <a:cubicBezTo>
                      <a:pt x="13334" y="4489"/>
                      <a:pt x="15611" y="5995"/>
                      <a:pt x="16605" y="8325"/>
                    </a:cubicBezTo>
                    <a:cubicBezTo>
                      <a:pt x="17969" y="11526"/>
                      <a:pt x="16476" y="15239"/>
                      <a:pt x="13276" y="16604"/>
                    </a:cubicBezTo>
                    <a:cubicBezTo>
                      <a:pt x="12486" y="16942"/>
                      <a:pt x="11654" y="17112"/>
                      <a:pt x="10803" y="17112"/>
                    </a:cubicBezTo>
                    <a:lnTo>
                      <a:pt x="10800" y="17112"/>
                    </a:lnTo>
                    <a:cubicBezTo>
                      <a:pt x="10800" y="17112"/>
                      <a:pt x="10800" y="20216"/>
                      <a:pt x="10800" y="202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4" name="Freeform: Shape 104"/>
              <p:cNvSpPr/>
              <p:nvPr/>
            </p:nvSpPr>
            <p:spPr>
              <a:xfrm>
                <a:off x="4926126" y="1778275"/>
                <a:ext cx="196312" cy="196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49" y="12548"/>
                    </a:moveTo>
                    <a:lnTo>
                      <a:pt x="48" y="13189"/>
                    </a:lnTo>
                    <a:lnTo>
                      <a:pt x="1634" y="16907"/>
                    </a:lnTo>
                    <a:lnTo>
                      <a:pt x="3135" y="16265"/>
                    </a:lnTo>
                    <a:cubicBezTo>
                      <a:pt x="3782" y="17175"/>
                      <a:pt x="4573" y="17951"/>
                      <a:pt x="5495" y="18579"/>
                    </a:cubicBezTo>
                    <a:lnTo>
                      <a:pt x="4887" y="20093"/>
                    </a:lnTo>
                    <a:lnTo>
                      <a:pt x="8636" y="21600"/>
                    </a:lnTo>
                    <a:lnTo>
                      <a:pt x="9245" y="20086"/>
                    </a:lnTo>
                    <a:cubicBezTo>
                      <a:pt x="9759" y="20172"/>
                      <a:pt x="10279" y="20215"/>
                      <a:pt x="10800" y="20215"/>
                    </a:cubicBezTo>
                    <a:lnTo>
                      <a:pt x="10800" y="17112"/>
                    </a:lnTo>
                    <a:cubicBezTo>
                      <a:pt x="8266" y="17111"/>
                      <a:pt x="5989" y="15604"/>
                      <a:pt x="4995" y="13276"/>
                    </a:cubicBezTo>
                    <a:cubicBezTo>
                      <a:pt x="3633" y="10074"/>
                      <a:pt x="5124" y="6361"/>
                      <a:pt x="8325" y="4996"/>
                    </a:cubicBezTo>
                    <a:lnTo>
                      <a:pt x="8325" y="4996"/>
                    </a:lnTo>
                    <a:cubicBezTo>
                      <a:pt x="9115" y="4659"/>
                      <a:pt x="9946" y="4487"/>
                      <a:pt x="10797" y="4487"/>
                    </a:cubicBezTo>
                    <a:lnTo>
                      <a:pt x="10800" y="4487"/>
                    </a:lnTo>
                    <a:lnTo>
                      <a:pt x="10800" y="1384"/>
                    </a:lnTo>
                    <a:cubicBezTo>
                      <a:pt x="10214" y="1386"/>
                      <a:pt x="9628" y="1439"/>
                      <a:pt x="9052" y="1549"/>
                    </a:cubicBezTo>
                    <a:lnTo>
                      <a:pt x="8412" y="47"/>
                    </a:lnTo>
                    <a:lnTo>
                      <a:pt x="4694" y="1632"/>
                    </a:lnTo>
                    <a:lnTo>
                      <a:pt x="5334" y="3135"/>
                    </a:lnTo>
                    <a:cubicBezTo>
                      <a:pt x="4426" y="3781"/>
                      <a:pt x="3649" y="4573"/>
                      <a:pt x="3022" y="5496"/>
                    </a:cubicBezTo>
                    <a:lnTo>
                      <a:pt x="1507" y="4886"/>
                    </a:lnTo>
                    <a:lnTo>
                      <a:pt x="0" y="8635"/>
                    </a:lnTo>
                    <a:lnTo>
                      <a:pt x="1516" y="9244"/>
                    </a:lnTo>
                    <a:cubicBezTo>
                      <a:pt x="1329" y="10343"/>
                      <a:pt x="1341" y="11453"/>
                      <a:pt x="1549" y="12548"/>
                    </a:cubicBezTo>
                    <a:close/>
                    <a:moveTo>
                      <a:pt x="10800" y="20215"/>
                    </a:moveTo>
                    <a:cubicBezTo>
                      <a:pt x="11386" y="20215"/>
                      <a:pt x="11971" y="20160"/>
                      <a:pt x="12547" y="20051"/>
                    </a:cubicBezTo>
                    <a:lnTo>
                      <a:pt x="13189" y="21553"/>
                    </a:lnTo>
                    <a:lnTo>
                      <a:pt x="16906" y="19968"/>
                    </a:lnTo>
                    <a:lnTo>
                      <a:pt x="16265" y="18466"/>
                    </a:lnTo>
                    <a:cubicBezTo>
                      <a:pt x="17176" y="17819"/>
                      <a:pt x="17951" y="17027"/>
                      <a:pt x="18578" y="16105"/>
                    </a:cubicBezTo>
                    <a:lnTo>
                      <a:pt x="20092" y="16714"/>
                    </a:lnTo>
                    <a:lnTo>
                      <a:pt x="21600" y="12965"/>
                    </a:lnTo>
                    <a:lnTo>
                      <a:pt x="20086" y="12356"/>
                    </a:lnTo>
                    <a:cubicBezTo>
                      <a:pt x="20271" y="11256"/>
                      <a:pt x="20258" y="10147"/>
                      <a:pt x="20051" y="9052"/>
                    </a:cubicBezTo>
                    <a:lnTo>
                      <a:pt x="21552" y="8410"/>
                    </a:lnTo>
                    <a:lnTo>
                      <a:pt x="19968" y="4694"/>
                    </a:lnTo>
                    <a:lnTo>
                      <a:pt x="18466" y="5334"/>
                    </a:lnTo>
                    <a:cubicBezTo>
                      <a:pt x="17819" y="4425"/>
                      <a:pt x="17026" y="3649"/>
                      <a:pt x="16105" y="3022"/>
                    </a:cubicBezTo>
                    <a:lnTo>
                      <a:pt x="16714" y="1507"/>
                    </a:lnTo>
                    <a:lnTo>
                      <a:pt x="12965" y="0"/>
                    </a:lnTo>
                    <a:lnTo>
                      <a:pt x="12357" y="1514"/>
                    </a:lnTo>
                    <a:cubicBezTo>
                      <a:pt x="11842" y="1427"/>
                      <a:pt x="11322" y="1384"/>
                      <a:pt x="10800" y="1384"/>
                    </a:cubicBezTo>
                    <a:lnTo>
                      <a:pt x="10800" y="4487"/>
                    </a:lnTo>
                    <a:cubicBezTo>
                      <a:pt x="13333" y="4489"/>
                      <a:pt x="15611" y="5996"/>
                      <a:pt x="16605" y="8324"/>
                    </a:cubicBezTo>
                    <a:cubicBezTo>
                      <a:pt x="17969" y="11526"/>
                      <a:pt x="16475" y="15240"/>
                      <a:pt x="13276" y="16605"/>
                    </a:cubicBezTo>
                    <a:cubicBezTo>
                      <a:pt x="12486" y="16941"/>
                      <a:pt x="11654" y="17112"/>
                      <a:pt x="10803" y="17112"/>
                    </a:cubicBezTo>
                    <a:lnTo>
                      <a:pt x="10800" y="17112"/>
                    </a:lnTo>
                    <a:cubicBezTo>
                      <a:pt x="10800" y="17112"/>
                      <a:pt x="10800" y="20215"/>
                      <a:pt x="10800" y="202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5" name="Freeform: Shape 105"/>
              <p:cNvSpPr/>
              <p:nvPr/>
            </p:nvSpPr>
            <p:spPr>
              <a:xfrm>
                <a:off x="5832507" y="3850001"/>
                <a:ext cx="152687" cy="1438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99" y="21600"/>
                    </a:moveTo>
                    <a:cubicBezTo>
                      <a:pt x="5742" y="21600"/>
                      <a:pt x="7398" y="19841"/>
                      <a:pt x="7398" y="17675"/>
                    </a:cubicBezTo>
                    <a:cubicBezTo>
                      <a:pt x="7398" y="17673"/>
                      <a:pt x="7398" y="17673"/>
                      <a:pt x="7398" y="17673"/>
                    </a:cubicBezTo>
                    <a:lnTo>
                      <a:pt x="7398" y="4932"/>
                    </a:lnTo>
                    <a:lnTo>
                      <a:pt x="19275" y="4932"/>
                    </a:lnTo>
                    <a:lnTo>
                      <a:pt x="19275" y="14028"/>
                    </a:lnTo>
                    <a:cubicBezTo>
                      <a:pt x="18851" y="13848"/>
                      <a:pt x="18387" y="13747"/>
                      <a:pt x="17902" y="13747"/>
                    </a:cubicBezTo>
                    <a:cubicBezTo>
                      <a:pt x="15860" y="13747"/>
                      <a:pt x="14202" y="15506"/>
                      <a:pt x="14202" y="17673"/>
                    </a:cubicBezTo>
                    <a:cubicBezTo>
                      <a:pt x="14202" y="19841"/>
                      <a:pt x="15860" y="21600"/>
                      <a:pt x="17902" y="21600"/>
                    </a:cubicBezTo>
                    <a:cubicBezTo>
                      <a:pt x="19944" y="21600"/>
                      <a:pt x="21600" y="19841"/>
                      <a:pt x="21600" y="17675"/>
                    </a:cubicBezTo>
                    <a:cubicBezTo>
                      <a:pt x="21600" y="17673"/>
                      <a:pt x="21600" y="17673"/>
                      <a:pt x="21600" y="17673"/>
                    </a:cubicBezTo>
                    <a:lnTo>
                      <a:pt x="21600" y="17671"/>
                    </a:lnTo>
                    <a:lnTo>
                      <a:pt x="21600" y="4932"/>
                    </a:lnTo>
                    <a:lnTo>
                      <a:pt x="21600" y="0"/>
                    </a:lnTo>
                    <a:lnTo>
                      <a:pt x="19275" y="0"/>
                    </a:lnTo>
                    <a:lnTo>
                      <a:pt x="7398" y="0"/>
                    </a:lnTo>
                    <a:lnTo>
                      <a:pt x="5074" y="0"/>
                    </a:lnTo>
                    <a:lnTo>
                      <a:pt x="5074" y="4932"/>
                    </a:lnTo>
                    <a:lnTo>
                      <a:pt x="5074" y="14028"/>
                    </a:lnTo>
                    <a:cubicBezTo>
                      <a:pt x="4648" y="13848"/>
                      <a:pt x="4183" y="13747"/>
                      <a:pt x="3699" y="13747"/>
                    </a:cubicBezTo>
                    <a:cubicBezTo>
                      <a:pt x="1656" y="13747"/>
                      <a:pt x="0" y="15506"/>
                      <a:pt x="0" y="17673"/>
                    </a:cubicBezTo>
                    <a:cubicBezTo>
                      <a:pt x="0" y="19841"/>
                      <a:pt x="1656" y="21600"/>
                      <a:pt x="3699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6" name="Freeform: Shape 106"/>
              <p:cNvSpPr/>
              <p:nvPr/>
            </p:nvSpPr>
            <p:spPr>
              <a:xfrm>
                <a:off x="5489378" y="1732956"/>
                <a:ext cx="152687" cy="143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99" y="21600"/>
                    </a:moveTo>
                    <a:cubicBezTo>
                      <a:pt x="5742" y="21600"/>
                      <a:pt x="7397" y="19842"/>
                      <a:pt x="7397" y="17674"/>
                    </a:cubicBezTo>
                    <a:cubicBezTo>
                      <a:pt x="7397" y="17672"/>
                      <a:pt x="7397" y="17672"/>
                      <a:pt x="7397" y="17671"/>
                    </a:cubicBezTo>
                    <a:lnTo>
                      <a:pt x="7397" y="4933"/>
                    </a:lnTo>
                    <a:lnTo>
                      <a:pt x="19275" y="4933"/>
                    </a:lnTo>
                    <a:lnTo>
                      <a:pt x="19275" y="14028"/>
                    </a:lnTo>
                    <a:cubicBezTo>
                      <a:pt x="18851" y="13848"/>
                      <a:pt x="18386" y="13749"/>
                      <a:pt x="17902" y="13749"/>
                    </a:cubicBezTo>
                    <a:cubicBezTo>
                      <a:pt x="15858" y="13749"/>
                      <a:pt x="14202" y="15505"/>
                      <a:pt x="14202" y="17673"/>
                    </a:cubicBezTo>
                    <a:cubicBezTo>
                      <a:pt x="14202" y="19842"/>
                      <a:pt x="15858" y="21600"/>
                      <a:pt x="17902" y="21600"/>
                    </a:cubicBezTo>
                    <a:cubicBezTo>
                      <a:pt x="19944" y="21600"/>
                      <a:pt x="21600" y="19842"/>
                      <a:pt x="21600" y="17674"/>
                    </a:cubicBezTo>
                    <a:cubicBezTo>
                      <a:pt x="21600" y="17672"/>
                      <a:pt x="21599" y="17672"/>
                      <a:pt x="21599" y="17671"/>
                    </a:cubicBezTo>
                    <a:lnTo>
                      <a:pt x="21600" y="17671"/>
                    </a:lnTo>
                    <a:lnTo>
                      <a:pt x="21600" y="4933"/>
                    </a:lnTo>
                    <a:lnTo>
                      <a:pt x="21600" y="0"/>
                    </a:lnTo>
                    <a:lnTo>
                      <a:pt x="19275" y="0"/>
                    </a:lnTo>
                    <a:lnTo>
                      <a:pt x="7397" y="0"/>
                    </a:lnTo>
                    <a:lnTo>
                      <a:pt x="5072" y="0"/>
                    </a:lnTo>
                    <a:lnTo>
                      <a:pt x="5072" y="4933"/>
                    </a:lnTo>
                    <a:lnTo>
                      <a:pt x="5072" y="14028"/>
                    </a:lnTo>
                    <a:cubicBezTo>
                      <a:pt x="4648" y="13848"/>
                      <a:pt x="4183" y="13749"/>
                      <a:pt x="3698" y="13749"/>
                    </a:cubicBezTo>
                    <a:cubicBezTo>
                      <a:pt x="1656" y="13749"/>
                      <a:pt x="0" y="15505"/>
                      <a:pt x="0" y="17673"/>
                    </a:cubicBezTo>
                    <a:cubicBezTo>
                      <a:pt x="0" y="19842"/>
                      <a:pt x="1656" y="21600"/>
                      <a:pt x="3699" y="21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7" name="Freeform: Shape 107"/>
              <p:cNvSpPr/>
              <p:nvPr/>
            </p:nvSpPr>
            <p:spPr>
              <a:xfrm>
                <a:off x="782676" y="2464535"/>
                <a:ext cx="182545" cy="1719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99" y="21600"/>
                    </a:moveTo>
                    <a:cubicBezTo>
                      <a:pt x="5741" y="21600"/>
                      <a:pt x="7397" y="19843"/>
                      <a:pt x="7397" y="17674"/>
                    </a:cubicBezTo>
                    <a:cubicBezTo>
                      <a:pt x="7397" y="17672"/>
                      <a:pt x="7397" y="17672"/>
                      <a:pt x="7397" y="17671"/>
                    </a:cubicBezTo>
                    <a:lnTo>
                      <a:pt x="7397" y="4934"/>
                    </a:lnTo>
                    <a:lnTo>
                      <a:pt x="19276" y="4934"/>
                    </a:lnTo>
                    <a:lnTo>
                      <a:pt x="19276" y="14029"/>
                    </a:lnTo>
                    <a:cubicBezTo>
                      <a:pt x="18851" y="13848"/>
                      <a:pt x="18387" y="13748"/>
                      <a:pt x="17902" y="13748"/>
                    </a:cubicBezTo>
                    <a:cubicBezTo>
                      <a:pt x="15859" y="13748"/>
                      <a:pt x="14203" y="15506"/>
                      <a:pt x="14203" y="17674"/>
                    </a:cubicBezTo>
                    <a:cubicBezTo>
                      <a:pt x="14203" y="19843"/>
                      <a:pt x="15859" y="21600"/>
                      <a:pt x="17902" y="21600"/>
                    </a:cubicBezTo>
                    <a:cubicBezTo>
                      <a:pt x="19944" y="21600"/>
                      <a:pt x="21600" y="19843"/>
                      <a:pt x="21600" y="17674"/>
                    </a:cubicBezTo>
                    <a:cubicBezTo>
                      <a:pt x="21600" y="17672"/>
                      <a:pt x="21599" y="17672"/>
                      <a:pt x="21599" y="17671"/>
                    </a:cubicBezTo>
                    <a:lnTo>
                      <a:pt x="21600" y="17671"/>
                    </a:lnTo>
                    <a:lnTo>
                      <a:pt x="21600" y="4934"/>
                    </a:lnTo>
                    <a:lnTo>
                      <a:pt x="21600" y="0"/>
                    </a:lnTo>
                    <a:lnTo>
                      <a:pt x="19276" y="0"/>
                    </a:lnTo>
                    <a:lnTo>
                      <a:pt x="7397" y="0"/>
                    </a:lnTo>
                    <a:lnTo>
                      <a:pt x="5074" y="0"/>
                    </a:lnTo>
                    <a:lnTo>
                      <a:pt x="5074" y="4934"/>
                    </a:lnTo>
                    <a:lnTo>
                      <a:pt x="5074" y="14029"/>
                    </a:lnTo>
                    <a:cubicBezTo>
                      <a:pt x="4648" y="13848"/>
                      <a:pt x="4184" y="13748"/>
                      <a:pt x="3699" y="13748"/>
                    </a:cubicBezTo>
                    <a:cubicBezTo>
                      <a:pt x="1656" y="13748"/>
                      <a:pt x="0" y="15506"/>
                      <a:pt x="0" y="17674"/>
                    </a:cubicBezTo>
                    <a:cubicBezTo>
                      <a:pt x="0" y="19843"/>
                      <a:pt x="1656" y="21600"/>
                      <a:pt x="3699" y="216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8" name="Freeform: Shape 108"/>
              <p:cNvSpPr/>
              <p:nvPr/>
            </p:nvSpPr>
            <p:spPr>
              <a:xfrm>
                <a:off x="2090453" y="5377899"/>
                <a:ext cx="110665" cy="13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97" y="8668"/>
                      <a:pt x="3967" y="16213"/>
                      <a:pt x="8319" y="21600"/>
                    </a:cubicBezTo>
                    <a:cubicBezTo>
                      <a:pt x="15778" y="16142"/>
                      <a:pt x="20718" y="8532"/>
                      <a:pt x="21600" y="0"/>
                    </a:cubicBez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29" name="Freeform: Shape 109"/>
              <p:cNvSpPr/>
              <p:nvPr/>
            </p:nvSpPr>
            <p:spPr>
              <a:xfrm>
                <a:off x="2090453" y="5203097"/>
                <a:ext cx="110665" cy="138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19" y="0"/>
                    </a:moveTo>
                    <a:cubicBezTo>
                      <a:pt x="3967" y="5388"/>
                      <a:pt x="597" y="12927"/>
                      <a:pt x="0" y="21600"/>
                    </a:cubicBezTo>
                    <a:lnTo>
                      <a:pt x="21600" y="21600"/>
                    </a:lnTo>
                    <a:cubicBezTo>
                      <a:pt x="20718" y="13069"/>
                      <a:pt x="15777" y="5457"/>
                      <a:pt x="83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0" name="Freeform: Shape 110"/>
              <p:cNvSpPr/>
              <p:nvPr/>
            </p:nvSpPr>
            <p:spPr>
              <a:xfrm>
                <a:off x="2006289" y="5144829"/>
                <a:ext cx="97489" cy="193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0515" y="21600"/>
                    </a:lnTo>
                    <a:cubicBezTo>
                      <a:pt x="11216" y="14423"/>
                      <a:pt x="15675" y="8205"/>
                      <a:pt x="21600" y="3713"/>
                    </a:cubicBezTo>
                    <a:cubicBezTo>
                      <a:pt x="15284" y="1648"/>
                      <a:pt x="7920" y="32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1" name="Freeform: Shape 111"/>
              <p:cNvSpPr/>
              <p:nvPr/>
            </p:nvSpPr>
            <p:spPr>
              <a:xfrm>
                <a:off x="1870332" y="5377899"/>
                <a:ext cx="99133" cy="193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10747" y="0"/>
                    </a:lnTo>
                    <a:cubicBezTo>
                      <a:pt x="10062" y="7113"/>
                      <a:pt x="5747" y="13284"/>
                      <a:pt x="0" y="17765"/>
                    </a:cubicBezTo>
                    <a:cubicBezTo>
                      <a:pt x="6290" y="19900"/>
                      <a:pt x="13660" y="21265"/>
                      <a:pt x="2160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2" name="Freeform: Shape 112"/>
              <p:cNvSpPr/>
              <p:nvPr/>
            </p:nvSpPr>
            <p:spPr>
              <a:xfrm>
                <a:off x="1870332" y="5144829"/>
                <a:ext cx="99133" cy="193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47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13660" y="333"/>
                      <a:pt x="6291" y="1700"/>
                      <a:pt x="0" y="3833"/>
                    </a:cubicBezTo>
                    <a:cubicBezTo>
                      <a:pt x="5747" y="8317"/>
                      <a:pt x="10062" y="14486"/>
                      <a:pt x="10747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3" name="Freeform: Shape 113"/>
              <p:cNvSpPr/>
              <p:nvPr/>
            </p:nvSpPr>
            <p:spPr>
              <a:xfrm>
                <a:off x="1779693" y="5377898"/>
                <a:ext cx="108320" cy="1372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276" y="21600"/>
                    </a:moveTo>
                    <a:cubicBezTo>
                      <a:pt x="17638" y="16176"/>
                      <a:pt x="20997" y="8641"/>
                      <a:pt x="21600" y="0"/>
                    </a:cubicBezTo>
                    <a:lnTo>
                      <a:pt x="0" y="0"/>
                    </a:lnTo>
                    <a:cubicBezTo>
                      <a:pt x="889" y="8506"/>
                      <a:pt x="5822" y="16104"/>
                      <a:pt x="13276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4" name="Freeform: Shape 114"/>
              <p:cNvSpPr/>
              <p:nvPr/>
            </p:nvSpPr>
            <p:spPr>
              <a:xfrm>
                <a:off x="1779693" y="5203097"/>
                <a:ext cx="108320" cy="137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276" y="0"/>
                    </a:moveTo>
                    <a:cubicBezTo>
                      <a:pt x="5822" y="5494"/>
                      <a:pt x="889" y="13093"/>
                      <a:pt x="0" y="21600"/>
                    </a:cubicBezTo>
                    <a:lnTo>
                      <a:pt x="21600" y="21600"/>
                    </a:lnTo>
                    <a:cubicBezTo>
                      <a:pt x="20997" y="12956"/>
                      <a:pt x="17638" y="5422"/>
                      <a:pt x="132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5" name="Freeform: Shape 115"/>
              <p:cNvSpPr/>
              <p:nvPr/>
            </p:nvSpPr>
            <p:spPr>
              <a:xfrm>
                <a:off x="2006289" y="5377899"/>
                <a:ext cx="97489" cy="193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7920" y="21271"/>
                      <a:pt x="15284" y="19951"/>
                      <a:pt x="21600" y="17887"/>
                    </a:cubicBezTo>
                    <a:cubicBezTo>
                      <a:pt x="15675" y="13392"/>
                      <a:pt x="11218" y="7176"/>
                      <a:pt x="10515" y="0"/>
                    </a:cubicBez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6" name="Freeform: Shape 116"/>
              <p:cNvSpPr/>
              <p:nvPr/>
            </p:nvSpPr>
            <p:spPr>
              <a:xfrm>
                <a:off x="2440057" y="1422197"/>
                <a:ext cx="36585" cy="45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603" y="8670"/>
                      <a:pt x="3970" y="16208"/>
                      <a:pt x="8322" y="21600"/>
                    </a:cubicBezTo>
                    <a:cubicBezTo>
                      <a:pt x="15775" y="16138"/>
                      <a:pt x="20715" y="8529"/>
                      <a:pt x="21600" y="0"/>
                    </a:cubicBez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7" name="Freeform: Shape 117"/>
              <p:cNvSpPr/>
              <p:nvPr/>
            </p:nvSpPr>
            <p:spPr>
              <a:xfrm>
                <a:off x="2440057" y="1370405"/>
                <a:ext cx="36585" cy="45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22" y="0"/>
                    </a:moveTo>
                    <a:cubicBezTo>
                      <a:pt x="3970" y="5386"/>
                      <a:pt x="603" y="12926"/>
                      <a:pt x="0" y="21600"/>
                    </a:cubicBezTo>
                    <a:lnTo>
                      <a:pt x="21600" y="21600"/>
                    </a:lnTo>
                    <a:cubicBezTo>
                      <a:pt x="20715" y="13069"/>
                      <a:pt x="15775" y="5460"/>
                      <a:pt x="83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8" name="Freeform: Shape 118"/>
              <p:cNvSpPr/>
              <p:nvPr/>
            </p:nvSpPr>
            <p:spPr>
              <a:xfrm>
                <a:off x="2414160" y="1350981"/>
                <a:ext cx="32217" cy="63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10509" y="21600"/>
                    </a:lnTo>
                    <a:cubicBezTo>
                      <a:pt x="11214" y="14424"/>
                      <a:pt x="15676" y="8204"/>
                      <a:pt x="21600" y="3713"/>
                    </a:cubicBezTo>
                    <a:cubicBezTo>
                      <a:pt x="15286" y="1647"/>
                      <a:pt x="7919" y="326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39" name="Freeform: Shape 119"/>
              <p:cNvSpPr/>
              <p:nvPr/>
            </p:nvSpPr>
            <p:spPr>
              <a:xfrm>
                <a:off x="2368841" y="1422198"/>
                <a:ext cx="32763" cy="6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10746" y="0"/>
                    </a:lnTo>
                    <a:cubicBezTo>
                      <a:pt x="10062" y="7112"/>
                      <a:pt x="5742" y="13282"/>
                      <a:pt x="0" y="17765"/>
                    </a:cubicBezTo>
                    <a:cubicBezTo>
                      <a:pt x="6292" y="19900"/>
                      <a:pt x="13659" y="21266"/>
                      <a:pt x="2160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0" name="Freeform: Shape 120"/>
              <p:cNvSpPr/>
              <p:nvPr/>
            </p:nvSpPr>
            <p:spPr>
              <a:xfrm>
                <a:off x="2368841" y="1350981"/>
                <a:ext cx="32763" cy="63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46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13659" y="334"/>
                      <a:pt x="6292" y="1697"/>
                      <a:pt x="0" y="3832"/>
                    </a:cubicBezTo>
                    <a:cubicBezTo>
                      <a:pt x="5742" y="8315"/>
                      <a:pt x="10062" y="14485"/>
                      <a:pt x="10746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1" name="Freeform: Shape 121"/>
              <p:cNvSpPr/>
              <p:nvPr/>
            </p:nvSpPr>
            <p:spPr>
              <a:xfrm>
                <a:off x="2336470" y="1422197"/>
                <a:ext cx="35795" cy="4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279" y="21600"/>
                    </a:moveTo>
                    <a:cubicBezTo>
                      <a:pt x="17642" y="16174"/>
                      <a:pt x="20999" y="8643"/>
                      <a:pt x="21600" y="0"/>
                    </a:cubicBezTo>
                    <a:lnTo>
                      <a:pt x="0" y="0"/>
                    </a:lnTo>
                    <a:cubicBezTo>
                      <a:pt x="889" y="8509"/>
                      <a:pt x="5816" y="16104"/>
                      <a:pt x="13279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2" name="Freeform: Shape 122"/>
              <p:cNvSpPr/>
              <p:nvPr/>
            </p:nvSpPr>
            <p:spPr>
              <a:xfrm>
                <a:off x="2336470" y="1370405"/>
                <a:ext cx="35795" cy="45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279" y="0"/>
                    </a:moveTo>
                    <a:cubicBezTo>
                      <a:pt x="5816" y="5495"/>
                      <a:pt x="889" y="13095"/>
                      <a:pt x="0" y="21600"/>
                    </a:cubicBezTo>
                    <a:lnTo>
                      <a:pt x="21600" y="21600"/>
                    </a:lnTo>
                    <a:cubicBezTo>
                      <a:pt x="20999" y="12958"/>
                      <a:pt x="17642" y="5424"/>
                      <a:pt x="132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3" name="Freeform: Shape 123"/>
              <p:cNvSpPr/>
              <p:nvPr/>
            </p:nvSpPr>
            <p:spPr>
              <a:xfrm>
                <a:off x="2414160" y="1422198"/>
                <a:ext cx="32217" cy="6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7919" y="21271"/>
                      <a:pt x="15286" y="19952"/>
                      <a:pt x="21600" y="17886"/>
                    </a:cubicBezTo>
                    <a:cubicBezTo>
                      <a:pt x="15676" y="13393"/>
                      <a:pt x="11214" y="7179"/>
                      <a:pt x="10509" y="0"/>
                    </a:cubicBez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4" name="Freeform: Shape 124"/>
              <p:cNvSpPr/>
              <p:nvPr/>
            </p:nvSpPr>
            <p:spPr>
              <a:xfrm>
                <a:off x="3346436" y="1059645"/>
                <a:ext cx="154217" cy="154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203"/>
                    </a:moveTo>
                    <a:lnTo>
                      <a:pt x="19371" y="10203"/>
                    </a:lnTo>
                    <a:lnTo>
                      <a:pt x="21257" y="8318"/>
                    </a:lnTo>
                    <a:lnTo>
                      <a:pt x="20412" y="7475"/>
                    </a:lnTo>
                    <a:lnTo>
                      <a:pt x="17684" y="10203"/>
                    </a:lnTo>
                    <a:lnTo>
                      <a:pt x="16935" y="10203"/>
                    </a:lnTo>
                    <a:lnTo>
                      <a:pt x="17637" y="9501"/>
                    </a:lnTo>
                    <a:lnTo>
                      <a:pt x="16793" y="8658"/>
                    </a:lnTo>
                    <a:lnTo>
                      <a:pt x="15247" y="10203"/>
                    </a:lnTo>
                    <a:lnTo>
                      <a:pt x="14068" y="10203"/>
                    </a:lnTo>
                    <a:cubicBezTo>
                      <a:pt x="13983" y="9730"/>
                      <a:pt x="13797" y="9292"/>
                      <a:pt x="13533" y="8912"/>
                    </a:cubicBezTo>
                    <a:lnTo>
                      <a:pt x="14366" y="8077"/>
                    </a:lnTo>
                    <a:lnTo>
                      <a:pt x="16553" y="8077"/>
                    </a:lnTo>
                    <a:lnTo>
                      <a:pt x="16553" y="6884"/>
                    </a:lnTo>
                    <a:lnTo>
                      <a:pt x="15561" y="6884"/>
                    </a:lnTo>
                    <a:lnTo>
                      <a:pt x="16089" y="6355"/>
                    </a:lnTo>
                    <a:lnTo>
                      <a:pt x="19948" y="6355"/>
                    </a:lnTo>
                    <a:lnTo>
                      <a:pt x="19948" y="5161"/>
                    </a:lnTo>
                    <a:lnTo>
                      <a:pt x="17282" y="5161"/>
                    </a:lnTo>
                    <a:lnTo>
                      <a:pt x="18859" y="3586"/>
                    </a:lnTo>
                    <a:lnTo>
                      <a:pt x="18014" y="2741"/>
                    </a:lnTo>
                    <a:lnTo>
                      <a:pt x="16440" y="4318"/>
                    </a:lnTo>
                    <a:lnTo>
                      <a:pt x="16440" y="1652"/>
                    </a:lnTo>
                    <a:lnTo>
                      <a:pt x="15246" y="1652"/>
                    </a:lnTo>
                    <a:lnTo>
                      <a:pt x="15246" y="5511"/>
                    </a:lnTo>
                    <a:lnTo>
                      <a:pt x="14716" y="6041"/>
                    </a:lnTo>
                    <a:lnTo>
                      <a:pt x="14716" y="5048"/>
                    </a:lnTo>
                    <a:lnTo>
                      <a:pt x="13523" y="5048"/>
                    </a:lnTo>
                    <a:lnTo>
                      <a:pt x="13523" y="7235"/>
                    </a:lnTo>
                    <a:lnTo>
                      <a:pt x="12689" y="8069"/>
                    </a:lnTo>
                    <a:cubicBezTo>
                      <a:pt x="12308" y="7804"/>
                      <a:pt x="11870" y="7619"/>
                      <a:pt x="11397" y="7534"/>
                    </a:cubicBezTo>
                    <a:lnTo>
                      <a:pt x="11397" y="6353"/>
                    </a:lnTo>
                    <a:lnTo>
                      <a:pt x="12942" y="4808"/>
                    </a:lnTo>
                    <a:lnTo>
                      <a:pt x="12098" y="3965"/>
                    </a:lnTo>
                    <a:lnTo>
                      <a:pt x="11397" y="4666"/>
                    </a:lnTo>
                    <a:lnTo>
                      <a:pt x="11397" y="3918"/>
                    </a:lnTo>
                    <a:lnTo>
                      <a:pt x="14126" y="1188"/>
                    </a:lnTo>
                    <a:lnTo>
                      <a:pt x="13283" y="345"/>
                    </a:lnTo>
                    <a:lnTo>
                      <a:pt x="11397" y="2230"/>
                    </a:lnTo>
                    <a:lnTo>
                      <a:pt x="11397" y="0"/>
                    </a:lnTo>
                    <a:lnTo>
                      <a:pt x="10204" y="0"/>
                    </a:lnTo>
                    <a:lnTo>
                      <a:pt x="10204" y="2230"/>
                    </a:lnTo>
                    <a:lnTo>
                      <a:pt x="8319" y="345"/>
                    </a:lnTo>
                    <a:lnTo>
                      <a:pt x="7474" y="1188"/>
                    </a:lnTo>
                    <a:lnTo>
                      <a:pt x="10204" y="3918"/>
                    </a:lnTo>
                    <a:lnTo>
                      <a:pt x="10204" y="4666"/>
                    </a:lnTo>
                    <a:lnTo>
                      <a:pt x="9501" y="3963"/>
                    </a:lnTo>
                    <a:lnTo>
                      <a:pt x="8659" y="4808"/>
                    </a:lnTo>
                    <a:lnTo>
                      <a:pt x="10204" y="6353"/>
                    </a:lnTo>
                    <a:lnTo>
                      <a:pt x="10204" y="7534"/>
                    </a:lnTo>
                    <a:cubicBezTo>
                      <a:pt x="9730" y="7619"/>
                      <a:pt x="9292" y="7804"/>
                      <a:pt x="8912" y="8069"/>
                    </a:cubicBezTo>
                    <a:lnTo>
                      <a:pt x="8078" y="7234"/>
                    </a:lnTo>
                    <a:lnTo>
                      <a:pt x="8078" y="5048"/>
                    </a:lnTo>
                    <a:lnTo>
                      <a:pt x="6884" y="5048"/>
                    </a:lnTo>
                    <a:lnTo>
                      <a:pt x="6884" y="6041"/>
                    </a:lnTo>
                    <a:lnTo>
                      <a:pt x="6355" y="5511"/>
                    </a:lnTo>
                    <a:lnTo>
                      <a:pt x="6355" y="1652"/>
                    </a:lnTo>
                    <a:lnTo>
                      <a:pt x="5162" y="1652"/>
                    </a:lnTo>
                    <a:lnTo>
                      <a:pt x="5162" y="4318"/>
                    </a:lnTo>
                    <a:lnTo>
                      <a:pt x="3586" y="2741"/>
                    </a:lnTo>
                    <a:lnTo>
                      <a:pt x="2742" y="3586"/>
                    </a:lnTo>
                    <a:lnTo>
                      <a:pt x="4318" y="5161"/>
                    </a:lnTo>
                    <a:lnTo>
                      <a:pt x="1652" y="5161"/>
                    </a:lnTo>
                    <a:lnTo>
                      <a:pt x="1652" y="6355"/>
                    </a:lnTo>
                    <a:lnTo>
                      <a:pt x="5512" y="6355"/>
                    </a:lnTo>
                    <a:lnTo>
                      <a:pt x="6039" y="6884"/>
                    </a:lnTo>
                    <a:lnTo>
                      <a:pt x="5048" y="6884"/>
                    </a:lnTo>
                    <a:lnTo>
                      <a:pt x="5048" y="8077"/>
                    </a:lnTo>
                    <a:lnTo>
                      <a:pt x="7235" y="8077"/>
                    </a:lnTo>
                    <a:lnTo>
                      <a:pt x="8068" y="8912"/>
                    </a:lnTo>
                    <a:cubicBezTo>
                      <a:pt x="7805" y="9292"/>
                      <a:pt x="7620" y="9730"/>
                      <a:pt x="7533" y="10203"/>
                    </a:cubicBezTo>
                    <a:lnTo>
                      <a:pt x="6354" y="10203"/>
                    </a:lnTo>
                    <a:lnTo>
                      <a:pt x="4808" y="8658"/>
                    </a:lnTo>
                    <a:lnTo>
                      <a:pt x="3964" y="9501"/>
                    </a:lnTo>
                    <a:lnTo>
                      <a:pt x="4666" y="10203"/>
                    </a:lnTo>
                    <a:lnTo>
                      <a:pt x="3918" y="10203"/>
                    </a:lnTo>
                    <a:lnTo>
                      <a:pt x="1188" y="7475"/>
                    </a:lnTo>
                    <a:lnTo>
                      <a:pt x="344" y="8318"/>
                    </a:lnTo>
                    <a:lnTo>
                      <a:pt x="2230" y="10203"/>
                    </a:lnTo>
                    <a:lnTo>
                      <a:pt x="0" y="10203"/>
                    </a:lnTo>
                    <a:lnTo>
                      <a:pt x="0" y="11397"/>
                    </a:lnTo>
                    <a:lnTo>
                      <a:pt x="2230" y="11397"/>
                    </a:lnTo>
                    <a:lnTo>
                      <a:pt x="344" y="13282"/>
                    </a:lnTo>
                    <a:lnTo>
                      <a:pt x="1188" y="14125"/>
                    </a:lnTo>
                    <a:lnTo>
                      <a:pt x="3918" y="11397"/>
                    </a:lnTo>
                    <a:lnTo>
                      <a:pt x="4666" y="11397"/>
                    </a:lnTo>
                    <a:lnTo>
                      <a:pt x="3964" y="12099"/>
                    </a:lnTo>
                    <a:lnTo>
                      <a:pt x="4808" y="12942"/>
                    </a:lnTo>
                    <a:lnTo>
                      <a:pt x="6354" y="11397"/>
                    </a:lnTo>
                    <a:lnTo>
                      <a:pt x="7533" y="11397"/>
                    </a:lnTo>
                    <a:cubicBezTo>
                      <a:pt x="7620" y="11869"/>
                      <a:pt x="7805" y="12308"/>
                      <a:pt x="8068" y="12688"/>
                    </a:cubicBezTo>
                    <a:lnTo>
                      <a:pt x="7235" y="13521"/>
                    </a:lnTo>
                    <a:lnTo>
                      <a:pt x="5048" y="13521"/>
                    </a:lnTo>
                    <a:lnTo>
                      <a:pt x="5048" y="14716"/>
                    </a:lnTo>
                    <a:lnTo>
                      <a:pt x="6039" y="14716"/>
                    </a:lnTo>
                    <a:lnTo>
                      <a:pt x="5512" y="15245"/>
                    </a:lnTo>
                    <a:lnTo>
                      <a:pt x="1652" y="15245"/>
                    </a:lnTo>
                    <a:lnTo>
                      <a:pt x="1652" y="16438"/>
                    </a:lnTo>
                    <a:lnTo>
                      <a:pt x="4318" y="16438"/>
                    </a:lnTo>
                    <a:lnTo>
                      <a:pt x="2742" y="18014"/>
                    </a:lnTo>
                    <a:lnTo>
                      <a:pt x="3586" y="18858"/>
                    </a:lnTo>
                    <a:lnTo>
                      <a:pt x="5162" y="17282"/>
                    </a:lnTo>
                    <a:lnTo>
                      <a:pt x="5162" y="19947"/>
                    </a:lnTo>
                    <a:lnTo>
                      <a:pt x="6355" y="19947"/>
                    </a:lnTo>
                    <a:lnTo>
                      <a:pt x="6355" y="16088"/>
                    </a:lnTo>
                    <a:lnTo>
                      <a:pt x="6884" y="15559"/>
                    </a:lnTo>
                    <a:lnTo>
                      <a:pt x="6884" y="16552"/>
                    </a:lnTo>
                    <a:lnTo>
                      <a:pt x="8078" y="16552"/>
                    </a:lnTo>
                    <a:lnTo>
                      <a:pt x="8078" y="14366"/>
                    </a:lnTo>
                    <a:lnTo>
                      <a:pt x="8912" y="13531"/>
                    </a:lnTo>
                    <a:cubicBezTo>
                      <a:pt x="9292" y="13796"/>
                      <a:pt x="9730" y="13981"/>
                      <a:pt x="10204" y="14067"/>
                    </a:cubicBezTo>
                    <a:lnTo>
                      <a:pt x="10204" y="15247"/>
                    </a:lnTo>
                    <a:lnTo>
                      <a:pt x="8659" y="16792"/>
                    </a:lnTo>
                    <a:lnTo>
                      <a:pt x="9501" y="17635"/>
                    </a:lnTo>
                    <a:lnTo>
                      <a:pt x="10204" y="16934"/>
                    </a:lnTo>
                    <a:lnTo>
                      <a:pt x="10204" y="17682"/>
                    </a:lnTo>
                    <a:lnTo>
                      <a:pt x="7474" y="20412"/>
                    </a:lnTo>
                    <a:lnTo>
                      <a:pt x="8319" y="21255"/>
                    </a:lnTo>
                    <a:lnTo>
                      <a:pt x="10204" y="19370"/>
                    </a:lnTo>
                    <a:lnTo>
                      <a:pt x="10204" y="21600"/>
                    </a:lnTo>
                    <a:lnTo>
                      <a:pt x="11397" y="21600"/>
                    </a:lnTo>
                    <a:lnTo>
                      <a:pt x="11397" y="19370"/>
                    </a:lnTo>
                    <a:lnTo>
                      <a:pt x="13283" y="21255"/>
                    </a:lnTo>
                    <a:lnTo>
                      <a:pt x="14126" y="20412"/>
                    </a:lnTo>
                    <a:lnTo>
                      <a:pt x="11397" y="17682"/>
                    </a:lnTo>
                    <a:lnTo>
                      <a:pt x="11397" y="16934"/>
                    </a:lnTo>
                    <a:lnTo>
                      <a:pt x="12098" y="17635"/>
                    </a:lnTo>
                    <a:lnTo>
                      <a:pt x="12942" y="16792"/>
                    </a:lnTo>
                    <a:lnTo>
                      <a:pt x="11397" y="15247"/>
                    </a:lnTo>
                    <a:lnTo>
                      <a:pt x="11397" y="14067"/>
                    </a:lnTo>
                    <a:cubicBezTo>
                      <a:pt x="11870" y="13981"/>
                      <a:pt x="12308" y="13796"/>
                      <a:pt x="12689" y="13531"/>
                    </a:cubicBezTo>
                    <a:lnTo>
                      <a:pt x="13523" y="14366"/>
                    </a:lnTo>
                    <a:lnTo>
                      <a:pt x="13523" y="16552"/>
                    </a:lnTo>
                    <a:lnTo>
                      <a:pt x="14716" y="16552"/>
                    </a:lnTo>
                    <a:lnTo>
                      <a:pt x="14716" y="15559"/>
                    </a:lnTo>
                    <a:lnTo>
                      <a:pt x="15246" y="16089"/>
                    </a:lnTo>
                    <a:lnTo>
                      <a:pt x="15246" y="19948"/>
                    </a:lnTo>
                    <a:lnTo>
                      <a:pt x="16440" y="19948"/>
                    </a:lnTo>
                    <a:lnTo>
                      <a:pt x="16440" y="17282"/>
                    </a:lnTo>
                    <a:lnTo>
                      <a:pt x="18014" y="18858"/>
                    </a:lnTo>
                    <a:lnTo>
                      <a:pt x="18859" y="18014"/>
                    </a:lnTo>
                    <a:lnTo>
                      <a:pt x="17282" y="16438"/>
                    </a:lnTo>
                    <a:lnTo>
                      <a:pt x="19948" y="16438"/>
                    </a:lnTo>
                    <a:lnTo>
                      <a:pt x="19948" y="15245"/>
                    </a:lnTo>
                    <a:lnTo>
                      <a:pt x="16089" y="15245"/>
                    </a:lnTo>
                    <a:lnTo>
                      <a:pt x="15561" y="14716"/>
                    </a:lnTo>
                    <a:lnTo>
                      <a:pt x="16553" y="14716"/>
                    </a:lnTo>
                    <a:lnTo>
                      <a:pt x="16553" y="13521"/>
                    </a:lnTo>
                    <a:lnTo>
                      <a:pt x="14366" y="13521"/>
                    </a:lnTo>
                    <a:lnTo>
                      <a:pt x="13533" y="12688"/>
                    </a:lnTo>
                    <a:cubicBezTo>
                      <a:pt x="13797" y="12308"/>
                      <a:pt x="13983" y="11869"/>
                      <a:pt x="14068" y="11397"/>
                    </a:cubicBezTo>
                    <a:lnTo>
                      <a:pt x="15247" y="11397"/>
                    </a:lnTo>
                    <a:lnTo>
                      <a:pt x="16793" y="12942"/>
                    </a:lnTo>
                    <a:lnTo>
                      <a:pt x="17637" y="12099"/>
                    </a:lnTo>
                    <a:lnTo>
                      <a:pt x="16935" y="11397"/>
                    </a:lnTo>
                    <a:lnTo>
                      <a:pt x="17684" y="11397"/>
                    </a:lnTo>
                    <a:lnTo>
                      <a:pt x="20412" y="14125"/>
                    </a:lnTo>
                    <a:lnTo>
                      <a:pt x="21256" y="13282"/>
                    </a:lnTo>
                    <a:lnTo>
                      <a:pt x="19371" y="11397"/>
                    </a:lnTo>
                    <a:lnTo>
                      <a:pt x="21600" y="11397"/>
                    </a:lnTo>
                    <a:cubicBezTo>
                      <a:pt x="21600" y="11397"/>
                      <a:pt x="21600" y="10203"/>
                      <a:pt x="21600" y="1020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5" name="Freeform: Shape 125"/>
              <p:cNvSpPr/>
              <p:nvPr/>
            </p:nvSpPr>
            <p:spPr>
              <a:xfrm>
                <a:off x="1274711" y="2626388"/>
                <a:ext cx="298399" cy="22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6" y="0"/>
                    </a:moveTo>
                    <a:cubicBezTo>
                      <a:pt x="4843" y="38"/>
                      <a:pt x="0" y="6541"/>
                      <a:pt x="0" y="14497"/>
                    </a:cubicBezTo>
                    <a:cubicBezTo>
                      <a:pt x="0" y="16913"/>
                      <a:pt x="454" y="19296"/>
                      <a:pt x="1310" y="21405"/>
                    </a:cubicBezTo>
                    <a:lnTo>
                      <a:pt x="1310" y="17573"/>
                    </a:lnTo>
                    <a:cubicBezTo>
                      <a:pt x="1310" y="16867"/>
                      <a:pt x="1499" y="16212"/>
                      <a:pt x="1828" y="15650"/>
                    </a:cubicBezTo>
                    <a:cubicBezTo>
                      <a:pt x="1801" y="15267"/>
                      <a:pt x="1787" y="14883"/>
                      <a:pt x="1787" y="14497"/>
                    </a:cubicBezTo>
                    <a:cubicBezTo>
                      <a:pt x="1787" y="7852"/>
                      <a:pt x="5832" y="2420"/>
                      <a:pt x="10796" y="2388"/>
                    </a:cubicBezTo>
                    <a:cubicBezTo>
                      <a:pt x="15768" y="2420"/>
                      <a:pt x="19813" y="7852"/>
                      <a:pt x="19813" y="14497"/>
                    </a:cubicBezTo>
                    <a:cubicBezTo>
                      <a:pt x="19813" y="14924"/>
                      <a:pt x="19795" y="15350"/>
                      <a:pt x="19761" y="15773"/>
                    </a:cubicBezTo>
                    <a:cubicBezTo>
                      <a:pt x="20048" y="16306"/>
                      <a:pt x="20210" y="16918"/>
                      <a:pt x="20210" y="17573"/>
                    </a:cubicBezTo>
                    <a:lnTo>
                      <a:pt x="20210" y="21600"/>
                    </a:lnTo>
                    <a:cubicBezTo>
                      <a:pt x="21119" y="19442"/>
                      <a:pt x="21600" y="16987"/>
                      <a:pt x="21600" y="14497"/>
                    </a:cubicBezTo>
                    <a:cubicBezTo>
                      <a:pt x="21600" y="6541"/>
                      <a:pt x="16757" y="38"/>
                      <a:pt x="107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6" name="Freeform: Shape 126"/>
              <p:cNvSpPr/>
              <p:nvPr/>
            </p:nvSpPr>
            <p:spPr>
              <a:xfrm>
                <a:off x="1300607" y="2775294"/>
                <a:ext cx="65277" cy="118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9" y="4533"/>
                    </a:moveTo>
                    <a:cubicBezTo>
                      <a:pt x="113" y="4910"/>
                      <a:pt x="0" y="5299"/>
                      <a:pt x="0" y="5698"/>
                    </a:cubicBezTo>
                    <a:lnTo>
                      <a:pt x="0" y="12659"/>
                    </a:lnTo>
                    <a:lnTo>
                      <a:pt x="0" y="15899"/>
                    </a:lnTo>
                    <a:cubicBezTo>
                      <a:pt x="0" y="19047"/>
                      <a:pt x="6807" y="21600"/>
                      <a:pt x="15201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5201" y="0"/>
                    </a:lnTo>
                    <a:cubicBezTo>
                      <a:pt x="7872" y="0"/>
                      <a:pt x="1755" y="1943"/>
                      <a:pt x="319" y="453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7" name="Freeform: Shape 127"/>
              <p:cNvSpPr/>
              <p:nvPr/>
            </p:nvSpPr>
            <p:spPr>
              <a:xfrm>
                <a:off x="1481883" y="2775294"/>
                <a:ext cx="65270" cy="118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899"/>
                    </a:moveTo>
                    <a:lnTo>
                      <a:pt x="21600" y="12547"/>
                    </a:lnTo>
                    <a:lnTo>
                      <a:pt x="21600" y="5698"/>
                    </a:lnTo>
                    <a:cubicBezTo>
                      <a:pt x="21600" y="5454"/>
                      <a:pt x="21556" y="5212"/>
                      <a:pt x="21473" y="4975"/>
                    </a:cubicBezTo>
                    <a:cubicBezTo>
                      <a:pt x="20525" y="2168"/>
                      <a:pt x="14140" y="0"/>
                      <a:pt x="6399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6399" y="21600"/>
                    </a:lnTo>
                    <a:cubicBezTo>
                      <a:pt x="14793" y="21600"/>
                      <a:pt x="21600" y="19047"/>
                      <a:pt x="21600" y="1589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8" name="Freeform: Shape 128"/>
              <p:cNvSpPr/>
              <p:nvPr/>
            </p:nvSpPr>
            <p:spPr>
              <a:xfrm>
                <a:off x="2219935" y="4743434"/>
                <a:ext cx="236111" cy="221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04" y="8691"/>
                    </a:moveTo>
                    <a:lnTo>
                      <a:pt x="17970" y="9260"/>
                    </a:lnTo>
                    <a:lnTo>
                      <a:pt x="17209" y="9260"/>
                    </a:lnTo>
                    <a:lnTo>
                      <a:pt x="17922" y="8498"/>
                    </a:lnTo>
                    <a:lnTo>
                      <a:pt x="17434" y="7979"/>
                    </a:lnTo>
                    <a:cubicBezTo>
                      <a:pt x="17283" y="7880"/>
                      <a:pt x="17131" y="7778"/>
                      <a:pt x="16979" y="7677"/>
                    </a:cubicBezTo>
                    <a:lnTo>
                      <a:pt x="15494" y="9260"/>
                    </a:lnTo>
                    <a:lnTo>
                      <a:pt x="14295" y="9260"/>
                    </a:lnTo>
                    <a:cubicBezTo>
                      <a:pt x="14208" y="8748"/>
                      <a:pt x="14019" y="8273"/>
                      <a:pt x="13750" y="7861"/>
                    </a:cubicBezTo>
                    <a:lnTo>
                      <a:pt x="14599" y="6959"/>
                    </a:lnTo>
                    <a:lnTo>
                      <a:pt x="15903" y="6959"/>
                    </a:lnTo>
                    <a:cubicBezTo>
                      <a:pt x="15176" y="6462"/>
                      <a:pt x="14460" y="5951"/>
                      <a:pt x="13741" y="5443"/>
                    </a:cubicBezTo>
                    <a:lnTo>
                      <a:pt x="13741" y="6044"/>
                    </a:lnTo>
                    <a:lnTo>
                      <a:pt x="12893" y="6948"/>
                    </a:lnTo>
                    <a:cubicBezTo>
                      <a:pt x="12507" y="6662"/>
                      <a:pt x="12062" y="6462"/>
                      <a:pt x="11581" y="6367"/>
                    </a:cubicBezTo>
                    <a:lnTo>
                      <a:pt x="11581" y="5090"/>
                    </a:lnTo>
                    <a:lnTo>
                      <a:pt x="12247" y="4380"/>
                    </a:lnTo>
                    <a:cubicBezTo>
                      <a:pt x="11616" y="3926"/>
                      <a:pt x="10992" y="3458"/>
                      <a:pt x="10369" y="2994"/>
                    </a:cubicBezTo>
                    <a:lnTo>
                      <a:pt x="10369" y="3262"/>
                    </a:lnTo>
                    <a:lnTo>
                      <a:pt x="9656" y="2503"/>
                    </a:lnTo>
                    <a:lnTo>
                      <a:pt x="8797" y="3417"/>
                    </a:lnTo>
                    <a:lnTo>
                      <a:pt x="10369" y="5090"/>
                    </a:lnTo>
                    <a:lnTo>
                      <a:pt x="10369" y="6367"/>
                    </a:lnTo>
                    <a:cubicBezTo>
                      <a:pt x="9887" y="6461"/>
                      <a:pt x="9442" y="6662"/>
                      <a:pt x="9056" y="6948"/>
                    </a:cubicBezTo>
                    <a:lnTo>
                      <a:pt x="8208" y="6044"/>
                    </a:lnTo>
                    <a:lnTo>
                      <a:pt x="8208" y="3678"/>
                    </a:lnTo>
                    <a:lnTo>
                      <a:pt x="6995" y="3678"/>
                    </a:lnTo>
                    <a:lnTo>
                      <a:pt x="6995" y="4753"/>
                    </a:lnTo>
                    <a:lnTo>
                      <a:pt x="6457" y="4179"/>
                    </a:lnTo>
                    <a:lnTo>
                      <a:pt x="6457" y="0"/>
                    </a:lnTo>
                    <a:lnTo>
                      <a:pt x="5245" y="0"/>
                    </a:lnTo>
                    <a:lnTo>
                      <a:pt x="5245" y="2887"/>
                    </a:lnTo>
                    <a:lnTo>
                      <a:pt x="3643" y="1181"/>
                    </a:lnTo>
                    <a:lnTo>
                      <a:pt x="2785" y="2093"/>
                    </a:lnTo>
                    <a:lnTo>
                      <a:pt x="4387" y="3801"/>
                    </a:lnTo>
                    <a:lnTo>
                      <a:pt x="1678" y="3801"/>
                    </a:lnTo>
                    <a:lnTo>
                      <a:pt x="1678" y="5092"/>
                    </a:lnTo>
                    <a:lnTo>
                      <a:pt x="5600" y="5092"/>
                    </a:lnTo>
                    <a:lnTo>
                      <a:pt x="6138" y="5666"/>
                    </a:lnTo>
                    <a:lnTo>
                      <a:pt x="5129" y="5666"/>
                    </a:lnTo>
                    <a:lnTo>
                      <a:pt x="5129" y="6959"/>
                    </a:lnTo>
                    <a:lnTo>
                      <a:pt x="7351" y="6959"/>
                    </a:lnTo>
                    <a:lnTo>
                      <a:pt x="8199" y="7861"/>
                    </a:lnTo>
                    <a:cubicBezTo>
                      <a:pt x="7931" y="8273"/>
                      <a:pt x="7742" y="8748"/>
                      <a:pt x="7655" y="9260"/>
                    </a:cubicBezTo>
                    <a:lnTo>
                      <a:pt x="6455" y="9260"/>
                    </a:lnTo>
                    <a:lnTo>
                      <a:pt x="4885" y="7586"/>
                    </a:lnTo>
                    <a:lnTo>
                      <a:pt x="4027" y="8498"/>
                    </a:lnTo>
                    <a:lnTo>
                      <a:pt x="4741" y="9260"/>
                    </a:lnTo>
                    <a:lnTo>
                      <a:pt x="3980" y="9260"/>
                    </a:lnTo>
                    <a:lnTo>
                      <a:pt x="1206" y="6304"/>
                    </a:lnTo>
                    <a:lnTo>
                      <a:pt x="348" y="7219"/>
                    </a:lnTo>
                    <a:lnTo>
                      <a:pt x="2265" y="9260"/>
                    </a:lnTo>
                    <a:lnTo>
                      <a:pt x="0" y="9260"/>
                    </a:lnTo>
                    <a:lnTo>
                      <a:pt x="0" y="10550"/>
                    </a:lnTo>
                    <a:lnTo>
                      <a:pt x="2265" y="10550"/>
                    </a:lnTo>
                    <a:lnTo>
                      <a:pt x="348" y="12594"/>
                    </a:lnTo>
                    <a:lnTo>
                      <a:pt x="1206" y="13507"/>
                    </a:lnTo>
                    <a:lnTo>
                      <a:pt x="3980" y="10550"/>
                    </a:lnTo>
                    <a:lnTo>
                      <a:pt x="4741" y="10550"/>
                    </a:lnTo>
                    <a:lnTo>
                      <a:pt x="4027" y="11312"/>
                    </a:lnTo>
                    <a:lnTo>
                      <a:pt x="4885" y="12224"/>
                    </a:lnTo>
                    <a:lnTo>
                      <a:pt x="6455" y="10550"/>
                    </a:lnTo>
                    <a:lnTo>
                      <a:pt x="7655" y="10550"/>
                    </a:lnTo>
                    <a:cubicBezTo>
                      <a:pt x="7742" y="11064"/>
                      <a:pt x="7931" y="11538"/>
                      <a:pt x="8199" y="11949"/>
                    </a:cubicBezTo>
                    <a:lnTo>
                      <a:pt x="7351" y="12854"/>
                    </a:lnTo>
                    <a:lnTo>
                      <a:pt x="5129" y="12854"/>
                    </a:lnTo>
                    <a:lnTo>
                      <a:pt x="5129" y="14146"/>
                    </a:lnTo>
                    <a:lnTo>
                      <a:pt x="6138" y="14146"/>
                    </a:lnTo>
                    <a:lnTo>
                      <a:pt x="5600" y="14719"/>
                    </a:lnTo>
                    <a:lnTo>
                      <a:pt x="1678" y="14719"/>
                    </a:lnTo>
                    <a:lnTo>
                      <a:pt x="1678" y="16012"/>
                    </a:lnTo>
                    <a:lnTo>
                      <a:pt x="4387" y="16012"/>
                    </a:lnTo>
                    <a:lnTo>
                      <a:pt x="2785" y="17718"/>
                    </a:lnTo>
                    <a:lnTo>
                      <a:pt x="3643" y="18632"/>
                    </a:lnTo>
                    <a:lnTo>
                      <a:pt x="5245" y="16925"/>
                    </a:lnTo>
                    <a:lnTo>
                      <a:pt x="5245" y="19810"/>
                    </a:lnTo>
                    <a:lnTo>
                      <a:pt x="6457" y="19810"/>
                    </a:lnTo>
                    <a:lnTo>
                      <a:pt x="6457" y="15632"/>
                    </a:lnTo>
                    <a:lnTo>
                      <a:pt x="6995" y="15059"/>
                    </a:lnTo>
                    <a:lnTo>
                      <a:pt x="6995" y="16133"/>
                    </a:lnTo>
                    <a:lnTo>
                      <a:pt x="8208" y="16133"/>
                    </a:lnTo>
                    <a:lnTo>
                      <a:pt x="8208" y="13766"/>
                    </a:lnTo>
                    <a:lnTo>
                      <a:pt x="9056" y="12864"/>
                    </a:lnTo>
                    <a:cubicBezTo>
                      <a:pt x="9442" y="13149"/>
                      <a:pt x="9887" y="13351"/>
                      <a:pt x="10369" y="13443"/>
                    </a:cubicBezTo>
                    <a:lnTo>
                      <a:pt x="10369" y="14720"/>
                    </a:lnTo>
                    <a:lnTo>
                      <a:pt x="8797" y="16394"/>
                    </a:lnTo>
                    <a:lnTo>
                      <a:pt x="9656" y="17307"/>
                    </a:lnTo>
                    <a:lnTo>
                      <a:pt x="10369" y="16548"/>
                    </a:lnTo>
                    <a:lnTo>
                      <a:pt x="10369" y="17359"/>
                    </a:lnTo>
                    <a:lnTo>
                      <a:pt x="7594" y="20313"/>
                    </a:lnTo>
                    <a:lnTo>
                      <a:pt x="8452" y="21228"/>
                    </a:lnTo>
                    <a:lnTo>
                      <a:pt x="10369" y="19187"/>
                    </a:lnTo>
                    <a:lnTo>
                      <a:pt x="10369" y="21600"/>
                    </a:lnTo>
                    <a:lnTo>
                      <a:pt x="11581" y="21600"/>
                    </a:lnTo>
                    <a:lnTo>
                      <a:pt x="11581" y="19187"/>
                    </a:lnTo>
                    <a:lnTo>
                      <a:pt x="13497" y="21228"/>
                    </a:lnTo>
                    <a:lnTo>
                      <a:pt x="14354" y="20313"/>
                    </a:lnTo>
                    <a:lnTo>
                      <a:pt x="11581" y="17359"/>
                    </a:lnTo>
                    <a:lnTo>
                      <a:pt x="11581" y="16548"/>
                    </a:lnTo>
                    <a:lnTo>
                      <a:pt x="12294" y="17307"/>
                    </a:lnTo>
                    <a:lnTo>
                      <a:pt x="13151" y="16394"/>
                    </a:lnTo>
                    <a:lnTo>
                      <a:pt x="11581" y="14720"/>
                    </a:lnTo>
                    <a:lnTo>
                      <a:pt x="11581" y="13443"/>
                    </a:lnTo>
                    <a:cubicBezTo>
                      <a:pt x="12062" y="13351"/>
                      <a:pt x="12507" y="13149"/>
                      <a:pt x="12893" y="12864"/>
                    </a:cubicBezTo>
                    <a:lnTo>
                      <a:pt x="13741" y="13766"/>
                    </a:lnTo>
                    <a:lnTo>
                      <a:pt x="13741" y="16135"/>
                    </a:lnTo>
                    <a:lnTo>
                      <a:pt x="14954" y="16135"/>
                    </a:lnTo>
                    <a:lnTo>
                      <a:pt x="14954" y="15059"/>
                    </a:lnTo>
                    <a:lnTo>
                      <a:pt x="15492" y="15632"/>
                    </a:lnTo>
                    <a:lnTo>
                      <a:pt x="15492" y="19812"/>
                    </a:lnTo>
                    <a:lnTo>
                      <a:pt x="16705" y="19812"/>
                    </a:lnTo>
                    <a:lnTo>
                      <a:pt x="16705" y="16925"/>
                    </a:lnTo>
                    <a:lnTo>
                      <a:pt x="18307" y="18632"/>
                    </a:lnTo>
                    <a:lnTo>
                      <a:pt x="19164" y="17718"/>
                    </a:lnTo>
                    <a:lnTo>
                      <a:pt x="17562" y="16012"/>
                    </a:lnTo>
                    <a:lnTo>
                      <a:pt x="20272" y="16012"/>
                    </a:lnTo>
                    <a:lnTo>
                      <a:pt x="20272" y="14719"/>
                    </a:lnTo>
                    <a:lnTo>
                      <a:pt x="16349" y="14719"/>
                    </a:lnTo>
                    <a:lnTo>
                      <a:pt x="15811" y="14146"/>
                    </a:lnTo>
                    <a:lnTo>
                      <a:pt x="16820" y="14146"/>
                    </a:lnTo>
                    <a:lnTo>
                      <a:pt x="16820" y="12854"/>
                    </a:lnTo>
                    <a:lnTo>
                      <a:pt x="14599" y="12854"/>
                    </a:lnTo>
                    <a:lnTo>
                      <a:pt x="13750" y="11949"/>
                    </a:lnTo>
                    <a:cubicBezTo>
                      <a:pt x="14019" y="11538"/>
                      <a:pt x="14208" y="11064"/>
                      <a:pt x="14295" y="10550"/>
                    </a:cubicBezTo>
                    <a:lnTo>
                      <a:pt x="15494" y="10550"/>
                    </a:lnTo>
                    <a:lnTo>
                      <a:pt x="17065" y="12224"/>
                    </a:lnTo>
                    <a:lnTo>
                      <a:pt x="17922" y="11312"/>
                    </a:lnTo>
                    <a:lnTo>
                      <a:pt x="17209" y="10550"/>
                    </a:lnTo>
                    <a:lnTo>
                      <a:pt x="17970" y="10550"/>
                    </a:lnTo>
                    <a:lnTo>
                      <a:pt x="20743" y="13507"/>
                    </a:lnTo>
                    <a:lnTo>
                      <a:pt x="21600" y="12594"/>
                    </a:lnTo>
                    <a:lnTo>
                      <a:pt x="19685" y="10550"/>
                    </a:lnTo>
                    <a:lnTo>
                      <a:pt x="21407" y="10550"/>
                    </a:lnTo>
                    <a:cubicBezTo>
                      <a:pt x="20433" y="9940"/>
                      <a:pt x="19464" y="9322"/>
                      <a:pt x="18504" y="869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49" name="Freeform: Shape 129"/>
              <p:cNvSpPr/>
              <p:nvPr/>
            </p:nvSpPr>
            <p:spPr>
              <a:xfrm>
                <a:off x="1695529" y="1745904"/>
                <a:ext cx="154210" cy="1542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205"/>
                    </a:moveTo>
                    <a:lnTo>
                      <a:pt x="19371" y="10205"/>
                    </a:lnTo>
                    <a:lnTo>
                      <a:pt x="21256" y="8318"/>
                    </a:lnTo>
                    <a:lnTo>
                      <a:pt x="20412" y="7474"/>
                    </a:lnTo>
                    <a:lnTo>
                      <a:pt x="17683" y="10205"/>
                    </a:lnTo>
                    <a:lnTo>
                      <a:pt x="16933" y="10205"/>
                    </a:lnTo>
                    <a:lnTo>
                      <a:pt x="17636" y="9502"/>
                    </a:lnTo>
                    <a:lnTo>
                      <a:pt x="16793" y="8659"/>
                    </a:lnTo>
                    <a:lnTo>
                      <a:pt x="15247" y="10205"/>
                    </a:lnTo>
                    <a:lnTo>
                      <a:pt x="14067" y="10205"/>
                    </a:lnTo>
                    <a:cubicBezTo>
                      <a:pt x="13981" y="9731"/>
                      <a:pt x="13795" y="9293"/>
                      <a:pt x="13531" y="8913"/>
                    </a:cubicBezTo>
                    <a:lnTo>
                      <a:pt x="14367" y="8079"/>
                    </a:lnTo>
                    <a:lnTo>
                      <a:pt x="16553" y="8079"/>
                    </a:lnTo>
                    <a:lnTo>
                      <a:pt x="16553" y="6885"/>
                    </a:lnTo>
                    <a:lnTo>
                      <a:pt x="15559" y="6885"/>
                    </a:lnTo>
                    <a:lnTo>
                      <a:pt x="16089" y="6355"/>
                    </a:lnTo>
                    <a:lnTo>
                      <a:pt x="19948" y="6355"/>
                    </a:lnTo>
                    <a:lnTo>
                      <a:pt x="19948" y="5162"/>
                    </a:lnTo>
                    <a:lnTo>
                      <a:pt x="17282" y="5162"/>
                    </a:lnTo>
                    <a:lnTo>
                      <a:pt x="18859" y="3586"/>
                    </a:lnTo>
                    <a:lnTo>
                      <a:pt x="18015" y="2742"/>
                    </a:lnTo>
                    <a:lnTo>
                      <a:pt x="16438" y="4318"/>
                    </a:lnTo>
                    <a:lnTo>
                      <a:pt x="16438" y="1652"/>
                    </a:lnTo>
                    <a:lnTo>
                      <a:pt x="15245" y="1652"/>
                    </a:lnTo>
                    <a:lnTo>
                      <a:pt x="15245" y="5512"/>
                    </a:lnTo>
                    <a:lnTo>
                      <a:pt x="14716" y="6041"/>
                    </a:lnTo>
                    <a:lnTo>
                      <a:pt x="14716" y="5048"/>
                    </a:lnTo>
                    <a:lnTo>
                      <a:pt x="13522" y="5048"/>
                    </a:lnTo>
                    <a:lnTo>
                      <a:pt x="13522" y="7234"/>
                    </a:lnTo>
                    <a:lnTo>
                      <a:pt x="12688" y="8068"/>
                    </a:lnTo>
                    <a:cubicBezTo>
                      <a:pt x="12307" y="7805"/>
                      <a:pt x="11869" y="7619"/>
                      <a:pt x="11396" y="7534"/>
                    </a:cubicBezTo>
                    <a:lnTo>
                      <a:pt x="11396" y="6354"/>
                    </a:lnTo>
                    <a:lnTo>
                      <a:pt x="12941" y="4808"/>
                    </a:lnTo>
                    <a:lnTo>
                      <a:pt x="12098" y="3965"/>
                    </a:lnTo>
                    <a:lnTo>
                      <a:pt x="11396" y="4666"/>
                    </a:lnTo>
                    <a:lnTo>
                      <a:pt x="11396" y="3918"/>
                    </a:lnTo>
                    <a:lnTo>
                      <a:pt x="14125" y="1188"/>
                    </a:lnTo>
                    <a:lnTo>
                      <a:pt x="13282" y="345"/>
                    </a:lnTo>
                    <a:lnTo>
                      <a:pt x="11396" y="2230"/>
                    </a:lnTo>
                    <a:lnTo>
                      <a:pt x="11396" y="0"/>
                    </a:lnTo>
                    <a:lnTo>
                      <a:pt x="10203" y="0"/>
                    </a:lnTo>
                    <a:lnTo>
                      <a:pt x="10203" y="2230"/>
                    </a:lnTo>
                    <a:lnTo>
                      <a:pt x="8318" y="345"/>
                    </a:lnTo>
                    <a:lnTo>
                      <a:pt x="7472" y="1188"/>
                    </a:lnTo>
                    <a:lnTo>
                      <a:pt x="10203" y="3918"/>
                    </a:lnTo>
                    <a:lnTo>
                      <a:pt x="10203" y="4666"/>
                    </a:lnTo>
                    <a:lnTo>
                      <a:pt x="9501" y="3965"/>
                    </a:lnTo>
                    <a:lnTo>
                      <a:pt x="8656" y="4808"/>
                    </a:lnTo>
                    <a:lnTo>
                      <a:pt x="10203" y="6354"/>
                    </a:lnTo>
                    <a:lnTo>
                      <a:pt x="10203" y="7534"/>
                    </a:lnTo>
                    <a:cubicBezTo>
                      <a:pt x="9729" y="7619"/>
                      <a:pt x="9292" y="7805"/>
                      <a:pt x="8912" y="8068"/>
                    </a:cubicBezTo>
                    <a:lnTo>
                      <a:pt x="8077" y="7234"/>
                    </a:lnTo>
                    <a:lnTo>
                      <a:pt x="8077" y="5048"/>
                    </a:lnTo>
                    <a:lnTo>
                      <a:pt x="6883" y="5048"/>
                    </a:lnTo>
                    <a:lnTo>
                      <a:pt x="6883" y="6041"/>
                    </a:lnTo>
                    <a:lnTo>
                      <a:pt x="6354" y="5512"/>
                    </a:lnTo>
                    <a:lnTo>
                      <a:pt x="6354" y="1652"/>
                    </a:lnTo>
                    <a:lnTo>
                      <a:pt x="5161" y="1652"/>
                    </a:lnTo>
                    <a:lnTo>
                      <a:pt x="5161" y="4318"/>
                    </a:lnTo>
                    <a:lnTo>
                      <a:pt x="3584" y="2742"/>
                    </a:lnTo>
                    <a:lnTo>
                      <a:pt x="2740" y="3586"/>
                    </a:lnTo>
                    <a:lnTo>
                      <a:pt x="4317" y="5162"/>
                    </a:lnTo>
                    <a:lnTo>
                      <a:pt x="1651" y="5162"/>
                    </a:lnTo>
                    <a:lnTo>
                      <a:pt x="1651" y="6355"/>
                    </a:lnTo>
                    <a:lnTo>
                      <a:pt x="5510" y="6355"/>
                    </a:lnTo>
                    <a:lnTo>
                      <a:pt x="6040" y="6885"/>
                    </a:lnTo>
                    <a:lnTo>
                      <a:pt x="5047" y="6885"/>
                    </a:lnTo>
                    <a:lnTo>
                      <a:pt x="5047" y="8079"/>
                    </a:lnTo>
                    <a:lnTo>
                      <a:pt x="7233" y="8079"/>
                    </a:lnTo>
                    <a:lnTo>
                      <a:pt x="8067" y="8913"/>
                    </a:lnTo>
                    <a:cubicBezTo>
                      <a:pt x="7803" y="9293"/>
                      <a:pt x="7619" y="9731"/>
                      <a:pt x="7533" y="10205"/>
                    </a:cubicBezTo>
                    <a:lnTo>
                      <a:pt x="6353" y="10205"/>
                    </a:lnTo>
                    <a:lnTo>
                      <a:pt x="4806" y="8659"/>
                    </a:lnTo>
                    <a:lnTo>
                      <a:pt x="3964" y="9502"/>
                    </a:lnTo>
                    <a:lnTo>
                      <a:pt x="4664" y="10205"/>
                    </a:lnTo>
                    <a:lnTo>
                      <a:pt x="3916" y="10205"/>
                    </a:lnTo>
                    <a:lnTo>
                      <a:pt x="1187" y="7474"/>
                    </a:lnTo>
                    <a:lnTo>
                      <a:pt x="343" y="8318"/>
                    </a:lnTo>
                    <a:lnTo>
                      <a:pt x="2229" y="10205"/>
                    </a:lnTo>
                    <a:lnTo>
                      <a:pt x="0" y="10205"/>
                    </a:lnTo>
                    <a:lnTo>
                      <a:pt x="0" y="11397"/>
                    </a:lnTo>
                    <a:lnTo>
                      <a:pt x="2229" y="11397"/>
                    </a:lnTo>
                    <a:lnTo>
                      <a:pt x="343" y="13283"/>
                    </a:lnTo>
                    <a:lnTo>
                      <a:pt x="1187" y="14126"/>
                    </a:lnTo>
                    <a:lnTo>
                      <a:pt x="3916" y="11397"/>
                    </a:lnTo>
                    <a:lnTo>
                      <a:pt x="4664" y="11397"/>
                    </a:lnTo>
                    <a:lnTo>
                      <a:pt x="3962" y="12099"/>
                    </a:lnTo>
                    <a:lnTo>
                      <a:pt x="4806" y="12943"/>
                    </a:lnTo>
                    <a:lnTo>
                      <a:pt x="6353" y="11397"/>
                    </a:lnTo>
                    <a:lnTo>
                      <a:pt x="7533" y="11397"/>
                    </a:lnTo>
                    <a:cubicBezTo>
                      <a:pt x="7619" y="11870"/>
                      <a:pt x="7803" y="12309"/>
                      <a:pt x="8067" y="12689"/>
                    </a:cubicBezTo>
                    <a:lnTo>
                      <a:pt x="7233" y="13522"/>
                    </a:lnTo>
                    <a:lnTo>
                      <a:pt x="5047" y="13522"/>
                    </a:lnTo>
                    <a:lnTo>
                      <a:pt x="5047" y="14716"/>
                    </a:lnTo>
                    <a:lnTo>
                      <a:pt x="6040" y="14716"/>
                    </a:lnTo>
                    <a:lnTo>
                      <a:pt x="5510" y="15246"/>
                    </a:lnTo>
                    <a:lnTo>
                      <a:pt x="1651" y="15246"/>
                    </a:lnTo>
                    <a:lnTo>
                      <a:pt x="1651" y="16439"/>
                    </a:lnTo>
                    <a:lnTo>
                      <a:pt x="4317" y="16439"/>
                    </a:lnTo>
                    <a:lnTo>
                      <a:pt x="2740" y="18015"/>
                    </a:lnTo>
                    <a:lnTo>
                      <a:pt x="3584" y="18859"/>
                    </a:lnTo>
                    <a:lnTo>
                      <a:pt x="5161" y="17283"/>
                    </a:lnTo>
                    <a:lnTo>
                      <a:pt x="5161" y="19948"/>
                    </a:lnTo>
                    <a:lnTo>
                      <a:pt x="6354" y="19948"/>
                    </a:lnTo>
                    <a:lnTo>
                      <a:pt x="6354" y="16089"/>
                    </a:lnTo>
                    <a:lnTo>
                      <a:pt x="6883" y="15560"/>
                    </a:lnTo>
                    <a:lnTo>
                      <a:pt x="6883" y="16552"/>
                    </a:lnTo>
                    <a:lnTo>
                      <a:pt x="8077" y="16552"/>
                    </a:lnTo>
                    <a:lnTo>
                      <a:pt x="8077" y="14366"/>
                    </a:lnTo>
                    <a:lnTo>
                      <a:pt x="8912" y="13532"/>
                    </a:lnTo>
                    <a:cubicBezTo>
                      <a:pt x="9292" y="13795"/>
                      <a:pt x="9729" y="13981"/>
                      <a:pt x="10203" y="14067"/>
                    </a:cubicBezTo>
                    <a:lnTo>
                      <a:pt x="10203" y="15246"/>
                    </a:lnTo>
                    <a:lnTo>
                      <a:pt x="8656" y="16792"/>
                    </a:lnTo>
                    <a:lnTo>
                      <a:pt x="9501" y="17636"/>
                    </a:lnTo>
                    <a:lnTo>
                      <a:pt x="10203" y="16935"/>
                    </a:lnTo>
                    <a:lnTo>
                      <a:pt x="10203" y="17683"/>
                    </a:lnTo>
                    <a:lnTo>
                      <a:pt x="7472" y="20413"/>
                    </a:lnTo>
                    <a:lnTo>
                      <a:pt x="8318" y="21256"/>
                    </a:lnTo>
                    <a:lnTo>
                      <a:pt x="10203" y="19371"/>
                    </a:lnTo>
                    <a:lnTo>
                      <a:pt x="10203" y="21600"/>
                    </a:lnTo>
                    <a:lnTo>
                      <a:pt x="11396" y="21600"/>
                    </a:lnTo>
                    <a:lnTo>
                      <a:pt x="11396" y="19371"/>
                    </a:lnTo>
                    <a:lnTo>
                      <a:pt x="13282" y="21256"/>
                    </a:lnTo>
                    <a:lnTo>
                      <a:pt x="14125" y="20413"/>
                    </a:lnTo>
                    <a:lnTo>
                      <a:pt x="11396" y="17683"/>
                    </a:lnTo>
                    <a:lnTo>
                      <a:pt x="11396" y="16935"/>
                    </a:lnTo>
                    <a:lnTo>
                      <a:pt x="12098" y="17636"/>
                    </a:lnTo>
                    <a:lnTo>
                      <a:pt x="12941" y="16792"/>
                    </a:lnTo>
                    <a:lnTo>
                      <a:pt x="11396" y="15246"/>
                    </a:lnTo>
                    <a:lnTo>
                      <a:pt x="11396" y="14067"/>
                    </a:lnTo>
                    <a:cubicBezTo>
                      <a:pt x="11869" y="13983"/>
                      <a:pt x="12307" y="13795"/>
                      <a:pt x="12688" y="13532"/>
                    </a:cubicBezTo>
                    <a:lnTo>
                      <a:pt x="13522" y="14366"/>
                    </a:lnTo>
                    <a:lnTo>
                      <a:pt x="13522" y="16552"/>
                    </a:lnTo>
                    <a:lnTo>
                      <a:pt x="14716" y="16552"/>
                    </a:lnTo>
                    <a:lnTo>
                      <a:pt x="14716" y="15560"/>
                    </a:lnTo>
                    <a:lnTo>
                      <a:pt x="15245" y="16089"/>
                    </a:lnTo>
                    <a:lnTo>
                      <a:pt x="15245" y="19949"/>
                    </a:lnTo>
                    <a:lnTo>
                      <a:pt x="16438" y="19949"/>
                    </a:lnTo>
                    <a:lnTo>
                      <a:pt x="16438" y="17283"/>
                    </a:lnTo>
                    <a:lnTo>
                      <a:pt x="18015" y="18859"/>
                    </a:lnTo>
                    <a:lnTo>
                      <a:pt x="18859" y="18015"/>
                    </a:lnTo>
                    <a:lnTo>
                      <a:pt x="17282" y="16439"/>
                    </a:lnTo>
                    <a:lnTo>
                      <a:pt x="19948" y="16439"/>
                    </a:lnTo>
                    <a:lnTo>
                      <a:pt x="19948" y="15246"/>
                    </a:lnTo>
                    <a:lnTo>
                      <a:pt x="16089" y="15246"/>
                    </a:lnTo>
                    <a:lnTo>
                      <a:pt x="15559" y="14716"/>
                    </a:lnTo>
                    <a:lnTo>
                      <a:pt x="16553" y="14716"/>
                    </a:lnTo>
                    <a:lnTo>
                      <a:pt x="16553" y="13522"/>
                    </a:lnTo>
                    <a:lnTo>
                      <a:pt x="14367" y="13522"/>
                    </a:lnTo>
                    <a:lnTo>
                      <a:pt x="13531" y="12689"/>
                    </a:lnTo>
                    <a:cubicBezTo>
                      <a:pt x="13795" y="12309"/>
                      <a:pt x="13981" y="11870"/>
                      <a:pt x="14067" y="11397"/>
                    </a:cubicBezTo>
                    <a:lnTo>
                      <a:pt x="15247" y="11397"/>
                    </a:lnTo>
                    <a:lnTo>
                      <a:pt x="16793" y="12943"/>
                    </a:lnTo>
                    <a:lnTo>
                      <a:pt x="17636" y="12099"/>
                    </a:lnTo>
                    <a:lnTo>
                      <a:pt x="16933" y="11397"/>
                    </a:lnTo>
                    <a:lnTo>
                      <a:pt x="17683" y="11397"/>
                    </a:lnTo>
                    <a:lnTo>
                      <a:pt x="20412" y="14126"/>
                    </a:lnTo>
                    <a:lnTo>
                      <a:pt x="21256" y="13283"/>
                    </a:lnTo>
                    <a:lnTo>
                      <a:pt x="19371" y="11397"/>
                    </a:lnTo>
                    <a:lnTo>
                      <a:pt x="21600" y="11397"/>
                    </a:lnTo>
                    <a:cubicBezTo>
                      <a:pt x="21600" y="11397"/>
                      <a:pt x="21600" y="10205"/>
                      <a:pt x="21600" y="102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0" name="Freeform: Shape 130"/>
              <p:cNvSpPr/>
              <p:nvPr/>
            </p:nvSpPr>
            <p:spPr>
              <a:xfrm>
                <a:off x="1468935" y="5008873"/>
                <a:ext cx="270371" cy="2703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7" h="21600" extrusionOk="0">
                    <a:moveTo>
                      <a:pt x="8128" y="0"/>
                    </a:moveTo>
                    <a:cubicBezTo>
                      <a:pt x="6048" y="0"/>
                      <a:pt x="3968" y="822"/>
                      <a:pt x="2381" y="2471"/>
                    </a:cubicBezTo>
                    <a:cubicBezTo>
                      <a:pt x="-793" y="5765"/>
                      <a:pt x="-793" y="11107"/>
                      <a:pt x="2381" y="14402"/>
                    </a:cubicBezTo>
                    <a:cubicBezTo>
                      <a:pt x="3968" y="16051"/>
                      <a:pt x="6048" y="16872"/>
                      <a:pt x="8128" y="16872"/>
                    </a:cubicBezTo>
                    <a:lnTo>
                      <a:pt x="8128" y="10041"/>
                    </a:lnTo>
                    <a:lnTo>
                      <a:pt x="3227" y="10041"/>
                    </a:lnTo>
                    <a:lnTo>
                      <a:pt x="3227" y="6831"/>
                    </a:lnTo>
                    <a:lnTo>
                      <a:pt x="8128" y="6831"/>
                    </a:lnTo>
                    <a:cubicBezTo>
                      <a:pt x="8128" y="6831"/>
                      <a:pt x="8128" y="0"/>
                      <a:pt x="8128" y="0"/>
                    </a:cubicBezTo>
                    <a:close/>
                    <a:moveTo>
                      <a:pt x="15033" y="12885"/>
                    </a:moveTo>
                    <a:cubicBezTo>
                      <a:pt x="16983" y="9629"/>
                      <a:pt x="16598" y="5297"/>
                      <a:pt x="13875" y="2471"/>
                    </a:cubicBezTo>
                    <a:cubicBezTo>
                      <a:pt x="12288" y="822"/>
                      <a:pt x="10208" y="0"/>
                      <a:pt x="8128" y="0"/>
                    </a:cubicBezTo>
                    <a:lnTo>
                      <a:pt x="8128" y="6831"/>
                    </a:lnTo>
                    <a:lnTo>
                      <a:pt x="13029" y="6831"/>
                    </a:lnTo>
                    <a:lnTo>
                      <a:pt x="13029" y="10041"/>
                    </a:lnTo>
                    <a:lnTo>
                      <a:pt x="13028" y="10041"/>
                    </a:lnTo>
                    <a:lnTo>
                      <a:pt x="13028" y="10041"/>
                    </a:lnTo>
                    <a:lnTo>
                      <a:pt x="8128" y="10041"/>
                    </a:lnTo>
                    <a:lnTo>
                      <a:pt x="8128" y="16872"/>
                    </a:lnTo>
                    <a:cubicBezTo>
                      <a:pt x="9616" y="16871"/>
                      <a:pt x="11105" y="16449"/>
                      <a:pt x="12413" y="15605"/>
                    </a:cubicBezTo>
                    <a:lnTo>
                      <a:pt x="18186" y="21600"/>
                    </a:lnTo>
                    <a:lnTo>
                      <a:pt x="20807" y="18879"/>
                    </a:lnTo>
                    <a:cubicBezTo>
                      <a:pt x="20807" y="18879"/>
                      <a:pt x="15033" y="12885"/>
                      <a:pt x="15033" y="1288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1" name="Freeform: Shape 131"/>
              <p:cNvSpPr/>
              <p:nvPr/>
            </p:nvSpPr>
            <p:spPr>
              <a:xfrm>
                <a:off x="3644247" y="5138356"/>
                <a:ext cx="378959" cy="1886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051" y="21600"/>
                    </a:moveTo>
                    <a:cubicBezTo>
                      <a:pt x="11938" y="21600"/>
                      <a:pt x="14508" y="18879"/>
                      <a:pt x="16165" y="14648"/>
                    </a:cubicBezTo>
                    <a:cubicBezTo>
                      <a:pt x="16655" y="15107"/>
                      <a:pt x="17201" y="15364"/>
                      <a:pt x="17776" y="15364"/>
                    </a:cubicBezTo>
                    <a:cubicBezTo>
                      <a:pt x="18028" y="15364"/>
                      <a:pt x="18273" y="15315"/>
                      <a:pt x="18511" y="15223"/>
                    </a:cubicBezTo>
                    <a:lnTo>
                      <a:pt x="18511" y="11766"/>
                    </a:lnTo>
                    <a:cubicBezTo>
                      <a:pt x="18281" y="11932"/>
                      <a:pt x="18034" y="12025"/>
                      <a:pt x="17776" y="12025"/>
                    </a:cubicBezTo>
                    <a:cubicBezTo>
                      <a:pt x="17534" y="12025"/>
                      <a:pt x="17301" y="11941"/>
                      <a:pt x="17084" y="11791"/>
                    </a:cubicBezTo>
                    <a:cubicBezTo>
                      <a:pt x="17733" y="9284"/>
                      <a:pt x="18102" y="6435"/>
                      <a:pt x="18102" y="3415"/>
                    </a:cubicBezTo>
                    <a:lnTo>
                      <a:pt x="18102" y="3415"/>
                    </a:lnTo>
                    <a:cubicBezTo>
                      <a:pt x="18102" y="3407"/>
                      <a:pt x="18101" y="3402"/>
                      <a:pt x="18101" y="3394"/>
                    </a:cubicBezTo>
                    <a:cubicBezTo>
                      <a:pt x="18242" y="3438"/>
                      <a:pt x="18379" y="3509"/>
                      <a:pt x="18511" y="3603"/>
                    </a:cubicBezTo>
                    <a:lnTo>
                      <a:pt x="18511" y="143"/>
                    </a:lnTo>
                    <a:cubicBezTo>
                      <a:pt x="18326" y="71"/>
                      <a:pt x="18136" y="25"/>
                      <a:pt x="17943" y="9"/>
                    </a:cubicBezTo>
                    <a:cubicBezTo>
                      <a:pt x="17943" y="6"/>
                      <a:pt x="17943" y="3"/>
                      <a:pt x="17942" y="0"/>
                    </a:cubicBezTo>
                    <a:lnTo>
                      <a:pt x="160" y="0"/>
                    </a:lnTo>
                    <a:cubicBezTo>
                      <a:pt x="55" y="1106"/>
                      <a:pt x="0" y="2247"/>
                      <a:pt x="0" y="3415"/>
                    </a:cubicBezTo>
                    <a:cubicBezTo>
                      <a:pt x="0" y="13457"/>
                      <a:pt x="4052" y="21600"/>
                      <a:pt x="9051" y="21600"/>
                    </a:cubicBezTo>
                    <a:close/>
                    <a:moveTo>
                      <a:pt x="18511" y="15223"/>
                    </a:moveTo>
                    <a:cubicBezTo>
                      <a:pt x="20271" y="14535"/>
                      <a:pt x="21600" y="11420"/>
                      <a:pt x="21600" y="7682"/>
                    </a:cubicBezTo>
                    <a:cubicBezTo>
                      <a:pt x="21600" y="3945"/>
                      <a:pt x="20271" y="830"/>
                      <a:pt x="18511" y="143"/>
                    </a:cubicBezTo>
                    <a:lnTo>
                      <a:pt x="18511" y="3603"/>
                    </a:lnTo>
                    <a:cubicBezTo>
                      <a:pt x="19341" y="4208"/>
                      <a:pt x="19937" y="5805"/>
                      <a:pt x="19937" y="7681"/>
                    </a:cubicBezTo>
                    <a:cubicBezTo>
                      <a:pt x="19937" y="9559"/>
                      <a:pt x="19342" y="11161"/>
                      <a:pt x="18511" y="11766"/>
                    </a:cubicBezTo>
                    <a:cubicBezTo>
                      <a:pt x="18511" y="11766"/>
                      <a:pt x="18511" y="15223"/>
                      <a:pt x="18511" y="152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2" name="Freeform: Shape 132"/>
              <p:cNvSpPr/>
              <p:nvPr/>
            </p:nvSpPr>
            <p:spPr>
              <a:xfrm>
                <a:off x="3644247" y="5345529"/>
                <a:ext cx="342353" cy="285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3" name="Freeform: Shape 133"/>
              <p:cNvSpPr/>
              <p:nvPr/>
            </p:nvSpPr>
            <p:spPr>
              <a:xfrm>
                <a:off x="3734885" y="5060666"/>
                <a:ext cx="47147" cy="639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124" h="19792" extrusionOk="0">
                    <a:moveTo>
                      <a:pt x="4072" y="9804"/>
                    </a:moveTo>
                    <a:cubicBezTo>
                      <a:pt x="-3093" y="11886"/>
                      <a:pt x="-16" y="21600"/>
                      <a:pt x="7206" y="19495"/>
                    </a:cubicBezTo>
                    <a:cubicBezTo>
                      <a:pt x="15731" y="17011"/>
                      <a:pt x="18507" y="9687"/>
                      <a:pt x="16502" y="2668"/>
                    </a:cubicBezTo>
                    <a:cubicBezTo>
                      <a:pt x="16245" y="1761"/>
                      <a:pt x="15887" y="872"/>
                      <a:pt x="15462" y="0"/>
                    </a:cubicBezTo>
                    <a:cubicBezTo>
                      <a:pt x="11565" y="724"/>
                      <a:pt x="7656" y="1432"/>
                      <a:pt x="3732" y="2097"/>
                    </a:cubicBezTo>
                    <a:cubicBezTo>
                      <a:pt x="5601" y="5622"/>
                      <a:pt x="6685" y="9037"/>
                      <a:pt x="4072" y="980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4" name="Freeform: Shape 134"/>
              <p:cNvSpPr/>
              <p:nvPr/>
            </p:nvSpPr>
            <p:spPr>
              <a:xfrm>
                <a:off x="3819048" y="5041244"/>
                <a:ext cx="47148" cy="830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126" h="20181" extrusionOk="0">
                    <a:moveTo>
                      <a:pt x="4069" y="12340"/>
                    </a:moveTo>
                    <a:cubicBezTo>
                      <a:pt x="-3092" y="13974"/>
                      <a:pt x="-14" y="21600"/>
                      <a:pt x="7208" y="19948"/>
                    </a:cubicBezTo>
                    <a:cubicBezTo>
                      <a:pt x="15734" y="17997"/>
                      <a:pt x="18508" y="12248"/>
                      <a:pt x="16505" y="6738"/>
                    </a:cubicBezTo>
                    <a:cubicBezTo>
                      <a:pt x="15637" y="4358"/>
                      <a:pt x="13662" y="2153"/>
                      <a:pt x="11875" y="0"/>
                    </a:cubicBezTo>
                    <a:cubicBezTo>
                      <a:pt x="8067" y="676"/>
                      <a:pt x="4241" y="1321"/>
                      <a:pt x="410" y="1953"/>
                    </a:cubicBezTo>
                    <a:cubicBezTo>
                      <a:pt x="3267" y="5464"/>
                      <a:pt x="8136" y="11410"/>
                      <a:pt x="4069" y="1234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5" name="Freeform: Shape 135"/>
              <p:cNvSpPr/>
              <p:nvPr/>
            </p:nvSpPr>
            <p:spPr>
              <a:xfrm>
                <a:off x="2058082" y="4536260"/>
                <a:ext cx="18747" cy="527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9" h="20392" extrusionOk="0">
                    <a:moveTo>
                      <a:pt x="3398" y="16969"/>
                    </a:moveTo>
                    <a:cubicBezTo>
                      <a:pt x="6874" y="13023"/>
                      <a:pt x="12935" y="9883"/>
                      <a:pt x="21009" y="7423"/>
                    </a:cubicBezTo>
                    <a:cubicBezTo>
                      <a:pt x="13998" y="4959"/>
                      <a:pt x="6941" y="2499"/>
                      <a:pt x="47" y="0"/>
                    </a:cubicBezTo>
                    <a:lnTo>
                      <a:pt x="36" y="16857"/>
                    </a:lnTo>
                    <a:cubicBezTo>
                      <a:pt x="36" y="21600"/>
                      <a:pt x="-591" y="21502"/>
                      <a:pt x="3398" y="16969"/>
                    </a:cubicBezTo>
                    <a:close/>
                  </a:path>
                </a:pathLst>
              </a:custGeom>
              <a:solidFill>
                <a:srgbClr val="1AA4BE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6" name="Freeform: Shape 136"/>
              <p:cNvSpPr/>
              <p:nvPr/>
            </p:nvSpPr>
            <p:spPr>
              <a:xfrm>
                <a:off x="5010291" y="4445623"/>
                <a:ext cx="104339" cy="46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977"/>
                    </a:moveTo>
                    <a:lnTo>
                      <a:pt x="8430" y="21600"/>
                    </a:lnTo>
                    <a:lnTo>
                      <a:pt x="21600" y="21600"/>
                    </a:lnTo>
                    <a:lnTo>
                      <a:pt x="2677" y="0"/>
                    </a:lnTo>
                    <a:cubicBezTo>
                      <a:pt x="2677" y="0"/>
                      <a:pt x="0" y="11977"/>
                      <a:pt x="0" y="1197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7" name="Freeform: Shape 137"/>
              <p:cNvSpPr/>
              <p:nvPr/>
            </p:nvSpPr>
            <p:spPr>
              <a:xfrm>
                <a:off x="5010291" y="4497415"/>
                <a:ext cx="252075" cy="126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692" y="21600"/>
                    </a:lnTo>
                    <a:lnTo>
                      <a:pt x="8692" y="13184"/>
                    </a:lnTo>
                    <a:lnTo>
                      <a:pt x="4319" y="13184"/>
                    </a:lnTo>
                    <a:lnTo>
                      <a:pt x="4319" y="8414"/>
                    </a:lnTo>
                    <a:lnTo>
                      <a:pt x="4319" y="8414"/>
                    </a:lnTo>
                    <a:lnTo>
                      <a:pt x="8692" y="8414"/>
                    </a:lnTo>
                    <a:lnTo>
                      <a:pt x="8692" y="0"/>
                    </a:lnTo>
                    <a:lnTo>
                      <a:pt x="4684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8692" y="21600"/>
                    </a:moveTo>
                    <a:lnTo>
                      <a:pt x="17420" y="21600"/>
                    </a:lnTo>
                    <a:lnTo>
                      <a:pt x="17420" y="17323"/>
                    </a:lnTo>
                    <a:lnTo>
                      <a:pt x="21600" y="17323"/>
                    </a:lnTo>
                    <a:lnTo>
                      <a:pt x="21600" y="4277"/>
                    </a:lnTo>
                    <a:lnTo>
                      <a:pt x="17420" y="4277"/>
                    </a:lnTo>
                    <a:lnTo>
                      <a:pt x="17420" y="0"/>
                    </a:lnTo>
                    <a:lnTo>
                      <a:pt x="10136" y="0"/>
                    </a:lnTo>
                    <a:lnTo>
                      <a:pt x="8692" y="0"/>
                    </a:lnTo>
                    <a:lnTo>
                      <a:pt x="8692" y="8414"/>
                    </a:lnTo>
                    <a:lnTo>
                      <a:pt x="13065" y="8414"/>
                    </a:lnTo>
                    <a:lnTo>
                      <a:pt x="13065" y="13184"/>
                    </a:lnTo>
                    <a:lnTo>
                      <a:pt x="8692" y="13184"/>
                    </a:lnTo>
                    <a:cubicBezTo>
                      <a:pt x="8692" y="13184"/>
                      <a:pt x="8692" y="21600"/>
                      <a:pt x="8692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8" name="Freeform: Shape 138"/>
              <p:cNvSpPr/>
              <p:nvPr/>
            </p:nvSpPr>
            <p:spPr>
              <a:xfrm>
                <a:off x="4052117" y="1156757"/>
                <a:ext cx="158036" cy="158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21508"/>
                    </a:moveTo>
                    <a:lnTo>
                      <a:pt x="9745" y="21600"/>
                    </a:lnTo>
                    <a:lnTo>
                      <a:pt x="9605" y="19997"/>
                    </a:lnTo>
                    <a:cubicBezTo>
                      <a:pt x="8524" y="19857"/>
                      <a:pt x="7467" y="19524"/>
                      <a:pt x="6502" y="19018"/>
                    </a:cubicBezTo>
                    <a:lnTo>
                      <a:pt x="5467" y="20250"/>
                    </a:lnTo>
                    <a:lnTo>
                      <a:pt x="2418" y="17691"/>
                    </a:lnTo>
                    <a:lnTo>
                      <a:pt x="3451" y="16458"/>
                    </a:lnTo>
                    <a:cubicBezTo>
                      <a:pt x="2781" y="15589"/>
                      <a:pt x="2275" y="14620"/>
                      <a:pt x="1949" y="13571"/>
                    </a:cubicBezTo>
                    <a:lnTo>
                      <a:pt x="347" y="13711"/>
                    </a:lnTo>
                    <a:lnTo>
                      <a:pt x="0" y="9745"/>
                    </a:lnTo>
                    <a:lnTo>
                      <a:pt x="1601" y="9606"/>
                    </a:lnTo>
                    <a:cubicBezTo>
                      <a:pt x="1742" y="8515"/>
                      <a:pt x="2072" y="7474"/>
                      <a:pt x="2582" y="6502"/>
                    </a:cubicBezTo>
                    <a:lnTo>
                      <a:pt x="1352" y="5466"/>
                    </a:lnTo>
                    <a:lnTo>
                      <a:pt x="3908" y="2417"/>
                    </a:lnTo>
                    <a:lnTo>
                      <a:pt x="5140" y="3452"/>
                    </a:lnTo>
                    <a:cubicBezTo>
                      <a:pt x="6010" y="2779"/>
                      <a:pt x="6980" y="2276"/>
                      <a:pt x="8029" y="1949"/>
                    </a:cubicBezTo>
                    <a:lnTo>
                      <a:pt x="7888" y="346"/>
                    </a:lnTo>
                    <a:lnTo>
                      <a:pt x="10799" y="93"/>
                    </a:lnTo>
                    <a:lnTo>
                      <a:pt x="10799" y="4582"/>
                    </a:lnTo>
                    <a:cubicBezTo>
                      <a:pt x="8992" y="4582"/>
                      <a:pt x="7241" y="5371"/>
                      <a:pt x="6039" y="6803"/>
                    </a:cubicBezTo>
                    <a:cubicBezTo>
                      <a:pt x="3835" y="9430"/>
                      <a:pt x="4177" y="13358"/>
                      <a:pt x="6804" y="15561"/>
                    </a:cubicBezTo>
                    <a:cubicBezTo>
                      <a:pt x="7451" y="16105"/>
                      <a:pt x="8186" y="16504"/>
                      <a:pt x="8989" y="16748"/>
                    </a:cubicBezTo>
                    <a:cubicBezTo>
                      <a:pt x="9588" y="16930"/>
                      <a:pt x="10197" y="17019"/>
                      <a:pt x="10799" y="17019"/>
                    </a:cubicBezTo>
                    <a:cubicBezTo>
                      <a:pt x="10799" y="17019"/>
                      <a:pt x="10799" y="21508"/>
                      <a:pt x="10799" y="21508"/>
                    </a:cubicBezTo>
                    <a:close/>
                    <a:moveTo>
                      <a:pt x="19019" y="15099"/>
                    </a:moveTo>
                    <a:lnTo>
                      <a:pt x="20251" y="16132"/>
                    </a:lnTo>
                    <a:lnTo>
                      <a:pt x="17690" y="19182"/>
                    </a:lnTo>
                    <a:lnTo>
                      <a:pt x="16458" y="18147"/>
                    </a:lnTo>
                    <a:cubicBezTo>
                      <a:pt x="15588" y="18818"/>
                      <a:pt x="14620" y="19324"/>
                      <a:pt x="13572" y="19651"/>
                    </a:cubicBezTo>
                    <a:lnTo>
                      <a:pt x="13711" y="21253"/>
                    </a:lnTo>
                    <a:lnTo>
                      <a:pt x="10799" y="21508"/>
                    </a:lnTo>
                    <a:lnTo>
                      <a:pt x="10799" y="17019"/>
                    </a:lnTo>
                    <a:cubicBezTo>
                      <a:pt x="12608" y="17019"/>
                      <a:pt x="14359" y="16229"/>
                      <a:pt x="15562" y="14796"/>
                    </a:cubicBezTo>
                    <a:cubicBezTo>
                      <a:pt x="17764" y="12169"/>
                      <a:pt x="17421" y="8242"/>
                      <a:pt x="14798" y="6038"/>
                    </a:cubicBezTo>
                    <a:lnTo>
                      <a:pt x="14798" y="6038"/>
                    </a:lnTo>
                    <a:cubicBezTo>
                      <a:pt x="14148" y="5494"/>
                      <a:pt x="13413" y="5095"/>
                      <a:pt x="12612" y="4852"/>
                    </a:cubicBezTo>
                    <a:cubicBezTo>
                      <a:pt x="12013" y="4670"/>
                      <a:pt x="11403" y="4582"/>
                      <a:pt x="10799" y="4582"/>
                    </a:cubicBezTo>
                    <a:lnTo>
                      <a:pt x="10799" y="93"/>
                    </a:lnTo>
                    <a:lnTo>
                      <a:pt x="11853" y="0"/>
                    </a:lnTo>
                    <a:lnTo>
                      <a:pt x="11994" y="1602"/>
                    </a:lnTo>
                    <a:cubicBezTo>
                      <a:pt x="13075" y="1742"/>
                      <a:pt x="14132" y="2075"/>
                      <a:pt x="15098" y="2582"/>
                    </a:cubicBezTo>
                    <a:lnTo>
                      <a:pt x="16133" y="1351"/>
                    </a:lnTo>
                    <a:lnTo>
                      <a:pt x="19183" y="3908"/>
                    </a:lnTo>
                    <a:lnTo>
                      <a:pt x="18149" y="5141"/>
                    </a:lnTo>
                    <a:cubicBezTo>
                      <a:pt x="18821" y="6010"/>
                      <a:pt x="19326" y="6980"/>
                      <a:pt x="19651" y="8029"/>
                    </a:cubicBezTo>
                    <a:lnTo>
                      <a:pt x="21254" y="7888"/>
                    </a:lnTo>
                    <a:lnTo>
                      <a:pt x="21600" y="11855"/>
                    </a:lnTo>
                    <a:lnTo>
                      <a:pt x="19996" y="11994"/>
                    </a:lnTo>
                    <a:cubicBezTo>
                      <a:pt x="19858" y="13084"/>
                      <a:pt x="19529" y="14125"/>
                      <a:pt x="19019" y="1509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59" name="Freeform: Shape 139"/>
              <p:cNvSpPr/>
              <p:nvPr/>
            </p:nvSpPr>
            <p:spPr>
              <a:xfrm>
                <a:off x="4550626" y="1422198"/>
                <a:ext cx="182452" cy="1364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4" y="0"/>
                    </a:moveTo>
                    <a:cubicBezTo>
                      <a:pt x="4843" y="36"/>
                      <a:pt x="0" y="6540"/>
                      <a:pt x="0" y="14496"/>
                    </a:cubicBezTo>
                    <a:cubicBezTo>
                      <a:pt x="0" y="16912"/>
                      <a:pt x="452" y="19294"/>
                      <a:pt x="1310" y="21405"/>
                    </a:cubicBezTo>
                    <a:lnTo>
                      <a:pt x="1310" y="17573"/>
                    </a:lnTo>
                    <a:cubicBezTo>
                      <a:pt x="1310" y="16866"/>
                      <a:pt x="1498" y="16210"/>
                      <a:pt x="1827" y="15649"/>
                    </a:cubicBezTo>
                    <a:cubicBezTo>
                      <a:pt x="1801" y="15266"/>
                      <a:pt x="1786" y="14883"/>
                      <a:pt x="1786" y="14496"/>
                    </a:cubicBezTo>
                    <a:cubicBezTo>
                      <a:pt x="1786" y="7850"/>
                      <a:pt x="5832" y="2418"/>
                      <a:pt x="10794" y="2386"/>
                    </a:cubicBezTo>
                    <a:cubicBezTo>
                      <a:pt x="15767" y="2418"/>
                      <a:pt x="19813" y="7850"/>
                      <a:pt x="19813" y="14496"/>
                    </a:cubicBezTo>
                    <a:cubicBezTo>
                      <a:pt x="19813" y="14923"/>
                      <a:pt x="19795" y="15350"/>
                      <a:pt x="19761" y="15773"/>
                    </a:cubicBezTo>
                    <a:cubicBezTo>
                      <a:pt x="20048" y="16306"/>
                      <a:pt x="20211" y="16917"/>
                      <a:pt x="20211" y="17573"/>
                    </a:cubicBezTo>
                    <a:lnTo>
                      <a:pt x="20211" y="21600"/>
                    </a:lnTo>
                    <a:cubicBezTo>
                      <a:pt x="21119" y="19442"/>
                      <a:pt x="21600" y="16986"/>
                      <a:pt x="21600" y="14496"/>
                    </a:cubicBezTo>
                    <a:cubicBezTo>
                      <a:pt x="21600" y="6540"/>
                      <a:pt x="16757" y="36"/>
                      <a:pt x="107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0" name="Freeform: Shape 140"/>
              <p:cNvSpPr/>
              <p:nvPr/>
            </p:nvSpPr>
            <p:spPr>
              <a:xfrm>
                <a:off x="4563575" y="1512836"/>
                <a:ext cx="39908" cy="72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5" y="4534"/>
                    </a:moveTo>
                    <a:cubicBezTo>
                      <a:pt x="110" y="4911"/>
                      <a:pt x="0" y="5302"/>
                      <a:pt x="0" y="5701"/>
                    </a:cubicBezTo>
                    <a:lnTo>
                      <a:pt x="0" y="12659"/>
                    </a:lnTo>
                    <a:lnTo>
                      <a:pt x="0" y="15902"/>
                    </a:lnTo>
                    <a:cubicBezTo>
                      <a:pt x="0" y="19047"/>
                      <a:pt x="6803" y="21600"/>
                      <a:pt x="15201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5201" y="0"/>
                    </a:lnTo>
                    <a:cubicBezTo>
                      <a:pt x="7871" y="0"/>
                      <a:pt x="1756" y="1944"/>
                      <a:pt x="315" y="453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1" name="Freeform: Shape 141"/>
              <p:cNvSpPr/>
              <p:nvPr/>
            </p:nvSpPr>
            <p:spPr>
              <a:xfrm>
                <a:off x="4673635" y="1512836"/>
                <a:ext cx="39914" cy="72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902"/>
                    </a:moveTo>
                    <a:lnTo>
                      <a:pt x="21600" y="12546"/>
                    </a:lnTo>
                    <a:lnTo>
                      <a:pt x="21600" y="5701"/>
                    </a:lnTo>
                    <a:cubicBezTo>
                      <a:pt x="21600" y="5454"/>
                      <a:pt x="21549" y="5213"/>
                      <a:pt x="21470" y="4976"/>
                    </a:cubicBezTo>
                    <a:cubicBezTo>
                      <a:pt x="20522" y="2170"/>
                      <a:pt x="14134" y="0"/>
                      <a:pt x="6402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6402" y="21600"/>
                    </a:lnTo>
                    <a:cubicBezTo>
                      <a:pt x="14791" y="21600"/>
                      <a:pt x="21600" y="19047"/>
                      <a:pt x="21600" y="1590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2" name="Freeform: Shape 142"/>
              <p:cNvSpPr/>
              <p:nvPr/>
            </p:nvSpPr>
            <p:spPr>
              <a:xfrm>
                <a:off x="5301628" y="3655776"/>
                <a:ext cx="249217" cy="1806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6127" y="21600"/>
                    </a:lnTo>
                    <a:lnTo>
                      <a:pt x="6127" y="19065"/>
                    </a:lnTo>
                    <a:lnTo>
                      <a:pt x="1818" y="19065"/>
                    </a:lnTo>
                    <a:lnTo>
                      <a:pt x="1818" y="19065"/>
                    </a:lnTo>
                    <a:lnTo>
                      <a:pt x="6127" y="10802"/>
                    </a:lnTo>
                    <a:lnTo>
                      <a:pt x="6127" y="6627"/>
                    </a:lnTo>
                    <a:cubicBezTo>
                      <a:pt x="5815" y="7163"/>
                      <a:pt x="5335" y="7506"/>
                      <a:pt x="4798" y="7506"/>
                    </a:cubicBezTo>
                    <a:cubicBezTo>
                      <a:pt x="3858" y="7506"/>
                      <a:pt x="3094" y="6454"/>
                      <a:pt x="3094" y="5157"/>
                    </a:cubicBezTo>
                    <a:cubicBezTo>
                      <a:pt x="3094" y="3860"/>
                      <a:pt x="3858" y="2808"/>
                      <a:pt x="4798" y="2808"/>
                    </a:cubicBezTo>
                    <a:lnTo>
                      <a:pt x="4798" y="2808"/>
                    </a:lnTo>
                    <a:cubicBezTo>
                      <a:pt x="5335" y="2808"/>
                      <a:pt x="5815" y="3152"/>
                      <a:pt x="6127" y="3688"/>
                    </a:cubicBezTo>
                    <a:lnTo>
                      <a:pt x="6127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9804" y="0"/>
                    </a:moveTo>
                    <a:lnTo>
                      <a:pt x="6127" y="0"/>
                    </a:lnTo>
                    <a:lnTo>
                      <a:pt x="6127" y="3688"/>
                    </a:lnTo>
                    <a:cubicBezTo>
                      <a:pt x="6361" y="4090"/>
                      <a:pt x="6501" y="4601"/>
                      <a:pt x="6501" y="5157"/>
                    </a:cubicBezTo>
                    <a:cubicBezTo>
                      <a:pt x="6501" y="5714"/>
                      <a:pt x="6361" y="6225"/>
                      <a:pt x="6127" y="6627"/>
                    </a:cubicBezTo>
                    <a:lnTo>
                      <a:pt x="6127" y="10802"/>
                    </a:lnTo>
                    <a:lnTo>
                      <a:pt x="6127" y="10802"/>
                    </a:lnTo>
                    <a:lnTo>
                      <a:pt x="8787" y="15903"/>
                    </a:lnTo>
                    <a:lnTo>
                      <a:pt x="9804" y="17853"/>
                    </a:lnTo>
                    <a:lnTo>
                      <a:pt x="9804" y="16379"/>
                    </a:lnTo>
                    <a:lnTo>
                      <a:pt x="9171" y="15167"/>
                    </a:lnTo>
                    <a:lnTo>
                      <a:pt x="9804" y="13955"/>
                    </a:lnTo>
                    <a:cubicBezTo>
                      <a:pt x="9804" y="13955"/>
                      <a:pt x="9804" y="0"/>
                      <a:pt x="9804" y="0"/>
                    </a:cubicBezTo>
                    <a:close/>
                    <a:moveTo>
                      <a:pt x="6127" y="21600"/>
                    </a:moveTo>
                    <a:lnTo>
                      <a:pt x="9804" y="21600"/>
                    </a:lnTo>
                    <a:lnTo>
                      <a:pt x="9804" y="19065"/>
                    </a:lnTo>
                    <a:lnTo>
                      <a:pt x="7138" y="19065"/>
                    </a:lnTo>
                    <a:lnTo>
                      <a:pt x="6127" y="19065"/>
                    </a:lnTo>
                    <a:lnTo>
                      <a:pt x="6127" y="21600"/>
                    </a:lnTo>
                    <a:cubicBezTo>
                      <a:pt x="6127" y="21600"/>
                      <a:pt x="6127" y="21600"/>
                      <a:pt x="6127" y="21600"/>
                    </a:cubicBezTo>
                    <a:close/>
                    <a:moveTo>
                      <a:pt x="14392" y="0"/>
                    </a:moveTo>
                    <a:lnTo>
                      <a:pt x="9804" y="0"/>
                    </a:lnTo>
                    <a:lnTo>
                      <a:pt x="9804" y="13955"/>
                    </a:lnTo>
                    <a:lnTo>
                      <a:pt x="13375" y="7106"/>
                    </a:lnTo>
                    <a:lnTo>
                      <a:pt x="13375" y="7106"/>
                    </a:lnTo>
                    <a:lnTo>
                      <a:pt x="14392" y="9054"/>
                    </a:lnTo>
                    <a:cubicBezTo>
                      <a:pt x="14392" y="9054"/>
                      <a:pt x="14392" y="0"/>
                      <a:pt x="14392" y="0"/>
                    </a:cubicBezTo>
                    <a:close/>
                    <a:moveTo>
                      <a:pt x="9804" y="21600"/>
                    </a:moveTo>
                    <a:lnTo>
                      <a:pt x="14392" y="21600"/>
                    </a:lnTo>
                    <a:lnTo>
                      <a:pt x="14392" y="19065"/>
                    </a:lnTo>
                    <a:lnTo>
                      <a:pt x="11204" y="19065"/>
                    </a:lnTo>
                    <a:lnTo>
                      <a:pt x="10942" y="18563"/>
                    </a:lnTo>
                    <a:lnTo>
                      <a:pt x="9804" y="16379"/>
                    </a:lnTo>
                    <a:lnTo>
                      <a:pt x="9804" y="17853"/>
                    </a:lnTo>
                    <a:lnTo>
                      <a:pt x="10436" y="19065"/>
                    </a:lnTo>
                    <a:lnTo>
                      <a:pt x="9804" y="19065"/>
                    </a:lnTo>
                    <a:lnTo>
                      <a:pt x="9804" y="21600"/>
                    </a:lnTo>
                    <a:cubicBezTo>
                      <a:pt x="9804" y="21600"/>
                      <a:pt x="9804" y="21600"/>
                      <a:pt x="9804" y="21600"/>
                    </a:cubicBezTo>
                    <a:close/>
                    <a:moveTo>
                      <a:pt x="14392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14392" y="0"/>
                    </a:lnTo>
                    <a:lnTo>
                      <a:pt x="14392" y="9054"/>
                    </a:lnTo>
                    <a:lnTo>
                      <a:pt x="19612" y="19065"/>
                    </a:lnTo>
                    <a:lnTo>
                      <a:pt x="14392" y="19065"/>
                    </a:lnTo>
                    <a:cubicBezTo>
                      <a:pt x="14392" y="19065"/>
                      <a:pt x="14392" y="21600"/>
                      <a:pt x="14392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3" name="Freeform: Shape 143"/>
              <p:cNvSpPr/>
              <p:nvPr/>
            </p:nvSpPr>
            <p:spPr>
              <a:xfrm>
                <a:off x="5521748" y="2354475"/>
                <a:ext cx="137378" cy="146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4" h="21404" extrusionOk="0">
                    <a:moveTo>
                      <a:pt x="17753" y="14776"/>
                    </a:moveTo>
                    <a:cubicBezTo>
                      <a:pt x="18217" y="14448"/>
                      <a:pt x="18802" y="14267"/>
                      <a:pt x="19346" y="14088"/>
                    </a:cubicBezTo>
                    <a:cubicBezTo>
                      <a:pt x="19945" y="13889"/>
                      <a:pt x="20625" y="13737"/>
                      <a:pt x="21154" y="13392"/>
                    </a:cubicBezTo>
                    <a:cubicBezTo>
                      <a:pt x="21403" y="12540"/>
                      <a:pt x="21532" y="11679"/>
                      <a:pt x="21428" y="10794"/>
                    </a:cubicBezTo>
                    <a:cubicBezTo>
                      <a:pt x="21253" y="9286"/>
                      <a:pt x="20946" y="7827"/>
                      <a:pt x="20872" y="6305"/>
                    </a:cubicBezTo>
                    <a:cubicBezTo>
                      <a:pt x="18934" y="7346"/>
                      <a:pt x="16661" y="7964"/>
                      <a:pt x="16029" y="10212"/>
                    </a:cubicBezTo>
                    <a:cubicBezTo>
                      <a:pt x="15889" y="10700"/>
                      <a:pt x="15205" y="12123"/>
                      <a:pt x="14402" y="11669"/>
                    </a:cubicBezTo>
                    <a:cubicBezTo>
                      <a:pt x="13789" y="11321"/>
                      <a:pt x="14148" y="10473"/>
                      <a:pt x="14454" y="10066"/>
                    </a:cubicBezTo>
                    <a:cubicBezTo>
                      <a:pt x="15169" y="9120"/>
                      <a:pt x="16048" y="8339"/>
                      <a:pt x="16083" y="7093"/>
                    </a:cubicBezTo>
                    <a:cubicBezTo>
                      <a:pt x="16113" y="6021"/>
                      <a:pt x="15337" y="5111"/>
                      <a:pt x="14669" y="4306"/>
                    </a:cubicBezTo>
                    <a:cubicBezTo>
                      <a:pt x="13441" y="2827"/>
                      <a:pt x="11918" y="1597"/>
                      <a:pt x="10757" y="64"/>
                    </a:cubicBezTo>
                    <a:lnTo>
                      <a:pt x="10757" y="0"/>
                    </a:lnTo>
                    <a:cubicBezTo>
                      <a:pt x="10749" y="12"/>
                      <a:pt x="10740" y="22"/>
                      <a:pt x="10733" y="32"/>
                    </a:cubicBezTo>
                    <a:cubicBezTo>
                      <a:pt x="10725" y="22"/>
                      <a:pt x="10715" y="12"/>
                      <a:pt x="10708" y="0"/>
                    </a:cubicBezTo>
                    <a:lnTo>
                      <a:pt x="10708" y="64"/>
                    </a:lnTo>
                    <a:cubicBezTo>
                      <a:pt x="9547" y="1597"/>
                      <a:pt x="8025" y="2827"/>
                      <a:pt x="6795" y="4306"/>
                    </a:cubicBezTo>
                    <a:cubicBezTo>
                      <a:pt x="6127" y="5111"/>
                      <a:pt x="5353" y="6021"/>
                      <a:pt x="5381" y="7093"/>
                    </a:cubicBezTo>
                    <a:cubicBezTo>
                      <a:pt x="5417" y="8339"/>
                      <a:pt x="6297" y="9121"/>
                      <a:pt x="7010" y="10066"/>
                    </a:cubicBezTo>
                    <a:cubicBezTo>
                      <a:pt x="7318" y="10474"/>
                      <a:pt x="7675" y="11322"/>
                      <a:pt x="7063" y="11669"/>
                    </a:cubicBezTo>
                    <a:cubicBezTo>
                      <a:pt x="6260" y="12123"/>
                      <a:pt x="5575" y="10701"/>
                      <a:pt x="5437" y="10212"/>
                    </a:cubicBezTo>
                    <a:cubicBezTo>
                      <a:pt x="4803" y="7964"/>
                      <a:pt x="2531" y="7346"/>
                      <a:pt x="592" y="6305"/>
                    </a:cubicBezTo>
                    <a:cubicBezTo>
                      <a:pt x="519" y="7828"/>
                      <a:pt x="212" y="9286"/>
                      <a:pt x="36" y="10794"/>
                    </a:cubicBezTo>
                    <a:cubicBezTo>
                      <a:pt x="-68" y="11679"/>
                      <a:pt x="62" y="12540"/>
                      <a:pt x="310" y="13393"/>
                    </a:cubicBezTo>
                    <a:cubicBezTo>
                      <a:pt x="839" y="13737"/>
                      <a:pt x="1519" y="13889"/>
                      <a:pt x="2118" y="14088"/>
                    </a:cubicBezTo>
                    <a:cubicBezTo>
                      <a:pt x="2662" y="14267"/>
                      <a:pt x="3248" y="14448"/>
                      <a:pt x="3712" y="14776"/>
                    </a:cubicBezTo>
                    <a:cubicBezTo>
                      <a:pt x="4218" y="15137"/>
                      <a:pt x="4180" y="15959"/>
                      <a:pt x="3384" y="15867"/>
                    </a:cubicBezTo>
                    <a:cubicBezTo>
                      <a:pt x="2243" y="15731"/>
                      <a:pt x="1216" y="14700"/>
                      <a:pt x="38" y="14791"/>
                    </a:cubicBezTo>
                    <a:cubicBezTo>
                      <a:pt x="607" y="17514"/>
                      <a:pt x="2007" y="20016"/>
                      <a:pt x="4852" y="21172"/>
                    </a:cubicBezTo>
                    <a:cubicBezTo>
                      <a:pt x="5905" y="21600"/>
                      <a:pt x="6360" y="21420"/>
                      <a:pt x="7237" y="20770"/>
                    </a:cubicBezTo>
                    <a:cubicBezTo>
                      <a:pt x="7963" y="20230"/>
                      <a:pt x="8507" y="19661"/>
                      <a:pt x="9435" y="19460"/>
                    </a:cubicBezTo>
                    <a:cubicBezTo>
                      <a:pt x="9805" y="19380"/>
                      <a:pt x="10170" y="19558"/>
                      <a:pt x="10185" y="19175"/>
                    </a:cubicBezTo>
                    <a:cubicBezTo>
                      <a:pt x="10196" y="18868"/>
                      <a:pt x="10206" y="18559"/>
                      <a:pt x="10217" y="18251"/>
                    </a:cubicBezTo>
                    <a:cubicBezTo>
                      <a:pt x="10341" y="14902"/>
                      <a:pt x="10611" y="12945"/>
                      <a:pt x="10733" y="9597"/>
                    </a:cubicBezTo>
                    <a:cubicBezTo>
                      <a:pt x="10854" y="12945"/>
                      <a:pt x="11125" y="14902"/>
                      <a:pt x="11248" y="18251"/>
                    </a:cubicBezTo>
                    <a:cubicBezTo>
                      <a:pt x="11260" y="18559"/>
                      <a:pt x="11269" y="18868"/>
                      <a:pt x="11281" y="19175"/>
                    </a:cubicBezTo>
                    <a:cubicBezTo>
                      <a:pt x="11295" y="19558"/>
                      <a:pt x="11661" y="19380"/>
                      <a:pt x="12030" y="19460"/>
                    </a:cubicBezTo>
                    <a:cubicBezTo>
                      <a:pt x="12960" y="19661"/>
                      <a:pt x="13502" y="20230"/>
                      <a:pt x="14228" y="20770"/>
                    </a:cubicBezTo>
                    <a:cubicBezTo>
                      <a:pt x="15105" y="21420"/>
                      <a:pt x="15560" y="21600"/>
                      <a:pt x="16613" y="21172"/>
                    </a:cubicBezTo>
                    <a:cubicBezTo>
                      <a:pt x="19458" y="20016"/>
                      <a:pt x="20859" y="17514"/>
                      <a:pt x="21427" y="14791"/>
                    </a:cubicBezTo>
                    <a:cubicBezTo>
                      <a:pt x="20251" y="14700"/>
                      <a:pt x="19221" y="15731"/>
                      <a:pt x="18081" y="15867"/>
                    </a:cubicBezTo>
                    <a:cubicBezTo>
                      <a:pt x="17284" y="15959"/>
                      <a:pt x="17247" y="15137"/>
                      <a:pt x="17753" y="1477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4" name="Freeform: Shape 144"/>
              <p:cNvSpPr/>
              <p:nvPr/>
            </p:nvSpPr>
            <p:spPr>
              <a:xfrm>
                <a:off x="5586489" y="2490432"/>
                <a:ext cx="9680" cy="45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5" name="Freeform: Shape 145"/>
              <p:cNvSpPr/>
              <p:nvPr/>
            </p:nvSpPr>
            <p:spPr>
              <a:xfrm>
                <a:off x="2906195" y="5526805"/>
                <a:ext cx="43765" cy="2905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6" name="Freeform: Shape 146"/>
              <p:cNvSpPr/>
              <p:nvPr/>
            </p:nvSpPr>
            <p:spPr>
              <a:xfrm>
                <a:off x="2841452" y="5688658"/>
                <a:ext cx="43758" cy="131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7" name="Freeform: Shape 147"/>
              <p:cNvSpPr/>
              <p:nvPr/>
            </p:nvSpPr>
            <p:spPr>
              <a:xfrm>
                <a:off x="2783185" y="5572124"/>
                <a:ext cx="43758" cy="247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8" name="Freeform: Shape 148"/>
              <p:cNvSpPr/>
              <p:nvPr/>
            </p:nvSpPr>
            <p:spPr>
              <a:xfrm>
                <a:off x="2718444" y="5649814"/>
                <a:ext cx="43758" cy="169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69" name="Freeform: Shape 149"/>
              <p:cNvSpPr/>
              <p:nvPr/>
            </p:nvSpPr>
            <p:spPr>
              <a:xfrm>
                <a:off x="2653703" y="5623916"/>
                <a:ext cx="43765" cy="1972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0" name="Freeform: Shape 150"/>
              <p:cNvSpPr/>
              <p:nvPr/>
            </p:nvSpPr>
            <p:spPr>
              <a:xfrm>
                <a:off x="2906195" y="5494433"/>
                <a:ext cx="43765" cy="21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1" name="Freeform: Shape 151"/>
              <p:cNvSpPr/>
              <p:nvPr/>
            </p:nvSpPr>
            <p:spPr>
              <a:xfrm>
                <a:off x="2783185" y="5539752"/>
                <a:ext cx="43758" cy="21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2" name="Freeform: Shape 152"/>
              <p:cNvSpPr/>
              <p:nvPr/>
            </p:nvSpPr>
            <p:spPr>
              <a:xfrm>
                <a:off x="2718444" y="5617442"/>
                <a:ext cx="43758" cy="21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3" name="Freeform: Shape 153"/>
              <p:cNvSpPr/>
              <p:nvPr/>
            </p:nvSpPr>
            <p:spPr>
              <a:xfrm>
                <a:off x="2653703" y="5591547"/>
                <a:ext cx="43765" cy="211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4" name="Freeform: Shape 154"/>
              <p:cNvSpPr/>
              <p:nvPr/>
            </p:nvSpPr>
            <p:spPr>
              <a:xfrm>
                <a:off x="2841452" y="5656288"/>
                <a:ext cx="43758" cy="21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5" name="Freeform: Shape 155"/>
              <p:cNvSpPr/>
              <p:nvPr/>
            </p:nvSpPr>
            <p:spPr>
              <a:xfrm>
                <a:off x="3831997" y="5630390"/>
                <a:ext cx="386989" cy="1797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242" y="21600"/>
                    </a:lnTo>
                    <a:lnTo>
                      <a:pt x="2242" y="7115"/>
                    </a:lnTo>
                    <a:lnTo>
                      <a:pt x="1298" y="7115"/>
                    </a:lnTo>
                    <a:lnTo>
                      <a:pt x="1298" y="3048"/>
                    </a:lnTo>
                    <a:lnTo>
                      <a:pt x="1298" y="3048"/>
                    </a:lnTo>
                    <a:lnTo>
                      <a:pt x="2242" y="3048"/>
                    </a:lnTo>
                    <a:lnTo>
                      <a:pt x="2242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  <a:moveTo>
                      <a:pt x="2242" y="21600"/>
                    </a:moveTo>
                    <a:lnTo>
                      <a:pt x="3659" y="21600"/>
                    </a:lnTo>
                    <a:lnTo>
                      <a:pt x="3659" y="19567"/>
                    </a:lnTo>
                    <a:lnTo>
                      <a:pt x="3659" y="19567"/>
                    </a:lnTo>
                    <a:lnTo>
                      <a:pt x="3659" y="15500"/>
                    </a:lnTo>
                    <a:lnTo>
                      <a:pt x="3659" y="15500"/>
                    </a:lnTo>
                    <a:lnTo>
                      <a:pt x="3659" y="13215"/>
                    </a:lnTo>
                    <a:lnTo>
                      <a:pt x="2714" y="13215"/>
                    </a:lnTo>
                    <a:lnTo>
                      <a:pt x="2714" y="13215"/>
                    </a:lnTo>
                    <a:lnTo>
                      <a:pt x="2714" y="9148"/>
                    </a:lnTo>
                    <a:lnTo>
                      <a:pt x="3659" y="9148"/>
                    </a:lnTo>
                    <a:lnTo>
                      <a:pt x="3659" y="0"/>
                    </a:lnTo>
                    <a:lnTo>
                      <a:pt x="2242" y="0"/>
                    </a:lnTo>
                    <a:lnTo>
                      <a:pt x="2242" y="3048"/>
                    </a:lnTo>
                    <a:lnTo>
                      <a:pt x="3186" y="3048"/>
                    </a:lnTo>
                    <a:lnTo>
                      <a:pt x="3186" y="7115"/>
                    </a:lnTo>
                    <a:lnTo>
                      <a:pt x="2242" y="7115"/>
                    </a:lnTo>
                    <a:cubicBezTo>
                      <a:pt x="2242" y="7115"/>
                      <a:pt x="2242" y="21600"/>
                      <a:pt x="2242" y="21600"/>
                    </a:cubicBezTo>
                    <a:close/>
                    <a:moveTo>
                      <a:pt x="5075" y="0"/>
                    </a:moveTo>
                    <a:lnTo>
                      <a:pt x="3659" y="0"/>
                    </a:lnTo>
                    <a:lnTo>
                      <a:pt x="3659" y="9148"/>
                    </a:lnTo>
                    <a:lnTo>
                      <a:pt x="4603" y="9148"/>
                    </a:lnTo>
                    <a:lnTo>
                      <a:pt x="4603" y="13215"/>
                    </a:lnTo>
                    <a:lnTo>
                      <a:pt x="3659" y="13215"/>
                    </a:lnTo>
                    <a:lnTo>
                      <a:pt x="3659" y="15500"/>
                    </a:lnTo>
                    <a:lnTo>
                      <a:pt x="5075" y="15500"/>
                    </a:lnTo>
                    <a:lnTo>
                      <a:pt x="5075" y="7115"/>
                    </a:lnTo>
                    <a:lnTo>
                      <a:pt x="4131" y="7115"/>
                    </a:lnTo>
                    <a:lnTo>
                      <a:pt x="4131" y="3048"/>
                    </a:lnTo>
                    <a:lnTo>
                      <a:pt x="4131" y="3048"/>
                    </a:lnTo>
                    <a:lnTo>
                      <a:pt x="5075" y="3048"/>
                    </a:lnTo>
                    <a:cubicBezTo>
                      <a:pt x="5075" y="3048"/>
                      <a:pt x="5075" y="0"/>
                      <a:pt x="5075" y="0"/>
                    </a:cubicBezTo>
                    <a:close/>
                    <a:moveTo>
                      <a:pt x="3659" y="21600"/>
                    </a:moveTo>
                    <a:lnTo>
                      <a:pt x="5075" y="21600"/>
                    </a:lnTo>
                    <a:lnTo>
                      <a:pt x="5075" y="19567"/>
                    </a:lnTo>
                    <a:lnTo>
                      <a:pt x="3659" y="19567"/>
                    </a:lnTo>
                    <a:lnTo>
                      <a:pt x="3659" y="21600"/>
                    </a:lnTo>
                    <a:cubicBezTo>
                      <a:pt x="3659" y="21600"/>
                      <a:pt x="3659" y="21600"/>
                      <a:pt x="3659" y="21600"/>
                    </a:cubicBezTo>
                    <a:close/>
                    <a:moveTo>
                      <a:pt x="6492" y="0"/>
                    </a:moveTo>
                    <a:lnTo>
                      <a:pt x="5075" y="0"/>
                    </a:lnTo>
                    <a:lnTo>
                      <a:pt x="5075" y="3048"/>
                    </a:lnTo>
                    <a:lnTo>
                      <a:pt x="6019" y="3048"/>
                    </a:lnTo>
                    <a:lnTo>
                      <a:pt x="6019" y="7115"/>
                    </a:lnTo>
                    <a:lnTo>
                      <a:pt x="5075" y="7115"/>
                    </a:lnTo>
                    <a:lnTo>
                      <a:pt x="5075" y="15500"/>
                    </a:lnTo>
                    <a:lnTo>
                      <a:pt x="6492" y="15500"/>
                    </a:lnTo>
                    <a:lnTo>
                      <a:pt x="6492" y="13215"/>
                    </a:lnTo>
                    <a:lnTo>
                      <a:pt x="5547" y="13215"/>
                    </a:lnTo>
                    <a:lnTo>
                      <a:pt x="5547" y="13215"/>
                    </a:lnTo>
                    <a:lnTo>
                      <a:pt x="5547" y="9148"/>
                    </a:lnTo>
                    <a:lnTo>
                      <a:pt x="6492" y="9148"/>
                    </a:lnTo>
                    <a:cubicBezTo>
                      <a:pt x="6492" y="9148"/>
                      <a:pt x="6492" y="0"/>
                      <a:pt x="6492" y="0"/>
                    </a:cubicBezTo>
                    <a:close/>
                    <a:moveTo>
                      <a:pt x="5075" y="21600"/>
                    </a:moveTo>
                    <a:lnTo>
                      <a:pt x="6492" y="21600"/>
                    </a:lnTo>
                    <a:lnTo>
                      <a:pt x="6492" y="19567"/>
                    </a:lnTo>
                    <a:lnTo>
                      <a:pt x="5075" y="19567"/>
                    </a:lnTo>
                    <a:lnTo>
                      <a:pt x="5075" y="21600"/>
                    </a:lnTo>
                    <a:cubicBezTo>
                      <a:pt x="5075" y="21600"/>
                      <a:pt x="5075" y="21600"/>
                      <a:pt x="5075" y="21600"/>
                    </a:cubicBezTo>
                    <a:close/>
                    <a:moveTo>
                      <a:pt x="7908" y="0"/>
                    </a:moveTo>
                    <a:lnTo>
                      <a:pt x="6492" y="0"/>
                    </a:lnTo>
                    <a:lnTo>
                      <a:pt x="6492" y="9148"/>
                    </a:lnTo>
                    <a:lnTo>
                      <a:pt x="7436" y="9148"/>
                    </a:lnTo>
                    <a:lnTo>
                      <a:pt x="7436" y="13215"/>
                    </a:lnTo>
                    <a:lnTo>
                      <a:pt x="6492" y="13215"/>
                    </a:lnTo>
                    <a:lnTo>
                      <a:pt x="6492" y="15500"/>
                    </a:lnTo>
                    <a:lnTo>
                      <a:pt x="7908" y="15500"/>
                    </a:lnTo>
                    <a:lnTo>
                      <a:pt x="7908" y="7115"/>
                    </a:lnTo>
                    <a:lnTo>
                      <a:pt x="6964" y="7115"/>
                    </a:lnTo>
                    <a:lnTo>
                      <a:pt x="6964" y="3048"/>
                    </a:lnTo>
                    <a:lnTo>
                      <a:pt x="6964" y="3048"/>
                    </a:lnTo>
                    <a:lnTo>
                      <a:pt x="7908" y="3048"/>
                    </a:lnTo>
                    <a:cubicBezTo>
                      <a:pt x="7908" y="3048"/>
                      <a:pt x="7908" y="0"/>
                      <a:pt x="7908" y="0"/>
                    </a:cubicBezTo>
                    <a:close/>
                    <a:moveTo>
                      <a:pt x="6492" y="21600"/>
                    </a:moveTo>
                    <a:lnTo>
                      <a:pt x="7908" y="21600"/>
                    </a:lnTo>
                    <a:lnTo>
                      <a:pt x="7908" y="19567"/>
                    </a:lnTo>
                    <a:lnTo>
                      <a:pt x="6492" y="19567"/>
                    </a:lnTo>
                    <a:lnTo>
                      <a:pt x="6492" y="21600"/>
                    </a:lnTo>
                    <a:cubicBezTo>
                      <a:pt x="6492" y="21600"/>
                      <a:pt x="6492" y="21600"/>
                      <a:pt x="6492" y="21600"/>
                    </a:cubicBezTo>
                    <a:close/>
                    <a:moveTo>
                      <a:pt x="9324" y="0"/>
                    </a:moveTo>
                    <a:lnTo>
                      <a:pt x="7908" y="0"/>
                    </a:lnTo>
                    <a:lnTo>
                      <a:pt x="7908" y="3048"/>
                    </a:lnTo>
                    <a:lnTo>
                      <a:pt x="8852" y="3048"/>
                    </a:lnTo>
                    <a:lnTo>
                      <a:pt x="8852" y="7115"/>
                    </a:lnTo>
                    <a:lnTo>
                      <a:pt x="7908" y="7115"/>
                    </a:lnTo>
                    <a:lnTo>
                      <a:pt x="7908" y="15500"/>
                    </a:lnTo>
                    <a:lnTo>
                      <a:pt x="9324" y="15500"/>
                    </a:lnTo>
                    <a:lnTo>
                      <a:pt x="9324" y="13215"/>
                    </a:lnTo>
                    <a:lnTo>
                      <a:pt x="8380" y="13215"/>
                    </a:lnTo>
                    <a:lnTo>
                      <a:pt x="8380" y="13215"/>
                    </a:lnTo>
                    <a:lnTo>
                      <a:pt x="8380" y="9148"/>
                    </a:lnTo>
                    <a:lnTo>
                      <a:pt x="9324" y="9148"/>
                    </a:lnTo>
                    <a:cubicBezTo>
                      <a:pt x="9324" y="9148"/>
                      <a:pt x="9324" y="0"/>
                      <a:pt x="9324" y="0"/>
                    </a:cubicBezTo>
                    <a:close/>
                    <a:moveTo>
                      <a:pt x="7908" y="21600"/>
                    </a:moveTo>
                    <a:lnTo>
                      <a:pt x="9324" y="21600"/>
                    </a:lnTo>
                    <a:lnTo>
                      <a:pt x="9324" y="19567"/>
                    </a:lnTo>
                    <a:lnTo>
                      <a:pt x="7908" y="19567"/>
                    </a:lnTo>
                    <a:lnTo>
                      <a:pt x="7908" y="21600"/>
                    </a:lnTo>
                    <a:cubicBezTo>
                      <a:pt x="7908" y="21600"/>
                      <a:pt x="7908" y="21600"/>
                      <a:pt x="7908" y="21600"/>
                    </a:cubicBezTo>
                    <a:close/>
                    <a:moveTo>
                      <a:pt x="10741" y="0"/>
                    </a:moveTo>
                    <a:lnTo>
                      <a:pt x="9324" y="0"/>
                    </a:lnTo>
                    <a:lnTo>
                      <a:pt x="9324" y="9148"/>
                    </a:lnTo>
                    <a:lnTo>
                      <a:pt x="10268" y="9148"/>
                    </a:lnTo>
                    <a:lnTo>
                      <a:pt x="10268" y="13215"/>
                    </a:lnTo>
                    <a:lnTo>
                      <a:pt x="9324" y="13215"/>
                    </a:lnTo>
                    <a:lnTo>
                      <a:pt x="9324" y="15500"/>
                    </a:lnTo>
                    <a:lnTo>
                      <a:pt x="10741" y="15500"/>
                    </a:lnTo>
                    <a:lnTo>
                      <a:pt x="10741" y="7115"/>
                    </a:lnTo>
                    <a:lnTo>
                      <a:pt x="9797" y="7115"/>
                    </a:lnTo>
                    <a:lnTo>
                      <a:pt x="9797" y="3048"/>
                    </a:lnTo>
                    <a:lnTo>
                      <a:pt x="9797" y="3048"/>
                    </a:lnTo>
                    <a:lnTo>
                      <a:pt x="10741" y="3048"/>
                    </a:lnTo>
                    <a:cubicBezTo>
                      <a:pt x="10741" y="3048"/>
                      <a:pt x="10741" y="0"/>
                      <a:pt x="10741" y="0"/>
                    </a:cubicBezTo>
                    <a:close/>
                    <a:moveTo>
                      <a:pt x="9324" y="21600"/>
                    </a:moveTo>
                    <a:lnTo>
                      <a:pt x="10741" y="21600"/>
                    </a:lnTo>
                    <a:lnTo>
                      <a:pt x="10741" y="19567"/>
                    </a:lnTo>
                    <a:lnTo>
                      <a:pt x="9324" y="19567"/>
                    </a:lnTo>
                    <a:lnTo>
                      <a:pt x="9324" y="21600"/>
                    </a:lnTo>
                    <a:cubicBezTo>
                      <a:pt x="9324" y="21600"/>
                      <a:pt x="9324" y="21600"/>
                      <a:pt x="9324" y="21600"/>
                    </a:cubicBezTo>
                    <a:close/>
                    <a:moveTo>
                      <a:pt x="12157" y="0"/>
                    </a:moveTo>
                    <a:lnTo>
                      <a:pt x="10741" y="0"/>
                    </a:lnTo>
                    <a:lnTo>
                      <a:pt x="10741" y="3048"/>
                    </a:lnTo>
                    <a:lnTo>
                      <a:pt x="11685" y="3048"/>
                    </a:lnTo>
                    <a:lnTo>
                      <a:pt x="11685" y="7115"/>
                    </a:lnTo>
                    <a:lnTo>
                      <a:pt x="10741" y="7115"/>
                    </a:lnTo>
                    <a:lnTo>
                      <a:pt x="10741" y="15500"/>
                    </a:lnTo>
                    <a:lnTo>
                      <a:pt x="12157" y="15500"/>
                    </a:lnTo>
                    <a:lnTo>
                      <a:pt x="12157" y="13215"/>
                    </a:lnTo>
                    <a:lnTo>
                      <a:pt x="11213" y="13215"/>
                    </a:lnTo>
                    <a:lnTo>
                      <a:pt x="11213" y="13215"/>
                    </a:lnTo>
                    <a:lnTo>
                      <a:pt x="11213" y="9148"/>
                    </a:lnTo>
                    <a:lnTo>
                      <a:pt x="12157" y="9148"/>
                    </a:lnTo>
                    <a:cubicBezTo>
                      <a:pt x="12157" y="9148"/>
                      <a:pt x="12157" y="0"/>
                      <a:pt x="12157" y="0"/>
                    </a:cubicBezTo>
                    <a:close/>
                    <a:moveTo>
                      <a:pt x="10741" y="21600"/>
                    </a:moveTo>
                    <a:lnTo>
                      <a:pt x="12157" y="21600"/>
                    </a:lnTo>
                    <a:lnTo>
                      <a:pt x="12157" y="19567"/>
                    </a:lnTo>
                    <a:lnTo>
                      <a:pt x="10741" y="19567"/>
                    </a:lnTo>
                    <a:lnTo>
                      <a:pt x="10741" y="21600"/>
                    </a:lnTo>
                    <a:cubicBezTo>
                      <a:pt x="10741" y="21600"/>
                      <a:pt x="10741" y="21600"/>
                      <a:pt x="10741" y="21600"/>
                    </a:cubicBezTo>
                    <a:close/>
                    <a:moveTo>
                      <a:pt x="13574" y="0"/>
                    </a:moveTo>
                    <a:lnTo>
                      <a:pt x="12157" y="0"/>
                    </a:lnTo>
                    <a:lnTo>
                      <a:pt x="12157" y="9148"/>
                    </a:lnTo>
                    <a:lnTo>
                      <a:pt x="13102" y="9148"/>
                    </a:lnTo>
                    <a:lnTo>
                      <a:pt x="13102" y="13215"/>
                    </a:lnTo>
                    <a:lnTo>
                      <a:pt x="12157" y="13215"/>
                    </a:lnTo>
                    <a:lnTo>
                      <a:pt x="12157" y="15500"/>
                    </a:lnTo>
                    <a:lnTo>
                      <a:pt x="13574" y="15500"/>
                    </a:lnTo>
                    <a:lnTo>
                      <a:pt x="13574" y="7115"/>
                    </a:lnTo>
                    <a:lnTo>
                      <a:pt x="12629" y="7115"/>
                    </a:lnTo>
                    <a:lnTo>
                      <a:pt x="12629" y="3048"/>
                    </a:lnTo>
                    <a:lnTo>
                      <a:pt x="12629" y="3048"/>
                    </a:lnTo>
                    <a:lnTo>
                      <a:pt x="13574" y="3048"/>
                    </a:lnTo>
                    <a:cubicBezTo>
                      <a:pt x="13574" y="3048"/>
                      <a:pt x="13574" y="0"/>
                      <a:pt x="13574" y="0"/>
                    </a:cubicBezTo>
                    <a:close/>
                    <a:moveTo>
                      <a:pt x="12157" y="21600"/>
                    </a:moveTo>
                    <a:lnTo>
                      <a:pt x="13574" y="21600"/>
                    </a:lnTo>
                    <a:lnTo>
                      <a:pt x="13574" y="19567"/>
                    </a:lnTo>
                    <a:lnTo>
                      <a:pt x="12157" y="19567"/>
                    </a:lnTo>
                    <a:lnTo>
                      <a:pt x="12157" y="21600"/>
                    </a:lnTo>
                    <a:cubicBezTo>
                      <a:pt x="12157" y="21600"/>
                      <a:pt x="12157" y="21600"/>
                      <a:pt x="12157" y="21600"/>
                    </a:cubicBezTo>
                    <a:close/>
                    <a:moveTo>
                      <a:pt x="14990" y="0"/>
                    </a:moveTo>
                    <a:lnTo>
                      <a:pt x="13574" y="0"/>
                    </a:lnTo>
                    <a:lnTo>
                      <a:pt x="13574" y="3048"/>
                    </a:lnTo>
                    <a:lnTo>
                      <a:pt x="14518" y="3048"/>
                    </a:lnTo>
                    <a:lnTo>
                      <a:pt x="14518" y="7115"/>
                    </a:lnTo>
                    <a:lnTo>
                      <a:pt x="13574" y="7115"/>
                    </a:lnTo>
                    <a:lnTo>
                      <a:pt x="13574" y="15500"/>
                    </a:lnTo>
                    <a:lnTo>
                      <a:pt x="14990" y="15500"/>
                    </a:lnTo>
                    <a:lnTo>
                      <a:pt x="14990" y="13215"/>
                    </a:lnTo>
                    <a:lnTo>
                      <a:pt x="14046" y="13215"/>
                    </a:lnTo>
                    <a:lnTo>
                      <a:pt x="14046" y="13215"/>
                    </a:lnTo>
                    <a:lnTo>
                      <a:pt x="14046" y="9148"/>
                    </a:lnTo>
                    <a:lnTo>
                      <a:pt x="14990" y="9148"/>
                    </a:lnTo>
                    <a:cubicBezTo>
                      <a:pt x="14990" y="9148"/>
                      <a:pt x="14990" y="0"/>
                      <a:pt x="14990" y="0"/>
                    </a:cubicBezTo>
                    <a:close/>
                    <a:moveTo>
                      <a:pt x="13574" y="21600"/>
                    </a:moveTo>
                    <a:lnTo>
                      <a:pt x="14990" y="21600"/>
                    </a:lnTo>
                    <a:lnTo>
                      <a:pt x="14990" y="19567"/>
                    </a:lnTo>
                    <a:lnTo>
                      <a:pt x="13574" y="19567"/>
                    </a:lnTo>
                    <a:lnTo>
                      <a:pt x="13574" y="21600"/>
                    </a:lnTo>
                    <a:cubicBezTo>
                      <a:pt x="13574" y="21600"/>
                      <a:pt x="13574" y="21600"/>
                      <a:pt x="13574" y="21600"/>
                    </a:cubicBezTo>
                    <a:close/>
                    <a:moveTo>
                      <a:pt x="16406" y="0"/>
                    </a:moveTo>
                    <a:lnTo>
                      <a:pt x="14990" y="0"/>
                    </a:lnTo>
                    <a:lnTo>
                      <a:pt x="14990" y="9148"/>
                    </a:lnTo>
                    <a:lnTo>
                      <a:pt x="15934" y="9148"/>
                    </a:lnTo>
                    <a:lnTo>
                      <a:pt x="15934" y="13215"/>
                    </a:lnTo>
                    <a:lnTo>
                      <a:pt x="14990" y="13215"/>
                    </a:lnTo>
                    <a:lnTo>
                      <a:pt x="14990" y="15500"/>
                    </a:lnTo>
                    <a:lnTo>
                      <a:pt x="16406" y="15500"/>
                    </a:lnTo>
                    <a:lnTo>
                      <a:pt x="16406" y="7115"/>
                    </a:lnTo>
                    <a:lnTo>
                      <a:pt x="15462" y="7115"/>
                    </a:lnTo>
                    <a:lnTo>
                      <a:pt x="15462" y="3048"/>
                    </a:lnTo>
                    <a:lnTo>
                      <a:pt x="15462" y="3048"/>
                    </a:lnTo>
                    <a:lnTo>
                      <a:pt x="16406" y="3048"/>
                    </a:lnTo>
                    <a:cubicBezTo>
                      <a:pt x="16406" y="3048"/>
                      <a:pt x="16406" y="0"/>
                      <a:pt x="16406" y="0"/>
                    </a:cubicBezTo>
                    <a:close/>
                    <a:moveTo>
                      <a:pt x="14990" y="21600"/>
                    </a:moveTo>
                    <a:lnTo>
                      <a:pt x="16406" y="21600"/>
                    </a:lnTo>
                    <a:lnTo>
                      <a:pt x="16406" y="19567"/>
                    </a:lnTo>
                    <a:lnTo>
                      <a:pt x="14990" y="19567"/>
                    </a:lnTo>
                    <a:lnTo>
                      <a:pt x="14990" y="21600"/>
                    </a:lnTo>
                    <a:cubicBezTo>
                      <a:pt x="14990" y="21600"/>
                      <a:pt x="14990" y="21600"/>
                      <a:pt x="14990" y="21600"/>
                    </a:cubicBezTo>
                    <a:close/>
                    <a:moveTo>
                      <a:pt x="17822" y="0"/>
                    </a:moveTo>
                    <a:lnTo>
                      <a:pt x="16406" y="0"/>
                    </a:lnTo>
                    <a:lnTo>
                      <a:pt x="16406" y="3048"/>
                    </a:lnTo>
                    <a:lnTo>
                      <a:pt x="17351" y="3048"/>
                    </a:lnTo>
                    <a:lnTo>
                      <a:pt x="17351" y="7115"/>
                    </a:lnTo>
                    <a:lnTo>
                      <a:pt x="16406" y="7115"/>
                    </a:lnTo>
                    <a:lnTo>
                      <a:pt x="16406" y="15500"/>
                    </a:lnTo>
                    <a:lnTo>
                      <a:pt x="17822" y="15500"/>
                    </a:lnTo>
                    <a:lnTo>
                      <a:pt x="17822" y="13215"/>
                    </a:lnTo>
                    <a:lnTo>
                      <a:pt x="16878" y="13215"/>
                    </a:lnTo>
                    <a:lnTo>
                      <a:pt x="16878" y="9148"/>
                    </a:lnTo>
                    <a:lnTo>
                      <a:pt x="17822" y="9148"/>
                    </a:lnTo>
                    <a:cubicBezTo>
                      <a:pt x="17822" y="9148"/>
                      <a:pt x="17822" y="0"/>
                      <a:pt x="17822" y="0"/>
                    </a:cubicBezTo>
                    <a:close/>
                    <a:moveTo>
                      <a:pt x="16406" y="21600"/>
                    </a:moveTo>
                    <a:lnTo>
                      <a:pt x="17822" y="21600"/>
                    </a:lnTo>
                    <a:lnTo>
                      <a:pt x="17822" y="19567"/>
                    </a:lnTo>
                    <a:lnTo>
                      <a:pt x="16406" y="19567"/>
                    </a:lnTo>
                    <a:lnTo>
                      <a:pt x="16406" y="21600"/>
                    </a:lnTo>
                    <a:cubicBezTo>
                      <a:pt x="16406" y="21600"/>
                      <a:pt x="16406" y="21600"/>
                      <a:pt x="16406" y="21600"/>
                    </a:cubicBezTo>
                    <a:close/>
                    <a:moveTo>
                      <a:pt x="17822" y="21600"/>
                    </a:moveTo>
                    <a:lnTo>
                      <a:pt x="19239" y="21600"/>
                    </a:lnTo>
                    <a:lnTo>
                      <a:pt x="19239" y="7115"/>
                    </a:lnTo>
                    <a:lnTo>
                      <a:pt x="18295" y="7115"/>
                    </a:lnTo>
                    <a:lnTo>
                      <a:pt x="18295" y="3048"/>
                    </a:lnTo>
                    <a:lnTo>
                      <a:pt x="18295" y="3048"/>
                    </a:lnTo>
                    <a:lnTo>
                      <a:pt x="19239" y="3048"/>
                    </a:lnTo>
                    <a:lnTo>
                      <a:pt x="19239" y="0"/>
                    </a:lnTo>
                    <a:lnTo>
                      <a:pt x="17822" y="0"/>
                    </a:lnTo>
                    <a:lnTo>
                      <a:pt x="17822" y="9148"/>
                    </a:lnTo>
                    <a:lnTo>
                      <a:pt x="18767" y="9148"/>
                    </a:lnTo>
                    <a:lnTo>
                      <a:pt x="18767" y="13215"/>
                    </a:lnTo>
                    <a:lnTo>
                      <a:pt x="18767" y="13215"/>
                    </a:lnTo>
                    <a:lnTo>
                      <a:pt x="17822" y="13215"/>
                    </a:lnTo>
                    <a:lnTo>
                      <a:pt x="17822" y="15500"/>
                    </a:lnTo>
                    <a:lnTo>
                      <a:pt x="17823" y="15500"/>
                    </a:lnTo>
                    <a:lnTo>
                      <a:pt x="17823" y="19567"/>
                    </a:lnTo>
                    <a:lnTo>
                      <a:pt x="17823" y="19567"/>
                    </a:lnTo>
                    <a:lnTo>
                      <a:pt x="17822" y="19567"/>
                    </a:lnTo>
                    <a:cubicBezTo>
                      <a:pt x="17822" y="19567"/>
                      <a:pt x="17822" y="21600"/>
                      <a:pt x="17822" y="21600"/>
                    </a:cubicBezTo>
                    <a:close/>
                    <a:moveTo>
                      <a:pt x="19239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19239" y="0"/>
                    </a:lnTo>
                    <a:lnTo>
                      <a:pt x="19239" y="3048"/>
                    </a:lnTo>
                    <a:lnTo>
                      <a:pt x="20184" y="3048"/>
                    </a:lnTo>
                    <a:lnTo>
                      <a:pt x="20184" y="7115"/>
                    </a:lnTo>
                    <a:lnTo>
                      <a:pt x="19239" y="7115"/>
                    </a:lnTo>
                    <a:cubicBezTo>
                      <a:pt x="19239" y="7115"/>
                      <a:pt x="19239" y="21600"/>
                      <a:pt x="19239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6" name="Freeform: Shape 156"/>
              <p:cNvSpPr/>
              <p:nvPr/>
            </p:nvSpPr>
            <p:spPr>
              <a:xfrm>
                <a:off x="3903213" y="5552702"/>
                <a:ext cx="222821" cy="544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562"/>
                    </a:moveTo>
                    <a:lnTo>
                      <a:pt x="1476" y="21600"/>
                    </a:lnTo>
                    <a:cubicBezTo>
                      <a:pt x="4073" y="15790"/>
                      <a:pt x="7384" y="12584"/>
                      <a:pt x="10800" y="12584"/>
                    </a:cubicBezTo>
                    <a:cubicBezTo>
                      <a:pt x="14215" y="12584"/>
                      <a:pt x="17527" y="15790"/>
                      <a:pt x="20125" y="21600"/>
                    </a:cubicBezTo>
                    <a:lnTo>
                      <a:pt x="21600" y="10562"/>
                    </a:lnTo>
                    <a:cubicBezTo>
                      <a:pt x="18557" y="3748"/>
                      <a:pt x="14721" y="0"/>
                      <a:pt x="10800" y="0"/>
                    </a:cubicBezTo>
                    <a:cubicBezTo>
                      <a:pt x="6877" y="0"/>
                      <a:pt x="3042" y="3748"/>
                      <a:pt x="0" y="105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7" name="Freeform: Shape 157"/>
              <p:cNvSpPr/>
              <p:nvPr/>
            </p:nvSpPr>
            <p:spPr>
              <a:xfrm>
                <a:off x="3864368" y="5487960"/>
                <a:ext cx="298159" cy="633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116"/>
                    </a:moveTo>
                    <a:cubicBezTo>
                      <a:pt x="18562" y="4304"/>
                      <a:pt x="14726" y="0"/>
                      <a:pt x="10800" y="0"/>
                    </a:cubicBezTo>
                    <a:cubicBezTo>
                      <a:pt x="6874" y="0"/>
                      <a:pt x="3039" y="4304"/>
                      <a:pt x="0" y="12116"/>
                    </a:cubicBezTo>
                    <a:lnTo>
                      <a:pt x="1102" y="21600"/>
                    </a:lnTo>
                    <a:cubicBezTo>
                      <a:pt x="3809" y="14641"/>
                      <a:pt x="7253" y="10802"/>
                      <a:pt x="10800" y="10802"/>
                    </a:cubicBezTo>
                    <a:cubicBezTo>
                      <a:pt x="14347" y="10802"/>
                      <a:pt x="17792" y="14641"/>
                      <a:pt x="20498" y="21600"/>
                    </a:cubicBezTo>
                    <a:cubicBezTo>
                      <a:pt x="20498" y="21600"/>
                      <a:pt x="21600" y="12116"/>
                      <a:pt x="21600" y="121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  <p:sp>
            <p:nvSpPr>
              <p:cNvPr id="178" name="Freeform: Shape 158"/>
              <p:cNvSpPr/>
              <p:nvPr/>
            </p:nvSpPr>
            <p:spPr>
              <a:xfrm>
                <a:off x="5003817" y="2315629"/>
                <a:ext cx="127543" cy="1567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31" y="18626"/>
                    </a:moveTo>
                    <a:cubicBezTo>
                      <a:pt x="3025" y="18321"/>
                      <a:pt x="3075" y="18003"/>
                      <a:pt x="3075" y="17675"/>
                    </a:cubicBezTo>
                    <a:cubicBezTo>
                      <a:pt x="3075" y="17673"/>
                      <a:pt x="3075" y="17672"/>
                      <a:pt x="3075" y="17671"/>
                    </a:cubicBezTo>
                    <a:lnTo>
                      <a:pt x="3075" y="4935"/>
                    </a:lnTo>
                    <a:lnTo>
                      <a:pt x="18568" y="4935"/>
                    </a:lnTo>
                    <a:lnTo>
                      <a:pt x="18568" y="14029"/>
                    </a:lnTo>
                    <a:cubicBezTo>
                      <a:pt x="18014" y="13849"/>
                      <a:pt x="17409" y="13748"/>
                      <a:pt x="16776" y="13748"/>
                    </a:cubicBezTo>
                    <a:cubicBezTo>
                      <a:pt x="14110" y="13748"/>
                      <a:pt x="11952" y="15506"/>
                      <a:pt x="11952" y="17675"/>
                    </a:cubicBezTo>
                    <a:cubicBezTo>
                      <a:pt x="11952" y="19843"/>
                      <a:pt x="14110" y="21600"/>
                      <a:pt x="16776" y="21600"/>
                    </a:cubicBezTo>
                    <a:cubicBezTo>
                      <a:pt x="19438" y="21600"/>
                      <a:pt x="21600" y="19843"/>
                      <a:pt x="21600" y="17675"/>
                    </a:cubicBezTo>
                    <a:cubicBezTo>
                      <a:pt x="21600" y="17673"/>
                      <a:pt x="21599" y="17672"/>
                      <a:pt x="21599" y="17671"/>
                    </a:cubicBezTo>
                    <a:lnTo>
                      <a:pt x="21600" y="17671"/>
                    </a:lnTo>
                    <a:lnTo>
                      <a:pt x="21600" y="4935"/>
                    </a:lnTo>
                    <a:lnTo>
                      <a:pt x="21600" y="0"/>
                    </a:lnTo>
                    <a:lnTo>
                      <a:pt x="18568" y="0"/>
                    </a:lnTo>
                    <a:lnTo>
                      <a:pt x="3075" y="0"/>
                    </a:lnTo>
                    <a:lnTo>
                      <a:pt x="44" y="0"/>
                    </a:lnTo>
                    <a:lnTo>
                      <a:pt x="44" y="4935"/>
                    </a:lnTo>
                    <a:lnTo>
                      <a:pt x="44" y="14029"/>
                    </a:lnTo>
                    <a:lnTo>
                      <a:pt x="0" y="14017"/>
                    </a:lnTo>
                    <a:cubicBezTo>
                      <a:pt x="995" y="15545"/>
                      <a:pt x="1974" y="17079"/>
                      <a:pt x="2931" y="1862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9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" name="Freeform: Shape 159"/>
            <p:cNvSpPr/>
            <p:nvPr/>
          </p:nvSpPr>
          <p:spPr>
            <a:xfrm rot="20100220">
              <a:off x="1833628" y="883199"/>
              <a:ext cx="3005700" cy="604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20820" extrusionOk="0">
                  <a:moveTo>
                    <a:pt x="6920" y="8159"/>
                  </a:moveTo>
                  <a:cubicBezTo>
                    <a:pt x="3317" y="7491"/>
                    <a:pt x="1444" y="5440"/>
                    <a:pt x="2738" y="3578"/>
                  </a:cubicBezTo>
                  <a:cubicBezTo>
                    <a:pt x="4031" y="1716"/>
                    <a:pt x="8001" y="749"/>
                    <a:pt x="11604" y="1417"/>
                  </a:cubicBezTo>
                  <a:cubicBezTo>
                    <a:pt x="15207" y="2085"/>
                    <a:pt x="17079" y="4136"/>
                    <a:pt x="15786" y="5998"/>
                  </a:cubicBezTo>
                  <a:cubicBezTo>
                    <a:pt x="14493" y="7860"/>
                    <a:pt x="10523" y="8827"/>
                    <a:pt x="6920" y="8159"/>
                  </a:cubicBezTo>
                  <a:close/>
                  <a:moveTo>
                    <a:pt x="19989" y="20009"/>
                  </a:moveTo>
                  <a:cubicBezTo>
                    <a:pt x="19702" y="19345"/>
                    <a:pt x="14734" y="11897"/>
                    <a:pt x="14734" y="11897"/>
                  </a:cubicBezTo>
                  <a:cubicBezTo>
                    <a:pt x="14734" y="11897"/>
                    <a:pt x="14597" y="11709"/>
                    <a:pt x="14207" y="11734"/>
                  </a:cubicBezTo>
                  <a:lnTo>
                    <a:pt x="12631" y="9299"/>
                  </a:lnTo>
                  <a:cubicBezTo>
                    <a:pt x="13045" y="9217"/>
                    <a:pt x="13453" y="9119"/>
                    <a:pt x="13852" y="9004"/>
                  </a:cubicBezTo>
                  <a:cubicBezTo>
                    <a:pt x="18336" y="7706"/>
                    <a:pt x="19936" y="4777"/>
                    <a:pt x="17426" y="2460"/>
                  </a:cubicBezTo>
                  <a:cubicBezTo>
                    <a:pt x="14915" y="143"/>
                    <a:pt x="9245" y="-684"/>
                    <a:pt x="4761" y="613"/>
                  </a:cubicBezTo>
                  <a:cubicBezTo>
                    <a:pt x="277" y="1910"/>
                    <a:pt x="-1323" y="4840"/>
                    <a:pt x="1188" y="7157"/>
                  </a:cubicBezTo>
                  <a:cubicBezTo>
                    <a:pt x="3160" y="8978"/>
                    <a:pt x="7085" y="9878"/>
                    <a:pt x="10852" y="9551"/>
                  </a:cubicBezTo>
                  <a:lnTo>
                    <a:pt x="12372" y="12022"/>
                  </a:lnTo>
                  <a:cubicBezTo>
                    <a:pt x="12029" y="12121"/>
                    <a:pt x="12133" y="12314"/>
                    <a:pt x="12133" y="12314"/>
                  </a:cubicBezTo>
                  <a:cubicBezTo>
                    <a:pt x="12133" y="12314"/>
                    <a:pt x="16623" y="19843"/>
                    <a:pt x="17149" y="20467"/>
                  </a:cubicBezTo>
                  <a:cubicBezTo>
                    <a:pt x="17527" y="20916"/>
                    <a:pt x="18326" y="20838"/>
                    <a:pt x="18744" y="20759"/>
                  </a:cubicBezTo>
                  <a:lnTo>
                    <a:pt x="18747" y="20763"/>
                  </a:lnTo>
                  <a:cubicBezTo>
                    <a:pt x="18747" y="20763"/>
                    <a:pt x="20277" y="20673"/>
                    <a:pt x="19989" y="2000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900" dirty="0">
                <a:cs typeface="+mn-ea"/>
                <a:sym typeface="+mn-lt"/>
              </a:endParaRPr>
            </a:p>
          </p:txBody>
        </p:sp>
        <p:sp>
          <p:nvSpPr>
            <p:cNvPr id="6" name="Oval 160"/>
            <p:cNvSpPr/>
            <p:nvPr/>
          </p:nvSpPr>
          <p:spPr>
            <a:xfrm>
              <a:off x="1277115" y="1194533"/>
              <a:ext cx="2549737" cy="2549737"/>
            </a:xfrm>
            <a:prstGeom prst="ellipse">
              <a:avLst/>
            </a:prstGeom>
            <a:solidFill>
              <a:srgbClr val="F2F2F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900" dirty="0">
                <a:cs typeface="+mn-ea"/>
                <a:sym typeface="+mn-lt"/>
              </a:endParaRPr>
            </a:p>
          </p:txBody>
        </p:sp>
      </p:grpSp>
      <p:sp>
        <p:nvSpPr>
          <p:cNvPr id="10" name="Rectangle: Rounded Corners 164"/>
          <p:cNvSpPr/>
          <p:nvPr/>
        </p:nvSpPr>
        <p:spPr>
          <a:xfrm>
            <a:off x="549558" y="1502681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4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sp>
        <p:nvSpPr>
          <p:cNvPr id="11" name="Rectangle: Rounded Corners 166"/>
          <p:cNvSpPr/>
          <p:nvPr/>
        </p:nvSpPr>
        <p:spPr>
          <a:xfrm>
            <a:off x="549558" y="2639460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3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sp>
        <p:nvSpPr>
          <p:cNvPr id="12" name="Rectangle: Rounded Corners 168"/>
          <p:cNvSpPr/>
          <p:nvPr/>
        </p:nvSpPr>
        <p:spPr>
          <a:xfrm>
            <a:off x="549558" y="3789070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2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sp>
        <p:nvSpPr>
          <p:cNvPr id="13" name="Rectangle: Rounded Corners 170"/>
          <p:cNvSpPr/>
          <p:nvPr/>
        </p:nvSpPr>
        <p:spPr>
          <a:xfrm>
            <a:off x="2906485" y="1502681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1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sp>
        <p:nvSpPr>
          <p:cNvPr id="14" name="Rectangle: Rounded Corners 172"/>
          <p:cNvSpPr/>
          <p:nvPr/>
        </p:nvSpPr>
        <p:spPr>
          <a:xfrm>
            <a:off x="2906485" y="2639460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2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sp>
        <p:nvSpPr>
          <p:cNvPr id="15" name="Rectangle: Rounded Corners 174"/>
          <p:cNvSpPr/>
          <p:nvPr/>
        </p:nvSpPr>
        <p:spPr>
          <a:xfrm>
            <a:off x="2906485" y="3789070"/>
            <a:ext cx="1465865" cy="261469"/>
          </a:xfrm>
          <a:prstGeom prst="roundRect">
            <a:avLst>
              <a:gd name="adj" fmla="val 11081"/>
            </a:avLst>
          </a:prstGeom>
          <a:solidFill>
            <a:schemeClr val="accent3"/>
          </a:solidFill>
          <a:ln w="12700">
            <a:miter lim="400000"/>
          </a:ln>
        </p:spPr>
        <p:txBody>
          <a:bodyPr wrap="none" lIns="19050" tIns="19050" rIns="19050" bIns="19050" anchor="ctr" anchorCtr="1">
            <a:norm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Add text.</a:t>
            </a:r>
          </a:p>
        </p:txBody>
      </p:sp>
      <p:grpSp>
        <p:nvGrpSpPr>
          <p:cNvPr id="181" name="组合 180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182" name="矩形 181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84" name="文本框 183"/>
          <p:cNvSpPr txBox="1"/>
          <p:nvPr/>
        </p:nvSpPr>
        <p:spPr>
          <a:xfrm>
            <a:off x="759726" y="154264"/>
            <a:ext cx="6877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6" name="矩形 185"/>
          <p:cNvSpPr/>
          <p:nvPr/>
        </p:nvSpPr>
        <p:spPr>
          <a:xfrm>
            <a:off x="287495" y="1774823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87" name="矩形 186"/>
          <p:cNvSpPr/>
          <p:nvPr/>
        </p:nvSpPr>
        <p:spPr>
          <a:xfrm>
            <a:off x="2638548" y="1767548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88" name="矩形 187"/>
          <p:cNvSpPr/>
          <p:nvPr/>
        </p:nvSpPr>
        <p:spPr>
          <a:xfrm>
            <a:off x="2638548" y="2901005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89" name="矩形 188"/>
          <p:cNvSpPr/>
          <p:nvPr/>
        </p:nvSpPr>
        <p:spPr>
          <a:xfrm>
            <a:off x="287495" y="2901320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287495" y="4060064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2638548" y="4043987"/>
            <a:ext cx="20090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502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6" grpId="0"/>
      <p:bldP spid="187" grpId="0"/>
      <p:bldP spid="188" grpId="0"/>
      <p:bldP spid="189" grpId="0"/>
      <p:bldP spid="190" grpId="0"/>
      <p:bldP spid="1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组合 89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91" name="矩形 90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759726" y="154264"/>
            <a:ext cx="5949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00" name="PA_MH_Other_1"/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340601" y="3432851"/>
            <a:ext cx="6485241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组合 112"/>
          <p:cNvGrpSpPr/>
          <p:nvPr/>
        </p:nvGrpSpPr>
        <p:grpSpPr>
          <a:xfrm>
            <a:off x="1841535" y="1467475"/>
            <a:ext cx="1009562" cy="1677942"/>
            <a:chOff x="1841535" y="1467475"/>
            <a:chExt cx="1009562" cy="1677942"/>
          </a:xfrm>
        </p:grpSpPr>
        <p:sp>
          <p:nvSpPr>
            <p:cNvPr id="101" name="MH_Other_2"/>
            <p:cNvSpPr/>
            <p:nvPr>
              <p:custDataLst>
                <p:tags r:id="rId7"/>
              </p:custDataLst>
            </p:nvPr>
          </p:nvSpPr>
          <p:spPr>
            <a:xfrm>
              <a:off x="1841535" y="1467475"/>
              <a:ext cx="1009562" cy="1677942"/>
            </a:xfrm>
            <a:custGeom>
              <a:avLst/>
              <a:gdLst>
                <a:gd name="connsiteX0" fmla="*/ 588566 w 1536700"/>
                <a:gd name="connsiteY0" fmla="*/ 2172931 h 2555648"/>
                <a:gd name="connsiteX1" fmla="*/ 588566 w 1536700"/>
                <a:gd name="connsiteY1" fmla="*/ 2232462 h 2555648"/>
                <a:gd name="connsiteX2" fmla="*/ 948135 w 1536700"/>
                <a:gd name="connsiteY2" fmla="*/ 2232462 h 2555648"/>
                <a:gd name="connsiteX3" fmla="*/ 948135 w 1536700"/>
                <a:gd name="connsiteY3" fmla="*/ 2172931 h 2555648"/>
                <a:gd name="connsiteX4" fmla="*/ 588566 w 1536700"/>
                <a:gd name="connsiteY4" fmla="*/ 2014319 h 2555648"/>
                <a:gd name="connsiteX5" fmla="*/ 588566 w 1536700"/>
                <a:gd name="connsiteY5" fmla="*/ 2073850 h 2555648"/>
                <a:gd name="connsiteX6" fmla="*/ 948135 w 1536700"/>
                <a:gd name="connsiteY6" fmla="*/ 2073850 h 2555648"/>
                <a:gd name="connsiteX7" fmla="*/ 948135 w 1536700"/>
                <a:gd name="connsiteY7" fmla="*/ 2014319 h 2555648"/>
                <a:gd name="connsiteX8" fmla="*/ 439655 w 1536700"/>
                <a:gd name="connsiteY8" fmla="*/ 1865655 h 2555648"/>
                <a:gd name="connsiteX9" fmla="*/ 1097045 w 1536700"/>
                <a:gd name="connsiteY9" fmla="*/ 1865655 h 2555648"/>
                <a:gd name="connsiteX10" fmla="*/ 1189236 w 1536700"/>
                <a:gd name="connsiteY10" fmla="*/ 1953225 h 2555648"/>
                <a:gd name="connsiteX11" fmla="*/ 1097045 w 1536700"/>
                <a:gd name="connsiteY11" fmla="*/ 2040795 h 2555648"/>
                <a:gd name="connsiteX12" fmla="*/ 1189236 w 1536700"/>
                <a:gd name="connsiteY12" fmla="*/ 2128365 h 2555648"/>
                <a:gd name="connsiteX13" fmla="*/ 1097045 w 1536700"/>
                <a:gd name="connsiteY13" fmla="*/ 2215935 h 2555648"/>
                <a:gd name="connsiteX14" fmla="*/ 1189236 w 1536700"/>
                <a:gd name="connsiteY14" fmla="*/ 2303505 h 2555648"/>
                <a:gd name="connsiteX15" fmla="*/ 1097045 w 1536700"/>
                <a:gd name="connsiteY15" fmla="*/ 2391075 h 2555648"/>
                <a:gd name="connsiteX16" fmla="*/ 948071 w 1536700"/>
                <a:gd name="connsiteY16" fmla="*/ 2391075 h 2555648"/>
                <a:gd name="connsiteX17" fmla="*/ 937297 w 1536700"/>
                <a:gd name="connsiteY17" fmla="*/ 2444188 h 2555648"/>
                <a:gd name="connsiteX18" fmla="*/ 768350 w 1536700"/>
                <a:gd name="connsiteY18" fmla="*/ 2555648 h 2555648"/>
                <a:gd name="connsiteX19" fmla="*/ 599403 w 1536700"/>
                <a:gd name="connsiteY19" fmla="*/ 2444188 h 2555648"/>
                <a:gd name="connsiteX20" fmla="*/ 588630 w 1536700"/>
                <a:gd name="connsiteY20" fmla="*/ 2391075 h 2555648"/>
                <a:gd name="connsiteX21" fmla="*/ 439655 w 1536700"/>
                <a:gd name="connsiteY21" fmla="*/ 2391075 h 2555648"/>
                <a:gd name="connsiteX22" fmla="*/ 347464 w 1536700"/>
                <a:gd name="connsiteY22" fmla="*/ 2303505 h 2555648"/>
                <a:gd name="connsiteX23" fmla="*/ 439655 w 1536700"/>
                <a:gd name="connsiteY23" fmla="*/ 2215935 h 2555648"/>
                <a:gd name="connsiteX24" fmla="*/ 347464 w 1536700"/>
                <a:gd name="connsiteY24" fmla="*/ 2128365 h 2555648"/>
                <a:gd name="connsiteX25" fmla="*/ 439655 w 1536700"/>
                <a:gd name="connsiteY25" fmla="*/ 2040795 h 2555648"/>
                <a:gd name="connsiteX26" fmla="*/ 347464 w 1536700"/>
                <a:gd name="connsiteY26" fmla="*/ 1953225 h 2555648"/>
                <a:gd name="connsiteX27" fmla="*/ 439655 w 1536700"/>
                <a:gd name="connsiteY27" fmla="*/ 1865655 h 2555648"/>
                <a:gd name="connsiteX28" fmla="*/ 768350 w 1536700"/>
                <a:gd name="connsiteY28" fmla="*/ 0 h 2555648"/>
                <a:gd name="connsiteX29" fmla="*/ 1536700 w 1536700"/>
                <a:gd name="connsiteY29" fmla="*/ 770343 h 2555648"/>
                <a:gd name="connsiteX30" fmla="*/ 1521090 w 1536700"/>
                <a:gd name="connsiteY30" fmla="*/ 925594 h 2555648"/>
                <a:gd name="connsiteX31" fmla="*/ 1491688 w 1536700"/>
                <a:gd name="connsiteY31" fmla="*/ 1020556 h 2555648"/>
                <a:gd name="connsiteX32" fmla="*/ 1491950 w 1536700"/>
                <a:gd name="connsiteY32" fmla="*/ 1020556 h 2555648"/>
                <a:gd name="connsiteX33" fmla="*/ 1140478 w 1536700"/>
                <a:gd name="connsiteY33" fmla="*/ 1823920 h 2555648"/>
                <a:gd name="connsiteX34" fmla="*/ 396222 w 1536700"/>
                <a:gd name="connsiteY34" fmla="*/ 1823920 h 2555648"/>
                <a:gd name="connsiteX35" fmla="*/ 44750 w 1536700"/>
                <a:gd name="connsiteY35" fmla="*/ 1020556 h 2555648"/>
                <a:gd name="connsiteX36" fmla="*/ 45012 w 1536700"/>
                <a:gd name="connsiteY36" fmla="*/ 1020556 h 2555648"/>
                <a:gd name="connsiteX37" fmla="*/ 15610 w 1536700"/>
                <a:gd name="connsiteY37" fmla="*/ 925594 h 2555648"/>
                <a:gd name="connsiteX38" fmla="*/ 0 w 1536700"/>
                <a:gd name="connsiteY38" fmla="*/ 770343 h 2555648"/>
                <a:gd name="connsiteX39" fmla="*/ 768350 w 1536700"/>
                <a:gd name="connsiteY39" fmla="*/ 0 h 2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36700" h="2555648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en-US" altLang="zh-CN" sz="1500" dirty="0">
                  <a:solidFill>
                    <a:srgbClr val="FFFFFF"/>
                  </a:solidFill>
                  <a:cs typeface="+mn-ea"/>
                  <a:sym typeface="+mn-lt"/>
                </a:rPr>
                <a:t>A.</a:t>
              </a:r>
              <a:endParaRPr lang="zh-CN" altLang="en-US" sz="15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2" name="MH_SubTitle_1"/>
            <p:cNvSpPr/>
            <p:nvPr>
              <p:custDataLst>
                <p:tags r:id="rId8"/>
              </p:custDataLst>
            </p:nvPr>
          </p:nvSpPr>
          <p:spPr>
            <a:xfrm>
              <a:off x="1878240" y="1507178"/>
              <a:ext cx="936152" cy="1110440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lvl="0" algn="ctr">
                <a:defRPr/>
              </a:pPr>
              <a:r>
                <a:rPr lang="en-US" altLang="zh-CN" sz="2400" dirty="0">
                  <a:solidFill>
                    <a:srgbClr val="333333"/>
                  </a:solidFill>
                  <a:cs typeface="+mn-ea"/>
                  <a:sym typeface="+mn-lt"/>
                </a:rPr>
                <a:t>70%</a:t>
              </a:r>
              <a:endParaRPr lang="zh-CN" altLang="en-US" sz="2400" dirty="0">
                <a:solidFill>
                  <a:srgbClr val="333333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083237" y="1507178"/>
            <a:ext cx="1009562" cy="1677942"/>
            <a:chOff x="4083237" y="1507178"/>
            <a:chExt cx="1009562" cy="1677942"/>
          </a:xfrm>
        </p:grpSpPr>
        <p:sp>
          <p:nvSpPr>
            <p:cNvPr id="103" name="MH_Other_3"/>
            <p:cNvSpPr/>
            <p:nvPr>
              <p:custDataLst>
                <p:tags r:id="rId5"/>
              </p:custDataLst>
            </p:nvPr>
          </p:nvSpPr>
          <p:spPr>
            <a:xfrm>
              <a:off x="4083237" y="1507178"/>
              <a:ext cx="1009562" cy="1677942"/>
            </a:xfrm>
            <a:custGeom>
              <a:avLst/>
              <a:gdLst>
                <a:gd name="connsiteX0" fmla="*/ 588566 w 1536700"/>
                <a:gd name="connsiteY0" fmla="*/ 2172931 h 2555648"/>
                <a:gd name="connsiteX1" fmla="*/ 588566 w 1536700"/>
                <a:gd name="connsiteY1" fmla="*/ 2232462 h 2555648"/>
                <a:gd name="connsiteX2" fmla="*/ 948135 w 1536700"/>
                <a:gd name="connsiteY2" fmla="*/ 2232462 h 2555648"/>
                <a:gd name="connsiteX3" fmla="*/ 948135 w 1536700"/>
                <a:gd name="connsiteY3" fmla="*/ 2172931 h 2555648"/>
                <a:gd name="connsiteX4" fmla="*/ 588566 w 1536700"/>
                <a:gd name="connsiteY4" fmla="*/ 2014319 h 2555648"/>
                <a:gd name="connsiteX5" fmla="*/ 588566 w 1536700"/>
                <a:gd name="connsiteY5" fmla="*/ 2073850 h 2555648"/>
                <a:gd name="connsiteX6" fmla="*/ 948135 w 1536700"/>
                <a:gd name="connsiteY6" fmla="*/ 2073850 h 2555648"/>
                <a:gd name="connsiteX7" fmla="*/ 948135 w 1536700"/>
                <a:gd name="connsiteY7" fmla="*/ 2014319 h 2555648"/>
                <a:gd name="connsiteX8" fmla="*/ 439655 w 1536700"/>
                <a:gd name="connsiteY8" fmla="*/ 1865655 h 2555648"/>
                <a:gd name="connsiteX9" fmla="*/ 1097045 w 1536700"/>
                <a:gd name="connsiteY9" fmla="*/ 1865655 h 2555648"/>
                <a:gd name="connsiteX10" fmla="*/ 1189236 w 1536700"/>
                <a:gd name="connsiteY10" fmla="*/ 1953225 h 2555648"/>
                <a:gd name="connsiteX11" fmla="*/ 1097045 w 1536700"/>
                <a:gd name="connsiteY11" fmla="*/ 2040795 h 2555648"/>
                <a:gd name="connsiteX12" fmla="*/ 1189236 w 1536700"/>
                <a:gd name="connsiteY12" fmla="*/ 2128365 h 2555648"/>
                <a:gd name="connsiteX13" fmla="*/ 1097045 w 1536700"/>
                <a:gd name="connsiteY13" fmla="*/ 2215935 h 2555648"/>
                <a:gd name="connsiteX14" fmla="*/ 1189236 w 1536700"/>
                <a:gd name="connsiteY14" fmla="*/ 2303505 h 2555648"/>
                <a:gd name="connsiteX15" fmla="*/ 1097045 w 1536700"/>
                <a:gd name="connsiteY15" fmla="*/ 2391075 h 2555648"/>
                <a:gd name="connsiteX16" fmla="*/ 948071 w 1536700"/>
                <a:gd name="connsiteY16" fmla="*/ 2391075 h 2555648"/>
                <a:gd name="connsiteX17" fmla="*/ 937297 w 1536700"/>
                <a:gd name="connsiteY17" fmla="*/ 2444188 h 2555648"/>
                <a:gd name="connsiteX18" fmla="*/ 768350 w 1536700"/>
                <a:gd name="connsiteY18" fmla="*/ 2555648 h 2555648"/>
                <a:gd name="connsiteX19" fmla="*/ 599403 w 1536700"/>
                <a:gd name="connsiteY19" fmla="*/ 2444188 h 2555648"/>
                <a:gd name="connsiteX20" fmla="*/ 588630 w 1536700"/>
                <a:gd name="connsiteY20" fmla="*/ 2391075 h 2555648"/>
                <a:gd name="connsiteX21" fmla="*/ 439655 w 1536700"/>
                <a:gd name="connsiteY21" fmla="*/ 2391075 h 2555648"/>
                <a:gd name="connsiteX22" fmla="*/ 347464 w 1536700"/>
                <a:gd name="connsiteY22" fmla="*/ 2303505 h 2555648"/>
                <a:gd name="connsiteX23" fmla="*/ 439655 w 1536700"/>
                <a:gd name="connsiteY23" fmla="*/ 2215935 h 2555648"/>
                <a:gd name="connsiteX24" fmla="*/ 347464 w 1536700"/>
                <a:gd name="connsiteY24" fmla="*/ 2128365 h 2555648"/>
                <a:gd name="connsiteX25" fmla="*/ 439655 w 1536700"/>
                <a:gd name="connsiteY25" fmla="*/ 2040795 h 2555648"/>
                <a:gd name="connsiteX26" fmla="*/ 347464 w 1536700"/>
                <a:gd name="connsiteY26" fmla="*/ 1953225 h 2555648"/>
                <a:gd name="connsiteX27" fmla="*/ 439655 w 1536700"/>
                <a:gd name="connsiteY27" fmla="*/ 1865655 h 2555648"/>
                <a:gd name="connsiteX28" fmla="*/ 768350 w 1536700"/>
                <a:gd name="connsiteY28" fmla="*/ 0 h 2555648"/>
                <a:gd name="connsiteX29" fmla="*/ 1536700 w 1536700"/>
                <a:gd name="connsiteY29" fmla="*/ 770343 h 2555648"/>
                <a:gd name="connsiteX30" fmla="*/ 1521090 w 1536700"/>
                <a:gd name="connsiteY30" fmla="*/ 925594 h 2555648"/>
                <a:gd name="connsiteX31" fmla="*/ 1491688 w 1536700"/>
                <a:gd name="connsiteY31" fmla="*/ 1020556 h 2555648"/>
                <a:gd name="connsiteX32" fmla="*/ 1491950 w 1536700"/>
                <a:gd name="connsiteY32" fmla="*/ 1020556 h 2555648"/>
                <a:gd name="connsiteX33" fmla="*/ 1140478 w 1536700"/>
                <a:gd name="connsiteY33" fmla="*/ 1823920 h 2555648"/>
                <a:gd name="connsiteX34" fmla="*/ 396222 w 1536700"/>
                <a:gd name="connsiteY34" fmla="*/ 1823920 h 2555648"/>
                <a:gd name="connsiteX35" fmla="*/ 44750 w 1536700"/>
                <a:gd name="connsiteY35" fmla="*/ 1020556 h 2555648"/>
                <a:gd name="connsiteX36" fmla="*/ 45012 w 1536700"/>
                <a:gd name="connsiteY36" fmla="*/ 1020556 h 2555648"/>
                <a:gd name="connsiteX37" fmla="*/ 15610 w 1536700"/>
                <a:gd name="connsiteY37" fmla="*/ 925594 h 2555648"/>
                <a:gd name="connsiteX38" fmla="*/ 0 w 1536700"/>
                <a:gd name="connsiteY38" fmla="*/ 770343 h 2555648"/>
                <a:gd name="connsiteX39" fmla="*/ 768350 w 1536700"/>
                <a:gd name="connsiteY39" fmla="*/ 0 h 2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36700" h="2555648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en-US" altLang="zh-CN" sz="1500" dirty="0">
                  <a:solidFill>
                    <a:srgbClr val="FFFFFF"/>
                  </a:solidFill>
                  <a:cs typeface="+mn-ea"/>
                  <a:sym typeface="+mn-lt"/>
                </a:rPr>
                <a:t>B.</a:t>
              </a:r>
              <a:endParaRPr lang="zh-CN" altLang="en-US" sz="15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4" name="MH_SubTitle_2"/>
            <p:cNvSpPr/>
            <p:nvPr>
              <p:custDataLst>
                <p:tags r:id="rId6"/>
              </p:custDataLst>
            </p:nvPr>
          </p:nvSpPr>
          <p:spPr>
            <a:xfrm>
              <a:off x="4119942" y="1546881"/>
              <a:ext cx="936152" cy="1110440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333333"/>
                  </a:solidFill>
                  <a:cs typeface="+mn-ea"/>
                  <a:sym typeface="+mn-lt"/>
                </a:rPr>
                <a:t>45%</a:t>
              </a:r>
              <a:endParaRPr lang="zh-CN" altLang="en-US" sz="2400" dirty="0">
                <a:solidFill>
                  <a:srgbClr val="333333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456921" y="1507178"/>
            <a:ext cx="1009562" cy="1677942"/>
            <a:chOff x="6456921" y="1507178"/>
            <a:chExt cx="1009562" cy="1677942"/>
          </a:xfrm>
        </p:grpSpPr>
        <p:sp>
          <p:nvSpPr>
            <p:cNvPr id="105" name="MH_Other_4"/>
            <p:cNvSpPr/>
            <p:nvPr>
              <p:custDataLst>
                <p:tags r:id="rId3"/>
              </p:custDataLst>
            </p:nvPr>
          </p:nvSpPr>
          <p:spPr>
            <a:xfrm>
              <a:off x="6456921" y="1507178"/>
              <a:ext cx="1009562" cy="1677942"/>
            </a:xfrm>
            <a:custGeom>
              <a:avLst/>
              <a:gdLst>
                <a:gd name="connsiteX0" fmla="*/ 588566 w 1536700"/>
                <a:gd name="connsiteY0" fmla="*/ 2172931 h 2555648"/>
                <a:gd name="connsiteX1" fmla="*/ 588566 w 1536700"/>
                <a:gd name="connsiteY1" fmla="*/ 2232462 h 2555648"/>
                <a:gd name="connsiteX2" fmla="*/ 948135 w 1536700"/>
                <a:gd name="connsiteY2" fmla="*/ 2232462 h 2555648"/>
                <a:gd name="connsiteX3" fmla="*/ 948135 w 1536700"/>
                <a:gd name="connsiteY3" fmla="*/ 2172931 h 2555648"/>
                <a:gd name="connsiteX4" fmla="*/ 588566 w 1536700"/>
                <a:gd name="connsiteY4" fmla="*/ 2014319 h 2555648"/>
                <a:gd name="connsiteX5" fmla="*/ 588566 w 1536700"/>
                <a:gd name="connsiteY5" fmla="*/ 2073850 h 2555648"/>
                <a:gd name="connsiteX6" fmla="*/ 948135 w 1536700"/>
                <a:gd name="connsiteY6" fmla="*/ 2073850 h 2555648"/>
                <a:gd name="connsiteX7" fmla="*/ 948135 w 1536700"/>
                <a:gd name="connsiteY7" fmla="*/ 2014319 h 2555648"/>
                <a:gd name="connsiteX8" fmla="*/ 439655 w 1536700"/>
                <a:gd name="connsiteY8" fmla="*/ 1865655 h 2555648"/>
                <a:gd name="connsiteX9" fmla="*/ 1097045 w 1536700"/>
                <a:gd name="connsiteY9" fmla="*/ 1865655 h 2555648"/>
                <a:gd name="connsiteX10" fmla="*/ 1189236 w 1536700"/>
                <a:gd name="connsiteY10" fmla="*/ 1953225 h 2555648"/>
                <a:gd name="connsiteX11" fmla="*/ 1097045 w 1536700"/>
                <a:gd name="connsiteY11" fmla="*/ 2040795 h 2555648"/>
                <a:gd name="connsiteX12" fmla="*/ 1189236 w 1536700"/>
                <a:gd name="connsiteY12" fmla="*/ 2128365 h 2555648"/>
                <a:gd name="connsiteX13" fmla="*/ 1097045 w 1536700"/>
                <a:gd name="connsiteY13" fmla="*/ 2215935 h 2555648"/>
                <a:gd name="connsiteX14" fmla="*/ 1189236 w 1536700"/>
                <a:gd name="connsiteY14" fmla="*/ 2303505 h 2555648"/>
                <a:gd name="connsiteX15" fmla="*/ 1097045 w 1536700"/>
                <a:gd name="connsiteY15" fmla="*/ 2391075 h 2555648"/>
                <a:gd name="connsiteX16" fmla="*/ 948071 w 1536700"/>
                <a:gd name="connsiteY16" fmla="*/ 2391075 h 2555648"/>
                <a:gd name="connsiteX17" fmla="*/ 937297 w 1536700"/>
                <a:gd name="connsiteY17" fmla="*/ 2444188 h 2555648"/>
                <a:gd name="connsiteX18" fmla="*/ 768350 w 1536700"/>
                <a:gd name="connsiteY18" fmla="*/ 2555648 h 2555648"/>
                <a:gd name="connsiteX19" fmla="*/ 599403 w 1536700"/>
                <a:gd name="connsiteY19" fmla="*/ 2444188 h 2555648"/>
                <a:gd name="connsiteX20" fmla="*/ 588630 w 1536700"/>
                <a:gd name="connsiteY20" fmla="*/ 2391075 h 2555648"/>
                <a:gd name="connsiteX21" fmla="*/ 439655 w 1536700"/>
                <a:gd name="connsiteY21" fmla="*/ 2391075 h 2555648"/>
                <a:gd name="connsiteX22" fmla="*/ 347464 w 1536700"/>
                <a:gd name="connsiteY22" fmla="*/ 2303505 h 2555648"/>
                <a:gd name="connsiteX23" fmla="*/ 439655 w 1536700"/>
                <a:gd name="connsiteY23" fmla="*/ 2215935 h 2555648"/>
                <a:gd name="connsiteX24" fmla="*/ 347464 w 1536700"/>
                <a:gd name="connsiteY24" fmla="*/ 2128365 h 2555648"/>
                <a:gd name="connsiteX25" fmla="*/ 439655 w 1536700"/>
                <a:gd name="connsiteY25" fmla="*/ 2040795 h 2555648"/>
                <a:gd name="connsiteX26" fmla="*/ 347464 w 1536700"/>
                <a:gd name="connsiteY26" fmla="*/ 1953225 h 2555648"/>
                <a:gd name="connsiteX27" fmla="*/ 439655 w 1536700"/>
                <a:gd name="connsiteY27" fmla="*/ 1865655 h 2555648"/>
                <a:gd name="connsiteX28" fmla="*/ 768350 w 1536700"/>
                <a:gd name="connsiteY28" fmla="*/ 0 h 2555648"/>
                <a:gd name="connsiteX29" fmla="*/ 1536700 w 1536700"/>
                <a:gd name="connsiteY29" fmla="*/ 770343 h 2555648"/>
                <a:gd name="connsiteX30" fmla="*/ 1521090 w 1536700"/>
                <a:gd name="connsiteY30" fmla="*/ 925594 h 2555648"/>
                <a:gd name="connsiteX31" fmla="*/ 1491688 w 1536700"/>
                <a:gd name="connsiteY31" fmla="*/ 1020556 h 2555648"/>
                <a:gd name="connsiteX32" fmla="*/ 1491950 w 1536700"/>
                <a:gd name="connsiteY32" fmla="*/ 1020556 h 2555648"/>
                <a:gd name="connsiteX33" fmla="*/ 1140478 w 1536700"/>
                <a:gd name="connsiteY33" fmla="*/ 1823920 h 2555648"/>
                <a:gd name="connsiteX34" fmla="*/ 396222 w 1536700"/>
                <a:gd name="connsiteY34" fmla="*/ 1823920 h 2555648"/>
                <a:gd name="connsiteX35" fmla="*/ 44750 w 1536700"/>
                <a:gd name="connsiteY35" fmla="*/ 1020556 h 2555648"/>
                <a:gd name="connsiteX36" fmla="*/ 45012 w 1536700"/>
                <a:gd name="connsiteY36" fmla="*/ 1020556 h 2555648"/>
                <a:gd name="connsiteX37" fmla="*/ 15610 w 1536700"/>
                <a:gd name="connsiteY37" fmla="*/ 925594 h 2555648"/>
                <a:gd name="connsiteX38" fmla="*/ 0 w 1536700"/>
                <a:gd name="connsiteY38" fmla="*/ 770343 h 2555648"/>
                <a:gd name="connsiteX39" fmla="*/ 768350 w 1536700"/>
                <a:gd name="connsiteY39" fmla="*/ 0 h 2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36700" h="2555648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en-US" altLang="zh-CN" sz="1500" dirty="0">
                  <a:solidFill>
                    <a:srgbClr val="FFFFFF"/>
                  </a:solidFill>
                  <a:cs typeface="+mn-ea"/>
                  <a:sym typeface="+mn-lt"/>
                </a:rPr>
                <a:t>C.</a:t>
              </a:r>
              <a:endParaRPr lang="zh-CN" altLang="en-US" sz="15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6" name="MH_SubTitle_3"/>
            <p:cNvSpPr/>
            <p:nvPr>
              <p:custDataLst>
                <p:tags r:id="rId4"/>
              </p:custDataLst>
            </p:nvPr>
          </p:nvSpPr>
          <p:spPr>
            <a:xfrm>
              <a:off x="6493626" y="1546881"/>
              <a:ext cx="936152" cy="1110440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333333"/>
                  </a:solidFill>
                  <a:cs typeface="+mn-ea"/>
                  <a:sym typeface="+mn-lt"/>
                </a:rPr>
                <a:t>50%</a:t>
              </a:r>
              <a:endParaRPr lang="zh-CN" altLang="en-US" sz="2400" dirty="0">
                <a:solidFill>
                  <a:srgbClr val="33333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0" name="文本框 109"/>
          <p:cNvSpPr txBox="1"/>
          <p:nvPr/>
        </p:nvSpPr>
        <p:spPr>
          <a:xfrm>
            <a:off x="1340602" y="3825026"/>
            <a:ext cx="668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font, graphic color, size, style can be changed as needed.</a:t>
            </a:r>
          </a:p>
        </p:txBody>
      </p:sp>
    </p:spTree>
    <p:extLst>
      <p:ext uri="{BB962C8B-B14F-4D97-AF65-F5344CB8AC3E}">
        <p14:creationId xmlns:p14="http://schemas.microsoft.com/office/powerpoint/2010/main" val="377605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85445" y="191853"/>
            <a:ext cx="506038" cy="448043"/>
            <a:chOff x="414045" y="185503"/>
            <a:chExt cx="506038" cy="448043"/>
          </a:xfrm>
        </p:grpSpPr>
        <p:sp>
          <p:nvSpPr>
            <p:cNvPr id="35" name="矩形 34"/>
            <p:cNvSpPr/>
            <p:nvPr/>
          </p:nvSpPr>
          <p:spPr>
            <a:xfrm rot="2700000">
              <a:off x="414045" y="194182"/>
              <a:ext cx="430684" cy="430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rot="2700000">
              <a:off x="472040" y="185503"/>
              <a:ext cx="448043" cy="4480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759726" y="154264"/>
            <a:ext cx="5726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the title.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2549801" y="1309221"/>
            <a:ext cx="624200" cy="691803"/>
            <a:chOff x="2549801" y="1309221"/>
            <a:chExt cx="624200" cy="691803"/>
          </a:xfrm>
        </p:grpSpPr>
        <p:sp>
          <p:nvSpPr>
            <p:cNvPr id="41" name="MH_Other_1"/>
            <p:cNvSpPr/>
            <p:nvPr>
              <p:custDataLst>
                <p:tags r:id="rId8"/>
              </p:custDataLst>
            </p:nvPr>
          </p:nvSpPr>
          <p:spPr>
            <a:xfrm>
              <a:off x="2549801" y="1395863"/>
              <a:ext cx="370853" cy="518243"/>
            </a:xfrm>
            <a:custGeom>
              <a:avLst/>
              <a:gdLst>
                <a:gd name="connsiteX0" fmla="*/ 1102816 w 1383856"/>
                <a:gd name="connsiteY0" fmla="*/ 0 h 1933849"/>
                <a:gd name="connsiteX1" fmla="*/ 1383856 w 1383856"/>
                <a:gd name="connsiteY1" fmla="*/ 372951 h 1933849"/>
                <a:gd name="connsiteX2" fmla="*/ 1331288 w 1383856"/>
                <a:gd name="connsiteY2" fmla="*/ 372951 h 1933849"/>
                <a:gd name="connsiteX3" fmla="*/ 1094554 w 1383856"/>
                <a:gd name="connsiteY3" fmla="*/ 58794 h 1933849"/>
                <a:gd name="connsiteX4" fmla="*/ 58794 w 1383856"/>
                <a:gd name="connsiteY4" fmla="*/ 839295 h 1933849"/>
                <a:gd name="connsiteX5" fmla="*/ 839295 w 1383856"/>
                <a:gd name="connsiteY5" fmla="*/ 1875055 h 1933849"/>
                <a:gd name="connsiteX6" fmla="*/ 1256196 w 1383856"/>
                <a:gd name="connsiteY6" fmla="*/ 1560897 h 1933849"/>
                <a:gd name="connsiteX7" fmla="*/ 1325955 w 1383856"/>
                <a:gd name="connsiteY7" fmla="*/ 1560897 h 1933849"/>
                <a:gd name="connsiteX8" fmla="*/ 831032 w 1383856"/>
                <a:gd name="connsiteY8" fmla="*/ 1933849 h 1933849"/>
                <a:gd name="connsiteX9" fmla="*/ 0 w 1383856"/>
                <a:gd name="connsiteY9" fmla="*/ 831032 h 193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3856" h="1933849">
                  <a:moveTo>
                    <a:pt x="1102816" y="0"/>
                  </a:moveTo>
                  <a:lnTo>
                    <a:pt x="1383856" y="372951"/>
                  </a:lnTo>
                  <a:lnTo>
                    <a:pt x="1331288" y="372951"/>
                  </a:lnTo>
                  <a:lnTo>
                    <a:pt x="1094554" y="58794"/>
                  </a:lnTo>
                  <a:lnTo>
                    <a:pt x="58794" y="839295"/>
                  </a:lnTo>
                  <a:lnTo>
                    <a:pt x="839295" y="1875055"/>
                  </a:lnTo>
                  <a:lnTo>
                    <a:pt x="1256196" y="1560897"/>
                  </a:lnTo>
                  <a:lnTo>
                    <a:pt x="1325955" y="1560897"/>
                  </a:lnTo>
                  <a:lnTo>
                    <a:pt x="831032" y="1933849"/>
                  </a:lnTo>
                  <a:lnTo>
                    <a:pt x="0" y="831032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</a:ln>
          </p:spPr>
          <p:txBody>
            <a:bodyPr lIns="135000" tIns="0" rIns="0" bIns="0" anchor="ctr">
              <a:normAutofit/>
            </a:bodyPr>
            <a:lstStyle/>
            <a:p>
              <a:pPr algn="just">
                <a:defRPr/>
              </a:pPr>
              <a:r>
                <a:rPr lang="en-US" altLang="zh-CN" b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1</a:t>
              </a:r>
              <a:endParaRPr lang="zh-CN" altLang="en-US" b="1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3" name="MH_Other_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 rot="19380000">
              <a:off x="3123153" y="1309221"/>
              <a:ext cx="50848" cy="691803"/>
            </a:xfrm>
            <a:custGeom>
              <a:avLst/>
              <a:gdLst>
                <a:gd name="T0" fmla="*/ 0 w 190500"/>
                <a:gd name="T1" fmla="*/ 6355 h 2581829"/>
                <a:gd name="T2" fmla="*/ 609 w 190500"/>
                <a:gd name="T3" fmla="*/ 6821 h 2581829"/>
                <a:gd name="T4" fmla="*/ 609 w 190500"/>
                <a:gd name="T5" fmla="*/ 8382 h 2581829"/>
                <a:gd name="T6" fmla="*/ 0 w 190500"/>
                <a:gd name="T7" fmla="*/ 7916 h 2581829"/>
                <a:gd name="T8" fmla="*/ 0 w 190500"/>
                <a:gd name="T9" fmla="*/ 0 h 2581829"/>
                <a:gd name="T10" fmla="*/ 609 w 190500"/>
                <a:gd name="T11" fmla="*/ 466 h 2581829"/>
                <a:gd name="T12" fmla="*/ 609 w 190500"/>
                <a:gd name="T13" fmla="*/ 1973 h 2581829"/>
                <a:gd name="T14" fmla="*/ 0 w 190500"/>
                <a:gd name="T15" fmla="*/ 1507 h 25818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500" h="2581829">
                  <a:moveTo>
                    <a:pt x="0" y="1957235"/>
                  </a:moveTo>
                  <a:lnTo>
                    <a:pt x="190500" y="2100788"/>
                  </a:lnTo>
                  <a:lnTo>
                    <a:pt x="190500" y="2581829"/>
                  </a:lnTo>
                  <a:lnTo>
                    <a:pt x="0" y="2438277"/>
                  </a:lnTo>
                  <a:lnTo>
                    <a:pt x="0" y="1957235"/>
                  </a:lnTo>
                  <a:close/>
                  <a:moveTo>
                    <a:pt x="0" y="0"/>
                  </a:moveTo>
                  <a:lnTo>
                    <a:pt x="190500" y="143552"/>
                  </a:lnTo>
                  <a:lnTo>
                    <a:pt x="190500" y="607757"/>
                  </a:lnTo>
                  <a:lnTo>
                    <a:pt x="0" y="464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725778" y="2184344"/>
            <a:ext cx="624511" cy="691803"/>
            <a:chOff x="5725778" y="2184344"/>
            <a:chExt cx="624511" cy="691803"/>
          </a:xfrm>
        </p:grpSpPr>
        <p:sp>
          <p:nvSpPr>
            <p:cNvPr id="45" name="MH_Other_3"/>
            <p:cNvSpPr/>
            <p:nvPr>
              <p:custDataLst>
                <p:tags r:id="rId6"/>
              </p:custDataLst>
            </p:nvPr>
          </p:nvSpPr>
          <p:spPr>
            <a:xfrm flipH="1">
              <a:off x="5979436" y="2271623"/>
              <a:ext cx="370853" cy="518243"/>
            </a:xfrm>
            <a:custGeom>
              <a:avLst/>
              <a:gdLst>
                <a:gd name="connsiteX0" fmla="*/ 1102816 w 1383856"/>
                <a:gd name="connsiteY0" fmla="*/ 0 h 1933849"/>
                <a:gd name="connsiteX1" fmla="*/ 1383856 w 1383856"/>
                <a:gd name="connsiteY1" fmla="*/ 372951 h 1933849"/>
                <a:gd name="connsiteX2" fmla="*/ 1331288 w 1383856"/>
                <a:gd name="connsiteY2" fmla="*/ 372951 h 1933849"/>
                <a:gd name="connsiteX3" fmla="*/ 1094554 w 1383856"/>
                <a:gd name="connsiteY3" fmla="*/ 58794 h 1933849"/>
                <a:gd name="connsiteX4" fmla="*/ 58794 w 1383856"/>
                <a:gd name="connsiteY4" fmla="*/ 839295 h 1933849"/>
                <a:gd name="connsiteX5" fmla="*/ 839295 w 1383856"/>
                <a:gd name="connsiteY5" fmla="*/ 1875055 h 1933849"/>
                <a:gd name="connsiteX6" fmla="*/ 1256196 w 1383856"/>
                <a:gd name="connsiteY6" fmla="*/ 1560897 h 1933849"/>
                <a:gd name="connsiteX7" fmla="*/ 1325955 w 1383856"/>
                <a:gd name="connsiteY7" fmla="*/ 1560897 h 1933849"/>
                <a:gd name="connsiteX8" fmla="*/ 831032 w 1383856"/>
                <a:gd name="connsiteY8" fmla="*/ 1933849 h 1933849"/>
                <a:gd name="connsiteX9" fmla="*/ 0 w 1383856"/>
                <a:gd name="connsiteY9" fmla="*/ 831032 h 193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3856" h="1933849">
                  <a:moveTo>
                    <a:pt x="1102816" y="0"/>
                  </a:moveTo>
                  <a:lnTo>
                    <a:pt x="1383856" y="372951"/>
                  </a:lnTo>
                  <a:lnTo>
                    <a:pt x="1331288" y="372951"/>
                  </a:lnTo>
                  <a:lnTo>
                    <a:pt x="1094554" y="58794"/>
                  </a:lnTo>
                  <a:lnTo>
                    <a:pt x="58794" y="839295"/>
                  </a:lnTo>
                  <a:lnTo>
                    <a:pt x="839295" y="1875055"/>
                  </a:lnTo>
                  <a:lnTo>
                    <a:pt x="1256196" y="1560897"/>
                  </a:lnTo>
                  <a:lnTo>
                    <a:pt x="1325955" y="1560897"/>
                  </a:lnTo>
                  <a:lnTo>
                    <a:pt x="831032" y="1933849"/>
                  </a:lnTo>
                  <a:lnTo>
                    <a:pt x="0" y="831032"/>
                  </a:lnTo>
                  <a:close/>
                </a:path>
              </a:pathLst>
            </a:custGeom>
            <a:solidFill>
              <a:schemeClr val="accent2"/>
            </a:solidFill>
            <a:ln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</a:gradFill>
            </a:ln>
          </p:spPr>
          <p:txBody>
            <a:bodyPr lIns="0" tIns="0" rIns="135000" bIns="0" anchor="ctr">
              <a:normAutofit/>
            </a:bodyPr>
            <a:lstStyle/>
            <a:p>
              <a:pPr algn="r">
                <a:defRPr/>
              </a:pPr>
              <a:r>
                <a:rPr lang="en-US" altLang="zh-CN" b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2</a:t>
              </a:r>
              <a:endParaRPr lang="zh-CN" altLang="en-US" b="1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6" name="MH_Other_4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 rot="2220000" flipH="1">
              <a:off x="5725778" y="2184344"/>
              <a:ext cx="50848" cy="691803"/>
            </a:xfrm>
            <a:custGeom>
              <a:avLst/>
              <a:gdLst>
                <a:gd name="T0" fmla="*/ 0 w 190500"/>
                <a:gd name="T1" fmla="*/ 6355 h 2581829"/>
                <a:gd name="T2" fmla="*/ 609 w 190500"/>
                <a:gd name="T3" fmla="*/ 6821 h 2581829"/>
                <a:gd name="T4" fmla="*/ 609 w 190500"/>
                <a:gd name="T5" fmla="*/ 8382 h 2581829"/>
                <a:gd name="T6" fmla="*/ 0 w 190500"/>
                <a:gd name="T7" fmla="*/ 7916 h 2581829"/>
                <a:gd name="T8" fmla="*/ 0 w 190500"/>
                <a:gd name="T9" fmla="*/ 0 h 2581829"/>
                <a:gd name="T10" fmla="*/ 609 w 190500"/>
                <a:gd name="T11" fmla="*/ 466 h 2581829"/>
                <a:gd name="T12" fmla="*/ 609 w 190500"/>
                <a:gd name="T13" fmla="*/ 1973 h 2581829"/>
                <a:gd name="T14" fmla="*/ 0 w 190500"/>
                <a:gd name="T15" fmla="*/ 1507 h 25818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500" h="2581829">
                  <a:moveTo>
                    <a:pt x="0" y="1957235"/>
                  </a:moveTo>
                  <a:lnTo>
                    <a:pt x="190500" y="2100788"/>
                  </a:lnTo>
                  <a:lnTo>
                    <a:pt x="190500" y="2581829"/>
                  </a:lnTo>
                  <a:lnTo>
                    <a:pt x="0" y="2438277"/>
                  </a:lnTo>
                  <a:lnTo>
                    <a:pt x="0" y="1957235"/>
                  </a:lnTo>
                  <a:close/>
                  <a:moveTo>
                    <a:pt x="0" y="0"/>
                  </a:moveTo>
                  <a:lnTo>
                    <a:pt x="190500" y="143552"/>
                  </a:lnTo>
                  <a:lnTo>
                    <a:pt x="190500" y="607757"/>
                  </a:lnTo>
                  <a:lnTo>
                    <a:pt x="0" y="464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35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549801" y="3060806"/>
            <a:ext cx="624200" cy="691804"/>
            <a:chOff x="2549801" y="3060806"/>
            <a:chExt cx="624200" cy="691804"/>
          </a:xfrm>
        </p:grpSpPr>
        <p:sp>
          <p:nvSpPr>
            <p:cNvPr id="47" name="MH_Other_5"/>
            <p:cNvSpPr/>
            <p:nvPr>
              <p:custDataLst>
                <p:tags r:id="rId4"/>
              </p:custDataLst>
            </p:nvPr>
          </p:nvSpPr>
          <p:spPr>
            <a:xfrm>
              <a:off x="2549801" y="3147385"/>
              <a:ext cx="370853" cy="518243"/>
            </a:xfrm>
            <a:custGeom>
              <a:avLst/>
              <a:gdLst>
                <a:gd name="connsiteX0" fmla="*/ 1102816 w 1383856"/>
                <a:gd name="connsiteY0" fmla="*/ 0 h 1933849"/>
                <a:gd name="connsiteX1" fmla="*/ 1383856 w 1383856"/>
                <a:gd name="connsiteY1" fmla="*/ 372951 h 1933849"/>
                <a:gd name="connsiteX2" fmla="*/ 1331288 w 1383856"/>
                <a:gd name="connsiteY2" fmla="*/ 372951 h 1933849"/>
                <a:gd name="connsiteX3" fmla="*/ 1094554 w 1383856"/>
                <a:gd name="connsiteY3" fmla="*/ 58794 h 1933849"/>
                <a:gd name="connsiteX4" fmla="*/ 58794 w 1383856"/>
                <a:gd name="connsiteY4" fmla="*/ 839295 h 1933849"/>
                <a:gd name="connsiteX5" fmla="*/ 839295 w 1383856"/>
                <a:gd name="connsiteY5" fmla="*/ 1875055 h 1933849"/>
                <a:gd name="connsiteX6" fmla="*/ 1256196 w 1383856"/>
                <a:gd name="connsiteY6" fmla="*/ 1560897 h 1933849"/>
                <a:gd name="connsiteX7" fmla="*/ 1325955 w 1383856"/>
                <a:gd name="connsiteY7" fmla="*/ 1560897 h 1933849"/>
                <a:gd name="connsiteX8" fmla="*/ 831032 w 1383856"/>
                <a:gd name="connsiteY8" fmla="*/ 1933849 h 1933849"/>
                <a:gd name="connsiteX9" fmla="*/ 0 w 1383856"/>
                <a:gd name="connsiteY9" fmla="*/ 831032 h 193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3856" h="1933849">
                  <a:moveTo>
                    <a:pt x="1102816" y="0"/>
                  </a:moveTo>
                  <a:lnTo>
                    <a:pt x="1383856" y="372951"/>
                  </a:lnTo>
                  <a:lnTo>
                    <a:pt x="1331288" y="372951"/>
                  </a:lnTo>
                  <a:lnTo>
                    <a:pt x="1094554" y="58794"/>
                  </a:lnTo>
                  <a:lnTo>
                    <a:pt x="58794" y="839295"/>
                  </a:lnTo>
                  <a:lnTo>
                    <a:pt x="839295" y="1875055"/>
                  </a:lnTo>
                  <a:lnTo>
                    <a:pt x="1256196" y="1560897"/>
                  </a:lnTo>
                  <a:lnTo>
                    <a:pt x="1325955" y="1560897"/>
                  </a:lnTo>
                  <a:lnTo>
                    <a:pt x="831032" y="1933849"/>
                  </a:lnTo>
                  <a:lnTo>
                    <a:pt x="0" y="831032"/>
                  </a:lnTo>
                  <a:close/>
                </a:path>
              </a:pathLst>
            </a:custGeom>
            <a:solidFill>
              <a:schemeClr val="accent3"/>
            </a:solidFill>
            <a:ln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</a:gradFill>
            </a:ln>
          </p:spPr>
          <p:txBody>
            <a:bodyPr lIns="135000" tIns="0" rIns="0" bIns="0" anchor="ctr">
              <a:normAutofit/>
            </a:bodyPr>
            <a:lstStyle/>
            <a:p>
              <a:pPr algn="just">
                <a:defRPr/>
              </a:pPr>
              <a:r>
                <a:rPr lang="en-US" altLang="zh-CN" b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3</a:t>
              </a:r>
              <a:endParaRPr lang="zh-CN" altLang="en-US" b="1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9" name="MH_Other_6"/>
            <p:cNvSpPr/>
            <p:nvPr>
              <p:custDataLst>
                <p:tags r:id="rId5"/>
              </p:custDataLst>
            </p:nvPr>
          </p:nvSpPr>
          <p:spPr>
            <a:xfrm rot="19380000">
              <a:off x="3123153" y="3060806"/>
              <a:ext cx="50848" cy="691804"/>
            </a:xfrm>
            <a:custGeom>
              <a:avLst/>
              <a:gdLst>
                <a:gd name="connsiteX0" fmla="*/ 0 w 190500"/>
                <a:gd name="connsiteY0" fmla="*/ 1957235 h 2581829"/>
                <a:gd name="connsiteX1" fmla="*/ 190500 w 190500"/>
                <a:gd name="connsiteY1" fmla="*/ 2100788 h 2581829"/>
                <a:gd name="connsiteX2" fmla="*/ 190500 w 190500"/>
                <a:gd name="connsiteY2" fmla="*/ 2581829 h 2581829"/>
                <a:gd name="connsiteX3" fmla="*/ 0 w 190500"/>
                <a:gd name="connsiteY3" fmla="*/ 2438277 h 2581829"/>
                <a:gd name="connsiteX4" fmla="*/ 0 w 190500"/>
                <a:gd name="connsiteY4" fmla="*/ 0 h 2581829"/>
                <a:gd name="connsiteX5" fmla="*/ 190500 w 190500"/>
                <a:gd name="connsiteY5" fmla="*/ 143552 h 2581829"/>
                <a:gd name="connsiteX6" fmla="*/ 190500 w 190500"/>
                <a:gd name="connsiteY6" fmla="*/ 607757 h 2581829"/>
                <a:gd name="connsiteX7" fmla="*/ 0 w 190500"/>
                <a:gd name="connsiteY7" fmla="*/ 464205 h 258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" h="2581829">
                  <a:moveTo>
                    <a:pt x="0" y="1957235"/>
                  </a:moveTo>
                  <a:lnTo>
                    <a:pt x="190500" y="2100788"/>
                  </a:lnTo>
                  <a:lnTo>
                    <a:pt x="190500" y="2581829"/>
                  </a:lnTo>
                  <a:lnTo>
                    <a:pt x="0" y="2438277"/>
                  </a:lnTo>
                  <a:close/>
                  <a:moveTo>
                    <a:pt x="0" y="0"/>
                  </a:moveTo>
                  <a:lnTo>
                    <a:pt x="190500" y="143552"/>
                  </a:lnTo>
                  <a:lnTo>
                    <a:pt x="190500" y="607757"/>
                  </a:lnTo>
                  <a:lnTo>
                    <a:pt x="0" y="464205"/>
                  </a:lnTo>
                  <a:close/>
                </a:path>
              </a:pathLst>
            </a:custGeom>
            <a:solidFill>
              <a:schemeClr val="accent3">
                <a:alpha val="10000"/>
              </a:schemeClr>
            </a:solidFill>
          </p:spPr>
          <p:txBody>
            <a:bodyPr anchor="ctr"/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sz="1350" dirty="0" err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725778" y="3935931"/>
            <a:ext cx="624511" cy="691804"/>
            <a:chOff x="5725778" y="3935931"/>
            <a:chExt cx="624511" cy="691804"/>
          </a:xfrm>
        </p:grpSpPr>
        <p:sp>
          <p:nvSpPr>
            <p:cNvPr id="51" name="MH_Other_7"/>
            <p:cNvSpPr/>
            <p:nvPr>
              <p:custDataLst>
                <p:tags r:id="rId2"/>
              </p:custDataLst>
            </p:nvPr>
          </p:nvSpPr>
          <p:spPr>
            <a:xfrm flipH="1">
              <a:off x="5979436" y="4023148"/>
              <a:ext cx="370853" cy="518243"/>
            </a:xfrm>
            <a:custGeom>
              <a:avLst/>
              <a:gdLst>
                <a:gd name="connsiteX0" fmla="*/ 1102816 w 1383856"/>
                <a:gd name="connsiteY0" fmla="*/ 0 h 1933849"/>
                <a:gd name="connsiteX1" fmla="*/ 1383856 w 1383856"/>
                <a:gd name="connsiteY1" fmla="*/ 372951 h 1933849"/>
                <a:gd name="connsiteX2" fmla="*/ 1331288 w 1383856"/>
                <a:gd name="connsiteY2" fmla="*/ 372951 h 1933849"/>
                <a:gd name="connsiteX3" fmla="*/ 1094554 w 1383856"/>
                <a:gd name="connsiteY3" fmla="*/ 58794 h 1933849"/>
                <a:gd name="connsiteX4" fmla="*/ 58794 w 1383856"/>
                <a:gd name="connsiteY4" fmla="*/ 839295 h 1933849"/>
                <a:gd name="connsiteX5" fmla="*/ 839295 w 1383856"/>
                <a:gd name="connsiteY5" fmla="*/ 1875055 h 1933849"/>
                <a:gd name="connsiteX6" fmla="*/ 1256196 w 1383856"/>
                <a:gd name="connsiteY6" fmla="*/ 1560897 h 1933849"/>
                <a:gd name="connsiteX7" fmla="*/ 1325955 w 1383856"/>
                <a:gd name="connsiteY7" fmla="*/ 1560897 h 1933849"/>
                <a:gd name="connsiteX8" fmla="*/ 831032 w 1383856"/>
                <a:gd name="connsiteY8" fmla="*/ 1933849 h 1933849"/>
                <a:gd name="connsiteX9" fmla="*/ 0 w 1383856"/>
                <a:gd name="connsiteY9" fmla="*/ 831032 h 193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3856" h="1933849">
                  <a:moveTo>
                    <a:pt x="1102816" y="0"/>
                  </a:moveTo>
                  <a:lnTo>
                    <a:pt x="1383856" y="372951"/>
                  </a:lnTo>
                  <a:lnTo>
                    <a:pt x="1331288" y="372951"/>
                  </a:lnTo>
                  <a:lnTo>
                    <a:pt x="1094554" y="58794"/>
                  </a:lnTo>
                  <a:lnTo>
                    <a:pt x="58794" y="839295"/>
                  </a:lnTo>
                  <a:lnTo>
                    <a:pt x="839295" y="1875055"/>
                  </a:lnTo>
                  <a:lnTo>
                    <a:pt x="1256196" y="1560897"/>
                  </a:lnTo>
                  <a:lnTo>
                    <a:pt x="1325955" y="1560897"/>
                  </a:lnTo>
                  <a:lnTo>
                    <a:pt x="831032" y="1933849"/>
                  </a:lnTo>
                  <a:lnTo>
                    <a:pt x="0" y="831032"/>
                  </a:lnTo>
                  <a:close/>
                </a:path>
              </a:pathLst>
            </a:custGeom>
            <a:solidFill>
              <a:schemeClr val="accent4"/>
            </a:solidFill>
            <a:ln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</a:gradFill>
            </a:ln>
          </p:spPr>
          <p:txBody>
            <a:bodyPr lIns="0" tIns="0" rIns="135000" bIns="0" anchor="ctr">
              <a:normAutofit/>
            </a:bodyPr>
            <a:lstStyle/>
            <a:p>
              <a:pPr algn="r">
                <a:defRPr/>
              </a:pPr>
              <a:r>
                <a:rPr lang="en-US" altLang="zh-CN" b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4</a:t>
              </a:r>
              <a:endParaRPr lang="zh-CN" altLang="en-US" b="1" dirty="0" err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2" name="MH_Other_8"/>
            <p:cNvSpPr/>
            <p:nvPr>
              <p:custDataLst>
                <p:tags r:id="rId3"/>
              </p:custDataLst>
            </p:nvPr>
          </p:nvSpPr>
          <p:spPr>
            <a:xfrm rot="2220000" flipH="1">
              <a:off x="5725778" y="3935931"/>
              <a:ext cx="50848" cy="691804"/>
            </a:xfrm>
            <a:custGeom>
              <a:avLst/>
              <a:gdLst>
                <a:gd name="connsiteX0" fmla="*/ 0 w 190500"/>
                <a:gd name="connsiteY0" fmla="*/ 1957235 h 2581829"/>
                <a:gd name="connsiteX1" fmla="*/ 190500 w 190500"/>
                <a:gd name="connsiteY1" fmla="*/ 2100788 h 2581829"/>
                <a:gd name="connsiteX2" fmla="*/ 190500 w 190500"/>
                <a:gd name="connsiteY2" fmla="*/ 2581829 h 2581829"/>
                <a:gd name="connsiteX3" fmla="*/ 0 w 190500"/>
                <a:gd name="connsiteY3" fmla="*/ 2438277 h 2581829"/>
                <a:gd name="connsiteX4" fmla="*/ 0 w 190500"/>
                <a:gd name="connsiteY4" fmla="*/ 0 h 2581829"/>
                <a:gd name="connsiteX5" fmla="*/ 190500 w 190500"/>
                <a:gd name="connsiteY5" fmla="*/ 143552 h 2581829"/>
                <a:gd name="connsiteX6" fmla="*/ 190500 w 190500"/>
                <a:gd name="connsiteY6" fmla="*/ 607757 h 2581829"/>
                <a:gd name="connsiteX7" fmla="*/ 0 w 190500"/>
                <a:gd name="connsiteY7" fmla="*/ 464205 h 258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500" h="2581829">
                  <a:moveTo>
                    <a:pt x="0" y="1957235"/>
                  </a:moveTo>
                  <a:lnTo>
                    <a:pt x="190500" y="2100788"/>
                  </a:lnTo>
                  <a:lnTo>
                    <a:pt x="190500" y="2581829"/>
                  </a:lnTo>
                  <a:lnTo>
                    <a:pt x="0" y="2438277"/>
                  </a:lnTo>
                  <a:close/>
                  <a:moveTo>
                    <a:pt x="0" y="0"/>
                  </a:moveTo>
                  <a:lnTo>
                    <a:pt x="190500" y="143552"/>
                  </a:lnTo>
                  <a:lnTo>
                    <a:pt x="190500" y="607757"/>
                  </a:lnTo>
                  <a:lnTo>
                    <a:pt x="0" y="464205"/>
                  </a:lnTo>
                  <a:close/>
                </a:path>
              </a:pathLst>
            </a:custGeom>
            <a:solidFill>
              <a:schemeClr val="accent4">
                <a:alpha val="10000"/>
              </a:schemeClr>
            </a:solidFill>
          </p:spPr>
          <p:txBody>
            <a:bodyPr anchor="ctr"/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sz="1350" dirty="0" err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2855108" y="1484669"/>
            <a:ext cx="49113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253508" y="2408210"/>
            <a:ext cx="49113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895193" y="3298823"/>
            <a:ext cx="49113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253508" y="4154222"/>
            <a:ext cx="49113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a text description, text color, size, font can be changed as needed.</a:t>
            </a:r>
            <a:endParaRPr lang="zh-CN" altLang="en-US" sz="1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94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:a14="http://schemas.microsoft.com/office/drawing/2010/main"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PA_组合 2"/>
          <p:cNvGrpSpPr/>
          <p:nvPr>
            <p:custDataLst>
              <p:tags r:id="rId2"/>
            </p:custDataLst>
          </p:nvPr>
        </p:nvGrpSpPr>
        <p:grpSpPr>
          <a:xfrm>
            <a:off x="0" y="115773"/>
            <a:ext cx="9073605" cy="5027727"/>
            <a:chOff x="-319353" y="-15106"/>
            <a:chExt cx="9365445" cy="5230920"/>
          </a:xfrm>
        </p:grpSpPr>
        <p:sp>
          <p:nvSpPr>
            <p:cNvPr id="25" name="矩形 24"/>
            <p:cNvSpPr/>
            <p:nvPr/>
          </p:nvSpPr>
          <p:spPr>
            <a:xfrm rot="2700000">
              <a:off x="5951782" y="3566825"/>
              <a:ext cx="1365790" cy="13657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 rot="2700000">
              <a:off x="5764027" y="1202021"/>
              <a:ext cx="1733891" cy="1733891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 rot="2700000">
              <a:off x="-91418" y="2266771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700000">
              <a:off x="2122400" y="3294797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 rot="2700000">
              <a:off x="2247527" y="1214222"/>
              <a:ext cx="330313" cy="3303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2700000">
              <a:off x="4463957" y="26388"/>
              <a:ext cx="502748" cy="502748"/>
            </a:xfrm>
            <a:prstGeom prst="rect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 rot="2700000">
              <a:off x="8143031" y="2750879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 rot="2700000">
              <a:off x="8460356" y="-15106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 rot="2700000">
              <a:off x="8046179" y="1086511"/>
              <a:ext cx="585736" cy="585736"/>
            </a:xfrm>
            <a:prstGeom prst="rect">
              <a:avLst/>
            </a:prstGeom>
            <a:solidFill>
              <a:schemeClr val="bg1">
                <a:lumMod val="85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 rot="2700000">
              <a:off x="-319353" y="245664"/>
              <a:ext cx="1186181" cy="1186181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 rot="2700000">
              <a:off x="704480" y="4482007"/>
              <a:ext cx="733807" cy="733808"/>
            </a:xfrm>
            <a:prstGeom prst="rect">
              <a:avLst/>
            </a:prstGeom>
            <a:solidFill>
              <a:schemeClr val="bg1">
                <a:lumMod val="8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258594" y="2207567"/>
            <a:ext cx="2010081" cy="826627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4000" dirty="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</a:t>
            </a:r>
            <a:r>
              <a:rPr lang="en-US" altLang="zh-CN" sz="4400" dirty="0">
                <a:solidFill>
                  <a:schemeClr val="tx1">
                    <a:lumMod val="9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art 02</a:t>
            </a:r>
            <a:endParaRPr lang="zh-CN" altLang="en-US" sz="13800" dirty="0">
              <a:solidFill>
                <a:schemeClr val="tx1">
                  <a:lumMod val="9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3580027" y="1640333"/>
            <a:ext cx="5563973" cy="19239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43000" rIns="675000" anchor="ctr"/>
          <a:lstStyle/>
          <a:p>
            <a:pPr>
              <a:lnSpc>
                <a:spcPct val="130000"/>
              </a:lnSpc>
              <a:defRPr/>
            </a:pPr>
            <a:endParaRPr lang="zh-CN" altLang="en-US" sz="1050" kern="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-848876" y="1788195"/>
            <a:ext cx="1663496" cy="1663496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31459" y="1734133"/>
            <a:ext cx="515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Click here to add the title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71869" y="2416618"/>
            <a:ext cx="287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Click to add text.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12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0">
        <p:cut/>
      </p:transition>
    </mc:Choice>
    <mc:Fallback xmlns="">
      <p:transition advClick="0" advTm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08 0.00278 L 0 2.96296E-6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5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25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75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7" grpId="0" animBg="1"/>
      <p:bldP spid="7" grpId="1" animBg="1"/>
      <p:bldP spid="7" grpId="2" animBg="1"/>
      <p:bldP spid="7" grpId="3" animBg="1"/>
      <p:bldP spid="9" grpId="0"/>
      <p:bldP spid="10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160E92B-5ACC-4507-AD6D-99FFEC60FF7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E:\学习\包图网\视频"/>
  <p:tag name="ISPRING_PRESENTATION_TITLE" val="商用毕业答辩-灰色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TextBox 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Rectangle 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44024"/>
  <p:tag name="MH_LIBRARY" val="GRAPHIC"/>
  <p:tag name="MH_TYPE" val="Pictur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44024"/>
  <p:tag name="MH_LIBRARY" val="GRAPHIC"/>
  <p:tag name="MH_TYPE" val="Other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Other"/>
  <p:tag name="MH_ORDER" val="1"/>
  <p:tag name="PA" val="v3.1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Other"/>
  <p:tag name="MH_ORDER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SubTitle"/>
  <p:tag name="MH_ORDER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Other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SubTitle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Other"/>
  <p:tag name="MH_ORD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0758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71106"/>
  <p:tag name="MH_LIBRARY" val="GRAPHIC"/>
  <p:tag name="MH_TYPE" val="Other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TextBox 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Rectangle 1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TextBox 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Rectangle 1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TextBox 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0153401"/>
  <p:tag name="MH_LIBRARY" val="GRAPHIC"/>
  <p:tag name="MH_ORDER" val="Rectangle 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heme/theme1.xml><?xml version="1.0" encoding="utf-8"?>
<a:theme xmlns:a="http://schemas.openxmlformats.org/drawingml/2006/main" name="www.jpppt.com">
  <a:themeElements>
    <a:clrScheme name="Office 主题​​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D4D4D"/>
      </a:accent1>
      <a:accent2>
        <a:srgbClr val="5F5F5F"/>
      </a:accent2>
      <a:accent3>
        <a:srgbClr val="808080"/>
      </a:accent3>
      <a:accent4>
        <a:srgbClr val="969696"/>
      </a:accent4>
      <a:accent5>
        <a:srgbClr val="B2B2B2"/>
      </a:accent5>
      <a:accent6>
        <a:srgbClr val="C6C6C6"/>
      </a:accent6>
      <a:hlink>
        <a:srgbClr val="4D4D4D"/>
      </a:hlink>
      <a:folHlink>
        <a:srgbClr val="BFBFBF"/>
      </a:folHlink>
    </a:clrScheme>
    <a:fontScheme name="qkyb4knt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D4D4D"/>
    </a:accent1>
    <a:accent2>
      <a:srgbClr val="5F5F5F"/>
    </a:accent2>
    <a:accent3>
      <a:srgbClr val="808080"/>
    </a:accent3>
    <a:accent4>
      <a:srgbClr val="969696"/>
    </a:accent4>
    <a:accent5>
      <a:srgbClr val="B2B2B2"/>
    </a:accent5>
    <a:accent6>
      <a:srgbClr val="C6C6C6"/>
    </a:accent6>
    <a:hlink>
      <a:srgbClr val="4D4D4D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1573</Words>
  <Application>Microsoft Office PowerPoint</Application>
  <PresentationFormat>全屏显示(16:9)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方正细谭黑简体</vt:lpstr>
      <vt:lpstr>微软雅黑</vt:lpstr>
      <vt:lpstr>印品黑体</vt:lpstr>
      <vt:lpstr>Arial</vt:lpstr>
      <vt:lpstr>Calibri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527</cp:revision>
  <dcterms:created xsi:type="dcterms:W3CDTF">2017-04-10T04:57:42Z</dcterms:created>
  <dcterms:modified xsi:type="dcterms:W3CDTF">2020-09-06T00:20:57Z</dcterms:modified>
</cp:coreProperties>
</file>